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0" r:id="rId3"/>
    <p:sldId id="258" r:id="rId4"/>
    <p:sldId id="332" r:id="rId5"/>
    <p:sldId id="297" r:id="rId6"/>
    <p:sldId id="308" r:id="rId7"/>
    <p:sldId id="320" r:id="rId8"/>
    <p:sldId id="326" r:id="rId9"/>
    <p:sldId id="323" r:id="rId10"/>
    <p:sldId id="324" r:id="rId11"/>
    <p:sldId id="327" r:id="rId12"/>
    <p:sldId id="330" r:id="rId13"/>
    <p:sldId id="329" r:id="rId14"/>
    <p:sldId id="319" r:id="rId15"/>
    <p:sldId id="331" r:id="rId16"/>
  </p:sldIdLst>
  <p:sldSz cx="9144000" cy="6858000" type="screen4x3"/>
  <p:notesSz cx="6796088" cy="9925050"/>
  <p:custDataLst>
    <p:tags r:id="rId19"/>
  </p:custDataLst>
  <p:defaultTextStyle>
    <a:defPPr>
      <a:defRPr lang="en-GB"/>
    </a:defPPr>
    <a:lvl1pPr algn="ctr" defTabSz="449263" rtl="0" eaLnBrk="0" fontAlgn="base" hangingPunct="0">
      <a:lnSpc>
        <a:spcPct val="80000"/>
      </a:lnSpc>
      <a:spcBef>
        <a:spcPts val="600"/>
      </a:spcBef>
      <a:spcAft>
        <a:spcPct val="0"/>
      </a:spcAft>
      <a:buClr>
        <a:srgbClr val="000066"/>
      </a:buClr>
      <a:buSzPct val="100000"/>
      <a:buFont typeface="Comic Sans MS" pitchFamily="66" charset="0"/>
      <a:buChar char="–"/>
      <a:defRPr sz="1400" kern="1200">
        <a:solidFill>
          <a:srgbClr val="000066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ctr" defTabSz="449263" rtl="0" eaLnBrk="0" fontAlgn="base" hangingPunct="0">
      <a:lnSpc>
        <a:spcPct val="80000"/>
      </a:lnSpc>
      <a:spcBef>
        <a:spcPts val="600"/>
      </a:spcBef>
      <a:spcAft>
        <a:spcPct val="0"/>
      </a:spcAft>
      <a:buClr>
        <a:srgbClr val="000066"/>
      </a:buClr>
      <a:buSzPct val="100000"/>
      <a:buFont typeface="Comic Sans MS" pitchFamily="66" charset="0"/>
      <a:buChar char="–"/>
      <a:defRPr sz="1400" kern="1200">
        <a:solidFill>
          <a:srgbClr val="000066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ctr" defTabSz="449263" rtl="0" eaLnBrk="0" fontAlgn="base" hangingPunct="0">
      <a:lnSpc>
        <a:spcPct val="80000"/>
      </a:lnSpc>
      <a:spcBef>
        <a:spcPts val="600"/>
      </a:spcBef>
      <a:spcAft>
        <a:spcPct val="0"/>
      </a:spcAft>
      <a:buClr>
        <a:srgbClr val="000066"/>
      </a:buClr>
      <a:buSzPct val="100000"/>
      <a:buFont typeface="Comic Sans MS" pitchFamily="66" charset="0"/>
      <a:buChar char="–"/>
      <a:defRPr sz="1400" kern="1200">
        <a:solidFill>
          <a:srgbClr val="000066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ctr" defTabSz="449263" rtl="0" eaLnBrk="0" fontAlgn="base" hangingPunct="0">
      <a:lnSpc>
        <a:spcPct val="80000"/>
      </a:lnSpc>
      <a:spcBef>
        <a:spcPts val="600"/>
      </a:spcBef>
      <a:spcAft>
        <a:spcPct val="0"/>
      </a:spcAft>
      <a:buClr>
        <a:srgbClr val="000066"/>
      </a:buClr>
      <a:buSzPct val="100000"/>
      <a:buFont typeface="Comic Sans MS" pitchFamily="66" charset="0"/>
      <a:buChar char="–"/>
      <a:defRPr sz="1400" kern="1200">
        <a:solidFill>
          <a:srgbClr val="000066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ctr" defTabSz="449263" rtl="0" eaLnBrk="0" fontAlgn="base" hangingPunct="0">
      <a:lnSpc>
        <a:spcPct val="80000"/>
      </a:lnSpc>
      <a:spcBef>
        <a:spcPts val="600"/>
      </a:spcBef>
      <a:spcAft>
        <a:spcPct val="0"/>
      </a:spcAft>
      <a:buClr>
        <a:srgbClr val="000066"/>
      </a:buClr>
      <a:buSzPct val="100000"/>
      <a:buFont typeface="Comic Sans MS" pitchFamily="66" charset="0"/>
      <a:buChar char="–"/>
      <a:defRPr sz="1400" kern="1200">
        <a:solidFill>
          <a:srgbClr val="000066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1400" kern="1200">
        <a:solidFill>
          <a:srgbClr val="000066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1400" kern="1200">
        <a:solidFill>
          <a:srgbClr val="000066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1400" kern="1200">
        <a:solidFill>
          <a:srgbClr val="000066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1400" kern="1200">
        <a:solidFill>
          <a:srgbClr val="000066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66"/>
    <a:srgbClr val="CC0066"/>
    <a:srgbClr val="EAEAEA"/>
    <a:srgbClr val="DDDDDD"/>
    <a:srgbClr val="FF0000"/>
    <a:srgbClr val="333333"/>
    <a:srgbClr val="FF66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660"/>
  </p:normalViewPr>
  <p:slideViewPr>
    <p:cSldViewPr>
      <p:cViewPr>
        <p:scale>
          <a:sx n="130" d="100"/>
          <a:sy n="130" d="100"/>
        </p:scale>
        <p:origin x="2346" y="21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575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CBA4F5C-47C0-4D52-A998-E4E62A9A52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16238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720" rIns="9180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38575" y="0"/>
            <a:ext cx="2992438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720" rIns="9180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768350"/>
            <a:ext cx="4911725" cy="3681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0750" y="4683125"/>
            <a:ext cx="4989513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720" rIns="9180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16238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720" rIns="9180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38575" y="9440863"/>
            <a:ext cx="2992438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720" rIns="9180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8055F7C-041F-46FF-B063-768C9BAC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139CCB-34BE-41E3-9F1B-8A8FF2D5110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962025" y="768350"/>
            <a:ext cx="4911725" cy="3684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920750" y="4683125"/>
            <a:ext cx="4991100" cy="452755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9FF48D-2CD5-4249-9FA4-AEB298B8BFF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60438" y="768350"/>
            <a:ext cx="4914900" cy="3684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/>
          </p:nvPr>
        </p:nvSpPr>
        <p:spPr>
          <a:xfrm>
            <a:off x="920750" y="4683125"/>
            <a:ext cx="4991100" cy="452755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111524-03F5-497B-81AB-2C825560522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60438" y="768350"/>
            <a:ext cx="4914900" cy="3684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920750" y="4683125"/>
            <a:ext cx="4991100" cy="452755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AB05CB-0A46-448C-951E-173DD2231B2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8350"/>
            <a:ext cx="4908550" cy="368141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F0E323-1B5C-4E79-A920-7C3EC483B03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8350"/>
            <a:ext cx="4908550" cy="368141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E43133-17B0-4E60-BBAC-84B253D5EE1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8350"/>
            <a:ext cx="4908550" cy="368141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A86381-E851-4015-8913-5A59EDC7C6A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8350"/>
            <a:ext cx="4908550" cy="368141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AAB387-83F3-4038-BAEF-43BE35CBC26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8350"/>
            <a:ext cx="4908550" cy="36814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9317AB-FD91-4CB4-9459-93B1AB81238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8350"/>
            <a:ext cx="4908550" cy="368141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B2788-7A3C-4AC8-9AFB-91D5388B5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C7AA-48A3-4EEE-9B26-835F57FE8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94C9-3C9A-4FE0-A9C5-F2BDBD139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463550"/>
            <a:ext cx="6835775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7E0CC-0DEB-4760-8B7B-251674CFB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463550"/>
            <a:ext cx="6835775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3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F89DB-AF8E-48C0-9711-B5CD713B9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1487-923B-4E03-9125-100A4BEF2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8BC4-1C84-41A5-8677-6B3222A6A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5D61E-1B55-457C-BC49-9D5BBBA1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3713-0B67-405D-8544-CF406DF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77E4-1494-4A4B-960D-AC0F08E7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3158-83B6-444D-AC0A-BE2CC445E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00F8B-073C-4F2B-B7C1-76B9C73AD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8311A-33A0-4DE3-A771-2CFF76B56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63550"/>
            <a:ext cx="683577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plan`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lvl1pPr>
          </a:lstStyle>
          <a:p>
            <a:pPr>
              <a:defRPr/>
            </a:pPr>
            <a:fld id="{851743B4-F3BA-444A-9E4B-14039E2BA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Comic Sans MS" pitchFamily="66" charset="0"/>
          <a:ea typeface="Lucida Sans Unicode" pitchFamily="34" charset="0"/>
          <a:cs typeface="Lucida Sans Unicode" pitchFamily="34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Comic Sans MS" pitchFamily="66" charset="0"/>
          <a:ea typeface="Lucida Sans Unicode" pitchFamily="34" charset="0"/>
          <a:cs typeface="Lucida Sans Unicode" pitchFamily="34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Comic Sans MS" pitchFamily="66" charset="0"/>
          <a:ea typeface="Lucida Sans Unicode" pitchFamily="34" charset="0"/>
          <a:cs typeface="Lucida Sans Unicode" pitchFamily="34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defRPr sz="4400">
          <a:solidFill>
            <a:srgbClr val="000066"/>
          </a:solidFill>
          <a:latin typeface="Comic Sans MS" pitchFamily="66" charset="0"/>
          <a:ea typeface="Lucida Sans Unicode" pitchFamily="34" charset="0"/>
          <a:cs typeface="Lucida Sans Unicode" pitchFamily="34" charset="0"/>
        </a:defRPr>
      </a:lvl9pPr>
    </p:titleStyle>
    <p:bodyStyle>
      <a:lvl1pPr marL="339725" indent="-339725" algn="l" defTabSz="449263" rtl="0" eaLnBrk="0" fontAlgn="base" hangingPunct="0">
        <a:spcBef>
          <a:spcPts val="8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spcBef>
          <a:spcPts val="7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–"/>
        <a:defRPr sz="28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66"/>
        </a:buClr>
        <a:buSzPct val="100000"/>
        <a:buFont typeface="Comic Sans MS" pitchFamily="66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9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10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287524" y="800708"/>
            <a:ext cx="8534400" cy="2286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/>
              <a:t>Low stretch planar geometric spanners of maximum degree 6</a:t>
            </a:r>
            <a:endParaRPr lang="fr-FR" sz="4000" dirty="0" smtClean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04800" y="381000"/>
            <a:ext cx="84582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57200" y="404813"/>
            <a:ext cx="84582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algn="r"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52413" y="6127750"/>
            <a:ext cx="8186737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/>
              <a:t>Nicolas Bonichon, Cyril Gavoille, Nicolas Hanusse, </a:t>
            </a:r>
            <a:r>
              <a:rPr lang="fr-FR" sz="2000" b="1"/>
              <a:t>Ljubomir Perkovi</a:t>
            </a:r>
            <a:r>
              <a:rPr lang="en-US" sz="2000" b="1">
                <a:cs typeface="Arial" charset="0"/>
              </a:rPr>
              <a:t>ć</a:t>
            </a:r>
          </a:p>
        </p:txBody>
      </p:sp>
      <p:graphicFrame>
        <p:nvGraphicFramePr>
          <p:cNvPr id="1026" name="Object 393"/>
          <p:cNvGraphicFramePr>
            <a:graphicFrameLocks noChangeAspect="1"/>
          </p:cNvGraphicFramePr>
          <p:nvPr/>
        </p:nvGraphicFramePr>
        <p:xfrm>
          <a:off x="2319338" y="2736850"/>
          <a:ext cx="4289425" cy="3175000"/>
        </p:xfrm>
        <a:graphic>
          <a:graphicData uri="http://schemas.openxmlformats.org/presentationml/2006/ole">
            <p:oleObj spid="_x0000_s1026" name="Image bitmap" r:id="rId4" imgW="5043810" imgH="3734124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79"/>
          <p:cNvSpPr>
            <a:spLocks noChangeShapeType="1"/>
          </p:cNvSpPr>
          <p:nvPr/>
        </p:nvSpPr>
        <p:spPr bwMode="auto">
          <a:xfrm>
            <a:off x="4356100" y="4689475"/>
            <a:ext cx="4572000" cy="349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3315" name="Line 80"/>
          <p:cNvSpPr>
            <a:spLocks noChangeShapeType="1"/>
          </p:cNvSpPr>
          <p:nvPr/>
        </p:nvSpPr>
        <p:spPr bwMode="auto">
          <a:xfrm>
            <a:off x="4427538" y="2097088"/>
            <a:ext cx="4572000" cy="349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497388" y="2097088"/>
            <a:ext cx="5403850" cy="3024187"/>
            <a:chOff x="2833" y="1321"/>
            <a:chExt cx="3404" cy="1905"/>
          </a:xfrm>
        </p:grpSpPr>
        <p:sp>
          <p:nvSpPr>
            <p:cNvPr id="13478" name="Line 20"/>
            <p:cNvSpPr>
              <a:spLocks noChangeShapeType="1"/>
            </p:cNvSpPr>
            <p:nvPr/>
          </p:nvSpPr>
          <p:spPr bwMode="auto">
            <a:xfrm flipH="1" flipV="1">
              <a:off x="2833" y="1321"/>
              <a:ext cx="750" cy="13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79" name="Line 21"/>
            <p:cNvSpPr>
              <a:spLocks noChangeShapeType="1"/>
            </p:cNvSpPr>
            <p:nvPr/>
          </p:nvSpPr>
          <p:spPr bwMode="auto">
            <a:xfrm flipH="1" flipV="1">
              <a:off x="3066" y="1321"/>
              <a:ext cx="721" cy="126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80" name="Line 22"/>
            <p:cNvSpPr>
              <a:spLocks noChangeShapeType="1"/>
            </p:cNvSpPr>
            <p:nvPr/>
          </p:nvSpPr>
          <p:spPr bwMode="auto">
            <a:xfrm flipH="1" flipV="1">
              <a:off x="3336" y="1321"/>
              <a:ext cx="814" cy="14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81" name="Line 23"/>
            <p:cNvSpPr>
              <a:spLocks noChangeShapeType="1"/>
            </p:cNvSpPr>
            <p:nvPr/>
          </p:nvSpPr>
          <p:spPr bwMode="auto">
            <a:xfrm flipH="1" flipV="1">
              <a:off x="3555" y="1321"/>
              <a:ext cx="776" cy="13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82" name="Line 24"/>
            <p:cNvSpPr>
              <a:spLocks noChangeShapeType="1"/>
            </p:cNvSpPr>
            <p:nvPr/>
          </p:nvSpPr>
          <p:spPr bwMode="auto">
            <a:xfrm flipH="1" flipV="1">
              <a:off x="3728" y="1321"/>
              <a:ext cx="944" cy="16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83" name="Line 25"/>
            <p:cNvSpPr>
              <a:spLocks noChangeShapeType="1"/>
            </p:cNvSpPr>
            <p:nvPr/>
          </p:nvSpPr>
          <p:spPr bwMode="auto">
            <a:xfrm flipH="1" flipV="1">
              <a:off x="4084" y="1321"/>
              <a:ext cx="1086" cy="190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84" name="Line 26"/>
            <p:cNvSpPr>
              <a:spLocks noChangeShapeType="1"/>
            </p:cNvSpPr>
            <p:nvPr/>
          </p:nvSpPr>
          <p:spPr bwMode="auto">
            <a:xfrm flipH="1" flipV="1">
              <a:off x="3206" y="1321"/>
              <a:ext cx="785" cy="13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85" name="Line 27"/>
            <p:cNvSpPr>
              <a:spLocks noChangeShapeType="1"/>
            </p:cNvSpPr>
            <p:nvPr/>
          </p:nvSpPr>
          <p:spPr bwMode="auto">
            <a:xfrm flipV="1">
              <a:off x="3583" y="1321"/>
              <a:ext cx="750" cy="13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86" name="Line 28"/>
            <p:cNvSpPr>
              <a:spLocks noChangeShapeType="1"/>
            </p:cNvSpPr>
            <p:nvPr/>
          </p:nvSpPr>
          <p:spPr bwMode="auto">
            <a:xfrm flipV="1">
              <a:off x="3787" y="1321"/>
              <a:ext cx="721" cy="126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87" name="Line 29"/>
            <p:cNvSpPr>
              <a:spLocks noChangeShapeType="1"/>
            </p:cNvSpPr>
            <p:nvPr/>
          </p:nvSpPr>
          <p:spPr bwMode="auto">
            <a:xfrm flipV="1">
              <a:off x="4173" y="1321"/>
              <a:ext cx="814" cy="14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88" name="Line 30"/>
            <p:cNvSpPr>
              <a:spLocks noChangeShapeType="1"/>
            </p:cNvSpPr>
            <p:nvPr/>
          </p:nvSpPr>
          <p:spPr bwMode="auto">
            <a:xfrm flipV="1">
              <a:off x="4327" y="1321"/>
              <a:ext cx="776" cy="136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89" name="Line 31"/>
            <p:cNvSpPr>
              <a:spLocks noChangeShapeType="1"/>
            </p:cNvSpPr>
            <p:nvPr/>
          </p:nvSpPr>
          <p:spPr bwMode="auto">
            <a:xfrm flipV="1">
              <a:off x="4672" y="1321"/>
              <a:ext cx="944" cy="16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90" name="Line 32"/>
            <p:cNvSpPr>
              <a:spLocks noChangeShapeType="1"/>
            </p:cNvSpPr>
            <p:nvPr/>
          </p:nvSpPr>
          <p:spPr bwMode="auto">
            <a:xfrm flipV="1">
              <a:off x="5151" y="1321"/>
              <a:ext cx="1086" cy="190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91" name="Line 33"/>
            <p:cNvSpPr>
              <a:spLocks noChangeShapeType="1"/>
            </p:cNvSpPr>
            <p:nvPr/>
          </p:nvSpPr>
          <p:spPr bwMode="auto">
            <a:xfrm flipV="1">
              <a:off x="3977" y="1321"/>
              <a:ext cx="785" cy="13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96652"/>
            <a:ext cx="6835775" cy="1433513"/>
          </a:xfrm>
        </p:spPr>
        <p:txBody>
          <a:bodyPr/>
          <a:lstStyle/>
          <a:p>
            <a:r>
              <a:rPr lang="en-GB" dirty="0" smtClean="0"/>
              <a:t>Stretch of H</a:t>
            </a:r>
            <a:r>
              <a:rPr lang="en-GB" baseline="-25000" dirty="0" smtClean="0"/>
              <a:t>12</a:t>
            </a:r>
            <a:endParaRPr lang="en-GB" dirty="0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3848100" cy="4233863"/>
          </a:xfrm>
        </p:spPr>
        <p:txBody>
          <a:bodyPr/>
          <a:lstStyle/>
          <a:p>
            <a:r>
              <a:rPr lang="en-GB" sz="2000" dirty="0" smtClean="0">
                <a:solidFill>
                  <a:srgbClr val="CC0066"/>
                </a:solidFill>
              </a:rPr>
              <a:t>Idea</a:t>
            </a:r>
            <a:r>
              <a:rPr lang="en-GB" sz="2000" dirty="0" smtClean="0"/>
              <a:t>: H</a:t>
            </a:r>
            <a:r>
              <a:rPr lang="en-GB" sz="2000" baseline="-25000" dirty="0" smtClean="0"/>
              <a:t>12 </a:t>
            </a:r>
            <a:r>
              <a:rPr lang="en-GB" sz="2000" dirty="0" smtClean="0"/>
              <a:t>(S) is a 3-spanner of TD-Delaunay(S) </a:t>
            </a:r>
            <a:r>
              <a:rPr lang="en-GB" sz="2000" dirty="0" smtClean="0">
                <a:sym typeface="Symbol" pitchFamily="18" charset="2"/>
              </a:rPr>
              <a:t></a:t>
            </a:r>
            <a:r>
              <a:rPr lang="en-GB" sz="2000" dirty="0" smtClean="0"/>
              <a:t> H</a:t>
            </a:r>
            <a:r>
              <a:rPr lang="en-GB" sz="2000" baseline="-25000" dirty="0" smtClean="0"/>
              <a:t>12 </a:t>
            </a:r>
            <a:r>
              <a:rPr lang="en-GB" sz="2000" dirty="0" smtClean="0"/>
              <a:t>is a 6-spanner.</a:t>
            </a:r>
          </a:p>
          <a:p>
            <a:r>
              <a:rPr lang="en-GB" sz="2000" dirty="0" smtClean="0"/>
              <a:t>For each deleted edge </a:t>
            </a:r>
            <a:r>
              <a:rPr lang="en-GB" sz="2000" dirty="0" err="1" smtClean="0"/>
              <a:t>wu</a:t>
            </a:r>
            <a:r>
              <a:rPr lang="en-GB" sz="2000" dirty="0" smtClean="0"/>
              <a:t>, we consider the </a:t>
            </a:r>
            <a:r>
              <a:rPr lang="en-GB" sz="2000" dirty="0" smtClean="0">
                <a:solidFill>
                  <a:srgbClr val="CC0066"/>
                </a:solidFill>
              </a:rPr>
              <a:t>canonical path</a:t>
            </a:r>
            <a:r>
              <a:rPr lang="en-GB" sz="2000" dirty="0" smtClean="0"/>
              <a:t>:</a:t>
            </a:r>
          </a:p>
          <a:p>
            <a:pPr lvl="1"/>
            <a:r>
              <a:rPr lang="en-GB" sz="1800" dirty="0" smtClean="0"/>
              <a:t>Traverse the face containing u and w using the </a:t>
            </a:r>
            <a:r>
              <a:rPr lang="en-GB" sz="1800" dirty="0" smtClean="0">
                <a:solidFill>
                  <a:srgbClr val="CC0066"/>
                </a:solidFill>
              </a:rPr>
              <a:t>shortest edge</a:t>
            </a:r>
            <a:r>
              <a:rPr lang="en-GB" sz="1800" dirty="0" smtClean="0"/>
              <a:t>.</a:t>
            </a:r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 flipH="1" flipV="1">
            <a:off x="6408738" y="1447800"/>
            <a:ext cx="2339975" cy="41052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335713" y="2060575"/>
            <a:ext cx="1081087" cy="2663825"/>
            <a:chOff x="3991" y="1298"/>
            <a:chExt cx="681" cy="1678"/>
          </a:xfrm>
        </p:grpSpPr>
        <p:sp>
          <p:nvSpPr>
            <p:cNvPr id="13474" name="Line 35"/>
            <p:cNvSpPr>
              <a:spLocks noChangeShapeType="1"/>
            </p:cNvSpPr>
            <p:nvPr/>
          </p:nvSpPr>
          <p:spPr bwMode="auto">
            <a:xfrm flipH="1" flipV="1">
              <a:off x="4263" y="1321"/>
              <a:ext cx="409" cy="165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75" name="Line 36"/>
            <p:cNvSpPr>
              <a:spLocks noChangeShapeType="1"/>
            </p:cNvSpPr>
            <p:nvPr/>
          </p:nvSpPr>
          <p:spPr bwMode="auto">
            <a:xfrm flipH="1" flipV="1">
              <a:off x="4263" y="1321"/>
              <a:ext cx="69" cy="13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76" name="Line 37"/>
            <p:cNvSpPr>
              <a:spLocks noChangeShapeType="1"/>
            </p:cNvSpPr>
            <p:nvPr/>
          </p:nvSpPr>
          <p:spPr bwMode="auto">
            <a:xfrm flipV="1">
              <a:off x="4150" y="1321"/>
              <a:ext cx="113" cy="142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77" name="Line 38"/>
            <p:cNvSpPr>
              <a:spLocks noChangeShapeType="1"/>
            </p:cNvSpPr>
            <p:nvPr/>
          </p:nvSpPr>
          <p:spPr bwMode="auto">
            <a:xfrm flipV="1">
              <a:off x="3991" y="1298"/>
              <a:ext cx="272" cy="140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3321" name="Group 44"/>
          <p:cNvGrpSpPr>
            <a:grpSpLocks/>
          </p:cNvGrpSpPr>
          <p:nvPr/>
        </p:nvGrpSpPr>
        <p:grpSpPr bwMode="auto">
          <a:xfrm>
            <a:off x="5688013" y="2060575"/>
            <a:ext cx="2520950" cy="3060700"/>
            <a:chOff x="3583" y="1298"/>
            <a:chExt cx="1588" cy="1928"/>
          </a:xfrm>
        </p:grpSpPr>
        <p:grpSp>
          <p:nvGrpSpPr>
            <p:cNvPr id="13470" name="Group 43"/>
            <p:cNvGrpSpPr>
              <a:grpSpLocks/>
            </p:cNvGrpSpPr>
            <p:nvPr/>
          </p:nvGrpSpPr>
          <p:grpSpPr bwMode="auto">
            <a:xfrm>
              <a:off x="3583" y="1298"/>
              <a:ext cx="680" cy="1338"/>
              <a:chOff x="3583" y="1298"/>
              <a:chExt cx="680" cy="1338"/>
            </a:xfrm>
          </p:grpSpPr>
          <p:sp>
            <p:nvSpPr>
              <p:cNvPr id="13472" name="Line 40"/>
              <p:cNvSpPr>
                <a:spLocks noChangeShapeType="1"/>
              </p:cNvSpPr>
              <p:nvPr/>
            </p:nvSpPr>
            <p:spPr bwMode="auto">
              <a:xfrm flipV="1">
                <a:off x="3787" y="1321"/>
                <a:ext cx="476" cy="124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3473" name="Line 41"/>
              <p:cNvSpPr>
                <a:spLocks noChangeShapeType="1"/>
              </p:cNvSpPr>
              <p:nvPr/>
            </p:nvSpPr>
            <p:spPr bwMode="auto">
              <a:xfrm flipV="1">
                <a:off x="3583" y="1298"/>
                <a:ext cx="680" cy="13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13471" name="Line 42"/>
            <p:cNvSpPr>
              <a:spLocks noChangeShapeType="1"/>
            </p:cNvSpPr>
            <p:nvPr/>
          </p:nvSpPr>
          <p:spPr bwMode="auto">
            <a:xfrm flipH="1" flipV="1">
              <a:off x="4263" y="1321"/>
              <a:ext cx="908" cy="190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3322" name="Group 52"/>
          <p:cNvGrpSpPr>
            <a:grpSpLocks/>
          </p:cNvGrpSpPr>
          <p:nvPr/>
        </p:nvGrpSpPr>
        <p:grpSpPr bwMode="auto">
          <a:xfrm>
            <a:off x="5724525" y="4041775"/>
            <a:ext cx="1152525" cy="323850"/>
            <a:chOff x="3606" y="2546"/>
            <a:chExt cx="726" cy="204"/>
          </a:xfrm>
        </p:grpSpPr>
        <p:sp>
          <p:nvSpPr>
            <p:cNvPr id="13468" name="Line 45"/>
            <p:cNvSpPr>
              <a:spLocks noChangeShapeType="1"/>
            </p:cNvSpPr>
            <p:nvPr/>
          </p:nvSpPr>
          <p:spPr bwMode="auto">
            <a:xfrm flipH="1">
              <a:off x="3606" y="2546"/>
              <a:ext cx="181" cy="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69" name="Line 46"/>
            <p:cNvSpPr>
              <a:spLocks noChangeShapeType="1"/>
            </p:cNvSpPr>
            <p:nvPr/>
          </p:nvSpPr>
          <p:spPr bwMode="auto">
            <a:xfrm flipH="1">
              <a:off x="4150" y="2659"/>
              <a:ext cx="182" cy="9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3323" name="Group 51"/>
          <p:cNvGrpSpPr>
            <a:grpSpLocks/>
          </p:cNvGrpSpPr>
          <p:nvPr/>
        </p:nvGrpSpPr>
        <p:grpSpPr bwMode="auto">
          <a:xfrm>
            <a:off x="6011863" y="4076700"/>
            <a:ext cx="2197100" cy="1044575"/>
            <a:chOff x="3787" y="2568"/>
            <a:chExt cx="1384" cy="658"/>
          </a:xfrm>
        </p:grpSpPr>
        <p:sp>
          <p:nvSpPr>
            <p:cNvPr id="13464" name="Line 47"/>
            <p:cNvSpPr>
              <a:spLocks noChangeShapeType="1"/>
            </p:cNvSpPr>
            <p:nvPr/>
          </p:nvSpPr>
          <p:spPr bwMode="auto">
            <a:xfrm>
              <a:off x="3787" y="2568"/>
              <a:ext cx="204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65" name="Line 48"/>
            <p:cNvSpPr>
              <a:spLocks noChangeShapeType="1"/>
            </p:cNvSpPr>
            <p:nvPr/>
          </p:nvSpPr>
          <p:spPr bwMode="auto">
            <a:xfrm>
              <a:off x="3991" y="2704"/>
              <a:ext cx="159" cy="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66" name="Line 49"/>
            <p:cNvSpPr>
              <a:spLocks noChangeShapeType="1"/>
            </p:cNvSpPr>
            <p:nvPr/>
          </p:nvSpPr>
          <p:spPr bwMode="auto">
            <a:xfrm>
              <a:off x="4332" y="2682"/>
              <a:ext cx="340" cy="2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467" name="Line 50"/>
            <p:cNvSpPr>
              <a:spLocks noChangeShapeType="1"/>
            </p:cNvSpPr>
            <p:nvPr/>
          </p:nvSpPr>
          <p:spPr bwMode="auto">
            <a:xfrm>
              <a:off x="4672" y="2976"/>
              <a:ext cx="499" cy="2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216117" name="Freeform 53"/>
          <p:cNvSpPr>
            <a:spLocks/>
          </p:cNvSpPr>
          <p:nvPr/>
        </p:nvSpPr>
        <p:spPr bwMode="auto">
          <a:xfrm>
            <a:off x="6102350" y="2312988"/>
            <a:ext cx="1277938" cy="2303462"/>
          </a:xfrm>
          <a:custGeom>
            <a:avLst/>
            <a:gdLst>
              <a:gd name="T0" fmla="*/ 2147483647 w 805"/>
              <a:gd name="T1" fmla="*/ 2147483647 h 1451"/>
              <a:gd name="T2" fmla="*/ 2147483647 w 805"/>
              <a:gd name="T3" fmla="*/ 2147483647 h 1451"/>
              <a:gd name="T4" fmla="*/ 2147483647 w 805"/>
              <a:gd name="T5" fmla="*/ 2147483647 h 1451"/>
              <a:gd name="T6" fmla="*/ 2147483647 w 805"/>
              <a:gd name="T7" fmla="*/ 2147483647 h 1451"/>
              <a:gd name="T8" fmla="*/ 2147483647 w 805"/>
              <a:gd name="T9" fmla="*/ 2147483647 h 1451"/>
              <a:gd name="T10" fmla="*/ 2147483647 w 805"/>
              <a:gd name="T11" fmla="*/ 2147483647 h 1451"/>
              <a:gd name="T12" fmla="*/ 2147483647 w 805"/>
              <a:gd name="T13" fmla="*/ 0 h 14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05"/>
              <a:gd name="T22" fmla="*/ 0 h 1451"/>
              <a:gd name="T23" fmla="*/ 805 w 805"/>
              <a:gd name="T24" fmla="*/ 1451 h 14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05" h="1451">
                <a:moveTo>
                  <a:pt x="805" y="1451"/>
                </a:moveTo>
                <a:cubicBezTo>
                  <a:pt x="697" y="1301"/>
                  <a:pt x="589" y="1152"/>
                  <a:pt x="510" y="1111"/>
                </a:cubicBezTo>
                <a:cubicBezTo>
                  <a:pt x="431" y="1070"/>
                  <a:pt x="386" y="1191"/>
                  <a:pt x="329" y="1202"/>
                </a:cubicBezTo>
                <a:cubicBezTo>
                  <a:pt x="272" y="1213"/>
                  <a:pt x="223" y="1194"/>
                  <a:pt x="170" y="1179"/>
                </a:cubicBezTo>
                <a:cubicBezTo>
                  <a:pt x="117" y="1164"/>
                  <a:pt x="22" y="1175"/>
                  <a:pt x="11" y="1111"/>
                </a:cubicBezTo>
                <a:cubicBezTo>
                  <a:pt x="0" y="1047"/>
                  <a:pt x="34" y="979"/>
                  <a:pt x="102" y="794"/>
                </a:cubicBezTo>
                <a:cubicBezTo>
                  <a:pt x="170" y="609"/>
                  <a:pt x="294" y="304"/>
                  <a:pt x="419" y="0"/>
                </a:cubicBezTo>
              </a:path>
            </a:pathLst>
          </a:custGeom>
          <a:noFill/>
          <a:ln w="19050" cap="flat" cmpd="sng">
            <a:solidFill>
              <a:srgbClr val="CC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3325" name="Text Box 54"/>
          <p:cNvSpPr txBox="1">
            <a:spLocks noChangeArrowheads="1"/>
          </p:cNvSpPr>
          <p:nvPr/>
        </p:nvSpPr>
        <p:spPr bwMode="auto">
          <a:xfrm>
            <a:off x="6156325" y="1736725"/>
            <a:ext cx="736600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u</a:t>
            </a:r>
          </a:p>
        </p:txBody>
      </p:sp>
      <p:sp>
        <p:nvSpPr>
          <p:cNvPr id="13326" name="Text Box 55"/>
          <p:cNvSpPr txBox="1">
            <a:spLocks noChangeArrowheads="1"/>
          </p:cNvSpPr>
          <p:nvPr/>
        </p:nvSpPr>
        <p:spPr bwMode="auto">
          <a:xfrm>
            <a:off x="6570663" y="4797425"/>
            <a:ext cx="727075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v</a:t>
            </a:r>
          </a:p>
        </p:txBody>
      </p:sp>
      <p:sp>
        <p:nvSpPr>
          <p:cNvPr id="13327" name="Line 8"/>
          <p:cNvSpPr>
            <a:spLocks noChangeShapeType="1"/>
          </p:cNvSpPr>
          <p:nvPr/>
        </p:nvSpPr>
        <p:spPr bwMode="auto">
          <a:xfrm flipV="1">
            <a:off x="4895850" y="1268413"/>
            <a:ext cx="2339975" cy="41052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32" name="Line 68"/>
          <p:cNvSpPr>
            <a:spLocks noChangeShapeType="1"/>
          </p:cNvSpPr>
          <p:nvPr/>
        </p:nvSpPr>
        <p:spPr bwMode="auto">
          <a:xfrm flipH="1" flipV="1">
            <a:off x="7019925" y="4005263"/>
            <a:ext cx="396875" cy="7191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33" name="Line 69"/>
          <p:cNvSpPr>
            <a:spLocks noChangeShapeType="1"/>
          </p:cNvSpPr>
          <p:nvPr/>
        </p:nvSpPr>
        <p:spPr bwMode="auto">
          <a:xfrm flipH="1">
            <a:off x="6877050" y="4005263"/>
            <a:ext cx="142875" cy="2524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34" name="Line 70"/>
          <p:cNvSpPr>
            <a:spLocks noChangeShapeType="1"/>
          </p:cNvSpPr>
          <p:nvPr/>
        </p:nvSpPr>
        <p:spPr bwMode="auto">
          <a:xfrm flipH="1" flipV="1">
            <a:off x="6767513" y="4076700"/>
            <a:ext cx="109537" cy="1809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35" name="Line 71"/>
          <p:cNvSpPr>
            <a:spLocks noChangeShapeType="1"/>
          </p:cNvSpPr>
          <p:nvPr/>
        </p:nvSpPr>
        <p:spPr bwMode="auto">
          <a:xfrm flipH="1">
            <a:off x="6588125" y="4076700"/>
            <a:ext cx="179388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36" name="Line 72"/>
          <p:cNvSpPr>
            <a:spLocks noChangeShapeType="1"/>
          </p:cNvSpPr>
          <p:nvPr/>
        </p:nvSpPr>
        <p:spPr bwMode="auto">
          <a:xfrm flipH="1" flipV="1">
            <a:off x="6443663" y="4076700"/>
            <a:ext cx="144462" cy="3238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37" name="Line 73"/>
          <p:cNvSpPr>
            <a:spLocks noChangeShapeType="1"/>
          </p:cNvSpPr>
          <p:nvPr/>
        </p:nvSpPr>
        <p:spPr bwMode="auto">
          <a:xfrm flipH="1">
            <a:off x="6335713" y="4076700"/>
            <a:ext cx="107950" cy="215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38" name="Line 74"/>
          <p:cNvSpPr>
            <a:spLocks noChangeShapeType="1"/>
          </p:cNvSpPr>
          <p:nvPr/>
        </p:nvSpPr>
        <p:spPr bwMode="auto">
          <a:xfrm flipH="1" flipV="1">
            <a:off x="6118225" y="3897313"/>
            <a:ext cx="217488" cy="3952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39" name="Line 75"/>
          <p:cNvSpPr>
            <a:spLocks noChangeShapeType="1"/>
          </p:cNvSpPr>
          <p:nvPr/>
        </p:nvSpPr>
        <p:spPr bwMode="auto">
          <a:xfrm flipV="1">
            <a:off x="5832475" y="2097088"/>
            <a:ext cx="935038" cy="16557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41" name="Line 77"/>
          <p:cNvSpPr>
            <a:spLocks noChangeShapeType="1"/>
          </p:cNvSpPr>
          <p:nvPr/>
        </p:nvSpPr>
        <p:spPr bwMode="auto">
          <a:xfrm flipH="1">
            <a:off x="6011863" y="3897313"/>
            <a:ext cx="107950" cy="1793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42" name="Line 78"/>
          <p:cNvSpPr>
            <a:spLocks noChangeShapeType="1"/>
          </p:cNvSpPr>
          <p:nvPr/>
        </p:nvSpPr>
        <p:spPr bwMode="auto">
          <a:xfrm flipH="1" flipV="1">
            <a:off x="5832475" y="3752850"/>
            <a:ext cx="179388" cy="3238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63" name="Line 99"/>
          <p:cNvSpPr>
            <a:spLocks noChangeShapeType="1"/>
          </p:cNvSpPr>
          <p:nvPr/>
        </p:nvSpPr>
        <p:spPr bwMode="auto">
          <a:xfrm flipH="1">
            <a:off x="6877050" y="4689475"/>
            <a:ext cx="539750" cy="9350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64" name="Line 100"/>
          <p:cNvSpPr>
            <a:spLocks noChangeShapeType="1"/>
          </p:cNvSpPr>
          <p:nvPr/>
        </p:nvSpPr>
        <p:spPr bwMode="auto">
          <a:xfrm>
            <a:off x="5795963" y="3751263"/>
            <a:ext cx="1079500" cy="18732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65" name="Line 101"/>
          <p:cNvSpPr>
            <a:spLocks noChangeShapeType="1"/>
          </p:cNvSpPr>
          <p:nvPr/>
        </p:nvSpPr>
        <p:spPr bwMode="auto">
          <a:xfrm flipV="1">
            <a:off x="5292725" y="3752850"/>
            <a:ext cx="539750" cy="9366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66" name="Line 102"/>
          <p:cNvSpPr>
            <a:spLocks noChangeShapeType="1"/>
          </p:cNvSpPr>
          <p:nvPr/>
        </p:nvSpPr>
        <p:spPr bwMode="auto">
          <a:xfrm flipV="1">
            <a:off x="6337300" y="5624513"/>
            <a:ext cx="539750" cy="9366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67" name="Line 103"/>
          <p:cNvSpPr>
            <a:spLocks noChangeShapeType="1"/>
          </p:cNvSpPr>
          <p:nvPr/>
        </p:nvSpPr>
        <p:spPr bwMode="auto">
          <a:xfrm flipV="1">
            <a:off x="5219700" y="2097088"/>
            <a:ext cx="1439863" cy="2519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6168" name="Line 104"/>
          <p:cNvSpPr>
            <a:spLocks noChangeShapeType="1"/>
          </p:cNvSpPr>
          <p:nvPr/>
        </p:nvSpPr>
        <p:spPr bwMode="auto">
          <a:xfrm>
            <a:off x="5292725" y="4760913"/>
            <a:ext cx="2087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13351" name="Group 19"/>
          <p:cNvGrpSpPr>
            <a:grpSpLocks/>
          </p:cNvGrpSpPr>
          <p:nvPr/>
        </p:nvGrpSpPr>
        <p:grpSpPr bwMode="auto">
          <a:xfrm>
            <a:off x="5616575" y="2024063"/>
            <a:ext cx="2663825" cy="3170237"/>
            <a:chOff x="3538" y="1275"/>
            <a:chExt cx="1678" cy="1997"/>
          </a:xfrm>
        </p:grpSpPr>
        <p:sp>
          <p:nvSpPr>
            <p:cNvPr id="13382" name="Oval 7"/>
            <p:cNvSpPr>
              <a:spLocks noChangeArrowheads="1"/>
            </p:cNvSpPr>
            <p:nvPr/>
          </p:nvSpPr>
          <p:spPr bwMode="auto">
            <a:xfrm>
              <a:off x="4218" y="1275"/>
              <a:ext cx="91" cy="91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83" name="Oval 12"/>
            <p:cNvSpPr>
              <a:spLocks noChangeArrowheads="1"/>
            </p:cNvSpPr>
            <p:nvPr/>
          </p:nvSpPr>
          <p:spPr bwMode="auto">
            <a:xfrm>
              <a:off x="3538" y="2591"/>
              <a:ext cx="91" cy="91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84" name="Oval 13"/>
            <p:cNvSpPr>
              <a:spLocks noChangeArrowheads="1"/>
            </p:cNvSpPr>
            <p:nvPr/>
          </p:nvSpPr>
          <p:spPr bwMode="auto">
            <a:xfrm>
              <a:off x="3742" y="2523"/>
              <a:ext cx="91" cy="91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85" name="Oval 14"/>
            <p:cNvSpPr>
              <a:spLocks noChangeArrowheads="1"/>
            </p:cNvSpPr>
            <p:nvPr/>
          </p:nvSpPr>
          <p:spPr bwMode="auto">
            <a:xfrm>
              <a:off x="3946" y="2659"/>
              <a:ext cx="91" cy="91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86" name="Oval 15"/>
            <p:cNvSpPr>
              <a:spLocks noChangeArrowheads="1"/>
            </p:cNvSpPr>
            <p:nvPr/>
          </p:nvSpPr>
          <p:spPr bwMode="auto">
            <a:xfrm>
              <a:off x="4105" y="2704"/>
              <a:ext cx="91" cy="91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87" name="Oval 16"/>
            <p:cNvSpPr>
              <a:spLocks noChangeArrowheads="1"/>
            </p:cNvSpPr>
            <p:nvPr/>
          </p:nvSpPr>
          <p:spPr bwMode="auto">
            <a:xfrm>
              <a:off x="4286" y="2636"/>
              <a:ext cx="91" cy="91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88" name="Oval 17"/>
            <p:cNvSpPr>
              <a:spLocks noChangeArrowheads="1"/>
            </p:cNvSpPr>
            <p:nvPr/>
          </p:nvSpPr>
          <p:spPr bwMode="auto">
            <a:xfrm>
              <a:off x="4626" y="2931"/>
              <a:ext cx="91" cy="91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89" name="Oval 18"/>
            <p:cNvSpPr>
              <a:spLocks noChangeArrowheads="1"/>
            </p:cNvSpPr>
            <p:nvPr/>
          </p:nvSpPr>
          <p:spPr bwMode="auto">
            <a:xfrm>
              <a:off x="5125" y="3181"/>
              <a:ext cx="91" cy="91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13352" name="Group 287"/>
          <p:cNvGrpSpPr>
            <a:grpSpLocks/>
          </p:cNvGrpSpPr>
          <p:nvPr/>
        </p:nvGrpSpPr>
        <p:grpSpPr bwMode="auto">
          <a:xfrm>
            <a:off x="431800" y="333375"/>
            <a:ext cx="1547813" cy="1252538"/>
            <a:chOff x="363" y="259"/>
            <a:chExt cx="975" cy="789"/>
          </a:xfrm>
        </p:grpSpPr>
        <p:grpSp>
          <p:nvGrpSpPr>
            <p:cNvPr id="13353" name="Group 258"/>
            <p:cNvGrpSpPr>
              <a:grpSpLocks/>
            </p:cNvGrpSpPr>
            <p:nvPr/>
          </p:nvGrpSpPr>
          <p:grpSpPr bwMode="auto">
            <a:xfrm>
              <a:off x="363" y="259"/>
              <a:ext cx="975" cy="789"/>
              <a:chOff x="3696" y="2073"/>
              <a:chExt cx="726" cy="631"/>
            </a:xfrm>
          </p:grpSpPr>
          <p:sp>
            <p:nvSpPr>
              <p:cNvPr id="13379" name="AutoShape 259"/>
              <p:cNvSpPr>
                <a:spLocks noChangeArrowheads="1"/>
              </p:cNvSpPr>
              <p:nvPr/>
            </p:nvSpPr>
            <p:spPr bwMode="auto">
              <a:xfrm>
                <a:off x="3878" y="2390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  <p:sp>
            <p:nvSpPr>
              <p:cNvPr id="13380" name="AutoShape 260"/>
              <p:cNvSpPr>
                <a:spLocks noChangeArrowheads="1"/>
              </p:cNvSpPr>
              <p:nvPr/>
            </p:nvSpPr>
            <p:spPr bwMode="auto">
              <a:xfrm>
                <a:off x="4059" y="2073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  <p:sp>
            <p:nvSpPr>
              <p:cNvPr id="13381" name="AutoShape 261"/>
              <p:cNvSpPr>
                <a:spLocks noChangeArrowheads="1"/>
              </p:cNvSpPr>
              <p:nvPr/>
            </p:nvSpPr>
            <p:spPr bwMode="auto">
              <a:xfrm>
                <a:off x="3696" y="2073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</p:grpSp>
        <p:sp>
          <p:nvSpPr>
            <p:cNvPr id="13354" name="Line 262"/>
            <p:cNvSpPr>
              <a:spLocks noChangeShapeType="1"/>
            </p:cNvSpPr>
            <p:nvPr/>
          </p:nvSpPr>
          <p:spPr bwMode="auto">
            <a:xfrm flipV="1">
              <a:off x="862" y="345"/>
              <a:ext cx="0" cy="29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13355" name="Group 263"/>
            <p:cNvGrpSpPr>
              <a:grpSpLocks/>
            </p:cNvGrpSpPr>
            <p:nvPr/>
          </p:nvGrpSpPr>
          <p:grpSpPr bwMode="auto">
            <a:xfrm>
              <a:off x="635" y="368"/>
              <a:ext cx="454" cy="590"/>
              <a:chOff x="816" y="3317"/>
              <a:chExt cx="454" cy="590"/>
            </a:xfrm>
          </p:grpSpPr>
          <p:sp>
            <p:nvSpPr>
              <p:cNvPr id="13377" name="Line 264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3378" name="Line 265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3356" name="Group 266"/>
            <p:cNvGrpSpPr>
              <a:grpSpLocks/>
            </p:cNvGrpSpPr>
            <p:nvPr/>
          </p:nvGrpSpPr>
          <p:grpSpPr bwMode="auto">
            <a:xfrm flipH="1">
              <a:off x="635" y="368"/>
              <a:ext cx="454" cy="590"/>
              <a:chOff x="816" y="3317"/>
              <a:chExt cx="454" cy="590"/>
            </a:xfrm>
          </p:grpSpPr>
          <p:sp>
            <p:nvSpPr>
              <p:cNvPr id="13375" name="Line 267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3376" name="Line 268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13357" name="Line 269"/>
            <p:cNvSpPr>
              <a:spLocks noChangeShapeType="1"/>
            </p:cNvSpPr>
            <p:nvPr/>
          </p:nvSpPr>
          <p:spPr bwMode="auto">
            <a:xfrm>
              <a:off x="681" y="549"/>
              <a:ext cx="181" cy="1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358" name="Line 270"/>
            <p:cNvSpPr>
              <a:spLocks noChangeShapeType="1"/>
            </p:cNvSpPr>
            <p:nvPr/>
          </p:nvSpPr>
          <p:spPr bwMode="auto">
            <a:xfrm flipH="1">
              <a:off x="862" y="549"/>
              <a:ext cx="159" cy="11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359" name="Line 271"/>
            <p:cNvSpPr>
              <a:spLocks noChangeShapeType="1"/>
            </p:cNvSpPr>
            <p:nvPr/>
          </p:nvSpPr>
          <p:spPr bwMode="auto">
            <a:xfrm flipV="1">
              <a:off x="862" y="663"/>
              <a:ext cx="0" cy="1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13360" name="Group 272"/>
            <p:cNvGrpSpPr>
              <a:grpSpLocks/>
            </p:cNvGrpSpPr>
            <p:nvPr/>
          </p:nvGrpSpPr>
          <p:grpSpPr bwMode="auto">
            <a:xfrm rot="2662748" flipH="1">
              <a:off x="635" y="367"/>
              <a:ext cx="454" cy="590"/>
              <a:chOff x="816" y="3317"/>
              <a:chExt cx="454" cy="590"/>
            </a:xfrm>
          </p:grpSpPr>
          <p:sp>
            <p:nvSpPr>
              <p:cNvPr id="13373" name="Line 273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3374" name="Line 274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3361" name="Group 275"/>
            <p:cNvGrpSpPr>
              <a:grpSpLocks/>
            </p:cNvGrpSpPr>
            <p:nvPr/>
          </p:nvGrpSpPr>
          <p:grpSpPr bwMode="auto">
            <a:xfrm rot="-2585777">
              <a:off x="658" y="368"/>
              <a:ext cx="454" cy="590"/>
              <a:chOff x="816" y="3317"/>
              <a:chExt cx="454" cy="590"/>
            </a:xfrm>
          </p:grpSpPr>
          <p:sp>
            <p:nvSpPr>
              <p:cNvPr id="13371" name="Line 276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3372" name="Line 277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3362" name="Group 278"/>
            <p:cNvGrpSpPr>
              <a:grpSpLocks/>
            </p:cNvGrpSpPr>
            <p:nvPr/>
          </p:nvGrpSpPr>
          <p:grpSpPr bwMode="auto">
            <a:xfrm rot="-7034333">
              <a:off x="640" y="368"/>
              <a:ext cx="454" cy="590"/>
              <a:chOff x="816" y="3317"/>
              <a:chExt cx="454" cy="590"/>
            </a:xfrm>
          </p:grpSpPr>
          <p:sp>
            <p:nvSpPr>
              <p:cNvPr id="13369" name="Line 279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3370" name="Line 280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3363" name="Group 281"/>
            <p:cNvGrpSpPr>
              <a:grpSpLocks/>
            </p:cNvGrpSpPr>
            <p:nvPr/>
          </p:nvGrpSpPr>
          <p:grpSpPr bwMode="auto">
            <a:xfrm rot="-9620110">
              <a:off x="629" y="369"/>
              <a:ext cx="454" cy="590"/>
              <a:chOff x="816" y="3317"/>
              <a:chExt cx="454" cy="590"/>
            </a:xfrm>
          </p:grpSpPr>
          <p:sp>
            <p:nvSpPr>
              <p:cNvPr id="13367" name="Line 282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3368" name="Line 283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13364" name="Line 284"/>
            <p:cNvSpPr>
              <a:spLocks noChangeShapeType="1"/>
            </p:cNvSpPr>
            <p:nvPr/>
          </p:nvSpPr>
          <p:spPr bwMode="auto">
            <a:xfrm>
              <a:off x="885" y="663"/>
              <a:ext cx="363" cy="2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365" name="Line 285"/>
            <p:cNvSpPr>
              <a:spLocks noChangeShapeType="1"/>
            </p:cNvSpPr>
            <p:nvPr/>
          </p:nvSpPr>
          <p:spPr bwMode="auto">
            <a:xfrm flipH="1">
              <a:off x="590" y="663"/>
              <a:ext cx="272" cy="1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3366" name="Oval 286"/>
            <p:cNvSpPr>
              <a:spLocks noChangeArrowheads="1"/>
            </p:cNvSpPr>
            <p:nvPr/>
          </p:nvSpPr>
          <p:spPr bwMode="auto">
            <a:xfrm>
              <a:off x="817" y="617"/>
              <a:ext cx="68" cy="68"/>
            </a:xfrm>
            <a:prstGeom prst="ellipse">
              <a:avLst/>
            </a:prstGeom>
            <a:solidFill>
              <a:srgbClr val="F6FC04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13494" name="Group 1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3588" y="4977172"/>
            <a:ext cx="2468880" cy="283464"/>
            <a:chOff x="3266" y="4066"/>
            <a:chExt cx="12832" cy="1988"/>
          </a:xfrm>
        </p:grpSpPr>
        <p:sp>
          <p:nvSpPr>
            <p:cNvPr id="13496" name="Freeform 184"/>
            <p:cNvSpPr>
              <a:spLocks/>
            </p:cNvSpPr>
            <p:nvPr/>
          </p:nvSpPr>
          <p:spPr bwMode="auto">
            <a:xfrm>
              <a:off x="3266" y="4076"/>
              <a:ext cx="62" cy="197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3" y="0"/>
                </a:cxn>
                <a:cxn ang="0">
                  <a:pos x="51" y="10"/>
                </a:cxn>
                <a:cxn ang="0">
                  <a:pos x="58" y="16"/>
                </a:cxn>
                <a:cxn ang="0">
                  <a:pos x="58" y="31"/>
                </a:cxn>
                <a:cxn ang="0">
                  <a:pos x="62" y="41"/>
                </a:cxn>
                <a:cxn ang="0">
                  <a:pos x="62" y="1937"/>
                </a:cxn>
                <a:cxn ang="0">
                  <a:pos x="58" y="1947"/>
                </a:cxn>
                <a:cxn ang="0">
                  <a:pos x="58" y="1962"/>
                </a:cxn>
                <a:cxn ang="0">
                  <a:pos x="51" y="1967"/>
                </a:cxn>
                <a:cxn ang="0">
                  <a:pos x="43" y="1978"/>
                </a:cxn>
                <a:cxn ang="0">
                  <a:pos x="19" y="1978"/>
                </a:cxn>
                <a:cxn ang="0">
                  <a:pos x="11" y="1967"/>
                </a:cxn>
                <a:cxn ang="0">
                  <a:pos x="3" y="1962"/>
                </a:cxn>
                <a:cxn ang="0">
                  <a:pos x="3" y="1947"/>
                </a:cxn>
                <a:cxn ang="0">
                  <a:pos x="0" y="1937"/>
                </a:cxn>
                <a:cxn ang="0">
                  <a:pos x="0" y="41"/>
                </a:cxn>
                <a:cxn ang="0">
                  <a:pos x="3" y="31"/>
                </a:cxn>
                <a:cxn ang="0">
                  <a:pos x="3" y="16"/>
                </a:cxn>
                <a:cxn ang="0">
                  <a:pos x="11" y="10"/>
                </a:cxn>
                <a:cxn ang="0">
                  <a:pos x="19" y="0"/>
                </a:cxn>
              </a:cxnLst>
              <a:rect l="0" t="0" r="r" b="b"/>
              <a:pathLst>
                <a:path w="62" h="1978">
                  <a:moveTo>
                    <a:pt x="19" y="0"/>
                  </a:moveTo>
                  <a:lnTo>
                    <a:pt x="43" y="0"/>
                  </a:lnTo>
                  <a:lnTo>
                    <a:pt x="51" y="10"/>
                  </a:lnTo>
                  <a:lnTo>
                    <a:pt x="58" y="16"/>
                  </a:lnTo>
                  <a:lnTo>
                    <a:pt x="58" y="31"/>
                  </a:lnTo>
                  <a:lnTo>
                    <a:pt x="62" y="41"/>
                  </a:lnTo>
                  <a:lnTo>
                    <a:pt x="62" y="1937"/>
                  </a:lnTo>
                  <a:lnTo>
                    <a:pt x="58" y="1947"/>
                  </a:lnTo>
                  <a:lnTo>
                    <a:pt x="58" y="1962"/>
                  </a:lnTo>
                  <a:lnTo>
                    <a:pt x="51" y="1967"/>
                  </a:lnTo>
                  <a:lnTo>
                    <a:pt x="43" y="1978"/>
                  </a:lnTo>
                  <a:lnTo>
                    <a:pt x="19" y="1978"/>
                  </a:lnTo>
                  <a:lnTo>
                    <a:pt x="11" y="1967"/>
                  </a:lnTo>
                  <a:lnTo>
                    <a:pt x="3" y="1962"/>
                  </a:lnTo>
                  <a:lnTo>
                    <a:pt x="3" y="1947"/>
                  </a:lnTo>
                  <a:lnTo>
                    <a:pt x="0" y="1937"/>
                  </a:lnTo>
                  <a:lnTo>
                    <a:pt x="0" y="41"/>
                  </a:lnTo>
                  <a:lnTo>
                    <a:pt x="3" y="31"/>
                  </a:lnTo>
                  <a:lnTo>
                    <a:pt x="3" y="16"/>
                  </a:lnTo>
                  <a:lnTo>
                    <a:pt x="11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7" name="Freeform 185"/>
            <p:cNvSpPr>
              <a:spLocks noEditPoints="1"/>
            </p:cNvSpPr>
            <p:nvPr/>
          </p:nvSpPr>
          <p:spPr bwMode="auto">
            <a:xfrm>
              <a:off x="3536" y="4265"/>
              <a:ext cx="917" cy="1293"/>
            </a:xfrm>
            <a:custGeom>
              <a:avLst/>
              <a:gdLst/>
              <a:ahLst/>
              <a:cxnLst>
                <a:cxn ang="0">
                  <a:pos x="529" y="67"/>
                </a:cxn>
                <a:cxn ang="0">
                  <a:pos x="494" y="118"/>
                </a:cxn>
                <a:cxn ang="0">
                  <a:pos x="415" y="613"/>
                </a:cxn>
                <a:cxn ang="0">
                  <a:pos x="463" y="619"/>
                </a:cxn>
                <a:cxn ang="0">
                  <a:pos x="580" y="608"/>
                </a:cxn>
                <a:cxn ang="0">
                  <a:pos x="662" y="568"/>
                </a:cxn>
                <a:cxn ang="0">
                  <a:pos x="737" y="460"/>
                </a:cxn>
                <a:cxn ang="0">
                  <a:pos x="764" y="297"/>
                </a:cxn>
                <a:cxn ang="0">
                  <a:pos x="741" y="154"/>
                </a:cxn>
                <a:cxn ang="0">
                  <a:pos x="674" y="82"/>
                </a:cxn>
                <a:cxn ang="0">
                  <a:pos x="564" y="62"/>
                </a:cxn>
                <a:cxn ang="0">
                  <a:pos x="596" y="0"/>
                </a:cxn>
                <a:cxn ang="0">
                  <a:pos x="772" y="36"/>
                </a:cxn>
                <a:cxn ang="0">
                  <a:pos x="882" y="138"/>
                </a:cxn>
                <a:cxn ang="0">
                  <a:pos x="917" y="297"/>
                </a:cxn>
                <a:cxn ang="0">
                  <a:pos x="886" y="460"/>
                </a:cxn>
                <a:cxn ang="0">
                  <a:pos x="800" y="593"/>
                </a:cxn>
                <a:cxn ang="0">
                  <a:pos x="678" y="665"/>
                </a:cxn>
                <a:cxn ang="0">
                  <a:pos x="510" y="690"/>
                </a:cxn>
                <a:cxn ang="0">
                  <a:pos x="408" y="685"/>
                </a:cxn>
                <a:cxn ang="0">
                  <a:pos x="290" y="1058"/>
                </a:cxn>
                <a:cxn ang="0">
                  <a:pos x="274" y="1130"/>
                </a:cxn>
                <a:cxn ang="0">
                  <a:pos x="270" y="1206"/>
                </a:cxn>
                <a:cxn ang="0">
                  <a:pos x="294" y="1242"/>
                </a:cxn>
                <a:cxn ang="0">
                  <a:pos x="372" y="1262"/>
                </a:cxn>
                <a:cxn ang="0">
                  <a:pos x="0" y="1293"/>
                </a:cxn>
                <a:cxn ang="0">
                  <a:pos x="43" y="1252"/>
                </a:cxn>
                <a:cxn ang="0">
                  <a:pos x="94" y="1211"/>
                </a:cxn>
                <a:cxn ang="0">
                  <a:pos x="125" y="1114"/>
                </a:cxn>
                <a:cxn ang="0">
                  <a:pos x="321" y="205"/>
                </a:cxn>
                <a:cxn ang="0">
                  <a:pos x="333" y="118"/>
                </a:cxn>
                <a:cxn ang="0">
                  <a:pos x="314" y="62"/>
                </a:cxn>
                <a:cxn ang="0">
                  <a:pos x="227" y="36"/>
                </a:cxn>
              </a:cxnLst>
              <a:rect l="0" t="0" r="r" b="b"/>
              <a:pathLst>
                <a:path w="917" h="1293">
                  <a:moveTo>
                    <a:pt x="564" y="62"/>
                  </a:moveTo>
                  <a:lnTo>
                    <a:pt x="529" y="67"/>
                  </a:lnTo>
                  <a:lnTo>
                    <a:pt x="506" y="87"/>
                  </a:lnTo>
                  <a:lnTo>
                    <a:pt x="494" y="118"/>
                  </a:lnTo>
                  <a:lnTo>
                    <a:pt x="384" y="608"/>
                  </a:lnTo>
                  <a:lnTo>
                    <a:pt x="415" y="613"/>
                  </a:lnTo>
                  <a:lnTo>
                    <a:pt x="439" y="619"/>
                  </a:lnTo>
                  <a:lnTo>
                    <a:pt x="463" y="619"/>
                  </a:lnTo>
                  <a:lnTo>
                    <a:pt x="525" y="613"/>
                  </a:lnTo>
                  <a:lnTo>
                    <a:pt x="580" y="608"/>
                  </a:lnTo>
                  <a:lnTo>
                    <a:pt x="623" y="593"/>
                  </a:lnTo>
                  <a:lnTo>
                    <a:pt x="662" y="568"/>
                  </a:lnTo>
                  <a:lnTo>
                    <a:pt x="706" y="522"/>
                  </a:lnTo>
                  <a:lnTo>
                    <a:pt x="737" y="460"/>
                  </a:lnTo>
                  <a:lnTo>
                    <a:pt x="756" y="384"/>
                  </a:lnTo>
                  <a:lnTo>
                    <a:pt x="764" y="297"/>
                  </a:lnTo>
                  <a:lnTo>
                    <a:pt x="760" y="215"/>
                  </a:lnTo>
                  <a:lnTo>
                    <a:pt x="741" y="154"/>
                  </a:lnTo>
                  <a:lnTo>
                    <a:pt x="709" y="108"/>
                  </a:lnTo>
                  <a:lnTo>
                    <a:pt x="674" y="82"/>
                  </a:lnTo>
                  <a:lnTo>
                    <a:pt x="623" y="67"/>
                  </a:lnTo>
                  <a:lnTo>
                    <a:pt x="564" y="62"/>
                  </a:lnTo>
                  <a:close/>
                  <a:moveTo>
                    <a:pt x="220" y="0"/>
                  </a:moveTo>
                  <a:lnTo>
                    <a:pt x="596" y="0"/>
                  </a:lnTo>
                  <a:lnTo>
                    <a:pt x="690" y="11"/>
                  </a:lnTo>
                  <a:lnTo>
                    <a:pt x="772" y="36"/>
                  </a:lnTo>
                  <a:lnTo>
                    <a:pt x="835" y="77"/>
                  </a:lnTo>
                  <a:lnTo>
                    <a:pt x="882" y="138"/>
                  </a:lnTo>
                  <a:lnTo>
                    <a:pt x="909" y="210"/>
                  </a:lnTo>
                  <a:lnTo>
                    <a:pt x="917" y="297"/>
                  </a:lnTo>
                  <a:lnTo>
                    <a:pt x="909" y="378"/>
                  </a:lnTo>
                  <a:lnTo>
                    <a:pt x="886" y="460"/>
                  </a:lnTo>
                  <a:lnTo>
                    <a:pt x="851" y="532"/>
                  </a:lnTo>
                  <a:lnTo>
                    <a:pt x="800" y="593"/>
                  </a:lnTo>
                  <a:lnTo>
                    <a:pt x="745" y="634"/>
                  </a:lnTo>
                  <a:lnTo>
                    <a:pt x="678" y="665"/>
                  </a:lnTo>
                  <a:lnTo>
                    <a:pt x="600" y="685"/>
                  </a:lnTo>
                  <a:lnTo>
                    <a:pt x="510" y="690"/>
                  </a:lnTo>
                  <a:lnTo>
                    <a:pt x="455" y="690"/>
                  </a:lnTo>
                  <a:lnTo>
                    <a:pt x="408" y="685"/>
                  </a:lnTo>
                  <a:lnTo>
                    <a:pt x="368" y="675"/>
                  </a:lnTo>
                  <a:lnTo>
                    <a:pt x="290" y="1058"/>
                  </a:lnTo>
                  <a:lnTo>
                    <a:pt x="282" y="1099"/>
                  </a:lnTo>
                  <a:lnTo>
                    <a:pt x="274" y="1130"/>
                  </a:lnTo>
                  <a:lnTo>
                    <a:pt x="270" y="1150"/>
                  </a:lnTo>
                  <a:lnTo>
                    <a:pt x="270" y="1206"/>
                  </a:lnTo>
                  <a:lnTo>
                    <a:pt x="278" y="1227"/>
                  </a:lnTo>
                  <a:lnTo>
                    <a:pt x="294" y="1242"/>
                  </a:lnTo>
                  <a:lnTo>
                    <a:pt x="325" y="1252"/>
                  </a:lnTo>
                  <a:lnTo>
                    <a:pt x="372" y="1262"/>
                  </a:lnTo>
                  <a:lnTo>
                    <a:pt x="372" y="1293"/>
                  </a:lnTo>
                  <a:lnTo>
                    <a:pt x="0" y="1293"/>
                  </a:lnTo>
                  <a:lnTo>
                    <a:pt x="0" y="1262"/>
                  </a:lnTo>
                  <a:lnTo>
                    <a:pt x="43" y="1252"/>
                  </a:lnTo>
                  <a:lnTo>
                    <a:pt x="74" y="1237"/>
                  </a:lnTo>
                  <a:lnTo>
                    <a:pt x="94" y="1211"/>
                  </a:lnTo>
                  <a:lnTo>
                    <a:pt x="110" y="1175"/>
                  </a:lnTo>
                  <a:lnTo>
                    <a:pt x="125" y="1114"/>
                  </a:lnTo>
                  <a:lnTo>
                    <a:pt x="306" y="276"/>
                  </a:lnTo>
                  <a:lnTo>
                    <a:pt x="321" y="205"/>
                  </a:lnTo>
                  <a:lnTo>
                    <a:pt x="329" y="149"/>
                  </a:lnTo>
                  <a:lnTo>
                    <a:pt x="333" y="118"/>
                  </a:lnTo>
                  <a:lnTo>
                    <a:pt x="329" y="87"/>
                  </a:lnTo>
                  <a:lnTo>
                    <a:pt x="314" y="62"/>
                  </a:lnTo>
                  <a:lnTo>
                    <a:pt x="278" y="46"/>
                  </a:lnTo>
                  <a:lnTo>
                    <a:pt x="227" y="36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8" name="Freeform 186"/>
            <p:cNvSpPr>
              <a:spLocks noEditPoints="1"/>
            </p:cNvSpPr>
            <p:nvPr/>
          </p:nvSpPr>
          <p:spPr bwMode="auto">
            <a:xfrm>
              <a:off x="4324" y="4689"/>
              <a:ext cx="698" cy="900"/>
            </a:xfrm>
            <a:custGeom>
              <a:avLst/>
              <a:gdLst/>
              <a:ahLst/>
              <a:cxnLst>
                <a:cxn ang="0">
                  <a:pos x="400" y="52"/>
                </a:cxn>
                <a:cxn ang="0">
                  <a:pos x="302" y="138"/>
                </a:cxn>
                <a:cxn ang="0">
                  <a:pos x="223" y="281"/>
                </a:cxn>
                <a:cxn ang="0">
                  <a:pos x="168" y="440"/>
                </a:cxn>
                <a:cxn ang="0">
                  <a:pos x="137" y="588"/>
                </a:cxn>
                <a:cxn ang="0">
                  <a:pos x="137" y="711"/>
                </a:cxn>
                <a:cxn ang="0">
                  <a:pos x="184" y="787"/>
                </a:cxn>
                <a:cxn ang="0">
                  <a:pos x="266" y="787"/>
                </a:cxn>
                <a:cxn ang="0">
                  <a:pos x="353" y="711"/>
                </a:cxn>
                <a:cxn ang="0">
                  <a:pos x="462" y="501"/>
                </a:cxn>
                <a:cxn ang="0">
                  <a:pos x="525" y="271"/>
                </a:cxn>
                <a:cxn ang="0">
                  <a:pos x="525" y="113"/>
                </a:cxn>
                <a:cxn ang="0">
                  <a:pos x="482" y="52"/>
                </a:cxn>
                <a:cxn ang="0">
                  <a:pos x="670" y="0"/>
                </a:cxn>
                <a:cxn ang="0">
                  <a:pos x="682" y="16"/>
                </a:cxn>
                <a:cxn ang="0">
                  <a:pos x="678" y="31"/>
                </a:cxn>
                <a:cxn ang="0">
                  <a:pos x="647" y="174"/>
                </a:cxn>
                <a:cxn ang="0">
                  <a:pos x="600" y="409"/>
                </a:cxn>
                <a:cxn ang="0">
                  <a:pos x="564" y="608"/>
                </a:cxn>
                <a:cxn ang="0">
                  <a:pos x="545" y="731"/>
                </a:cxn>
                <a:cxn ang="0">
                  <a:pos x="541" y="772"/>
                </a:cxn>
                <a:cxn ang="0">
                  <a:pos x="552" y="787"/>
                </a:cxn>
                <a:cxn ang="0">
                  <a:pos x="572" y="782"/>
                </a:cxn>
                <a:cxn ang="0">
                  <a:pos x="682" y="649"/>
                </a:cxn>
                <a:cxn ang="0">
                  <a:pos x="654" y="746"/>
                </a:cxn>
                <a:cxn ang="0">
                  <a:pos x="588" y="838"/>
                </a:cxn>
                <a:cxn ang="0">
                  <a:pos x="537" y="884"/>
                </a:cxn>
                <a:cxn ang="0">
                  <a:pos x="486" y="895"/>
                </a:cxn>
                <a:cxn ang="0">
                  <a:pos x="435" y="859"/>
                </a:cxn>
                <a:cxn ang="0">
                  <a:pos x="427" y="787"/>
                </a:cxn>
                <a:cxn ang="0">
                  <a:pos x="435" y="721"/>
                </a:cxn>
                <a:cxn ang="0">
                  <a:pos x="462" y="588"/>
                </a:cxn>
                <a:cxn ang="0">
                  <a:pos x="360" y="757"/>
                </a:cxn>
                <a:cxn ang="0">
                  <a:pos x="278" y="854"/>
                </a:cxn>
                <a:cxn ang="0">
                  <a:pos x="200" y="895"/>
                </a:cxn>
                <a:cxn ang="0">
                  <a:pos x="102" y="889"/>
                </a:cxn>
                <a:cxn ang="0">
                  <a:pos x="27" y="818"/>
                </a:cxn>
                <a:cxn ang="0">
                  <a:pos x="0" y="680"/>
                </a:cxn>
                <a:cxn ang="0">
                  <a:pos x="39" y="445"/>
                </a:cxn>
                <a:cxn ang="0">
                  <a:pos x="141" y="225"/>
                </a:cxn>
                <a:cxn ang="0">
                  <a:pos x="282" y="67"/>
                </a:cxn>
                <a:cxn ang="0">
                  <a:pos x="435" y="6"/>
                </a:cxn>
                <a:cxn ang="0">
                  <a:pos x="517" y="36"/>
                </a:cxn>
                <a:cxn ang="0">
                  <a:pos x="556" y="118"/>
                </a:cxn>
                <a:cxn ang="0">
                  <a:pos x="576" y="16"/>
                </a:cxn>
              </a:cxnLst>
              <a:rect l="0" t="0" r="r" b="b"/>
              <a:pathLst>
                <a:path w="698" h="900">
                  <a:moveTo>
                    <a:pt x="447" y="41"/>
                  </a:moveTo>
                  <a:lnTo>
                    <a:pt x="400" y="52"/>
                  </a:lnTo>
                  <a:lnTo>
                    <a:pt x="349" y="82"/>
                  </a:lnTo>
                  <a:lnTo>
                    <a:pt x="302" y="138"/>
                  </a:lnTo>
                  <a:lnTo>
                    <a:pt x="255" y="215"/>
                  </a:lnTo>
                  <a:lnTo>
                    <a:pt x="223" y="281"/>
                  </a:lnTo>
                  <a:lnTo>
                    <a:pt x="196" y="358"/>
                  </a:lnTo>
                  <a:lnTo>
                    <a:pt x="168" y="440"/>
                  </a:lnTo>
                  <a:lnTo>
                    <a:pt x="149" y="516"/>
                  </a:lnTo>
                  <a:lnTo>
                    <a:pt x="137" y="588"/>
                  </a:lnTo>
                  <a:lnTo>
                    <a:pt x="133" y="649"/>
                  </a:lnTo>
                  <a:lnTo>
                    <a:pt x="137" y="711"/>
                  </a:lnTo>
                  <a:lnTo>
                    <a:pt x="157" y="757"/>
                  </a:lnTo>
                  <a:lnTo>
                    <a:pt x="184" y="787"/>
                  </a:lnTo>
                  <a:lnTo>
                    <a:pt x="219" y="797"/>
                  </a:lnTo>
                  <a:lnTo>
                    <a:pt x="266" y="787"/>
                  </a:lnTo>
                  <a:lnTo>
                    <a:pt x="313" y="757"/>
                  </a:lnTo>
                  <a:lnTo>
                    <a:pt x="353" y="711"/>
                  </a:lnTo>
                  <a:lnTo>
                    <a:pt x="411" y="614"/>
                  </a:lnTo>
                  <a:lnTo>
                    <a:pt x="462" y="501"/>
                  </a:lnTo>
                  <a:lnTo>
                    <a:pt x="502" y="384"/>
                  </a:lnTo>
                  <a:lnTo>
                    <a:pt x="525" y="271"/>
                  </a:lnTo>
                  <a:lnTo>
                    <a:pt x="533" y="164"/>
                  </a:lnTo>
                  <a:lnTo>
                    <a:pt x="525" y="113"/>
                  </a:lnTo>
                  <a:lnTo>
                    <a:pt x="509" y="77"/>
                  </a:lnTo>
                  <a:lnTo>
                    <a:pt x="482" y="52"/>
                  </a:lnTo>
                  <a:lnTo>
                    <a:pt x="447" y="41"/>
                  </a:lnTo>
                  <a:close/>
                  <a:moveTo>
                    <a:pt x="670" y="0"/>
                  </a:moveTo>
                  <a:lnTo>
                    <a:pt x="682" y="6"/>
                  </a:lnTo>
                  <a:lnTo>
                    <a:pt x="682" y="16"/>
                  </a:lnTo>
                  <a:lnTo>
                    <a:pt x="678" y="26"/>
                  </a:lnTo>
                  <a:lnTo>
                    <a:pt x="678" y="31"/>
                  </a:lnTo>
                  <a:lnTo>
                    <a:pt x="674" y="46"/>
                  </a:lnTo>
                  <a:lnTo>
                    <a:pt x="647" y="174"/>
                  </a:lnTo>
                  <a:lnTo>
                    <a:pt x="623" y="297"/>
                  </a:lnTo>
                  <a:lnTo>
                    <a:pt x="600" y="409"/>
                  </a:lnTo>
                  <a:lnTo>
                    <a:pt x="580" y="516"/>
                  </a:lnTo>
                  <a:lnTo>
                    <a:pt x="564" y="608"/>
                  </a:lnTo>
                  <a:lnTo>
                    <a:pt x="552" y="680"/>
                  </a:lnTo>
                  <a:lnTo>
                    <a:pt x="545" y="731"/>
                  </a:lnTo>
                  <a:lnTo>
                    <a:pt x="541" y="762"/>
                  </a:lnTo>
                  <a:lnTo>
                    <a:pt x="541" y="772"/>
                  </a:lnTo>
                  <a:lnTo>
                    <a:pt x="545" y="782"/>
                  </a:lnTo>
                  <a:lnTo>
                    <a:pt x="552" y="787"/>
                  </a:lnTo>
                  <a:lnTo>
                    <a:pt x="560" y="787"/>
                  </a:lnTo>
                  <a:lnTo>
                    <a:pt x="572" y="782"/>
                  </a:lnTo>
                  <a:lnTo>
                    <a:pt x="588" y="772"/>
                  </a:lnTo>
                  <a:lnTo>
                    <a:pt x="682" y="649"/>
                  </a:lnTo>
                  <a:lnTo>
                    <a:pt x="698" y="675"/>
                  </a:lnTo>
                  <a:lnTo>
                    <a:pt x="654" y="746"/>
                  </a:lnTo>
                  <a:lnTo>
                    <a:pt x="615" y="797"/>
                  </a:lnTo>
                  <a:lnTo>
                    <a:pt x="588" y="838"/>
                  </a:lnTo>
                  <a:lnTo>
                    <a:pt x="560" y="864"/>
                  </a:lnTo>
                  <a:lnTo>
                    <a:pt x="537" y="884"/>
                  </a:lnTo>
                  <a:lnTo>
                    <a:pt x="513" y="895"/>
                  </a:lnTo>
                  <a:lnTo>
                    <a:pt x="486" y="895"/>
                  </a:lnTo>
                  <a:lnTo>
                    <a:pt x="455" y="884"/>
                  </a:lnTo>
                  <a:lnTo>
                    <a:pt x="435" y="859"/>
                  </a:lnTo>
                  <a:lnTo>
                    <a:pt x="427" y="813"/>
                  </a:lnTo>
                  <a:lnTo>
                    <a:pt x="427" y="787"/>
                  </a:lnTo>
                  <a:lnTo>
                    <a:pt x="431" y="757"/>
                  </a:lnTo>
                  <a:lnTo>
                    <a:pt x="435" y="721"/>
                  </a:lnTo>
                  <a:lnTo>
                    <a:pt x="447" y="665"/>
                  </a:lnTo>
                  <a:lnTo>
                    <a:pt x="462" y="588"/>
                  </a:lnTo>
                  <a:lnTo>
                    <a:pt x="407" y="680"/>
                  </a:lnTo>
                  <a:lnTo>
                    <a:pt x="360" y="757"/>
                  </a:lnTo>
                  <a:lnTo>
                    <a:pt x="321" y="813"/>
                  </a:lnTo>
                  <a:lnTo>
                    <a:pt x="278" y="854"/>
                  </a:lnTo>
                  <a:lnTo>
                    <a:pt x="239" y="879"/>
                  </a:lnTo>
                  <a:lnTo>
                    <a:pt x="200" y="895"/>
                  </a:lnTo>
                  <a:lnTo>
                    <a:pt x="157" y="900"/>
                  </a:lnTo>
                  <a:lnTo>
                    <a:pt x="102" y="889"/>
                  </a:lnTo>
                  <a:lnTo>
                    <a:pt x="59" y="864"/>
                  </a:lnTo>
                  <a:lnTo>
                    <a:pt x="27" y="818"/>
                  </a:lnTo>
                  <a:lnTo>
                    <a:pt x="8" y="757"/>
                  </a:lnTo>
                  <a:lnTo>
                    <a:pt x="0" y="680"/>
                  </a:lnTo>
                  <a:lnTo>
                    <a:pt x="12" y="562"/>
                  </a:lnTo>
                  <a:lnTo>
                    <a:pt x="39" y="445"/>
                  </a:lnTo>
                  <a:lnTo>
                    <a:pt x="86" y="327"/>
                  </a:lnTo>
                  <a:lnTo>
                    <a:pt x="141" y="225"/>
                  </a:lnTo>
                  <a:lnTo>
                    <a:pt x="208" y="138"/>
                  </a:lnTo>
                  <a:lnTo>
                    <a:pt x="282" y="67"/>
                  </a:lnTo>
                  <a:lnTo>
                    <a:pt x="360" y="21"/>
                  </a:lnTo>
                  <a:lnTo>
                    <a:pt x="435" y="6"/>
                  </a:lnTo>
                  <a:lnTo>
                    <a:pt x="482" y="11"/>
                  </a:lnTo>
                  <a:lnTo>
                    <a:pt x="517" y="36"/>
                  </a:lnTo>
                  <a:lnTo>
                    <a:pt x="541" y="72"/>
                  </a:lnTo>
                  <a:lnTo>
                    <a:pt x="556" y="118"/>
                  </a:lnTo>
                  <a:lnTo>
                    <a:pt x="572" y="21"/>
                  </a:lnTo>
                  <a:lnTo>
                    <a:pt x="576" y="16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9" name="Freeform 187"/>
            <p:cNvSpPr>
              <a:spLocks/>
            </p:cNvSpPr>
            <p:nvPr/>
          </p:nvSpPr>
          <p:spPr bwMode="auto">
            <a:xfrm>
              <a:off x="5120" y="4475"/>
              <a:ext cx="391" cy="1098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305" y="0"/>
                </a:cxn>
                <a:cxn ang="0">
                  <a:pos x="313" y="10"/>
                </a:cxn>
                <a:cxn ang="0">
                  <a:pos x="313" y="30"/>
                </a:cxn>
                <a:cxn ang="0">
                  <a:pos x="270" y="235"/>
                </a:cxn>
                <a:cxn ang="0">
                  <a:pos x="391" y="235"/>
                </a:cxn>
                <a:cxn ang="0">
                  <a:pos x="384" y="286"/>
                </a:cxn>
                <a:cxn ang="0">
                  <a:pos x="258" y="286"/>
                </a:cxn>
                <a:cxn ang="0">
                  <a:pos x="125" y="945"/>
                </a:cxn>
                <a:cxn ang="0">
                  <a:pos x="125" y="955"/>
                </a:cxn>
                <a:cxn ang="0">
                  <a:pos x="133" y="986"/>
                </a:cxn>
                <a:cxn ang="0">
                  <a:pos x="148" y="996"/>
                </a:cxn>
                <a:cxn ang="0">
                  <a:pos x="164" y="991"/>
                </a:cxn>
                <a:cxn ang="0">
                  <a:pos x="180" y="976"/>
                </a:cxn>
                <a:cxn ang="0">
                  <a:pos x="203" y="950"/>
                </a:cxn>
                <a:cxn ang="0">
                  <a:pos x="231" y="904"/>
                </a:cxn>
                <a:cxn ang="0">
                  <a:pos x="270" y="843"/>
                </a:cxn>
                <a:cxn ang="0">
                  <a:pos x="290" y="858"/>
                </a:cxn>
                <a:cxn ang="0">
                  <a:pos x="207" y="1001"/>
                </a:cxn>
                <a:cxn ang="0">
                  <a:pos x="172" y="1047"/>
                </a:cxn>
                <a:cxn ang="0">
                  <a:pos x="141" y="1078"/>
                </a:cxn>
                <a:cxn ang="0">
                  <a:pos x="109" y="1093"/>
                </a:cxn>
                <a:cxn ang="0">
                  <a:pos x="74" y="1098"/>
                </a:cxn>
                <a:cxn ang="0">
                  <a:pos x="35" y="1088"/>
                </a:cxn>
                <a:cxn ang="0">
                  <a:pos x="7" y="1063"/>
                </a:cxn>
                <a:cxn ang="0">
                  <a:pos x="0" y="1022"/>
                </a:cxn>
                <a:cxn ang="0">
                  <a:pos x="3" y="1001"/>
                </a:cxn>
                <a:cxn ang="0">
                  <a:pos x="7" y="965"/>
                </a:cxn>
                <a:cxn ang="0">
                  <a:pos x="19" y="925"/>
                </a:cxn>
                <a:cxn ang="0">
                  <a:pos x="27" y="879"/>
                </a:cxn>
                <a:cxn ang="0">
                  <a:pos x="31" y="863"/>
                </a:cxn>
                <a:cxn ang="0">
                  <a:pos x="31" y="853"/>
                </a:cxn>
                <a:cxn ang="0">
                  <a:pos x="35" y="838"/>
                </a:cxn>
                <a:cxn ang="0">
                  <a:pos x="145" y="296"/>
                </a:cxn>
                <a:cxn ang="0">
                  <a:pos x="31" y="296"/>
                </a:cxn>
                <a:cxn ang="0">
                  <a:pos x="31" y="276"/>
                </a:cxn>
                <a:cxn ang="0">
                  <a:pos x="39" y="255"/>
                </a:cxn>
                <a:cxn ang="0">
                  <a:pos x="62" y="240"/>
                </a:cxn>
                <a:cxn ang="0">
                  <a:pos x="78" y="235"/>
                </a:cxn>
                <a:cxn ang="0">
                  <a:pos x="109" y="214"/>
                </a:cxn>
                <a:cxn ang="0">
                  <a:pos x="152" y="179"/>
                </a:cxn>
                <a:cxn ang="0">
                  <a:pos x="195" y="133"/>
                </a:cxn>
                <a:cxn ang="0">
                  <a:pos x="239" y="76"/>
                </a:cxn>
                <a:cxn ang="0">
                  <a:pos x="278" y="15"/>
                </a:cxn>
                <a:cxn ang="0">
                  <a:pos x="290" y="0"/>
                </a:cxn>
              </a:cxnLst>
              <a:rect l="0" t="0" r="r" b="b"/>
              <a:pathLst>
                <a:path w="391" h="1098">
                  <a:moveTo>
                    <a:pt x="290" y="0"/>
                  </a:moveTo>
                  <a:lnTo>
                    <a:pt x="305" y="0"/>
                  </a:lnTo>
                  <a:lnTo>
                    <a:pt x="313" y="10"/>
                  </a:lnTo>
                  <a:lnTo>
                    <a:pt x="313" y="30"/>
                  </a:lnTo>
                  <a:lnTo>
                    <a:pt x="270" y="235"/>
                  </a:lnTo>
                  <a:lnTo>
                    <a:pt x="391" y="235"/>
                  </a:lnTo>
                  <a:lnTo>
                    <a:pt x="384" y="286"/>
                  </a:lnTo>
                  <a:lnTo>
                    <a:pt x="258" y="286"/>
                  </a:lnTo>
                  <a:lnTo>
                    <a:pt x="125" y="945"/>
                  </a:lnTo>
                  <a:lnTo>
                    <a:pt x="125" y="955"/>
                  </a:lnTo>
                  <a:lnTo>
                    <a:pt x="133" y="986"/>
                  </a:lnTo>
                  <a:lnTo>
                    <a:pt x="148" y="996"/>
                  </a:lnTo>
                  <a:lnTo>
                    <a:pt x="164" y="991"/>
                  </a:lnTo>
                  <a:lnTo>
                    <a:pt x="180" y="976"/>
                  </a:lnTo>
                  <a:lnTo>
                    <a:pt x="203" y="950"/>
                  </a:lnTo>
                  <a:lnTo>
                    <a:pt x="231" y="904"/>
                  </a:lnTo>
                  <a:lnTo>
                    <a:pt x="270" y="843"/>
                  </a:lnTo>
                  <a:lnTo>
                    <a:pt x="290" y="858"/>
                  </a:lnTo>
                  <a:lnTo>
                    <a:pt x="207" y="1001"/>
                  </a:lnTo>
                  <a:lnTo>
                    <a:pt x="172" y="1047"/>
                  </a:lnTo>
                  <a:lnTo>
                    <a:pt x="141" y="1078"/>
                  </a:lnTo>
                  <a:lnTo>
                    <a:pt x="109" y="1093"/>
                  </a:lnTo>
                  <a:lnTo>
                    <a:pt x="74" y="1098"/>
                  </a:lnTo>
                  <a:lnTo>
                    <a:pt x="35" y="1088"/>
                  </a:lnTo>
                  <a:lnTo>
                    <a:pt x="7" y="1063"/>
                  </a:lnTo>
                  <a:lnTo>
                    <a:pt x="0" y="1022"/>
                  </a:lnTo>
                  <a:lnTo>
                    <a:pt x="3" y="1001"/>
                  </a:lnTo>
                  <a:lnTo>
                    <a:pt x="7" y="965"/>
                  </a:lnTo>
                  <a:lnTo>
                    <a:pt x="19" y="925"/>
                  </a:lnTo>
                  <a:lnTo>
                    <a:pt x="27" y="879"/>
                  </a:lnTo>
                  <a:lnTo>
                    <a:pt x="31" y="863"/>
                  </a:lnTo>
                  <a:lnTo>
                    <a:pt x="31" y="853"/>
                  </a:lnTo>
                  <a:lnTo>
                    <a:pt x="35" y="838"/>
                  </a:lnTo>
                  <a:lnTo>
                    <a:pt x="145" y="296"/>
                  </a:lnTo>
                  <a:lnTo>
                    <a:pt x="31" y="296"/>
                  </a:lnTo>
                  <a:lnTo>
                    <a:pt x="31" y="276"/>
                  </a:lnTo>
                  <a:lnTo>
                    <a:pt x="39" y="255"/>
                  </a:lnTo>
                  <a:lnTo>
                    <a:pt x="62" y="240"/>
                  </a:lnTo>
                  <a:lnTo>
                    <a:pt x="78" y="235"/>
                  </a:lnTo>
                  <a:lnTo>
                    <a:pt x="109" y="214"/>
                  </a:lnTo>
                  <a:lnTo>
                    <a:pt x="152" y="179"/>
                  </a:lnTo>
                  <a:lnTo>
                    <a:pt x="195" y="133"/>
                  </a:lnTo>
                  <a:lnTo>
                    <a:pt x="239" y="76"/>
                  </a:lnTo>
                  <a:lnTo>
                    <a:pt x="278" y="15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0" name="Freeform 188"/>
            <p:cNvSpPr>
              <a:spLocks/>
            </p:cNvSpPr>
            <p:nvPr/>
          </p:nvSpPr>
          <p:spPr bwMode="auto">
            <a:xfrm>
              <a:off x="5547" y="4209"/>
              <a:ext cx="693" cy="1369"/>
            </a:xfrm>
            <a:custGeom>
              <a:avLst/>
              <a:gdLst/>
              <a:ahLst/>
              <a:cxnLst>
                <a:cxn ang="0">
                  <a:pos x="384" y="10"/>
                </a:cxn>
                <a:cxn ang="0">
                  <a:pos x="270" y="761"/>
                </a:cxn>
                <a:cxn ang="0">
                  <a:pos x="396" y="578"/>
                </a:cxn>
                <a:cxn ang="0">
                  <a:pos x="501" y="486"/>
                </a:cxn>
                <a:cxn ang="0">
                  <a:pos x="596" y="486"/>
                </a:cxn>
                <a:cxn ang="0">
                  <a:pos x="646" y="557"/>
                </a:cxn>
                <a:cxn ang="0">
                  <a:pos x="650" y="649"/>
                </a:cxn>
                <a:cxn ang="0">
                  <a:pos x="623" y="787"/>
                </a:cxn>
                <a:cxn ang="0">
                  <a:pos x="580" y="991"/>
                </a:cxn>
                <a:cxn ang="0">
                  <a:pos x="541" y="1170"/>
                </a:cxn>
                <a:cxn ang="0">
                  <a:pos x="529" y="1237"/>
                </a:cxn>
                <a:cxn ang="0">
                  <a:pos x="537" y="1262"/>
                </a:cxn>
                <a:cxn ang="0">
                  <a:pos x="564" y="1272"/>
                </a:cxn>
                <a:cxn ang="0">
                  <a:pos x="596" y="1247"/>
                </a:cxn>
                <a:cxn ang="0">
                  <a:pos x="643" y="1175"/>
                </a:cxn>
                <a:cxn ang="0">
                  <a:pos x="693" y="1145"/>
                </a:cxn>
                <a:cxn ang="0">
                  <a:pos x="615" y="1283"/>
                </a:cxn>
                <a:cxn ang="0">
                  <a:pos x="545" y="1349"/>
                </a:cxn>
                <a:cxn ang="0">
                  <a:pos x="474" y="1369"/>
                </a:cxn>
                <a:cxn ang="0">
                  <a:pos x="415" y="1334"/>
                </a:cxn>
                <a:cxn ang="0">
                  <a:pos x="411" y="1252"/>
                </a:cxn>
                <a:cxn ang="0">
                  <a:pos x="439" y="1104"/>
                </a:cxn>
                <a:cxn ang="0">
                  <a:pos x="529" y="654"/>
                </a:cxn>
                <a:cxn ang="0">
                  <a:pos x="533" y="629"/>
                </a:cxn>
                <a:cxn ang="0">
                  <a:pos x="513" y="588"/>
                </a:cxn>
                <a:cxn ang="0">
                  <a:pos x="458" y="588"/>
                </a:cxn>
                <a:cxn ang="0">
                  <a:pos x="380" y="659"/>
                </a:cxn>
                <a:cxn ang="0">
                  <a:pos x="294" y="782"/>
                </a:cxn>
                <a:cxn ang="0">
                  <a:pos x="207" y="956"/>
                </a:cxn>
                <a:cxn ang="0">
                  <a:pos x="172" y="1063"/>
                </a:cxn>
                <a:cxn ang="0">
                  <a:pos x="137" y="1231"/>
                </a:cxn>
                <a:cxn ang="0">
                  <a:pos x="0" y="1349"/>
                </a:cxn>
                <a:cxn ang="0">
                  <a:pos x="207" y="312"/>
                </a:cxn>
                <a:cxn ang="0">
                  <a:pos x="219" y="271"/>
                </a:cxn>
                <a:cxn ang="0">
                  <a:pos x="231" y="210"/>
                </a:cxn>
                <a:cxn ang="0">
                  <a:pos x="239" y="133"/>
                </a:cxn>
                <a:cxn ang="0">
                  <a:pos x="231" y="107"/>
                </a:cxn>
                <a:cxn ang="0">
                  <a:pos x="211" y="87"/>
                </a:cxn>
                <a:cxn ang="0">
                  <a:pos x="137" y="82"/>
                </a:cxn>
                <a:cxn ang="0">
                  <a:pos x="219" y="41"/>
                </a:cxn>
              </a:cxnLst>
              <a:rect l="0" t="0" r="r" b="b"/>
              <a:pathLst>
                <a:path w="693" h="1369">
                  <a:moveTo>
                    <a:pt x="376" y="0"/>
                  </a:moveTo>
                  <a:lnTo>
                    <a:pt x="384" y="10"/>
                  </a:lnTo>
                  <a:lnTo>
                    <a:pt x="204" y="894"/>
                  </a:lnTo>
                  <a:lnTo>
                    <a:pt x="270" y="761"/>
                  </a:lnTo>
                  <a:lnTo>
                    <a:pt x="337" y="659"/>
                  </a:lnTo>
                  <a:lnTo>
                    <a:pt x="396" y="578"/>
                  </a:lnTo>
                  <a:lnTo>
                    <a:pt x="450" y="521"/>
                  </a:lnTo>
                  <a:lnTo>
                    <a:pt x="501" y="486"/>
                  </a:lnTo>
                  <a:lnTo>
                    <a:pt x="552" y="475"/>
                  </a:lnTo>
                  <a:lnTo>
                    <a:pt x="596" y="486"/>
                  </a:lnTo>
                  <a:lnTo>
                    <a:pt x="627" y="511"/>
                  </a:lnTo>
                  <a:lnTo>
                    <a:pt x="646" y="557"/>
                  </a:lnTo>
                  <a:lnTo>
                    <a:pt x="654" y="608"/>
                  </a:lnTo>
                  <a:lnTo>
                    <a:pt x="650" y="649"/>
                  </a:lnTo>
                  <a:lnTo>
                    <a:pt x="639" y="710"/>
                  </a:lnTo>
                  <a:lnTo>
                    <a:pt x="623" y="787"/>
                  </a:lnTo>
                  <a:lnTo>
                    <a:pt x="603" y="884"/>
                  </a:lnTo>
                  <a:lnTo>
                    <a:pt x="580" y="991"/>
                  </a:lnTo>
                  <a:lnTo>
                    <a:pt x="548" y="1114"/>
                  </a:lnTo>
                  <a:lnTo>
                    <a:pt x="541" y="1170"/>
                  </a:lnTo>
                  <a:lnTo>
                    <a:pt x="533" y="1211"/>
                  </a:lnTo>
                  <a:lnTo>
                    <a:pt x="529" y="1237"/>
                  </a:lnTo>
                  <a:lnTo>
                    <a:pt x="533" y="1252"/>
                  </a:lnTo>
                  <a:lnTo>
                    <a:pt x="537" y="1262"/>
                  </a:lnTo>
                  <a:lnTo>
                    <a:pt x="552" y="1272"/>
                  </a:lnTo>
                  <a:lnTo>
                    <a:pt x="564" y="1272"/>
                  </a:lnTo>
                  <a:lnTo>
                    <a:pt x="580" y="1262"/>
                  </a:lnTo>
                  <a:lnTo>
                    <a:pt x="596" y="1247"/>
                  </a:lnTo>
                  <a:lnTo>
                    <a:pt x="615" y="1216"/>
                  </a:lnTo>
                  <a:lnTo>
                    <a:pt x="643" y="1175"/>
                  </a:lnTo>
                  <a:lnTo>
                    <a:pt x="678" y="1119"/>
                  </a:lnTo>
                  <a:lnTo>
                    <a:pt x="693" y="1145"/>
                  </a:lnTo>
                  <a:lnTo>
                    <a:pt x="650" y="1221"/>
                  </a:lnTo>
                  <a:lnTo>
                    <a:pt x="615" y="1283"/>
                  </a:lnTo>
                  <a:lnTo>
                    <a:pt x="580" y="1323"/>
                  </a:lnTo>
                  <a:lnTo>
                    <a:pt x="545" y="1349"/>
                  </a:lnTo>
                  <a:lnTo>
                    <a:pt x="509" y="1364"/>
                  </a:lnTo>
                  <a:lnTo>
                    <a:pt x="474" y="1369"/>
                  </a:lnTo>
                  <a:lnTo>
                    <a:pt x="439" y="1359"/>
                  </a:lnTo>
                  <a:lnTo>
                    <a:pt x="415" y="1334"/>
                  </a:lnTo>
                  <a:lnTo>
                    <a:pt x="407" y="1288"/>
                  </a:lnTo>
                  <a:lnTo>
                    <a:pt x="411" y="1252"/>
                  </a:lnTo>
                  <a:lnTo>
                    <a:pt x="423" y="1191"/>
                  </a:lnTo>
                  <a:lnTo>
                    <a:pt x="439" y="1104"/>
                  </a:lnTo>
                  <a:lnTo>
                    <a:pt x="521" y="695"/>
                  </a:lnTo>
                  <a:lnTo>
                    <a:pt x="529" y="654"/>
                  </a:lnTo>
                  <a:lnTo>
                    <a:pt x="533" y="639"/>
                  </a:lnTo>
                  <a:lnTo>
                    <a:pt x="533" y="629"/>
                  </a:lnTo>
                  <a:lnTo>
                    <a:pt x="525" y="598"/>
                  </a:lnTo>
                  <a:lnTo>
                    <a:pt x="513" y="588"/>
                  </a:lnTo>
                  <a:lnTo>
                    <a:pt x="490" y="578"/>
                  </a:lnTo>
                  <a:lnTo>
                    <a:pt x="458" y="588"/>
                  </a:lnTo>
                  <a:lnTo>
                    <a:pt x="423" y="613"/>
                  </a:lnTo>
                  <a:lnTo>
                    <a:pt x="380" y="659"/>
                  </a:lnTo>
                  <a:lnTo>
                    <a:pt x="337" y="715"/>
                  </a:lnTo>
                  <a:lnTo>
                    <a:pt x="294" y="782"/>
                  </a:lnTo>
                  <a:lnTo>
                    <a:pt x="231" y="904"/>
                  </a:lnTo>
                  <a:lnTo>
                    <a:pt x="207" y="956"/>
                  </a:lnTo>
                  <a:lnTo>
                    <a:pt x="192" y="1007"/>
                  </a:lnTo>
                  <a:lnTo>
                    <a:pt x="172" y="1063"/>
                  </a:lnTo>
                  <a:lnTo>
                    <a:pt x="157" y="1140"/>
                  </a:lnTo>
                  <a:lnTo>
                    <a:pt x="137" y="1231"/>
                  </a:lnTo>
                  <a:lnTo>
                    <a:pt x="113" y="1349"/>
                  </a:lnTo>
                  <a:lnTo>
                    <a:pt x="0" y="1349"/>
                  </a:lnTo>
                  <a:lnTo>
                    <a:pt x="204" y="337"/>
                  </a:lnTo>
                  <a:lnTo>
                    <a:pt x="207" y="312"/>
                  </a:lnTo>
                  <a:lnTo>
                    <a:pt x="215" y="281"/>
                  </a:lnTo>
                  <a:lnTo>
                    <a:pt x="219" y="271"/>
                  </a:lnTo>
                  <a:lnTo>
                    <a:pt x="219" y="266"/>
                  </a:lnTo>
                  <a:lnTo>
                    <a:pt x="231" y="210"/>
                  </a:lnTo>
                  <a:lnTo>
                    <a:pt x="235" y="169"/>
                  </a:lnTo>
                  <a:lnTo>
                    <a:pt x="239" y="133"/>
                  </a:lnTo>
                  <a:lnTo>
                    <a:pt x="235" y="118"/>
                  </a:lnTo>
                  <a:lnTo>
                    <a:pt x="231" y="107"/>
                  </a:lnTo>
                  <a:lnTo>
                    <a:pt x="223" y="97"/>
                  </a:lnTo>
                  <a:lnTo>
                    <a:pt x="211" y="87"/>
                  </a:lnTo>
                  <a:lnTo>
                    <a:pt x="200" y="82"/>
                  </a:lnTo>
                  <a:lnTo>
                    <a:pt x="137" y="82"/>
                  </a:lnTo>
                  <a:lnTo>
                    <a:pt x="137" y="51"/>
                  </a:lnTo>
                  <a:lnTo>
                    <a:pt x="219" y="41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1" name="Freeform 189"/>
            <p:cNvSpPr>
              <a:spLocks/>
            </p:cNvSpPr>
            <p:nvPr/>
          </p:nvSpPr>
          <p:spPr bwMode="auto">
            <a:xfrm>
              <a:off x="6425" y="4066"/>
              <a:ext cx="356" cy="1983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341" y="0"/>
                </a:cxn>
                <a:cxn ang="0">
                  <a:pos x="349" y="5"/>
                </a:cxn>
                <a:cxn ang="0">
                  <a:pos x="352" y="10"/>
                </a:cxn>
                <a:cxn ang="0">
                  <a:pos x="352" y="31"/>
                </a:cxn>
                <a:cxn ang="0">
                  <a:pos x="349" y="31"/>
                </a:cxn>
                <a:cxn ang="0">
                  <a:pos x="349" y="36"/>
                </a:cxn>
                <a:cxn ang="0">
                  <a:pos x="333" y="56"/>
                </a:cxn>
                <a:cxn ang="0">
                  <a:pos x="262" y="169"/>
                </a:cxn>
                <a:cxn ang="0">
                  <a:pos x="204" y="291"/>
                </a:cxn>
                <a:cxn ang="0">
                  <a:pos x="160" y="419"/>
                </a:cxn>
                <a:cxn ang="0">
                  <a:pos x="129" y="557"/>
                </a:cxn>
                <a:cxn ang="0">
                  <a:pos x="106" y="700"/>
                </a:cxn>
                <a:cxn ang="0">
                  <a:pos x="94" y="843"/>
                </a:cxn>
                <a:cxn ang="0">
                  <a:pos x="90" y="991"/>
                </a:cxn>
                <a:cxn ang="0">
                  <a:pos x="94" y="1124"/>
                </a:cxn>
                <a:cxn ang="0">
                  <a:pos x="106" y="1267"/>
                </a:cxn>
                <a:cxn ang="0">
                  <a:pos x="125" y="1405"/>
                </a:cxn>
                <a:cxn ang="0">
                  <a:pos x="156" y="1548"/>
                </a:cxn>
                <a:cxn ang="0">
                  <a:pos x="200" y="1681"/>
                </a:cxn>
                <a:cxn ang="0">
                  <a:pos x="258" y="1809"/>
                </a:cxn>
                <a:cxn ang="0">
                  <a:pos x="329" y="1921"/>
                </a:cxn>
                <a:cxn ang="0">
                  <a:pos x="341" y="1937"/>
                </a:cxn>
                <a:cxn ang="0">
                  <a:pos x="345" y="1947"/>
                </a:cxn>
                <a:cxn ang="0">
                  <a:pos x="352" y="1952"/>
                </a:cxn>
                <a:cxn ang="0">
                  <a:pos x="352" y="1957"/>
                </a:cxn>
                <a:cxn ang="0">
                  <a:pos x="356" y="1962"/>
                </a:cxn>
                <a:cxn ang="0">
                  <a:pos x="356" y="1967"/>
                </a:cxn>
                <a:cxn ang="0">
                  <a:pos x="352" y="1962"/>
                </a:cxn>
                <a:cxn ang="0">
                  <a:pos x="352" y="1972"/>
                </a:cxn>
                <a:cxn ang="0">
                  <a:pos x="349" y="1977"/>
                </a:cxn>
                <a:cxn ang="0">
                  <a:pos x="341" y="1983"/>
                </a:cxn>
                <a:cxn ang="0">
                  <a:pos x="337" y="1983"/>
                </a:cxn>
                <a:cxn ang="0">
                  <a:pos x="325" y="1972"/>
                </a:cxn>
                <a:cxn ang="0">
                  <a:pos x="298" y="1952"/>
                </a:cxn>
                <a:cxn ang="0">
                  <a:pos x="227" y="1860"/>
                </a:cxn>
                <a:cxn ang="0">
                  <a:pos x="184" y="1788"/>
                </a:cxn>
                <a:cxn ang="0">
                  <a:pos x="141" y="1707"/>
                </a:cxn>
                <a:cxn ang="0">
                  <a:pos x="102" y="1610"/>
                </a:cxn>
                <a:cxn ang="0">
                  <a:pos x="51" y="1441"/>
                </a:cxn>
                <a:cxn ang="0">
                  <a:pos x="19" y="1272"/>
                </a:cxn>
                <a:cxn ang="0">
                  <a:pos x="4" y="1119"/>
                </a:cxn>
                <a:cxn ang="0">
                  <a:pos x="0" y="991"/>
                </a:cxn>
                <a:cxn ang="0">
                  <a:pos x="4" y="858"/>
                </a:cxn>
                <a:cxn ang="0">
                  <a:pos x="15" y="705"/>
                </a:cxn>
                <a:cxn ang="0">
                  <a:pos x="47" y="552"/>
                </a:cxn>
                <a:cxn ang="0">
                  <a:pos x="94" y="388"/>
                </a:cxn>
                <a:cxn ang="0">
                  <a:pos x="133" y="286"/>
                </a:cxn>
                <a:cxn ang="0">
                  <a:pos x="180" y="199"/>
                </a:cxn>
                <a:cxn ang="0">
                  <a:pos x="223" y="128"/>
                </a:cxn>
                <a:cxn ang="0">
                  <a:pos x="262" y="72"/>
                </a:cxn>
                <a:cxn ang="0">
                  <a:pos x="298" y="31"/>
                </a:cxn>
                <a:cxn ang="0">
                  <a:pos x="325" y="10"/>
                </a:cxn>
                <a:cxn ang="0">
                  <a:pos x="337" y="0"/>
                </a:cxn>
              </a:cxnLst>
              <a:rect l="0" t="0" r="r" b="b"/>
              <a:pathLst>
                <a:path w="356" h="1983">
                  <a:moveTo>
                    <a:pt x="337" y="0"/>
                  </a:moveTo>
                  <a:lnTo>
                    <a:pt x="341" y="0"/>
                  </a:lnTo>
                  <a:lnTo>
                    <a:pt x="349" y="5"/>
                  </a:lnTo>
                  <a:lnTo>
                    <a:pt x="352" y="10"/>
                  </a:lnTo>
                  <a:lnTo>
                    <a:pt x="352" y="31"/>
                  </a:lnTo>
                  <a:lnTo>
                    <a:pt x="349" y="31"/>
                  </a:lnTo>
                  <a:lnTo>
                    <a:pt x="349" y="36"/>
                  </a:lnTo>
                  <a:lnTo>
                    <a:pt x="333" y="56"/>
                  </a:lnTo>
                  <a:lnTo>
                    <a:pt x="262" y="169"/>
                  </a:lnTo>
                  <a:lnTo>
                    <a:pt x="204" y="291"/>
                  </a:lnTo>
                  <a:lnTo>
                    <a:pt x="160" y="419"/>
                  </a:lnTo>
                  <a:lnTo>
                    <a:pt x="129" y="557"/>
                  </a:lnTo>
                  <a:lnTo>
                    <a:pt x="106" y="700"/>
                  </a:lnTo>
                  <a:lnTo>
                    <a:pt x="94" y="843"/>
                  </a:lnTo>
                  <a:lnTo>
                    <a:pt x="90" y="991"/>
                  </a:lnTo>
                  <a:lnTo>
                    <a:pt x="94" y="1124"/>
                  </a:lnTo>
                  <a:lnTo>
                    <a:pt x="106" y="1267"/>
                  </a:lnTo>
                  <a:lnTo>
                    <a:pt x="125" y="1405"/>
                  </a:lnTo>
                  <a:lnTo>
                    <a:pt x="156" y="1548"/>
                  </a:lnTo>
                  <a:lnTo>
                    <a:pt x="200" y="1681"/>
                  </a:lnTo>
                  <a:lnTo>
                    <a:pt x="258" y="1809"/>
                  </a:lnTo>
                  <a:lnTo>
                    <a:pt x="329" y="1921"/>
                  </a:lnTo>
                  <a:lnTo>
                    <a:pt x="341" y="1937"/>
                  </a:lnTo>
                  <a:lnTo>
                    <a:pt x="345" y="1947"/>
                  </a:lnTo>
                  <a:lnTo>
                    <a:pt x="352" y="1952"/>
                  </a:lnTo>
                  <a:lnTo>
                    <a:pt x="352" y="1957"/>
                  </a:lnTo>
                  <a:lnTo>
                    <a:pt x="356" y="1962"/>
                  </a:lnTo>
                  <a:lnTo>
                    <a:pt x="356" y="1967"/>
                  </a:lnTo>
                  <a:lnTo>
                    <a:pt x="352" y="1962"/>
                  </a:lnTo>
                  <a:lnTo>
                    <a:pt x="352" y="1972"/>
                  </a:lnTo>
                  <a:lnTo>
                    <a:pt x="349" y="1977"/>
                  </a:lnTo>
                  <a:lnTo>
                    <a:pt x="341" y="1983"/>
                  </a:lnTo>
                  <a:lnTo>
                    <a:pt x="337" y="1983"/>
                  </a:lnTo>
                  <a:lnTo>
                    <a:pt x="325" y="1972"/>
                  </a:lnTo>
                  <a:lnTo>
                    <a:pt x="298" y="1952"/>
                  </a:lnTo>
                  <a:lnTo>
                    <a:pt x="227" y="1860"/>
                  </a:lnTo>
                  <a:lnTo>
                    <a:pt x="184" y="1788"/>
                  </a:lnTo>
                  <a:lnTo>
                    <a:pt x="141" y="1707"/>
                  </a:lnTo>
                  <a:lnTo>
                    <a:pt x="102" y="1610"/>
                  </a:lnTo>
                  <a:lnTo>
                    <a:pt x="51" y="1441"/>
                  </a:lnTo>
                  <a:lnTo>
                    <a:pt x="19" y="1272"/>
                  </a:lnTo>
                  <a:lnTo>
                    <a:pt x="4" y="1119"/>
                  </a:lnTo>
                  <a:lnTo>
                    <a:pt x="0" y="991"/>
                  </a:lnTo>
                  <a:lnTo>
                    <a:pt x="4" y="858"/>
                  </a:lnTo>
                  <a:lnTo>
                    <a:pt x="15" y="705"/>
                  </a:lnTo>
                  <a:lnTo>
                    <a:pt x="47" y="552"/>
                  </a:lnTo>
                  <a:lnTo>
                    <a:pt x="94" y="388"/>
                  </a:lnTo>
                  <a:lnTo>
                    <a:pt x="133" y="286"/>
                  </a:lnTo>
                  <a:lnTo>
                    <a:pt x="180" y="199"/>
                  </a:lnTo>
                  <a:lnTo>
                    <a:pt x="223" y="128"/>
                  </a:lnTo>
                  <a:lnTo>
                    <a:pt x="262" y="72"/>
                  </a:lnTo>
                  <a:lnTo>
                    <a:pt x="298" y="31"/>
                  </a:lnTo>
                  <a:lnTo>
                    <a:pt x="325" y="1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2" name="Freeform 190"/>
            <p:cNvSpPr>
              <a:spLocks/>
            </p:cNvSpPr>
            <p:nvPr/>
          </p:nvSpPr>
          <p:spPr bwMode="auto">
            <a:xfrm>
              <a:off x="6954" y="4679"/>
              <a:ext cx="654" cy="889"/>
            </a:xfrm>
            <a:custGeom>
              <a:avLst/>
              <a:gdLst/>
              <a:ahLst/>
              <a:cxnLst>
                <a:cxn ang="0">
                  <a:pos x="255" y="5"/>
                </a:cxn>
                <a:cxn ang="0">
                  <a:pos x="117" y="751"/>
                </a:cxn>
                <a:cxn ang="0">
                  <a:pos x="137" y="787"/>
                </a:cxn>
                <a:cxn ang="0">
                  <a:pos x="184" y="777"/>
                </a:cxn>
                <a:cxn ang="0">
                  <a:pos x="262" y="685"/>
                </a:cxn>
                <a:cxn ang="0">
                  <a:pos x="364" y="501"/>
                </a:cxn>
                <a:cxn ang="0">
                  <a:pos x="407" y="409"/>
                </a:cxn>
                <a:cxn ang="0">
                  <a:pos x="439" y="322"/>
                </a:cxn>
                <a:cxn ang="0">
                  <a:pos x="478" y="205"/>
                </a:cxn>
                <a:cxn ang="0">
                  <a:pos x="529" y="21"/>
                </a:cxn>
                <a:cxn ang="0">
                  <a:pos x="521" y="613"/>
                </a:cxn>
                <a:cxn ang="0">
                  <a:pos x="498" y="741"/>
                </a:cxn>
                <a:cxn ang="0">
                  <a:pos x="494" y="782"/>
                </a:cxn>
                <a:cxn ang="0">
                  <a:pos x="521" y="802"/>
                </a:cxn>
                <a:cxn ang="0">
                  <a:pos x="572" y="746"/>
                </a:cxn>
                <a:cxn ang="0">
                  <a:pos x="635" y="649"/>
                </a:cxn>
                <a:cxn ang="0">
                  <a:pos x="572" y="797"/>
                </a:cxn>
                <a:cxn ang="0">
                  <a:pos x="509" y="869"/>
                </a:cxn>
                <a:cxn ang="0">
                  <a:pos x="447" y="884"/>
                </a:cxn>
                <a:cxn ang="0">
                  <a:pos x="396" y="859"/>
                </a:cxn>
                <a:cxn ang="0">
                  <a:pos x="376" y="787"/>
                </a:cxn>
                <a:cxn ang="0">
                  <a:pos x="388" y="695"/>
                </a:cxn>
                <a:cxn ang="0">
                  <a:pos x="419" y="516"/>
                </a:cxn>
                <a:cxn ang="0">
                  <a:pos x="380" y="532"/>
                </a:cxn>
                <a:cxn ang="0">
                  <a:pos x="278" y="721"/>
                </a:cxn>
                <a:cxn ang="0">
                  <a:pos x="192" y="833"/>
                </a:cxn>
                <a:cxn ang="0">
                  <a:pos x="117" y="884"/>
                </a:cxn>
                <a:cxn ang="0">
                  <a:pos x="43" y="884"/>
                </a:cxn>
                <a:cxn ang="0">
                  <a:pos x="4" y="828"/>
                </a:cxn>
                <a:cxn ang="0">
                  <a:pos x="4" y="746"/>
                </a:cxn>
                <a:cxn ang="0">
                  <a:pos x="19" y="629"/>
                </a:cxn>
                <a:cxn ang="0">
                  <a:pos x="94" y="256"/>
                </a:cxn>
                <a:cxn ang="0">
                  <a:pos x="110" y="148"/>
                </a:cxn>
                <a:cxn ang="0">
                  <a:pos x="110" y="108"/>
                </a:cxn>
                <a:cxn ang="0">
                  <a:pos x="98" y="87"/>
                </a:cxn>
                <a:cxn ang="0">
                  <a:pos x="78" y="77"/>
                </a:cxn>
                <a:cxn ang="0">
                  <a:pos x="23" y="51"/>
                </a:cxn>
                <a:cxn ang="0">
                  <a:pos x="172" y="21"/>
                </a:cxn>
              </a:cxnLst>
              <a:rect l="0" t="0" r="r" b="b"/>
              <a:pathLst>
                <a:path w="654" h="889">
                  <a:moveTo>
                    <a:pt x="251" y="0"/>
                  </a:moveTo>
                  <a:lnTo>
                    <a:pt x="255" y="5"/>
                  </a:lnTo>
                  <a:lnTo>
                    <a:pt x="117" y="721"/>
                  </a:lnTo>
                  <a:lnTo>
                    <a:pt x="117" y="751"/>
                  </a:lnTo>
                  <a:lnTo>
                    <a:pt x="121" y="767"/>
                  </a:lnTo>
                  <a:lnTo>
                    <a:pt x="137" y="787"/>
                  </a:lnTo>
                  <a:lnTo>
                    <a:pt x="149" y="787"/>
                  </a:lnTo>
                  <a:lnTo>
                    <a:pt x="184" y="777"/>
                  </a:lnTo>
                  <a:lnTo>
                    <a:pt x="219" y="741"/>
                  </a:lnTo>
                  <a:lnTo>
                    <a:pt x="262" y="685"/>
                  </a:lnTo>
                  <a:lnTo>
                    <a:pt x="313" y="603"/>
                  </a:lnTo>
                  <a:lnTo>
                    <a:pt x="364" y="501"/>
                  </a:lnTo>
                  <a:lnTo>
                    <a:pt x="388" y="450"/>
                  </a:lnTo>
                  <a:lnTo>
                    <a:pt x="407" y="409"/>
                  </a:lnTo>
                  <a:lnTo>
                    <a:pt x="423" y="368"/>
                  </a:lnTo>
                  <a:lnTo>
                    <a:pt x="439" y="322"/>
                  </a:lnTo>
                  <a:lnTo>
                    <a:pt x="458" y="271"/>
                  </a:lnTo>
                  <a:lnTo>
                    <a:pt x="478" y="205"/>
                  </a:lnTo>
                  <a:lnTo>
                    <a:pt x="502" y="123"/>
                  </a:lnTo>
                  <a:lnTo>
                    <a:pt x="529" y="21"/>
                  </a:lnTo>
                  <a:lnTo>
                    <a:pt x="643" y="21"/>
                  </a:lnTo>
                  <a:lnTo>
                    <a:pt x="521" y="613"/>
                  </a:lnTo>
                  <a:lnTo>
                    <a:pt x="502" y="716"/>
                  </a:lnTo>
                  <a:lnTo>
                    <a:pt x="498" y="741"/>
                  </a:lnTo>
                  <a:lnTo>
                    <a:pt x="494" y="756"/>
                  </a:lnTo>
                  <a:lnTo>
                    <a:pt x="494" y="782"/>
                  </a:lnTo>
                  <a:lnTo>
                    <a:pt x="502" y="802"/>
                  </a:lnTo>
                  <a:lnTo>
                    <a:pt x="521" y="802"/>
                  </a:lnTo>
                  <a:lnTo>
                    <a:pt x="537" y="792"/>
                  </a:lnTo>
                  <a:lnTo>
                    <a:pt x="572" y="746"/>
                  </a:lnTo>
                  <a:lnTo>
                    <a:pt x="600" y="705"/>
                  </a:lnTo>
                  <a:lnTo>
                    <a:pt x="635" y="649"/>
                  </a:lnTo>
                  <a:lnTo>
                    <a:pt x="654" y="654"/>
                  </a:lnTo>
                  <a:lnTo>
                    <a:pt x="572" y="797"/>
                  </a:lnTo>
                  <a:lnTo>
                    <a:pt x="537" y="838"/>
                  </a:lnTo>
                  <a:lnTo>
                    <a:pt x="509" y="869"/>
                  </a:lnTo>
                  <a:lnTo>
                    <a:pt x="478" y="879"/>
                  </a:lnTo>
                  <a:lnTo>
                    <a:pt x="447" y="884"/>
                  </a:lnTo>
                  <a:lnTo>
                    <a:pt x="419" y="879"/>
                  </a:lnTo>
                  <a:lnTo>
                    <a:pt x="396" y="859"/>
                  </a:lnTo>
                  <a:lnTo>
                    <a:pt x="380" y="828"/>
                  </a:lnTo>
                  <a:lnTo>
                    <a:pt x="376" y="787"/>
                  </a:lnTo>
                  <a:lnTo>
                    <a:pt x="380" y="751"/>
                  </a:lnTo>
                  <a:lnTo>
                    <a:pt x="388" y="695"/>
                  </a:lnTo>
                  <a:lnTo>
                    <a:pt x="400" y="613"/>
                  </a:lnTo>
                  <a:lnTo>
                    <a:pt x="419" y="516"/>
                  </a:lnTo>
                  <a:lnTo>
                    <a:pt x="443" y="399"/>
                  </a:lnTo>
                  <a:lnTo>
                    <a:pt x="380" y="532"/>
                  </a:lnTo>
                  <a:lnTo>
                    <a:pt x="325" y="639"/>
                  </a:lnTo>
                  <a:lnTo>
                    <a:pt x="278" y="721"/>
                  </a:lnTo>
                  <a:lnTo>
                    <a:pt x="235" y="787"/>
                  </a:lnTo>
                  <a:lnTo>
                    <a:pt x="192" y="833"/>
                  </a:lnTo>
                  <a:lnTo>
                    <a:pt x="157" y="869"/>
                  </a:lnTo>
                  <a:lnTo>
                    <a:pt x="117" y="884"/>
                  </a:lnTo>
                  <a:lnTo>
                    <a:pt x="78" y="889"/>
                  </a:lnTo>
                  <a:lnTo>
                    <a:pt x="43" y="884"/>
                  </a:lnTo>
                  <a:lnTo>
                    <a:pt x="19" y="864"/>
                  </a:lnTo>
                  <a:lnTo>
                    <a:pt x="4" y="828"/>
                  </a:lnTo>
                  <a:lnTo>
                    <a:pt x="0" y="782"/>
                  </a:lnTo>
                  <a:lnTo>
                    <a:pt x="4" y="746"/>
                  </a:lnTo>
                  <a:lnTo>
                    <a:pt x="8" y="700"/>
                  </a:lnTo>
                  <a:lnTo>
                    <a:pt x="19" y="629"/>
                  </a:lnTo>
                  <a:lnTo>
                    <a:pt x="39" y="537"/>
                  </a:lnTo>
                  <a:lnTo>
                    <a:pt x="94" y="256"/>
                  </a:lnTo>
                  <a:lnTo>
                    <a:pt x="106" y="194"/>
                  </a:lnTo>
                  <a:lnTo>
                    <a:pt x="110" y="148"/>
                  </a:lnTo>
                  <a:lnTo>
                    <a:pt x="114" y="123"/>
                  </a:lnTo>
                  <a:lnTo>
                    <a:pt x="110" y="108"/>
                  </a:lnTo>
                  <a:lnTo>
                    <a:pt x="106" y="97"/>
                  </a:lnTo>
                  <a:lnTo>
                    <a:pt x="98" y="87"/>
                  </a:lnTo>
                  <a:lnTo>
                    <a:pt x="86" y="82"/>
                  </a:lnTo>
                  <a:lnTo>
                    <a:pt x="78" y="77"/>
                  </a:lnTo>
                  <a:lnTo>
                    <a:pt x="23" y="77"/>
                  </a:lnTo>
                  <a:lnTo>
                    <a:pt x="23" y="51"/>
                  </a:lnTo>
                  <a:lnTo>
                    <a:pt x="102" y="41"/>
                  </a:lnTo>
                  <a:lnTo>
                    <a:pt x="172" y="2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3" name="Freeform 191"/>
            <p:cNvSpPr>
              <a:spLocks/>
            </p:cNvSpPr>
            <p:nvPr/>
          </p:nvSpPr>
          <p:spPr bwMode="auto">
            <a:xfrm>
              <a:off x="7777" y="5354"/>
              <a:ext cx="180" cy="58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1" y="15"/>
                </a:cxn>
                <a:cxn ang="0">
                  <a:pos x="153" y="56"/>
                </a:cxn>
                <a:cxn ang="0">
                  <a:pos x="172" y="117"/>
                </a:cxn>
                <a:cxn ang="0">
                  <a:pos x="180" y="204"/>
                </a:cxn>
                <a:cxn ang="0">
                  <a:pos x="172" y="296"/>
                </a:cxn>
                <a:cxn ang="0">
                  <a:pos x="157" y="383"/>
                </a:cxn>
                <a:cxn ang="0">
                  <a:pos x="129" y="449"/>
                </a:cxn>
                <a:cxn ang="0">
                  <a:pos x="102" y="511"/>
                </a:cxn>
                <a:cxn ang="0">
                  <a:pos x="78" y="551"/>
                </a:cxn>
                <a:cxn ang="0">
                  <a:pos x="55" y="577"/>
                </a:cxn>
                <a:cxn ang="0">
                  <a:pos x="43" y="587"/>
                </a:cxn>
                <a:cxn ang="0">
                  <a:pos x="39" y="587"/>
                </a:cxn>
                <a:cxn ang="0">
                  <a:pos x="31" y="582"/>
                </a:cxn>
                <a:cxn ang="0">
                  <a:pos x="27" y="577"/>
                </a:cxn>
                <a:cxn ang="0">
                  <a:pos x="27" y="562"/>
                </a:cxn>
                <a:cxn ang="0">
                  <a:pos x="31" y="557"/>
                </a:cxn>
                <a:cxn ang="0">
                  <a:pos x="35" y="546"/>
                </a:cxn>
                <a:cxn ang="0">
                  <a:pos x="43" y="536"/>
                </a:cxn>
                <a:cxn ang="0">
                  <a:pos x="78" y="475"/>
                </a:cxn>
                <a:cxn ang="0">
                  <a:pos x="110" y="403"/>
                </a:cxn>
                <a:cxn ang="0">
                  <a:pos x="137" y="311"/>
                </a:cxn>
                <a:cxn ang="0">
                  <a:pos x="145" y="204"/>
                </a:cxn>
                <a:cxn ang="0">
                  <a:pos x="145" y="178"/>
                </a:cxn>
                <a:cxn ang="0">
                  <a:pos x="141" y="173"/>
                </a:cxn>
                <a:cxn ang="0">
                  <a:pos x="137" y="173"/>
                </a:cxn>
                <a:cxn ang="0">
                  <a:pos x="133" y="178"/>
                </a:cxn>
                <a:cxn ang="0">
                  <a:pos x="110" y="199"/>
                </a:cxn>
                <a:cxn ang="0">
                  <a:pos x="98" y="204"/>
                </a:cxn>
                <a:cxn ang="0">
                  <a:pos x="82" y="204"/>
                </a:cxn>
                <a:cxn ang="0">
                  <a:pos x="47" y="194"/>
                </a:cxn>
                <a:cxn ang="0">
                  <a:pos x="23" y="173"/>
                </a:cxn>
                <a:cxn ang="0">
                  <a:pos x="4" y="138"/>
                </a:cxn>
                <a:cxn ang="0">
                  <a:pos x="0" y="102"/>
                </a:cxn>
                <a:cxn ang="0">
                  <a:pos x="4" y="66"/>
                </a:cxn>
                <a:cxn ang="0">
                  <a:pos x="23" y="30"/>
                </a:cxn>
                <a:cxn ang="0">
                  <a:pos x="47" y="10"/>
                </a:cxn>
                <a:cxn ang="0">
                  <a:pos x="82" y="0"/>
                </a:cxn>
              </a:cxnLst>
              <a:rect l="0" t="0" r="r" b="b"/>
              <a:pathLst>
                <a:path w="180" h="587">
                  <a:moveTo>
                    <a:pt x="82" y="0"/>
                  </a:moveTo>
                  <a:lnTo>
                    <a:pt x="121" y="15"/>
                  </a:lnTo>
                  <a:lnTo>
                    <a:pt x="153" y="56"/>
                  </a:lnTo>
                  <a:lnTo>
                    <a:pt x="172" y="117"/>
                  </a:lnTo>
                  <a:lnTo>
                    <a:pt x="180" y="204"/>
                  </a:lnTo>
                  <a:lnTo>
                    <a:pt x="172" y="296"/>
                  </a:lnTo>
                  <a:lnTo>
                    <a:pt x="157" y="383"/>
                  </a:lnTo>
                  <a:lnTo>
                    <a:pt x="129" y="449"/>
                  </a:lnTo>
                  <a:lnTo>
                    <a:pt x="102" y="511"/>
                  </a:lnTo>
                  <a:lnTo>
                    <a:pt x="78" y="551"/>
                  </a:lnTo>
                  <a:lnTo>
                    <a:pt x="55" y="577"/>
                  </a:lnTo>
                  <a:lnTo>
                    <a:pt x="43" y="587"/>
                  </a:lnTo>
                  <a:lnTo>
                    <a:pt x="39" y="587"/>
                  </a:lnTo>
                  <a:lnTo>
                    <a:pt x="31" y="582"/>
                  </a:lnTo>
                  <a:lnTo>
                    <a:pt x="27" y="577"/>
                  </a:lnTo>
                  <a:lnTo>
                    <a:pt x="27" y="562"/>
                  </a:lnTo>
                  <a:lnTo>
                    <a:pt x="31" y="557"/>
                  </a:lnTo>
                  <a:lnTo>
                    <a:pt x="35" y="546"/>
                  </a:lnTo>
                  <a:lnTo>
                    <a:pt x="43" y="536"/>
                  </a:lnTo>
                  <a:lnTo>
                    <a:pt x="78" y="475"/>
                  </a:lnTo>
                  <a:lnTo>
                    <a:pt x="110" y="403"/>
                  </a:lnTo>
                  <a:lnTo>
                    <a:pt x="137" y="311"/>
                  </a:lnTo>
                  <a:lnTo>
                    <a:pt x="145" y="204"/>
                  </a:lnTo>
                  <a:lnTo>
                    <a:pt x="145" y="178"/>
                  </a:lnTo>
                  <a:lnTo>
                    <a:pt x="141" y="173"/>
                  </a:lnTo>
                  <a:lnTo>
                    <a:pt x="137" y="173"/>
                  </a:lnTo>
                  <a:lnTo>
                    <a:pt x="133" y="178"/>
                  </a:lnTo>
                  <a:lnTo>
                    <a:pt x="110" y="199"/>
                  </a:lnTo>
                  <a:lnTo>
                    <a:pt x="98" y="204"/>
                  </a:lnTo>
                  <a:lnTo>
                    <a:pt x="82" y="204"/>
                  </a:lnTo>
                  <a:lnTo>
                    <a:pt x="47" y="194"/>
                  </a:lnTo>
                  <a:lnTo>
                    <a:pt x="23" y="173"/>
                  </a:lnTo>
                  <a:lnTo>
                    <a:pt x="4" y="138"/>
                  </a:lnTo>
                  <a:lnTo>
                    <a:pt x="0" y="102"/>
                  </a:lnTo>
                  <a:lnTo>
                    <a:pt x="4" y="66"/>
                  </a:lnTo>
                  <a:lnTo>
                    <a:pt x="23" y="30"/>
                  </a:lnTo>
                  <a:lnTo>
                    <a:pt x="47" y="1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4" name="Freeform 192"/>
            <p:cNvSpPr>
              <a:spLocks/>
            </p:cNvSpPr>
            <p:nvPr/>
          </p:nvSpPr>
          <p:spPr bwMode="auto">
            <a:xfrm>
              <a:off x="8283" y="4689"/>
              <a:ext cx="615" cy="910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11" y="16"/>
                </a:cxn>
                <a:cxn ang="0">
                  <a:pos x="243" y="205"/>
                </a:cxn>
                <a:cxn ang="0">
                  <a:pos x="258" y="343"/>
                </a:cxn>
                <a:cxn ang="0">
                  <a:pos x="270" y="506"/>
                </a:cxn>
                <a:cxn ang="0">
                  <a:pos x="282" y="731"/>
                </a:cxn>
                <a:cxn ang="0">
                  <a:pos x="376" y="603"/>
                </a:cxn>
                <a:cxn ang="0">
                  <a:pos x="458" y="460"/>
                </a:cxn>
                <a:cxn ang="0">
                  <a:pos x="513" y="322"/>
                </a:cxn>
                <a:cxn ang="0">
                  <a:pos x="537" y="215"/>
                </a:cxn>
                <a:cxn ang="0">
                  <a:pos x="521" y="169"/>
                </a:cxn>
                <a:cxn ang="0">
                  <a:pos x="490" y="123"/>
                </a:cxn>
                <a:cxn ang="0">
                  <a:pos x="474" y="67"/>
                </a:cxn>
                <a:cxn ang="0">
                  <a:pos x="490" y="16"/>
                </a:cxn>
                <a:cxn ang="0">
                  <a:pos x="529" y="0"/>
                </a:cxn>
                <a:cxn ang="0">
                  <a:pos x="588" y="36"/>
                </a:cxn>
                <a:cxn ang="0">
                  <a:pos x="615" y="118"/>
                </a:cxn>
                <a:cxn ang="0">
                  <a:pos x="588" y="261"/>
                </a:cxn>
                <a:cxn ang="0">
                  <a:pos x="525" y="419"/>
                </a:cxn>
                <a:cxn ang="0">
                  <a:pos x="415" y="614"/>
                </a:cxn>
                <a:cxn ang="0">
                  <a:pos x="317" y="772"/>
                </a:cxn>
                <a:cxn ang="0">
                  <a:pos x="211" y="900"/>
                </a:cxn>
                <a:cxn ang="0">
                  <a:pos x="188" y="910"/>
                </a:cxn>
                <a:cxn ang="0">
                  <a:pos x="184" y="895"/>
                </a:cxn>
                <a:cxn ang="0">
                  <a:pos x="180" y="767"/>
                </a:cxn>
                <a:cxn ang="0">
                  <a:pos x="168" y="573"/>
                </a:cxn>
                <a:cxn ang="0">
                  <a:pos x="156" y="368"/>
                </a:cxn>
                <a:cxn ang="0">
                  <a:pos x="137" y="195"/>
                </a:cxn>
                <a:cxn ang="0">
                  <a:pos x="105" y="98"/>
                </a:cxn>
                <a:cxn ang="0">
                  <a:pos x="54" y="72"/>
                </a:cxn>
                <a:cxn ang="0">
                  <a:pos x="0" y="52"/>
                </a:cxn>
                <a:cxn ang="0">
                  <a:pos x="137" y="21"/>
                </a:cxn>
                <a:cxn ang="0">
                  <a:pos x="192" y="0"/>
                </a:cxn>
              </a:cxnLst>
              <a:rect l="0" t="0" r="r" b="b"/>
              <a:pathLst>
                <a:path w="615" h="910">
                  <a:moveTo>
                    <a:pt x="192" y="0"/>
                  </a:moveTo>
                  <a:lnTo>
                    <a:pt x="203" y="0"/>
                  </a:lnTo>
                  <a:lnTo>
                    <a:pt x="207" y="6"/>
                  </a:lnTo>
                  <a:lnTo>
                    <a:pt x="211" y="16"/>
                  </a:lnTo>
                  <a:lnTo>
                    <a:pt x="223" y="77"/>
                  </a:lnTo>
                  <a:lnTo>
                    <a:pt x="243" y="205"/>
                  </a:lnTo>
                  <a:lnTo>
                    <a:pt x="250" y="276"/>
                  </a:lnTo>
                  <a:lnTo>
                    <a:pt x="258" y="343"/>
                  </a:lnTo>
                  <a:lnTo>
                    <a:pt x="266" y="419"/>
                  </a:lnTo>
                  <a:lnTo>
                    <a:pt x="270" y="506"/>
                  </a:lnTo>
                  <a:lnTo>
                    <a:pt x="278" y="608"/>
                  </a:lnTo>
                  <a:lnTo>
                    <a:pt x="282" y="731"/>
                  </a:lnTo>
                  <a:lnTo>
                    <a:pt x="329" y="670"/>
                  </a:lnTo>
                  <a:lnTo>
                    <a:pt x="376" y="603"/>
                  </a:lnTo>
                  <a:lnTo>
                    <a:pt x="419" y="532"/>
                  </a:lnTo>
                  <a:lnTo>
                    <a:pt x="458" y="460"/>
                  </a:lnTo>
                  <a:lnTo>
                    <a:pt x="490" y="389"/>
                  </a:lnTo>
                  <a:lnTo>
                    <a:pt x="513" y="322"/>
                  </a:lnTo>
                  <a:lnTo>
                    <a:pt x="533" y="261"/>
                  </a:lnTo>
                  <a:lnTo>
                    <a:pt x="537" y="215"/>
                  </a:lnTo>
                  <a:lnTo>
                    <a:pt x="537" y="200"/>
                  </a:lnTo>
                  <a:lnTo>
                    <a:pt x="521" y="169"/>
                  </a:lnTo>
                  <a:lnTo>
                    <a:pt x="509" y="154"/>
                  </a:lnTo>
                  <a:lnTo>
                    <a:pt x="490" y="123"/>
                  </a:lnTo>
                  <a:lnTo>
                    <a:pt x="478" y="98"/>
                  </a:lnTo>
                  <a:lnTo>
                    <a:pt x="474" y="67"/>
                  </a:lnTo>
                  <a:lnTo>
                    <a:pt x="474" y="46"/>
                  </a:lnTo>
                  <a:lnTo>
                    <a:pt x="490" y="16"/>
                  </a:lnTo>
                  <a:lnTo>
                    <a:pt x="513" y="0"/>
                  </a:lnTo>
                  <a:lnTo>
                    <a:pt x="529" y="0"/>
                  </a:lnTo>
                  <a:lnTo>
                    <a:pt x="560" y="11"/>
                  </a:lnTo>
                  <a:lnTo>
                    <a:pt x="588" y="36"/>
                  </a:lnTo>
                  <a:lnTo>
                    <a:pt x="607" y="72"/>
                  </a:lnTo>
                  <a:lnTo>
                    <a:pt x="615" y="118"/>
                  </a:lnTo>
                  <a:lnTo>
                    <a:pt x="607" y="184"/>
                  </a:lnTo>
                  <a:lnTo>
                    <a:pt x="588" y="261"/>
                  </a:lnTo>
                  <a:lnTo>
                    <a:pt x="560" y="343"/>
                  </a:lnTo>
                  <a:lnTo>
                    <a:pt x="525" y="419"/>
                  </a:lnTo>
                  <a:lnTo>
                    <a:pt x="470" y="522"/>
                  </a:lnTo>
                  <a:lnTo>
                    <a:pt x="415" y="614"/>
                  </a:lnTo>
                  <a:lnTo>
                    <a:pt x="364" y="700"/>
                  </a:lnTo>
                  <a:lnTo>
                    <a:pt x="317" y="772"/>
                  </a:lnTo>
                  <a:lnTo>
                    <a:pt x="239" y="874"/>
                  </a:lnTo>
                  <a:lnTo>
                    <a:pt x="211" y="900"/>
                  </a:lnTo>
                  <a:lnTo>
                    <a:pt x="192" y="910"/>
                  </a:lnTo>
                  <a:lnTo>
                    <a:pt x="188" y="910"/>
                  </a:lnTo>
                  <a:lnTo>
                    <a:pt x="184" y="905"/>
                  </a:lnTo>
                  <a:lnTo>
                    <a:pt x="184" y="895"/>
                  </a:lnTo>
                  <a:lnTo>
                    <a:pt x="180" y="884"/>
                  </a:lnTo>
                  <a:lnTo>
                    <a:pt x="180" y="767"/>
                  </a:lnTo>
                  <a:lnTo>
                    <a:pt x="176" y="675"/>
                  </a:lnTo>
                  <a:lnTo>
                    <a:pt x="168" y="573"/>
                  </a:lnTo>
                  <a:lnTo>
                    <a:pt x="164" y="465"/>
                  </a:lnTo>
                  <a:lnTo>
                    <a:pt x="156" y="368"/>
                  </a:lnTo>
                  <a:lnTo>
                    <a:pt x="149" y="287"/>
                  </a:lnTo>
                  <a:lnTo>
                    <a:pt x="137" y="195"/>
                  </a:lnTo>
                  <a:lnTo>
                    <a:pt x="125" y="133"/>
                  </a:lnTo>
                  <a:lnTo>
                    <a:pt x="105" y="98"/>
                  </a:lnTo>
                  <a:lnTo>
                    <a:pt x="86" y="77"/>
                  </a:lnTo>
                  <a:lnTo>
                    <a:pt x="54" y="72"/>
                  </a:lnTo>
                  <a:lnTo>
                    <a:pt x="7" y="72"/>
                  </a:lnTo>
                  <a:lnTo>
                    <a:pt x="0" y="52"/>
                  </a:lnTo>
                  <a:lnTo>
                    <a:pt x="94" y="31"/>
                  </a:lnTo>
                  <a:lnTo>
                    <a:pt x="137" y="21"/>
                  </a:lnTo>
                  <a:lnTo>
                    <a:pt x="168" y="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5" name="Freeform 193"/>
            <p:cNvSpPr>
              <a:spLocks noEditPoints="1"/>
            </p:cNvSpPr>
            <p:nvPr/>
          </p:nvSpPr>
          <p:spPr bwMode="auto">
            <a:xfrm>
              <a:off x="8957" y="4071"/>
              <a:ext cx="349" cy="1978"/>
            </a:xfrm>
            <a:custGeom>
              <a:avLst/>
              <a:gdLst/>
              <a:ahLst/>
              <a:cxnLst>
                <a:cxn ang="0">
                  <a:pos x="349" y="986"/>
                </a:cxn>
                <a:cxn ang="0">
                  <a:pos x="349" y="991"/>
                </a:cxn>
                <a:cxn ang="0">
                  <a:pos x="349" y="986"/>
                </a:cxn>
                <a:cxn ang="0">
                  <a:pos x="15" y="0"/>
                </a:cxn>
                <a:cxn ang="0">
                  <a:pos x="51" y="31"/>
                </a:cxn>
                <a:cxn ang="0">
                  <a:pos x="86" y="72"/>
                </a:cxn>
                <a:cxn ang="0">
                  <a:pos x="125" y="123"/>
                </a:cxn>
                <a:cxn ang="0">
                  <a:pos x="168" y="194"/>
                </a:cxn>
                <a:cxn ang="0">
                  <a:pos x="211" y="276"/>
                </a:cxn>
                <a:cxn ang="0">
                  <a:pos x="251" y="373"/>
                </a:cxn>
                <a:cxn ang="0">
                  <a:pos x="302" y="542"/>
                </a:cxn>
                <a:cxn ang="0">
                  <a:pos x="329" y="710"/>
                </a:cxn>
                <a:cxn ang="0">
                  <a:pos x="345" y="864"/>
                </a:cxn>
                <a:cxn ang="0">
                  <a:pos x="349" y="986"/>
                </a:cxn>
                <a:cxn ang="0">
                  <a:pos x="345" y="1119"/>
                </a:cxn>
                <a:cxn ang="0">
                  <a:pos x="329" y="1272"/>
                </a:cxn>
                <a:cxn ang="0">
                  <a:pos x="302" y="1426"/>
                </a:cxn>
                <a:cxn ang="0">
                  <a:pos x="255" y="1589"/>
                </a:cxn>
                <a:cxn ang="0">
                  <a:pos x="215" y="1691"/>
                </a:cxn>
                <a:cxn ang="0">
                  <a:pos x="172" y="1778"/>
                </a:cxn>
                <a:cxn ang="0">
                  <a:pos x="129" y="1850"/>
                </a:cxn>
                <a:cxn ang="0">
                  <a:pos x="90" y="1906"/>
                </a:cxn>
                <a:cxn ang="0">
                  <a:pos x="55" y="1947"/>
                </a:cxn>
                <a:cxn ang="0">
                  <a:pos x="27" y="1967"/>
                </a:cxn>
                <a:cxn ang="0">
                  <a:pos x="15" y="1978"/>
                </a:cxn>
                <a:cxn ang="0">
                  <a:pos x="8" y="1972"/>
                </a:cxn>
                <a:cxn ang="0">
                  <a:pos x="4" y="1967"/>
                </a:cxn>
                <a:cxn ang="0">
                  <a:pos x="0" y="1957"/>
                </a:cxn>
                <a:cxn ang="0">
                  <a:pos x="0" y="1947"/>
                </a:cxn>
                <a:cxn ang="0">
                  <a:pos x="4" y="1947"/>
                </a:cxn>
                <a:cxn ang="0">
                  <a:pos x="4" y="1942"/>
                </a:cxn>
                <a:cxn ang="0">
                  <a:pos x="19" y="1921"/>
                </a:cxn>
                <a:cxn ang="0">
                  <a:pos x="94" y="1809"/>
                </a:cxn>
                <a:cxn ang="0">
                  <a:pos x="149" y="1686"/>
                </a:cxn>
                <a:cxn ang="0">
                  <a:pos x="196" y="1553"/>
                </a:cxn>
                <a:cxn ang="0">
                  <a:pos x="227" y="1415"/>
                </a:cxn>
                <a:cxn ang="0">
                  <a:pos x="247" y="1278"/>
                </a:cxn>
                <a:cxn ang="0">
                  <a:pos x="258" y="1129"/>
                </a:cxn>
                <a:cxn ang="0">
                  <a:pos x="262" y="986"/>
                </a:cxn>
                <a:cxn ang="0">
                  <a:pos x="255" y="792"/>
                </a:cxn>
                <a:cxn ang="0">
                  <a:pos x="235" y="608"/>
                </a:cxn>
                <a:cxn ang="0">
                  <a:pos x="200" y="445"/>
                </a:cxn>
                <a:cxn ang="0">
                  <a:pos x="153" y="302"/>
                </a:cxn>
                <a:cxn ang="0">
                  <a:pos x="98" y="174"/>
                </a:cxn>
                <a:cxn ang="0">
                  <a:pos x="27" y="67"/>
                </a:cxn>
                <a:cxn ang="0">
                  <a:pos x="15" y="51"/>
                </a:cxn>
                <a:cxn ang="0">
                  <a:pos x="12" y="41"/>
                </a:cxn>
                <a:cxn ang="0">
                  <a:pos x="4" y="36"/>
                </a:cxn>
                <a:cxn ang="0">
                  <a:pos x="4" y="31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4" y="10"/>
                </a:cxn>
                <a:cxn ang="0">
                  <a:pos x="8" y="5"/>
                </a:cxn>
                <a:cxn ang="0">
                  <a:pos x="15" y="0"/>
                </a:cxn>
              </a:cxnLst>
              <a:rect l="0" t="0" r="r" b="b"/>
              <a:pathLst>
                <a:path w="349" h="1978">
                  <a:moveTo>
                    <a:pt x="349" y="986"/>
                  </a:moveTo>
                  <a:lnTo>
                    <a:pt x="349" y="991"/>
                  </a:lnTo>
                  <a:lnTo>
                    <a:pt x="349" y="986"/>
                  </a:lnTo>
                  <a:close/>
                  <a:moveTo>
                    <a:pt x="15" y="0"/>
                  </a:moveTo>
                  <a:lnTo>
                    <a:pt x="51" y="31"/>
                  </a:lnTo>
                  <a:lnTo>
                    <a:pt x="86" y="72"/>
                  </a:lnTo>
                  <a:lnTo>
                    <a:pt x="125" y="123"/>
                  </a:lnTo>
                  <a:lnTo>
                    <a:pt x="168" y="194"/>
                  </a:lnTo>
                  <a:lnTo>
                    <a:pt x="211" y="276"/>
                  </a:lnTo>
                  <a:lnTo>
                    <a:pt x="251" y="373"/>
                  </a:lnTo>
                  <a:lnTo>
                    <a:pt x="302" y="542"/>
                  </a:lnTo>
                  <a:lnTo>
                    <a:pt x="329" y="710"/>
                  </a:lnTo>
                  <a:lnTo>
                    <a:pt x="345" y="864"/>
                  </a:lnTo>
                  <a:lnTo>
                    <a:pt x="349" y="986"/>
                  </a:lnTo>
                  <a:lnTo>
                    <a:pt x="345" y="1119"/>
                  </a:lnTo>
                  <a:lnTo>
                    <a:pt x="329" y="1272"/>
                  </a:lnTo>
                  <a:lnTo>
                    <a:pt x="302" y="1426"/>
                  </a:lnTo>
                  <a:lnTo>
                    <a:pt x="255" y="1589"/>
                  </a:lnTo>
                  <a:lnTo>
                    <a:pt x="215" y="1691"/>
                  </a:lnTo>
                  <a:lnTo>
                    <a:pt x="172" y="1778"/>
                  </a:lnTo>
                  <a:lnTo>
                    <a:pt x="129" y="1850"/>
                  </a:lnTo>
                  <a:lnTo>
                    <a:pt x="90" y="1906"/>
                  </a:lnTo>
                  <a:lnTo>
                    <a:pt x="55" y="1947"/>
                  </a:lnTo>
                  <a:lnTo>
                    <a:pt x="27" y="1967"/>
                  </a:lnTo>
                  <a:lnTo>
                    <a:pt x="15" y="1978"/>
                  </a:lnTo>
                  <a:lnTo>
                    <a:pt x="8" y="1972"/>
                  </a:lnTo>
                  <a:lnTo>
                    <a:pt x="4" y="1967"/>
                  </a:lnTo>
                  <a:lnTo>
                    <a:pt x="0" y="1957"/>
                  </a:lnTo>
                  <a:lnTo>
                    <a:pt x="0" y="1947"/>
                  </a:lnTo>
                  <a:lnTo>
                    <a:pt x="4" y="1947"/>
                  </a:lnTo>
                  <a:lnTo>
                    <a:pt x="4" y="1942"/>
                  </a:lnTo>
                  <a:lnTo>
                    <a:pt x="19" y="1921"/>
                  </a:lnTo>
                  <a:lnTo>
                    <a:pt x="94" y="1809"/>
                  </a:lnTo>
                  <a:lnTo>
                    <a:pt x="149" y="1686"/>
                  </a:lnTo>
                  <a:lnTo>
                    <a:pt x="196" y="1553"/>
                  </a:lnTo>
                  <a:lnTo>
                    <a:pt x="227" y="1415"/>
                  </a:lnTo>
                  <a:lnTo>
                    <a:pt x="247" y="1278"/>
                  </a:lnTo>
                  <a:lnTo>
                    <a:pt x="258" y="1129"/>
                  </a:lnTo>
                  <a:lnTo>
                    <a:pt x="262" y="986"/>
                  </a:lnTo>
                  <a:lnTo>
                    <a:pt x="255" y="792"/>
                  </a:lnTo>
                  <a:lnTo>
                    <a:pt x="235" y="608"/>
                  </a:lnTo>
                  <a:lnTo>
                    <a:pt x="200" y="445"/>
                  </a:lnTo>
                  <a:lnTo>
                    <a:pt x="153" y="302"/>
                  </a:lnTo>
                  <a:lnTo>
                    <a:pt x="98" y="174"/>
                  </a:lnTo>
                  <a:lnTo>
                    <a:pt x="27" y="67"/>
                  </a:lnTo>
                  <a:lnTo>
                    <a:pt x="15" y="51"/>
                  </a:lnTo>
                  <a:lnTo>
                    <a:pt x="12" y="41"/>
                  </a:lnTo>
                  <a:lnTo>
                    <a:pt x="4" y="36"/>
                  </a:lnTo>
                  <a:lnTo>
                    <a:pt x="4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4" y="10"/>
                  </a:lnTo>
                  <a:lnTo>
                    <a:pt x="8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06" name="Freeform 194"/>
            <p:cNvSpPr>
              <a:spLocks/>
            </p:cNvSpPr>
            <p:nvPr/>
          </p:nvSpPr>
          <p:spPr bwMode="auto">
            <a:xfrm>
              <a:off x="9654" y="4076"/>
              <a:ext cx="63" cy="197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4" y="0"/>
                </a:cxn>
                <a:cxn ang="0">
                  <a:pos x="47" y="10"/>
                </a:cxn>
                <a:cxn ang="0">
                  <a:pos x="59" y="16"/>
                </a:cxn>
                <a:cxn ang="0">
                  <a:pos x="59" y="31"/>
                </a:cxn>
                <a:cxn ang="0">
                  <a:pos x="63" y="41"/>
                </a:cxn>
                <a:cxn ang="0">
                  <a:pos x="63" y="1937"/>
                </a:cxn>
                <a:cxn ang="0">
                  <a:pos x="59" y="1947"/>
                </a:cxn>
                <a:cxn ang="0">
                  <a:pos x="59" y="1962"/>
                </a:cxn>
                <a:cxn ang="0">
                  <a:pos x="47" y="1967"/>
                </a:cxn>
                <a:cxn ang="0">
                  <a:pos x="44" y="1978"/>
                </a:cxn>
                <a:cxn ang="0">
                  <a:pos x="20" y="1978"/>
                </a:cxn>
                <a:cxn ang="0">
                  <a:pos x="12" y="1967"/>
                </a:cxn>
                <a:cxn ang="0">
                  <a:pos x="4" y="1962"/>
                </a:cxn>
                <a:cxn ang="0">
                  <a:pos x="4" y="1947"/>
                </a:cxn>
                <a:cxn ang="0">
                  <a:pos x="0" y="1937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4" y="16"/>
                </a:cxn>
                <a:cxn ang="0">
                  <a:pos x="12" y="10"/>
                </a:cxn>
                <a:cxn ang="0">
                  <a:pos x="20" y="0"/>
                </a:cxn>
              </a:cxnLst>
              <a:rect l="0" t="0" r="r" b="b"/>
              <a:pathLst>
                <a:path w="63" h="1978">
                  <a:moveTo>
                    <a:pt x="20" y="0"/>
                  </a:moveTo>
                  <a:lnTo>
                    <a:pt x="44" y="0"/>
                  </a:lnTo>
                  <a:lnTo>
                    <a:pt x="47" y="10"/>
                  </a:lnTo>
                  <a:lnTo>
                    <a:pt x="59" y="16"/>
                  </a:lnTo>
                  <a:lnTo>
                    <a:pt x="59" y="31"/>
                  </a:lnTo>
                  <a:lnTo>
                    <a:pt x="63" y="41"/>
                  </a:lnTo>
                  <a:lnTo>
                    <a:pt x="63" y="1937"/>
                  </a:lnTo>
                  <a:lnTo>
                    <a:pt x="59" y="1947"/>
                  </a:lnTo>
                  <a:lnTo>
                    <a:pt x="59" y="1962"/>
                  </a:lnTo>
                  <a:lnTo>
                    <a:pt x="47" y="1967"/>
                  </a:lnTo>
                  <a:lnTo>
                    <a:pt x="44" y="1978"/>
                  </a:lnTo>
                  <a:lnTo>
                    <a:pt x="20" y="1978"/>
                  </a:lnTo>
                  <a:lnTo>
                    <a:pt x="12" y="1967"/>
                  </a:lnTo>
                  <a:lnTo>
                    <a:pt x="4" y="1962"/>
                  </a:lnTo>
                  <a:lnTo>
                    <a:pt x="4" y="1947"/>
                  </a:lnTo>
                  <a:lnTo>
                    <a:pt x="0" y="1937"/>
                  </a:lnTo>
                  <a:lnTo>
                    <a:pt x="0" y="41"/>
                  </a:lnTo>
                  <a:lnTo>
                    <a:pt x="4" y="31"/>
                  </a:lnTo>
                  <a:lnTo>
                    <a:pt x="4" y="16"/>
                  </a:lnTo>
                  <a:lnTo>
                    <a:pt x="12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7" name="Freeform 195"/>
            <p:cNvSpPr>
              <a:spLocks noEditPoints="1"/>
            </p:cNvSpPr>
            <p:nvPr/>
          </p:nvSpPr>
          <p:spPr bwMode="auto">
            <a:xfrm>
              <a:off x="10360" y="4296"/>
              <a:ext cx="933" cy="1533"/>
            </a:xfrm>
            <a:custGeom>
              <a:avLst/>
              <a:gdLst/>
              <a:ahLst/>
              <a:cxnLst>
                <a:cxn ang="0">
                  <a:pos x="43" y="1451"/>
                </a:cxn>
                <a:cxn ang="0">
                  <a:pos x="897" y="1451"/>
                </a:cxn>
                <a:cxn ang="0">
                  <a:pos x="909" y="1456"/>
                </a:cxn>
                <a:cxn ang="0">
                  <a:pos x="917" y="1456"/>
                </a:cxn>
                <a:cxn ang="0">
                  <a:pos x="933" y="1477"/>
                </a:cxn>
                <a:cxn ang="0">
                  <a:pos x="933" y="1507"/>
                </a:cxn>
                <a:cxn ang="0">
                  <a:pos x="925" y="1518"/>
                </a:cxn>
                <a:cxn ang="0">
                  <a:pos x="921" y="1528"/>
                </a:cxn>
                <a:cxn ang="0">
                  <a:pos x="909" y="1528"/>
                </a:cxn>
                <a:cxn ang="0">
                  <a:pos x="901" y="1533"/>
                </a:cxn>
                <a:cxn ang="0">
                  <a:pos x="39" y="1533"/>
                </a:cxn>
                <a:cxn ang="0">
                  <a:pos x="31" y="1528"/>
                </a:cxn>
                <a:cxn ang="0">
                  <a:pos x="19" y="1528"/>
                </a:cxn>
                <a:cxn ang="0">
                  <a:pos x="16" y="1518"/>
                </a:cxn>
                <a:cxn ang="0">
                  <a:pos x="8" y="1507"/>
                </a:cxn>
                <a:cxn ang="0">
                  <a:pos x="8" y="1477"/>
                </a:cxn>
                <a:cxn ang="0">
                  <a:pos x="23" y="1456"/>
                </a:cxn>
                <a:cxn ang="0">
                  <a:pos x="31" y="1456"/>
                </a:cxn>
                <a:cxn ang="0">
                  <a:pos x="43" y="1451"/>
                </a:cxn>
                <a:cxn ang="0">
                  <a:pos x="890" y="0"/>
                </a:cxn>
                <a:cxn ang="0">
                  <a:pos x="909" y="0"/>
                </a:cxn>
                <a:cxn ang="0">
                  <a:pos x="917" y="10"/>
                </a:cxn>
                <a:cxn ang="0">
                  <a:pos x="925" y="15"/>
                </a:cxn>
                <a:cxn ang="0">
                  <a:pos x="929" y="31"/>
                </a:cxn>
                <a:cxn ang="0">
                  <a:pos x="929" y="56"/>
                </a:cxn>
                <a:cxn ang="0">
                  <a:pos x="925" y="66"/>
                </a:cxn>
                <a:cxn ang="0">
                  <a:pos x="917" y="72"/>
                </a:cxn>
                <a:cxn ang="0">
                  <a:pos x="909" y="82"/>
                </a:cxn>
                <a:cxn ang="0">
                  <a:pos x="901" y="87"/>
                </a:cxn>
                <a:cxn ang="0">
                  <a:pos x="106" y="572"/>
                </a:cxn>
                <a:cxn ang="0">
                  <a:pos x="897" y="1058"/>
                </a:cxn>
                <a:cxn ang="0">
                  <a:pos x="913" y="1068"/>
                </a:cxn>
                <a:cxn ang="0">
                  <a:pos x="921" y="1083"/>
                </a:cxn>
                <a:cxn ang="0">
                  <a:pos x="929" y="1093"/>
                </a:cxn>
                <a:cxn ang="0">
                  <a:pos x="929" y="1119"/>
                </a:cxn>
                <a:cxn ang="0">
                  <a:pos x="921" y="1129"/>
                </a:cxn>
                <a:cxn ang="0">
                  <a:pos x="917" y="1139"/>
                </a:cxn>
                <a:cxn ang="0">
                  <a:pos x="905" y="1144"/>
                </a:cxn>
                <a:cxn ang="0">
                  <a:pos x="894" y="1144"/>
                </a:cxn>
                <a:cxn ang="0">
                  <a:pos x="886" y="1139"/>
                </a:cxn>
                <a:cxn ang="0">
                  <a:pos x="882" y="1134"/>
                </a:cxn>
                <a:cxn ang="0">
                  <a:pos x="870" y="1129"/>
                </a:cxn>
                <a:cxn ang="0">
                  <a:pos x="31" y="613"/>
                </a:cxn>
                <a:cxn ang="0">
                  <a:pos x="16" y="603"/>
                </a:cxn>
                <a:cxn ang="0">
                  <a:pos x="0" y="582"/>
                </a:cxn>
                <a:cxn ang="0">
                  <a:pos x="0" y="562"/>
                </a:cxn>
                <a:cxn ang="0">
                  <a:pos x="4" y="552"/>
                </a:cxn>
                <a:cxn ang="0">
                  <a:pos x="16" y="537"/>
                </a:cxn>
                <a:cxn ang="0">
                  <a:pos x="31" y="526"/>
                </a:cxn>
                <a:cxn ang="0">
                  <a:pos x="870" y="10"/>
                </a:cxn>
                <a:cxn ang="0">
                  <a:pos x="878" y="10"/>
                </a:cxn>
                <a:cxn ang="0">
                  <a:pos x="886" y="5"/>
                </a:cxn>
                <a:cxn ang="0">
                  <a:pos x="890" y="0"/>
                </a:cxn>
              </a:cxnLst>
              <a:rect l="0" t="0" r="r" b="b"/>
              <a:pathLst>
                <a:path w="933" h="1533">
                  <a:moveTo>
                    <a:pt x="43" y="1451"/>
                  </a:moveTo>
                  <a:lnTo>
                    <a:pt x="897" y="1451"/>
                  </a:lnTo>
                  <a:lnTo>
                    <a:pt x="909" y="1456"/>
                  </a:lnTo>
                  <a:lnTo>
                    <a:pt x="917" y="1456"/>
                  </a:lnTo>
                  <a:lnTo>
                    <a:pt x="933" y="1477"/>
                  </a:lnTo>
                  <a:lnTo>
                    <a:pt x="933" y="1507"/>
                  </a:lnTo>
                  <a:lnTo>
                    <a:pt x="925" y="1518"/>
                  </a:lnTo>
                  <a:lnTo>
                    <a:pt x="921" y="1528"/>
                  </a:lnTo>
                  <a:lnTo>
                    <a:pt x="909" y="1528"/>
                  </a:lnTo>
                  <a:lnTo>
                    <a:pt x="901" y="1533"/>
                  </a:lnTo>
                  <a:lnTo>
                    <a:pt x="39" y="1533"/>
                  </a:lnTo>
                  <a:lnTo>
                    <a:pt x="31" y="1528"/>
                  </a:lnTo>
                  <a:lnTo>
                    <a:pt x="19" y="1528"/>
                  </a:lnTo>
                  <a:lnTo>
                    <a:pt x="16" y="1518"/>
                  </a:lnTo>
                  <a:lnTo>
                    <a:pt x="8" y="1507"/>
                  </a:lnTo>
                  <a:lnTo>
                    <a:pt x="8" y="1477"/>
                  </a:lnTo>
                  <a:lnTo>
                    <a:pt x="23" y="1456"/>
                  </a:lnTo>
                  <a:lnTo>
                    <a:pt x="31" y="1456"/>
                  </a:lnTo>
                  <a:lnTo>
                    <a:pt x="43" y="1451"/>
                  </a:lnTo>
                  <a:close/>
                  <a:moveTo>
                    <a:pt x="890" y="0"/>
                  </a:moveTo>
                  <a:lnTo>
                    <a:pt x="909" y="0"/>
                  </a:lnTo>
                  <a:lnTo>
                    <a:pt x="917" y="10"/>
                  </a:lnTo>
                  <a:lnTo>
                    <a:pt x="925" y="15"/>
                  </a:lnTo>
                  <a:lnTo>
                    <a:pt x="929" y="31"/>
                  </a:lnTo>
                  <a:lnTo>
                    <a:pt x="929" y="56"/>
                  </a:lnTo>
                  <a:lnTo>
                    <a:pt x="925" y="66"/>
                  </a:lnTo>
                  <a:lnTo>
                    <a:pt x="917" y="72"/>
                  </a:lnTo>
                  <a:lnTo>
                    <a:pt x="909" y="82"/>
                  </a:lnTo>
                  <a:lnTo>
                    <a:pt x="901" y="87"/>
                  </a:lnTo>
                  <a:lnTo>
                    <a:pt x="106" y="572"/>
                  </a:lnTo>
                  <a:lnTo>
                    <a:pt x="897" y="1058"/>
                  </a:lnTo>
                  <a:lnTo>
                    <a:pt x="913" y="1068"/>
                  </a:lnTo>
                  <a:lnTo>
                    <a:pt x="921" y="1083"/>
                  </a:lnTo>
                  <a:lnTo>
                    <a:pt x="929" y="1093"/>
                  </a:lnTo>
                  <a:lnTo>
                    <a:pt x="929" y="1119"/>
                  </a:lnTo>
                  <a:lnTo>
                    <a:pt x="921" y="1129"/>
                  </a:lnTo>
                  <a:lnTo>
                    <a:pt x="917" y="1139"/>
                  </a:lnTo>
                  <a:lnTo>
                    <a:pt x="905" y="1144"/>
                  </a:lnTo>
                  <a:lnTo>
                    <a:pt x="894" y="1144"/>
                  </a:lnTo>
                  <a:lnTo>
                    <a:pt x="886" y="1139"/>
                  </a:lnTo>
                  <a:lnTo>
                    <a:pt x="882" y="1134"/>
                  </a:lnTo>
                  <a:lnTo>
                    <a:pt x="870" y="1129"/>
                  </a:lnTo>
                  <a:lnTo>
                    <a:pt x="31" y="613"/>
                  </a:lnTo>
                  <a:lnTo>
                    <a:pt x="16" y="603"/>
                  </a:lnTo>
                  <a:lnTo>
                    <a:pt x="0" y="582"/>
                  </a:lnTo>
                  <a:lnTo>
                    <a:pt x="0" y="562"/>
                  </a:lnTo>
                  <a:lnTo>
                    <a:pt x="4" y="552"/>
                  </a:lnTo>
                  <a:lnTo>
                    <a:pt x="16" y="537"/>
                  </a:lnTo>
                  <a:lnTo>
                    <a:pt x="31" y="526"/>
                  </a:lnTo>
                  <a:lnTo>
                    <a:pt x="870" y="10"/>
                  </a:lnTo>
                  <a:lnTo>
                    <a:pt x="878" y="10"/>
                  </a:lnTo>
                  <a:lnTo>
                    <a:pt x="886" y="5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08" name="Freeform 196"/>
            <p:cNvSpPr>
              <a:spLocks/>
            </p:cNvSpPr>
            <p:nvPr/>
          </p:nvSpPr>
          <p:spPr bwMode="auto">
            <a:xfrm>
              <a:off x="11818" y="4204"/>
              <a:ext cx="364" cy="1369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364" y="10"/>
                </a:cxn>
                <a:cxn ang="0">
                  <a:pos x="133" y="1155"/>
                </a:cxn>
                <a:cxn ang="0">
                  <a:pos x="133" y="1160"/>
                </a:cxn>
                <a:cxn ang="0">
                  <a:pos x="129" y="1170"/>
                </a:cxn>
                <a:cxn ang="0">
                  <a:pos x="129" y="1175"/>
                </a:cxn>
                <a:cxn ang="0">
                  <a:pos x="125" y="1201"/>
                </a:cxn>
                <a:cxn ang="0">
                  <a:pos x="118" y="1242"/>
                </a:cxn>
                <a:cxn ang="0">
                  <a:pos x="118" y="1267"/>
                </a:cxn>
                <a:cxn ang="0">
                  <a:pos x="129" y="1282"/>
                </a:cxn>
                <a:cxn ang="0">
                  <a:pos x="141" y="1288"/>
                </a:cxn>
                <a:cxn ang="0">
                  <a:pos x="161" y="1282"/>
                </a:cxn>
                <a:cxn ang="0">
                  <a:pos x="188" y="1262"/>
                </a:cxn>
                <a:cxn ang="0">
                  <a:pos x="216" y="1226"/>
                </a:cxn>
                <a:cxn ang="0">
                  <a:pos x="247" y="1175"/>
                </a:cxn>
                <a:cxn ang="0">
                  <a:pos x="259" y="1155"/>
                </a:cxn>
                <a:cxn ang="0">
                  <a:pos x="274" y="1129"/>
                </a:cxn>
                <a:cxn ang="0">
                  <a:pos x="286" y="1109"/>
                </a:cxn>
                <a:cxn ang="0">
                  <a:pos x="306" y="1124"/>
                </a:cxn>
                <a:cxn ang="0">
                  <a:pos x="259" y="1206"/>
                </a:cxn>
                <a:cxn ang="0">
                  <a:pos x="219" y="1272"/>
                </a:cxn>
                <a:cxn ang="0">
                  <a:pos x="184" y="1318"/>
                </a:cxn>
                <a:cxn ang="0">
                  <a:pos x="149" y="1349"/>
                </a:cxn>
                <a:cxn ang="0">
                  <a:pos x="114" y="1364"/>
                </a:cxn>
                <a:cxn ang="0">
                  <a:pos x="74" y="1369"/>
                </a:cxn>
                <a:cxn ang="0">
                  <a:pos x="43" y="1364"/>
                </a:cxn>
                <a:cxn ang="0">
                  <a:pos x="20" y="1339"/>
                </a:cxn>
                <a:cxn ang="0">
                  <a:pos x="4" y="1303"/>
                </a:cxn>
                <a:cxn ang="0">
                  <a:pos x="0" y="1257"/>
                </a:cxn>
                <a:cxn ang="0">
                  <a:pos x="0" y="1247"/>
                </a:cxn>
                <a:cxn ang="0">
                  <a:pos x="4" y="1236"/>
                </a:cxn>
                <a:cxn ang="0">
                  <a:pos x="4" y="1221"/>
                </a:cxn>
                <a:cxn ang="0">
                  <a:pos x="8" y="1206"/>
                </a:cxn>
                <a:cxn ang="0">
                  <a:pos x="216" y="164"/>
                </a:cxn>
                <a:cxn ang="0">
                  <a:pos x="219" y="148"/>
                </a:cxn>
                <a:cxn ang="0">
                  <a:pos x="223" y="138"/>
                </a:cxn>
                <a:cxn ang="0">
                  <a:pos x="223" y="128"/>
                </a:cxn>
                <a:cxn ang="0">
                  <a:pos x="216" y="107"/>
                </a:cxn>
                <a:cxn ang="0">
                  <a:pos x="200" y="92"/>
                </a:cxn>
                <a:cxn ang="0">
                  <a:pos x="168" y="87"/>
                </a:cxn>
                <a:cxn ang="0">
                  <a:pos x="121" y="82"/>
                </a:cxn>
                <a:cxn ang="0">
                  <a:pos x="121" y="51"/>
                </a:cxn>
                <a:cxn ang="0">
                  <a:pos x="200" y="41"/>
                </a:cxn>
                <a:cxn ang="0">
                  <a:pos x="274" y="20"/>
                </a:cxn>
                <a:cxn ang="0">
                  <a:pos x="357" y="0"/>
                </a:cxn>
              </a:cxnLst>
              <a:rect l="0" t="0" r="r" b="b"/>
              <a:pathLst>
                <a:path w="364" h="1369">
                  <a:moveTo>
                    <a:pt x="357" y="0"/>
                  </a:moveTo>
                  <a:lnTo>
                    <a:pt x="364" y="10"/>
                  </a:lnTo>
                  <a:lnTo>
                    <a:pt x="133" y="1155"/>
                  </a:lnTo>
                  <a:lnTo>
                    <a:pt x="133" y="1160"/>
                  </a:lnTo>
                  <a:lnTo>
                    <a:pt x="129" y="1170"/>
                  </a:lnTo>
                  <a:lnTo>
                    <a:pt x="129" y="1175"/>
                  </a:lnTo>
                  <a:lnTo>
                    <a:pt x="125" y="1201"/>
                  </a:lnTo>
                  <a:lnTo>
                    <a:pt x="118" y="1242"/>
                  </a:lnTo>
                  <a:lnTo>
                    <a:pt x="118" y="1267"/>
                  </a:lnTo>
                  <a:lnTo>
                    <a:pt x="129" y="1282"/>
                  </a:lnTo>
                  <a:lnTo>
                    <a:pt x="141" y="1288"/>
                  </a:lnTo>
                  <a:lnTo>
                    <a:pt x="161" y="1282"/>
                  </a:lnTo>
                  <a:lnTo>
                    <a:pt x="188" y="1262"/>
                  </a:lnTo>
                  <a:lnTo>
                    <a:pt x="216" y="1226"/>
                  </a:lnTo>
                  <a:lnTo>
                    <a:pt x="247" y="1175"/>
                  </a:lnTo>
                  <a:lnTo>
                    <a:pt x="259" y="1155"/>
                  </a:lnTo>
                  <a:lnTo>
                    <a:pt x="274" y="1129"/>
                  </a:lnTo>
                  <a:lnTo>
                    <a:pt x="286" y="1109"/>
                  </a:lnTo>
                  <a:lnTo>
                    <a:pt x="306" y="1124"/>
                  </a:lnTo>
                  <a:lnTo>
                    <a:pt x="259" y="1206"/>
                  </a:lnTo>
                  <a:lnTo>
                    <a:pt x="219" y="1272"/>
                  </a:lnTo>
                  <a:lnTo>
                    <a:pt x="184" y="1318"/>
                  </a:lnTo>
                  <a:lnTo>
                    <a:pt x="149" y="1349"/>
                  </a:lnTo>
                  <a:lnTo>
                    <a:pt x="114" y="1364"/>
                  </a:lnTo>
                  <a:lnTo>
                    <a:pt x="74" y="1369"/>
                  </a:lnTo>
                  <a:lnTo>
                    <a:pt x="43" y="1364"/>
                  </a:lnTo>
                  <a:lnTo>
                    <a:pt x="20" y="1339"/>
                  </a:lnTo>
                  <a:lnTo>
                    <a:pt x="4" y="1303"/>
                  </a:lnTo>
                  <a:lnTo>
                    <a:pt x="0" y="1257"/>
                  </a:lnTo>
                  <a:lnTo>
                    <a:pt x="0" y="1247"/>
                  </a:lnTo>
                  <a:lnTo>
                    <a:pt x="4" y="1236"/>
                  </a:lnTo>
                  <a:lnTo>
                    <a:pt x="4" y="1221"/>
                  </a:lnTo>
                  <a:lnTo>
                    <a:pt x="8" y="1206"/>
                  </a:lnTo>
                  <a:lnTo>
                    <a:pt x="216" y="164"/>
                  </a:lnTo>
                  <a:lnTo>
                    <a:pt x="219" y="148"/>
                  </a:lnTo>
                  <a:lnTo>
                    <a:pt x="223" y="138"/>
                  </a:lnTo>
                  <a:lnTo>
                    <a:pt x="223" y="128"/>
                  </a:lnTo>
                  <a:lnTo>
                    <a:pt x="216" y="107"/>
                  </a:lnTo>
                  <a:lnTo>
                    <a:pt x="200" y="92"/>
                  </a:lnTo>
                  <a:lnTo>
                    <a:pt x="168" y="87"/>
                  </a:lnTo>
                  <a:lnTo>
                    <a:pt x="121" y="82"/>
                  </a:lnTo>
                  <a:lnTo>
                    <a:pt x="121" y="51"/>
                  </a:lnTo>
                  <a:lnTo>
                    <a:pt x="200" y="41"/>
                  </a:lnTo>
                  <a:lnTo>
                    <a:pt x="274" y="2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09" name="Freeform 197"/>
            <p:cNvSpPr>
              <a:spLocks/>
            </p:cNvSpPr>
            <p:nvPr/>
          </p:nvSpPr>
          <p:spPr bwMode="auto">
            <a:xfrm>
              <a:off x="12339" y="4766"/>
              <a:ext cx="322" cy="991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16" y="5"/>
                </a:cxn>
                <a:cxn ang="0">
                  <a:pos x="216" y="884"/>
                </a:cxn>
                <a:cxn ang="0">
                  <a:pos x="220" y="920"/>
                </a:cxn>
                <a:cxn ang="0">
                  <a:pos x="228" y="945"/>
                </a:cxn>
                <a:cxn ang="0">
                  <a:pos x="247" y="961"/>
                </a:cxn>
                <a:cxn ang="0">
                  <a:pos x="275" y="971"/>
                </a:cxn>
                <a:cxn ang="0">
                  <a:pos x="322" y="971"/>
                </a:cxn>
                <a:cxn ang="0">
                  <a:pos x="322" y="991"/>
                </a:cxn>
                <a:cxn ang="0">
                  <a:pos x="12" y="991"/>
                </a:cxn>
                <a:cxn ang="0">
                  <a:pos x="12" y="971"/>
                </a:cxn>
                <a:cxn ang="0">
                  <a:pos x="51" y="966"/>
                </a:cxn>
                <a:cxn ang="0">
                  <a:pos x="75" y="961"/>
                </a:cxn>
                <a:cxn ang="0">
                  <a:pos x="90" y="950"/>
                </a:cxn>
                <a:cxn ang="0">
                  <a:pos x="106" y="930"/>
                </a:cxn>
                <a:cxn ang="0">
                  <a:pos x="114" y="899"/>
                </a:cxn>
                <a:cxn ang="0">
                  <a:pos x="118" y="853"/>
                </a:cxn>
                <a:cxn ang="0">
                  <a:pos x="118" y="169"/>
                </a:cxn>
                <a:cxn ang="0">
                  <a:pos x="110" y="138"/>
                </a:cxn>
                <a:cxn ang="0">
                  <a:pos x="102" y="128"/>
                </a:cxn>
                <a:cxn ang="0">
                  <a:pos x="94" y="123"/>
                </a:cxn>
                <a:cxn ang="0">
                  <a:pos x="71" y="123"/>
                </a:cxn>
                <a:cxn ang="0">
                  <a:pos x="47" y="133"/>
                </a:cxn>
                <a:cxn ang="0">
                  <a:pos x="32" y="138"/>
                </a:cxn>
                <a:cxn ang="0">
                  <a:pos x="28" y="138"/>
                </a:cxn>
                <a:cxn ang="0">
                  <a:pos x="20" y="143"/>
                </a:cxn>
                <a:cxn ang="0">
                  <a:pos x="8" y="148"/>
                </a:cxn>
                <a:cxn ang="0">
                  <a:pos x="0" y="153"/>
                </a:cxn>
                <a:cxn ang="0">
                  <a:pos x="0" y="133"/>
                </a:cxn>
                <a:cxn ang="0">
                  <a:pos x="204" y="0"/>
                </a:cxn>
              </a:cxnLst>
              <a:rect l="0" t="0" r="r" b="b"/>
              <a:pathLst>
                <a:path w="322" h="991">
                  <a:moveTo>
                    <a:pt x="204" y="0"/>
                  </a:moveTo>
                  <a:lnTo>
                    <a:pt x="216" y="5"/>
                  </a:lnTo>
                  <a:lnTo>
                    <a:pt x="216" y="884"/>
                  </a:lnTo>
                  <a:lnTo>
                    <a:pt x="220" y="920"/>
                  </a:lnTo>
                  <a:lnTo>
                    <a:pt x="228" y="945"/>
                  </a:lnTo>
                  <a:lnTo>
                    <a:pt x="247" y="961"/>
                  </a:lnTo>
                  <a:lnTo>
                    <a:pt x="275" y="971"/>
                  </a:lnTo>
                  <a:lnTo>
                    <a:pt x="322" y="971"/>
                  </a:lnTo>
                  <a:lnTo>
                    <a:pt x="322" y="991"/>
                  </a:lnTo>
                  <a:lnTo>
                    <a:pt x="12" y="991"/>
                  </a:lnTo>
                  <a:lnTo>
                    <a:pt x="12" y="971"/>
                  </a:lnTo>
                  <a:lnTo>
                    <a:pt x="51" y="966"/>
                  </a:lnTo>
                  <a:lnTo>
                    <a:pt x="75" y="961"/>
                  </a:lnTo>
                  <a:lnTo>
                    <a:pt x="90" y="950"/>
                  </a:lnTo>
                  <a:lnTo>
                    <a:pt x="106" y="930"/>
                  </a:lnTo>
                  <a:lnTo>
                    <a:pt x="114" y="899"/>
                  </a:lnTo>
                  <a:lnTo>
                    <a:pt x="118" y="853"/>
                  </a:lnTo>
                  <a:lnTo>
                    <a:pt x="118" y="169"/>
                  </a:lnTo>
                  <a:lnTo>
                    <a:pt x="110" y="138"/>
                  </a:lnTo>
                  <a:lnTo>
                    <a:pt x="102" y="128"/>
                  </a:lnTo>
                  <a:lnTo>
                    <a:pt x="94" y="123"/>
                  </a:lnTo>
                  <a:lnTo>
                    <a:pt x="71" y="123"/>
                  </a:lnTo>
                  <a:lnTo>
                    <a:pt x="47" y="133"/>
                  </a:lnTo>
                  <a:lnTo>
                    <a:pt x="32" y="138"/>
                  </a:lnTo>
                  <a:lnTo>
                    <a:pt x="28" y="138"/>
                  </a:lnTo>
                  <a:lnTo>
                    <a:pt x="20" y="143"/>
                  </a:lnTo>
                  <a:lnTo>
                    <a:pt x="8" y="148"/>
                  </a:lnTo>
                  <a:lnTo>
                    <a:pt x="0" y="153"/>
                  </a:lnTo>
                  <a:lnTo>
                    <a:pt x="0" y="13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0" name="Freeform 198"/>
            <p:cNvSpPr>
              <a:spLocks/>
            </p:cNvSpPr>
            <p:nvPr/>
          </p:nvSpPr>
          <p:spPr bwMode="auto">
            <a:xfrm>
              <a:off x="13060" y="4403"/>
              <a:ext cx="1012" cy="1313"/>
            </a:xfrm>
            <a:custGeom>
              <a:avLst/>
              <a:gdLst/>
              <a:ahLst/>
              <a:cxnLst>
                <a:cxn ang="0">
                  <a:pos x="494" y="0"/>
                </a:cxn>
                <a:cxn ang="0">
                  <a:pos x="518" y="0"/>
                </a:cxn>
                <a:cxn ang="0">
                  <a:pos x="534" y="21"/>
                </a:cxn>
                <a:cxn ang="0">
                  <a:pos x="534" y="31"/>
                </a:cxn>
                <a:cxn ang="0">
                  <a:pos x="537" y="41"/>
                </a:cxn>
                <a:cxn ang="0">
                  <a:pos x="537" y="619"/>
                </a:cxn>
                <a:cxn ang="0">
                  <a:pos x="980" y="619"/>
                </a:cxn>
                <a:cxn ang="0">
                  <a:pos x="992" y="624"/>
                </a:cxn>
                <a:cxn ang="0">
                  <a:pos x="1000" y="624"/>
                </a:cxn>
                <a:cxn ang="0">
                  <a:pos x="1004" y="634"/>
                </a:cxn>
                <a:cxn ang="0">
                  <a:pos x="1012" y="644"/>
                </a:cxn>
                <a:cxn ang="0">
                  <a:pos x="1012" y="675"/>
                </a:cxn>
                <a:cxn ang="0">
                  <a:pos x="996" y="695"/>
                </a:cxn>
                <a:cxn ang="0">
                  <a:pos x="988" y="695"/>
                </a:cxn>
                <a:cxn ang="0">
                  <a:pos x="980" y="700"/>
                </a:cxn>
                <a:cxn ang="0">
                  <a:pos x="537" y="700"/>
                </a:cxn>
                <a:cxn ang="0">
                  <a:pos x="537" y="1273"/>
                </a:cxn>
                <a:cxn ang="0">
                  <a:pos x="534" y="1288"/>
                </a:cxn>
                <a:cxn ang="0">
                  <a:pos x="534" y="1298"/>
                </a:cxn>
                <a:cxn ang="0">
                  <a:pos x="526" y="1303"/>
                </a:cxn>
                <a:cxn ang="0">
                  <a:pos x="518" y="1313"/>
                </a:cxn>
                <a:cxn ang="0">
                  <a:pos x="494" y="1313"/>
                </a:cxn>
                <a:cxn ang="0">
                  <a:pos x="479" y="1293"/>
                </a:cxn>
                <a:cxn ang="0">
                  <a:pos x="479" y="1283"/>
                </a:cxn>
                <a:cxn ang="0">
                  <a:pos x="475" y="1273"/>
                </a:cxn>
                <a:cxn ang="0">
                  <a:pos x="475" y="695"/>
                </a:cxn>
                <a:cxn ang="0">
                  <a:pos x="32" y="695"/>
                </a:cxn>
                <a:cxn ang="0">
                  <a:pos x="20" y="690"/>
                </a:cxn>
                <a:cxn ang="0">
                  <a:pos x="12" y="690"/>
                </a:cxn>
                <a:cxn ang="0">
                  <a:pos x="8" y="680"/>
                </a:cxn>
                <a:cxn ang="0">
                  <a:pos x="0" y="670"/>
                </a:cxn>
                <a:cxn ang="0">
                  <a:pos x="0" y="639"/>
                </a:cxn>
                <a:cxn ang="0">
                  <a:pos x="8" y="634"/>
                </a:cxn>
                <a:cxn ang="0">
                  <a:pos x="16" y="624"/>
                </a:cxn>
                <a:cxn ang="0">
                  <a:pos x="24" y="624"/>
                </a:cxn>
                <a:cxn ang="0">
                  <a:pos x="32" y="619"/>
                </a:cxn>
                <a:cxn ang="0">
                  <a:pos x="475" y="619"/>
                </a:cxn>
                <a:cxn ang="0">
                  <a:pos x="475" y="41"/>
                </a:cxn>
                <a:cxn ang="0">
                  <a:pos x="479" y="26"/>
                </a:cxn>
                <a:cxn ang="0">
                  <a:pos x="479" y="16"/>
                </a:cxn>
                <a:cxn ang="0">
                  <a:pos x="486" y="11"/>
                </a:cxn>
                <a:cxn ang="0">
                  <a:pos x="494" y="0"/>
                </a:cxn>
              </a:cxnLst>
              <a:rect l="0" t="0" r="r" b="b"/>
              <a:pathLst>
                <a:path w="1012" h="1313">
                  <a:moveTo>
                    <a:pt x="494" y="0"/>
                  </a:moveTo>
                  <a:lnTo>
                    <a:pt x="518" y="0"/>
                  </a:lnTo>
                  <a:lnTo>
                    <a:pt x="534" y="21"/>
                  </a:lnTo>
                  <a:lnTo>
                    <a:pt x="534" y="31"/>
                  </a:lnTo>
                  <a:lnTo>
                    <a:pt x="537" y="41"/>
                  </a:lnTo>
                  <a:lnTo>
                    <a:pt x="537" y="619"/>
                  </a:lnTo>
                  <a:lnTo>
                    <a:pt x="980" y="619"/>
                  </a:lnTo>
                  <a:lnTo>
                    <a:pt x="992" y="624"/>
                  </a:lnTo>
                  <a:lnTo>
                    <a:pt x="1000" y="624"/>
                  </a:lnTo>
                  <a:lnTo>
                    <a:pt x="1004" y="634"/>
                  </a:lnTo>
                  <a:lnTo>
                    <a:pt x="1012" y="644"/>
                  </a:lnTo>
                  <a:lnTo>
                    <a:pt x="1012" y="675"/>
                  </a:lnTo>
                  <a:lnTo>
                    <a:pt x="996" y="695"/>
                  </a:lnTo>
                  <a:lnTo>
                    <a:pt x="988" y="695"/>
                  </a:lnTo>
                  <a:lnTo>
                    <a:pt x="980" y="700"/>
                  </a:lnTo>
                  <a:lnTo>
                    <a:pt x="537" y="700"/>
                  </a:lnTo>
                  <a:lnTo>
                    <a:pt x="537" y="1273"/>
                  </a:lnTo>
                  <a:lnTo>
                    <a:pt x="534" y="1288"/>
                  </a:lnTo>
                  <a:lnTo>
                    <a:pt x="534" y="1298"/>
                  </a:lnTo>
                  <a:lnTo>
                    <a:pt x="526" y="1303"/>
                  </a:lnTo>
                  <a:lnTo>
                    <a:pt x="518" y="1313"/>
                  </a:lnTo>
                  <a:lnTo>
                    <a:pt x="494" y="1313"/>
                  </a:lnTo>
                  <a:lnTo>
                    <a:pt x="479" y="1293"/>
                  </a:lnTo>
                  <a:lnTo>
                    <a:pt x="479" y="1283"/>
                  </a:lnTo>
                  <a:lnTo>
                    <a:pt x="475" y="1273"/>
                  </a:lnTo>
                  <a:lnTo>
                    <a:pt x="475" y="695"/>
                  </a:lnTo>
                  <a:lnTo>
                    <a:pt x="32" y="695"/>
                  </a:lnTo>
                  <a:lnTo>
                    <a:pt x="20" y="690"/>
                  </a:lnTo>
                  <a:lnTo>
                    <a:pt x="12" y="690"/>
                  </a:lnTo>
                  <a:lnTo>
                    <a:pt x="8" y="680"/>
                  </a:lnTo>
                  <a:lnTo>
                    <a:pt x="0" y="670"/>
                  </a:lnTo>
                  <a:lnTo>
                    <a:pt x="0" y="639"/>
                  </a:lnTo>
                  <a:lnTo>
                    <a:pt x="8" y="634"/>
                  </a:lnTo>
                  <a:lnTo>
                    <a:pt x="16" y="624"/>
                  </a:lnTo>
                  <a:lnTo>
                    <a:pt x="24" y="624"/>
                  </a:lnTo>
                  <a:lnTo>
                    <a:pt x="32" y="619"/>
                  </a:lnTo>
                  <a:lnTo>
                    <a:pt x="475" y="619"/>
                  </a:lnTo>
                  <a:lnTo>
                    <a:pt x="475" y="41"/>
                  </a:lnTo>
                  <a:lnTo>
                    <a:pt x="479" y="26"/>
                  </a:lnTo>
                  <a:lnTo>
                    <a:pt x="479" y="16"/>
                  </a:lnTo>
                  <a:lnTo>
                    <a:pt x="486" y="11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1" name="Freeform 199"/>
            <p:cNvSpPr>
              <a:spLocks/>
            </p:cNvSpPr>
            <p:nvPr/>
          </p:nvSpPr>
          <p:spPr bwMode="auto">
            <a:xfrm>
              <a:off x="14389" y="4219"/>
              <a:ext cx="678" cy="1339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392" y="11"/>
                </a:cxn>
                <a:cxn ang="0">
                  <a:pos x="459" y="46"/>
                </a:cxn>
                <a:cxn ang="0">
                  <a:pos x="518" y="97"/>
                </a:cxn>
                <a:cxn ang="0">
                  <a:pos x="557" y="169"/>
                </a:cxn>
                <a:cxn ang="0">
                  <a:pos x="588" y="251"/>
                </a:cxn>
                <a:cxn ang="0">
                  <a:pos x="596" y="348"/>
                </a:cxn>
                <a:cxn ang="0">
                  <a:pos x="588" y="440"/>
                </a:cxn>
                <a:cxn ang="0">
                  <a:pos x="569" y="537"/>
                </a:cxn>
                <a:cxn ang="0">
                  <a:pos x="529" y="634"/>
                </a:cxn>
                <a:cxn ang="0">
                  <a:pos x="474" y="731"/>
                </a:cxn>
                <a:cxn ang="0">
                  <a:pos x="404" y="838"/>
                </a:cxn>
                <a:cxn ang="0">
                  <a:pos x="149" y="1186"/>
                </a:cxn>
                <a:cxn ang="0">
                  <a:pos x="549" y="1186"/>
                </a:cxn>
                <a:cxn ang="0">
                  <a:pos x="580" y="1176"/>
                </a:cxn>
                <a:cxn ang="0">
                  <a:pos x="604" y="1150"/>
                </a:cxn>
                <a:cxn ang="0">
                  <a:pos x="631" y="1114"/>
                </a:cxn>
                <a:cxn ang="0">
                  <a:pos x="659" y="1058"/>
                </a:cxn>
                <a:cxn ang="0">
                  <a:pos x="678" y="1068"/>
                </a:cxn>
                <a:cxn ang="0">
                  <a:pos x="592" y="1339"/>
                </a:cxn>
                <a:cxn ang="0">
                  <a:pos x="0" y="1339"/>
                </a:cxn>
                <a:cxn ang="0">
                  <a:pos x="0" y="1313"/>
                </a:cxn>
                <a:cxn ang="0">
                  <a:pos x="271" y="940"/>
                </a:cxn>
                <a:cxn ang="0">
                  <a:pos x="337" y="833"/>
                </a:cxn>
                <a:cxn ang="0">
                  <a:pos x="392" y="726"/>
                </a:cxn>
                <a:cxn ang="0">
                  <a:pos x="435" y="619"/>
                </a:cxn>
                <a:cxn ang="0">
                  <a:pos x="459" y="522"/>
                </a:cxn>
                <a:cxn ang="0">
                  <a:pos x="467" y="424"/>
                </a:cxn>
                <a:cxn ang="0">
                  <a:pos x="455" y="332"/>
                </a:cxn>
                <a:cxn ang="0">
                  <a:pos x="427" y="256"/>
                </a:cxn>
                <a:cxn ang="0">
                  <a:pos x="384" y="200"/>
                </a:cxn>
                <a:cxn ang="0">
                  <a:pos x="322" y="164"/>
                </a:cxn>
                <a:cxn ang="0">
                  <a:pos x="251" y="149"/>
                </a:cxn>
                <a:cxn ang="0">
                  <a:pos x="192" y="159"/>
                </a:cxn>
                <a:cxn ang="0">
                  <a:pos x="145" y="184"/>
                </a:cxn>
                <a:cxn ang="0">
                  <a:pos x="102" y="230"/>
                </a:cxn>
                <a:cxn ang="0">
                  <a:pos x="67" y="302"/>
                </a:cxn>
                <a:cxn ang="0">
                  <a:pos x="32" y="404"/>
                </a:cxn>
                <a:cxn ang="0">
                  <a:pos x="0" y="394"/>
                </a:cxn>
                <a:cxn ang="0">
                  <a:pos x="20" y="302"/>
                </a:cxn>
                <a:cxn ang="0">
                  <a:pos x="43" y="230"/>
                </a:cxn>
                <a:cxn ang="0">
                  <a:pos x="67" y="174"/>
                </a:cxn>
                <a:cxn ang="0">
                  <a:pos x="98" y="123"/>
                </a:cxn>
                <a:cxn ang="0">
                  <a:pos x="145" y="67"/>
                </a:cxn>
                <a:cxn ang="0">
                  <a:pos x="200" y="31"/>
                </a:cxn>
                <a:cxn ang="0">
                  <a:pos x="259" y="5"/>
                </a:cxn>
                <a:cxn ang="0">
                  <a:pos x="318" y="0"/>
                </a:cxn>
              </a:cxnLst>
              <a:rect l="0" t="0" r="r" b="b"/>
              <a:pathLst>
                <a:path w="678" h="1339">
                  <a:moveTo>
                    <a:pt x="318" y="0"/>
                  </a:moveTo>
                  <a:lnTo>
                    <a:pt x="392" y="11"/>
                  </a:lnTo>
                  <a:lnTo>
                    <a:pt x="459" y="46"/>
                  </a:lnTo>
                  <a:lnTo>
                    <a:pt x="518" y="97"/>
                  </a:lnTo>
                  <a:lnTo>
                    <a:pt x="557" y="169"/>
                  </a:lnTo>
                  <a:lnTo>
                    <a:pt x="588" y="251"/>
                  </a:lnTo>
                  <a:lnTo>
                    <a:pt x="596" y="348"/>
                  </a:lnTo>
                  <a:lnTo>
                    <a:pt x="588" y="440"/>
                  </a:lnTo>
                  <a:lnTo>
                    <a:pt x="569" y="537"/>
                  </a:lnTo>
                  <a:lnTo>
                    <a:pt x="529" y="634"/>
                  </a:lnTo>
                  <a:lnTo>
                    <a:pt x="474" y="731"/>
                  </a:lnTo>
                  <a:lnTo>
                    <a:pt x="404" y="838"/>
                  </a:lnTo>
                  <a:lnTo>
                    <a:pt x="149" y="1186"/>
                  </a:lnTo>
                  <a:lnTo>
                    <a:pt x="549" y="1186"/>
                  </a:lnTo>
                  <a:lnTo>
                    <a:pt x="580" y="1176"/>
                  </a:lnTo>
                  <a:lnTo>
                    <a:pt x="604" y="1150"/>
                  </a:lnTo>
                  <a:lnTo>
                    <a:pt x="631" y="1114"/>
                  </a:lnTo>
                  <a:lnTo>
                    <a:pt x="659" y="1058"/>
                  </a:lnTo>
                  <a:lnTo>
                    <a:pt x="678" y="1068"/>
                  </a:lnTo>
                  <a:lnTo>
                    <a:pt x="592" y="1339"/>
                  </a:lnTo>
                  <a:lnTo>
                    <a:pt x="0" y="1339"/>
                  </a:lnTo>
                  <a:lnTo>
                    <a:pt x="0" y="1313"/>
                  </a:lnTo>
                  <a:lnTo>
                    <a:pt x="271" y="940"/>
                  </a:lnTo>
                  <a:lnTo>
                    <a:pt x="337" y="833"/>
                  </a:lnTo>
                  <a:lnTo>
                    <a:pt x="392" y="726"/>
                  </a:lnTo>
                  <a:lnTo>
                    <a:pt x="435" y="619"/>
                  </a:lnTo>
                  <a:lnTo>
                    <a:pt x="459" y="522"/>
                  </a:lnTo>
                  <a:lnTo>
                    <a:pt x="467" y="424"/>
                  </a:lnTo>
                  <a:lnTo>
                    <a:pt x="455" y="332"/>
                  </a:lnTo>
                  <a:lnTo>
                    <a:pt x="427" y="256"/>
                  </a:lnTo>
                  <a:lnTo>
                    <a:pt x="384" y="200"/>
                  </a:lnTo>
                  <a:lnTo>
                    <a:pt x="322" y="164"/>
                  </a:lnTo>
                  <a:lnTo>
                    <a:pt x="251" y="149"/>
                  </a:lnTo>
                  <a:lnTo>
                    <a:pt x="192" y="159"/>
                  </a:lnTo>
                  <a:lnTo>
                    <a:pt x="145" y="184"/>
                  </a:lnTo>
                  <a:lnTo>
                    <a:pt x="102" y="230"/>
                  </a:lnTo>
                  <a:lnTo>
                    <a:pt x="67" y="302"/>
                  </a:lnTo>
                  <a:lnTo>
                    <a:pt x="32" y="404"/>
                  </a:lnTo>
                  <a:lnTo>
                    <a:pt x="0" y="394"/>
                  </a:lnTo>
                  <a:lnTo>
                    <a:pt x="20" y="302"/>
                  </a:lnTo>
                  <a:lnTo>
                    <a:pt x="43" y="230"/>
                  </a:lnTo>
                  <a:lnTo>
                    <a:pt x="67" y="174"/>
                  </a:lnTo>
                  <a:lnTo>
                    <a:pt x="98" y="123"/>
                  </a:lnTo>
                  <a:lnTo>
                    <a:pt x="145" y="67"/>
                  </a:lnTo>
                  <a:lnTo>
                    <a:pt x="200" y="31"/>
                  </a:lnTo>
                  <a:lnTo>
                    <a:pt x="259" y="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2" name="Freeform 200"/>
            <p:cNvSpPr>
              <a:spLocks/>
            </p:cNvSpPr>
            <p:nvPr/>
          </p:nvSpPr>
          <p:spPr bwMode="auto">
            <a:xfrm>
              <a:off x="15165" y="4204"/>
              <a:ext cx="365" cy="1369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365" y="10"/>
                </a:cxn>
                <a:cxn ang="0">
                  <a:pos x="134" y="1155"/>
                </a:cxn>
                <a:cxn ang="0">
                  <a:pos x="134" y="1160"/>
                </a:cxn>
                <a:cxn ang="0">
                  <a:pos x="130" y="1170"/>
                </a:cxn>
                <a:cxn ang="0">
                  <a:pos x="130" y="1175"/>
                </a:cxn>
                <a:cxn ang="0">
                  <a:pos x="126" y="1201"/>
                </a:cxn>
                <a:cxn ang="0">
                  <a:pos x="118" y="1242"/>
                </a:cxn>
                <a:cxn ang="0">
                  <a:pos x="118" y="1267"/>
                </a:cxn>
                <a:cxn ang="0">
                  <a:pos x="130" y="1282"/>
                </a:cxn>
                <a:cxn ang="0">
                  <a:pos x="141" y="1288"/>
                </a:cxn>
                <a:cxn ang="0">
                  <a:pos x="161" y="1282"/>
                </a:cxn>
                <a:cxn ang="0">
                  <a:pos x="188" y="1262"/>
                </a:cxn>
                <a:cxn ang="0">
                  <a:pos x="216" y="1226"/>
                </a:cxn>
                <a:cxn ang="0">
                  <a:pos x="247" y="1175"/>
                </a:cxn>
                <a:cxn ang="0">
                  <a:pos x="259" y="1155"/>
                </a:cxn>
                <a:cxn ang="0">
                  <a:pos x="275" y="1129"/>
                </a:cxn>
                <a:cxn ang="0">
                  <a:pos x="286" y="1109"/>
                </a:cxn>
                <a:cxn ang="0">
                  <a:pos x="306" y="1124"/>
                </a:cxn>
                <a:cxn ang="0">
                  <a:pos x="259" y="1206"/>
                </a:cxn>
                <a:cxn ang="0">
                  <a:pos x="220" y="1272"/>
                </a:cxn>
                <a:cxn ang="0">
                  <a:pos x="184" y="1318"/>
                </a:cxn>
                <a:cxn ang="0">
                  <a:pos x="149" y="1349"/>
                </a:cxn>
                <a:cxn ang="0">
                  <a:pos x="114" y="1364"/>
                </a:cxn>
                <a:cxn ang="0">
                  <a:pos x="75" y="1369"/>
                </a:cxn>
                <a:cxn ang="0">
                  <a:pos x="43" y="1364"/>
                </a:cxn>
                <a:cxn ang="0">
                  <a:pos x="20" y="1339"/>
                </a:cxn>
                <a:cxn ang="0">
                  <a:pos x="4" y="1303"/>
                </a:cxn>
                <a:cxn ang="0">
                  <a:pos x="0" y="1257"/>
                </a:cxn>
                <a:cxn ang="0">
                  <a:pos x="0" y="1247"/>
                </a:cxn>
                <a:cxn ang="0">
                  <a:pos x="4" y="1236"/>
                </a:cxn>
                <a:cxn ang="0">
                  <a:pos x="4" y="1221"/>
                </a:cxn>
                <a:cxn ang="0">
                  <a:pos x="8" y="1206"/>
                </a:cxn>
                <a:cxn ang="0">
                  <a:pos x="216" y="164"/>
                </a:cxn>
                <a:cxn ang="0">
                  <a:pos x="220" y="148"/>
                </a:cxn>
                <a:cxn ang="0">
                  <a:pos x="224" y="138"/>
                </a:cxn>
                <a:cxn ang="0">
                  <a:pos x="224" y="128"/>
                </a:cxn>
                <a:cxn ang="0">
                  <a:pos x="216" y="107"/>
                </a:cxn>
                <a:cxn ang="0">
                  <a:pos x="200" y="92"/>
                </a:cxn>
                <a:cxn ang="0">
                  <a:pos x="169" y="87"/>
                </a:cxn>
                <a:cxn ang="0">
                  <a:pos x="122" y="82"/>
                </a:cxn>
                <a:cxn ang="0">
                  <a:pos x="122" y="51"/>
                </a:cxn>
                <a:cxn ang="0">
                  <a:pos x="200" y="41"/>
                </a:cxn>
                <a:cxn ang="0">
                  <a:pos x="275" y="20"/>
                </a:cxn>
                <a:cxn ang="0">
                  <a:pos x="357" y="0"/>
                </a:cxn>
              </a:cxnLst>
              <a:rect l="0" t="0" r="r" b="b"/>
              <a:pathLst>
                <a:path w="365" h="1369">
                  <a:moveTo>
                    <a:pt x="357" y="0"/>
                  </a:moveTo>
                  <a:lnTo>
                    <a:pt x="365" y="10"/>
                  </a:lnTo>
                  <a:lnTo>
                    <a:pt x="134" y="1155"/>
                  </a:lnTo>
                  <a:lnTo>
                    <a:pt x="134" y="1160"/>
                  </a:lnTo>
                  <a:lnTo>
                    <a:pt x="130" y="1170"/>
                  </a:lnTo>
                  <a:lnTo>
                    <a:pt x="130" y="1175"/>
                  </a:lnTo>
                  <a:lnTo>
                    <a:pt x="126" y="1201"/>
                  </a:lnTo>
                  <a:lnTo>
                    <a:pt x="118" y="1242"/>
                  </a:lnTo>
                  <a:lnTo>
                    <a:pt x="118" y="1267"/>
                  </a:lnTo>
                  <a:lnTo>
                    <a:pt x="130" y="1282"/>
                  </a:lnTo>
                  <a:lnTo>
                    <a:pt x="141" y="1288"/>
                  </a:lnTo>
                  <a:lnTo>
                    <a:pt x="161" y="1282"/>
                  </a:lnTo>
                  <a:lnTo>
                    <a:pt x="188" y="1262"/>
                  </a:lnTo>
                  <a:lnTo>
                    <a:pt x="216" y="1226"/>
                  </a:lnTo>
                  <a:lnTo>
                    <a:pt x="247" y="1175"/>
                  </a:lnTo>
                  <a:lnTo>
                    <a:pt x="259" y="1155"/>
                  </a:lnTo>
                  <a:lnTo>
                    <a:pt x="275" y="1129"/>
                  </a:lnTo>
                  <a:lnTo>
                    <a:pt x="286" y="1109"/>
                  </a:lnTo>
                  <a:lnTo>
                    <a:pt x="306" y="1124"/>
                  </a:lnTo>
                  <a:lnTo>
                    <a:pt x="259" y="1206"/>
                  </a:lnTo>
                  <a:lnTo>
                    <a:pt x="220" y="1272"/>
                  </a:lnTo>
                  <a:lnTo>
                    <a:pt x="184" y="1318"/>
                  </a:lnTo>
                  <a:lnTo>
                    <a:pt x="149" y="1349"/>
                  </a:lnTo>
                  <a:lnTo>
                    <a:pt x="114" y="1364"/>
                  </a:lnTo>
                  <a:lnTo>
                    <a:pt x="75" y="1369"/>
                  </a:lnTo>
                  <a:lnTo>
                    <a:pt x="43" y="1364"/>
                  </a:lnTo>
                  <a:lnTo>
                    <a:pt x="20" y="1339"/>
                  </a:lnTo>
                  <a:lnTo>
                    <a:pt x="4" y="1303"/>
                  </a:lnTo>
                  <a:lnTo>
                    <a:pt x="0" y="1257"/>
                  </a:lnTo>
                  <a:lnTo>
                    <a:pt x="0" y="1247"/>
                  </a:lnTo>
                  <a:lnTo>
                    <a:pt x="4" y="1236"/>
                  </a:lnTo>
                  <a:lnTo>
                    <a:pt x="4" y="1221"/>
                  </a:lnTo>
                  <a:lnTo>
                    <a:pt x="8" y="1206"/>
                  </a:lnTo>
                  <a:lnTo>
                    <a:pt x="216" y="164"/>
                  </a:lnTo>
                  <a:lnTo>
                    <a:pt x="220" y="148"/>
                  </a:lnTo>
                  <a:lnTo>
                    <a:pt x="224" y="138"/>
                  </a:lnTo>
                  <a:lnTo>
                    <a:pt x="224" y="128"/>
                  </a:lnTo>
                  <a:lnTo>
                    <a:pt x="216" y="107"/>
                  </a:lnTo>
                  <a:lnTo>
                    <a:pt x="200" y="92"/>
                  </a:lnTo>
                  <a:lnTo>
                    <a:pt x="169" y="87"/>
                  </a:lnTo>
                  <a:lnTo>
                    <a:pt x="122" y="82"/>
                  </a:lnTo>
                  <a:lnTo>
                    <a:pt x="122" y="51"/>
                  </a:lnTo>
                  <a:lnTo>
                    <a:pt x="200" y="41"/>
                  </a:lnTo>
                  <a:lnTo>
                    <a:pt x="275" y="2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13" name="Freeform 201"/>
            <p:cNvSpPr>
              <a:spLocks/>
            </p:cNvSpPr>
            <p:nvPr/>
          </p:nvSpPr>
          <p:spPr bwMode="auto">
            <a:xfrm>
              <a:off x="15604" y="4771"/>
              <a:ext cx="494" cy="981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98" y="16"/>
                </a:cxn>
                <a:cxn ang="0">
                  <a:pos x="357" y="51"/>
                </a:cxn>
                <a:cxn ang="0">
                  <a:pos x="400" y="107"/>
                </a:cxn>
                <a:cxn ang="0">
                  <a:pos x="427" y="179"/>
                </a:cxn>
                <a:cxn ang="0">
                  <a:pos x="439" y="261"/>
                </a:cxn>
                <a:cxn ang="0">
                  <a:pos x="431" y="348"/>
                </a:cxn>
                <a:cxn ang="0">
                  <a:pos x="404" y="434"/>
                </a:cxn>
                <a:cxn ang="0">
                  <a:pos x="357" y="526"/>
                </a:cxn>
                <a:cxn ang="0">
                  <a:pos x="294" y="624"/>
                </a:cxn>
                <a:cxn ang="0">
                  <a:pos x="106" y="879"/>
                </a:cxn>
                <a:cxn ang="0">
                  <a:pos x="373" y="879"/>
                </a:cxn>
                <a:cxn ang="0">
                  <a:pos x="404" y="874"/>
                </a:cxn>
                <a:cxn ang="0">
                  <a:pos x="427" y="864"/>
                </a:cxn>
                <a:cxn ang="0">
                  <a:pos x="451" y="833"/>
                </a:cxn>
                <a:cxn ang="0">
                  <a:pos x="478" y="782"/>
                </a:cxn>
                <a:cxn ang="0">
                  <a:pos x="494" y="787"/>
                </a:cxn>
                <a:cxn ang="0">
                  <a:pos x="439" y="981"/>
                </a:cxn>
                <a:cxn ang="0">
                  <a:pos x="0" y="981"/>
                </a:cxn>
                <a:cxn ang="0">
                  <a:pos x="0" y="966"/>
                </a:cxn>
                <a:cxn ang="0">
                  <a:pos x="200" y="690"/>
                </a:cxn>
                <a:cxn ang="0">
                  <a:pos x="263" y="593"/>
                </a:cxn>
                <a:cxn ang="0">
                  <a:pos x="310" y="496"/>
                </a:cxn>
                <a:cxn ang="0">
                  <a:pos x="337" y="399"/>
                </a:cxn>
                <a:cxn ang="0">
                  <a:pos x="345" y="312"/>
                </a:cxn>
                <a:cxn ang="0">
                  <a:pos x="337" y="245"/>
                </a:cxn>
                <a:cxn ang="0">
                  <a:pos x="318" y="189"/>
                </a:cxn>
                <a:cxn ang="0">
                  <a:pos x="282" y="143"/>
                </a:cxn>
                <a:cxn ang="0">
                  <a:pos x="239" y="118"/>
                </a:cxn>
                <a:cxn ang="0">
                  <a:pos x="188" y="107"/>
                </a:cxn>
                <a:cxn ang="0">
                  <a:pos x="137" y="118"/>
                </a:cxn>
                <a:cxn ang="0">
                  <a:pos x="94" y="148"/>
                </a:cxn>
                <a:cxn ang="0">
                  <a:pos x="59" y="205"/>
                </a:cxn>
                <a:cxn ang="0">
                  <a:pos x="24" y="296"/>
                </a:cxn>
                <a:cxn ang="0">
                  <a:pos x="0" y="291"/>
                </a:cxn>
                <a:cxn ang="0">
                  <a:pos x="16" y="225"/>
                </a:cxn>
                <a:cxn ang="0">
                  <a:pos x="32" y="174"/>
                </a:cxn>
                <a:cxn ang="0">
                  <a:pos x="47" y="128"/>
                </a:cxn>
                <a:cxn ang="0">
                  <a:pos x="71" y="92"/>
                </a:cxn>
                <a:cxn ang="0">
                  <a:pos x="118" y="41"/>
                </a:cxn>
                <a:cxn ang="0">
                  <a:pos x="169" y="10"/>
                </a:cxn>
                <a:cxn ang="0">
                  <a:pos x="231" y="0"/>
                </a:cxn>
              </a:cxnLst>
              <a:rect l="0" t="0" r="r" b="b"/>
              <a:pathLst>
                <a:path w="494" h="981">
                  <a:moveTo>
                    <a:pt x="231" y="0"/>
                  </a:moveTo>
                  <a:lnTo>
                    <a:pt x="298" y="16"/>
                  </a:lnTo>
                  <a:lnTo>
                    <a:pt x="357" y="51"/>
                  </a:lnTo>
                  <a:lnTo>
                    <a:pt x="400" y="107"/>
                  </a:lnTo>
                  <a:lnTo>
                    <a:pt x="427" y="179"/>
                  </a:lnTo>
                  <a:lnTo>
                    <a:pt x="439" y="261"/>
                  </a:lnTo>
                  <a:lnTo>
                    <a:pt x="431" y="348"/>
                  </a:lnTo>
                  <a:lnTo>
                    <a:pt x="404" y="434"/>
                  </a:lnTo>
                  <a:lnTo>
                    <a:pt x="357" y="526"/>
                  </a:lnTo>
                  <a:lnTo>
                    <a:pt x="294" y="624"/>
                  </a:lnTo>
                  <a:lnTo>
                    <a:pt x="106" y="879"/>
                  </a:lnTo>
                  <a:lnTo>
                    <a:pt x="373" y="879"/>
                  </a:lnTo>
                  <a:lnTo>
                    <a:pt x="404" y="874"/>
                  </a:lnTo>
                  <a:lnTo>
                    <a:pt x="427" y="864"/>
                  </a:lnTo>
                  <a:lnTo>
                    <a:pt x="451" y="833"/>
                  </a:lnTo>
                  <a:lnTo>
                    <a:pt x="478" y="782"/>
                  </a:lnTo>
                  <a:lnTo>
                    <a:pt x="494" y="787"/>
                  </a:lnTo>
                  <a:lnTo>
                    <a:pt x="439" y="981"/>
                  </a:lnTo>
                  <a:lnTo>
                    <a:pt x="0" y="981"/>
                  </a:lnTo>
                  <a:lnTo>
                    <a:pt x="0" y="966"/>
                  </a:lnTo>
                  <a:lnTo>
                    <a:pt x="200" y="690"/>
                  </a:lnTo>
                  <a:lnTo>
                    <a:pt x="263" y="593"/>
                  </a:lnTo>
                  <a:lnTo>
                    <a:pt x="310" y="496"/>
                  </a:lnTo>
                  <a:lnTo>
                    <a:pt x="337" y="399"/>
                  </a:lnTo>
                  <a:lnTo>
                    <a:pt x="345" y="312"/>
                  </a:lnTo>
                  <a:lnTo>
                    <a:pt x="337" y="245"/>
                  </a:lnTo>
                  <a:lnTo>
                    <a:pt x="318" y="189"/>
                  </a:lnTo>
                  <a:lnTo>
                    <a:pt x="282" y="143"/>
                  </a:lnTo>
                  <a:lnTo>
                    <a:pt x="239" y="118"/>
                  </a:lnTo>
                  <a:lnTo>
                    <a:pt x="188" y="107"/>
                  </a:lnTo>
                  <a:lnTo>
                    <a:pt x="137" y="118"/>
                  </a:lnTo>
                  <a:lnTo>
                    <a:pt x="94" y="148"/>
                  </a:lnTo>
                  <a:lnTo>
                    <a:pt x="59" y="205"/>
                  </a:lnTo>
                  <a:lnTo>
                    <a:pt x="24" y="296"/>
                  </a:lnTo>
                  <a:lnTo>
                    <a:pt x="0" y="291"/>
                  </a:lnTo>
                  <a:lnTo>
                    <a:pt x="16" y="225"/>
                  </a:lnTo>
                  <a:lnTo>
                    <a:pt x="32" y="174"/>
                  </a:lnTo>
                  <a:lnTo>
                    <a:pt x="47" y="128"/>
                  </a:lnTo>
                  <a:lnTo>
                    <a:pt x="71" y="92"/>
                  </a:lnTo>
                  <a:lnTo>
                    <a:pt x="118" y="41"/>
                  </a:lnTo>
                  <a:lnTo>
                    <a:pt x="169" y="1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64" name="Group 25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63588" y="5409220"/>
            <a:ext cx="2926080" cy="484632"/>
            <a:chOff x="3096" y="4159"/>
            <a:chExt cx="14934" cy="3360"/>
          </a:xfrm>
        </p:grpSpPr>
        <p:sp>
          <p:nvSpPr>
            <p:cNvPr id="13566" name="Freeform 254"/>
            <p:cNvSpPr>
              <a:spLocks noEditPoints="1"/>
            </p:cNvSpPr>
            <p:nvPr/>
          </p:nvSpPr>
          <p:spPr bwMode="auto">
            <a:xfrm>
              <a:off x="3096" y="5030"/>
              <a:ext cx="780" cy="1303"/>
            </a:xfrm>
            <a:custGeom>
              <a:avLst/>
              <a:gdLst/>
              <a:ahLst/>
              <a:cxnLst>
                <a:cxn ang="0">
                  <a:pos x="449" y="499"/>
                </a:cxn>
                <a:cxn ang="0">
                  <a:pos x="354" y="532"/>
                </a:cxn>
                <a:cxn ang="0">
                  <a:pos x="249" y="671"/>
                </a:cxn>
                <a:cxn ang="0">
                  <a:pos x="163" y="876"/>
                </a:cxn>
                <a:cxn ang="0">
                  <a:pos x="131" y="1081"/>
                </a:cxn>
                <a:cxn ang="0">
                  <a:pos x="154" y="1169"/>
                </a:cxn>
                <a:cxn ang="0">
                  <a:pos x="218" y="1203"/>
                </a:cxn>
                <a:cxn ang="0">
                  <a:pos x="340" y="1131"/>
                </a:cxn>
                <a:cxn ang="0">
                  <a:pos x="444" y="953"/>
                </a:cxn>
                <a:cxn ang="0">
                  <a:pos x="508" y="720"/>
                </a:cxn>
                <a:cxn ang="0">
                  <a:pos x="508" y="543"/>
                </a:cxn>
                <a:cxn ang="0">
                  <a:pos x="449" y="493"/>
                </a:cxn>
                <a:cxn ang="0">
                  <a:pos x="780" y="11"/>
                </a:cxn>
                <a:cxn ang="0">
                  <a:pos x="726" y="282"/>
                </a:cxn>
                <a:cxn ang="0">
                  <a:pos x="680" y="477"/>
                </a:cxn>
                <a:cxn ang="0">
                  <a:pos x="648" y="632"/>
                </a:cxn>
                <a:cxn ang="0">
                  <a:pos x="608" y="804"/>
                </a:cxn>
                <a:cxn ang="0">
                  <a:pos x="562" y="998"/>
                </a:cxn>
                <a:cxn ang="0">
                  <a:pos x="531" y="1158"/>
                </a:cxn>
                <a:cxn ang="0">
                  <a:pos x="540" y="1186"/>
                </a:cxn>
                <a:cxn ang="0">
                  <a:pos x="571" y="1197"/>
                </a:cxn>
                <a:cxn ang="0">
                  <a:pos x="608" y="1164"/>
                </a:cxn>
                <a:cxn ang="0">
                  <a:pos x="680" y="1064"/>
                </a:cxn>
                <a:cxn ang="0">
                  <a:pos x="639" y="1181"/>
                </a:cxn>
                <a:cxn ang="0">
                  <a:pos x="526" y="1286"/>
                </a:cxn>
                <a:cxn ang="0">
                  <a:pos x="458" y="1303"/>
                </a:cxn>
                <a:cxn ang="0">
                  <a:pos x="422" y="1264"/>
                </a:cxn>
                <a:cxn ang="0">
                  <a:pos x="413" y="1153"/>
                </a:cxn>
                <a:cxn ang="0">
                  <a:pos x="431" y="1053"/>
                </a:cxn>
                <a:cxn ang="0">
                  <a:pos x="322" y="1219"/>
                </a:cxn>
                <a:cxn ang="0">
                  <a:pos x="218" y="1291"/>
                </a:cxn>
                <a:cxn ang="0">
                  <a:pos x="104" y="1286"/>
                </a:cxn>
                <a:cxn ang="0">
                  <a:pos x="27" y="1219"/>
                </a:cxn>
                <a:cxn ang="0">
                  <a:pos x="0" y="1086"/>
                </a:cxn>
                <a:cxn ang="0">
                  <a:pos x="41" y="870"/>
                </a:cxn>
                <a:cxn ang="0">
                  <a:pos x="145" y="671"/>
                </a:cxn>
                <a:cxn ang="0">
                  <a:pos x="290" y="521"/>
                </a:cxn>
                <a:cxn ang="0">
                  <a:pos x="444" y="460"/>
                </a:cxn>
                <a:cxn ang="0">
                  <a:pos x="512" y="482"/>
                </a:cxn>
                <a:cxn ang="0">
                  <a:pos x="544" y="565"/>
                </a:cxn>
                <a:cxn ang="0">
                  <a:pos x="630" y="166"/>
                </a:cxn>
                <a:cxn ang="0">
                  <a:pos x="635" y="127"/>
                </a:cxn>
                <a:cxn ang="0">
                  <a:pos x="617" y="88"/>
                </a:cxn>
                <a:cxn ang="0">
                  <a:pos x="540" y="77"/>
                </a:cxn>
                <a:cxn ang="0">
                  <a:pos x="626" y="33"/>
                </a:cxn>
                <a:cxn ang="0">
                  <a:pos x="771" y="0"/>
                </a:cxn>
              </a:cxnLst>
              <a:rect l="0" t="0" r="r" b="b"/>
              <a:pathLst>
                <a:path w="780" h="1303">
                  <a:moveTo>
                    <a:pt x="449" y="493"/>
                  </a:moveTo>
                  <a:lnTo>
                    <a:pt x="449" y="499"/>
                  </a:lnTo>
                  <a:lnTo>
                    <a:pt x="404" y="504"/>
                  </a:lnTo>
                  <a:lnTo>
                    <a:pt x="354" y="532"/>
                  </a:lnTo>
                  <a:lnTo>
                    <a:pt x="308" y="582"/>
                  </a:lnTo>
                  <a:lnTo>
                    <a:pt x="249" y="671"/>
                  </a:lnTo>
                  <a:lnTo>
                    <a:pt x="204" y="770"/>
                  </a:lnTo>
                  <a:lnTo>
                    <a:pt x="163" y="876"/>
                  </a:lnTo>
                  <a:lnTo>
                    <a:pt x="140" y="981"/>
                  </a:lnTo>
                  <a:lnTo>
                    <a:pt x="131" y="1081"/>
                  </a:lnTo>
                  <a:lnTo>
                    <a:pt x="136" y="1131"/>
                  </a:lnTo>
                  <a:lnTo>
                    <a:pt x="154" y="1169"/>
                  </a:lnTo>
                  <a:lnTo>
                    <a:pt x="181" y="1192"/>
                  </a:lnTo>
                  <a:lnTo>
                    <a:pt x="218" y="1203"/>
                  </a:lnTo>
                  <a:lnTo>
                    <a:pt x="277" y="1186"/>
                  </a:lnTo>
                  <a:lnTo>
                    <a:pt x="340" y="1131"/>
                  </a:lnTo>
                  <a:lnTo>
                    <a:pt x="394" y="1053"/>
                  </a:lnTo>
                  <a:lnTo>
                    <a:pt x="444" y="953"/>
                  </a:lnTo>
                  <a:lnTo>
                    <a:pt x="481" y="842"/>
                  </a:lnTo>
                  <a:lnTo>
                    <a:pt x="508" y="720"/>
                  </a:lnTo>
                  <a:lnTo>
                    <a:pt x="517" y="598"/>
                  </a:lnTo>
                  <a:lnTo>
                    <a:pt x="508" y="543"/>
                  </a:lnTo>
                  <a:lnTo>
                    <a:pt x="485" y="510"/>
                  </a:lnTo>
                  <a:lnTo>
                    <a:pt x="449" y="493"/>
                  </a:lnTo>
                  <a:close/>
                  <a:moveTo>
                    <a:pt x="771" y="0"/>
                  </a:moveTo>
                  <a:lnTo>
                    <a:pt x="780" y="11"/>
                  </a:lnTo>
                  <a:lnTo>
                    <a:pt x="748" y="155"/>
                  </a:lnTo>
                  <a:lnTo>
                    <a:pt x="726" y="282"/>
                  </a:lnTo>
                  <a:lnTo>
                    <a:pt x="703" y="388"/>
                  </a:lnTo>
                  <a:lnTo>
                    <a:pt x="680" y="477"/>
                  </a:lnTo>
                  <a:lnTo>
                    <a:pt x="667" y="554"/>
                  </a:lnTo>
                  <a:lnTo>
                    <a:pt x="648" y="632"/>
                  </a:lnTo>
                  <a:lnTo>
                    <a:pt x="630" y="704"/>
                  </a:lnTo>
                  <a:lnTo>
                    <a:pt x="608" y="804"/>
                  </a:lnTo>
                  <a:lnTo>
                    <a:pt x="580" y="903"/>
                  </a:lnTo>
                  <a:lnTo>
                    <a:pt x="562" y="998"/>
                  </a:lnTo>
                  <a:lnTo>
                    <a:pt x="544" y="1075"/>
                  </a:lnTo>
                  <a:lnTo>
                    <a:pt x="531" y="1158"/>
                  </a:lnTo>
                  <a:lnTo>
                    <a:pt x="535" y="1175"/>
                  </a:lnTo>
                  <a:lnTo>
                    <a:pt x="540" y="1186"/>
                  </a:lnTo>
                  <a:lnTo>
                    <a:pt x="558" y="1197"/>
                  </a:lnTo>
                  <a:lnTo>
                    <a:pt x="571" y="1197"/>
                  </a:lnTo>
                  <a:lnTo>
                    <a:pt x="585" y="1186"/>
                  </a:lnTo>
                  <a:lnTo>
                    <a:pt x="608" y="1164"/>
                  </a:lnTo>
                  <a:lnTo>
                    <a:pt x="639" y="1125"/>
                  </a:lnTo>
                  <a:lnTo>
                    <a:pt x="680" y="1064"/>
                  </a:lnTo>
                  <a:lnTo>
                    <a:pt x="698" y="1092"/>
                  </a:lnTo>
                  <a:lnTo>
                    <a:pt x="639" y="1181"/>
                  </a:lnTo>
                  <a:lnTo>
                    <a:pt x="580" y="1247"/>
                  </a:lnTo>
                  <a:lnTo>
                    <a:pt x="526" y="1286"/>
                  </a:lnTo>
                  <a:lnTo>
                    <a:pt x="476" y="1303"/>
                  </a:lnTo>
                  <a:lnTo>
                    <a:pt x="458" y="1303"/>
                  </a:lnTo>
                  <a:lnTo>
                    <a:pt x="431" y="1280"/>
                  </a:lnTo>
                  <a:lnTo>
                    <a:pt x="422" y="1264"/>
                  </a:lnTo>
                  <a:lnTo>
                    <a:pt x="413" y="1242"/>
                  </a:lnTo>
                  <a:lnTo>
                    <a:pt x="413" y="1153"/>
                  </a:lnTo>
                  <a:lnTo>
                    <a:pt x="422" y="1114"/>
                  </a:lnTo>
                  <a:lnTo>
                    <a:pt x="431" y="1053"/>
                  </a:lnTo>
                  <a:lnTo>
                    <a:pt x="376" y="1147"/>
                  </a:lnTo>
                  <a:lnTo>
                    <a:pt x="322" y="1219"/>
                  </a:lnTo>
                  <a:lnTo>
                    <a:pt x="272" y="1264"/>
                  </a:lnTo>
                  <a:lnTo>
                    <a:pt x="218" y="1291"/>
                  </a:lnTo>
                  <a:lnTo>
                    <a:pt x="159" y="1297"/>
                  </a:lnTo>
                  <a:lnTo>
                    <a:pt x="104" y="1286"/>
                  </a:lnTo>
                  <a:lnTo>
                    <a:pt x="59" y="1264"/>
                  </a:lnTo>
                  <a:lnTo>
                    <a:pt x="27" y="1219"/>
                  </a:lnTo>
                  <a:lnTo>
                    <a:pt x="9" y="1158"/>
                  </a:lnTo>
                  <a:lnTo>
                    <a:pt x="0" y="1086"/>
                  </a:lnTo>
                  <a:lnTo>
                    <a:pt x="9" y="981"/>
                  </a:lnTo>
                  <a:lnTo>
                    <a:pt x="41" y="870"/>
                  </a:lnTo>
                  <a:lnTo>
                    <a:pt x="86" y="765"/>
                  </a:lnTo>
                  <a:lnTo>
                    <a:pt x="145" y="671"/>
                  </a:lnTo>
                  <a:lnTo>
                    <a:pt x="218" y="587"/>
                  </a:lnTo>
                  <a:lnTo>
                    <a:pt x="290" y="521"/>
                  </a:lnTo>
                  <a:lnTo>
                    <a:pt x="367" y="477"/>
                  </a:lnTo>
                  <a:lnTo>
                    <a:pt x="444" y="460"/>
                  </a:lnTo>
                  <a:lnTo>
                    <a:pt x="481" y="465"/>
                  </a:lnTo>
                  <a:lnTo>
                    <a:pt x="512" y="482"/>
                  </a:lnTo>
                  <a:lnTo>
                    <a:pt x="531" y="515"/>
                  </a:lnTo>
                  <a:lnTo>
                    <a:pt x="544" y="565"/>
                  </a:lnTo>
                  <a:lnTo>
                    <a:pt x="626" y="199"/>
                  </a:lnTo>
                  <a:lnTo>
                    <a:pt x="630" y="166"/>
                  </a:lnTo>
                  <a:lnTo>
                    <a:pt x="635" y="144"/>
                  </a:lnTo>
                  <a:lnTo>
                    <a:pt x="635" y="127"/>
                  </a:lnTo>
                  <a:lnTo>
                    <a:pt x="630" y="105"/>
                  </a:lnTo>
                  <a:lnTo>
                    <a:pt x="617" y="88"/>
                  </a:lnTo>
                  <a:lnTo>
                    <a:pt x="590" y="83"/>
                  </a:lnTo>
                  <a:lnTo>
                    <a:pt x="540" y="77"/>
                  </a:lnTo>
                  <a:lnTo>
                    <a:pt x="540" y="44"/>
                  </a:lnTo>
                  <a:lnTo>
                    <a:pt x="626" y="33"/>
                  </a:lnTo>
                  <a:lnTo>
                    <a:pt x="694" y="16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7" name="Freeform 255"/>
            <p:cNvSpPr>
              <a:spLocks/>
            </p:cNvSpPr>
            <p:nvPr/>
          </p:nvSpPr>
          <p:spPr bwMode="auto">
            <a:xfrm>
              <a:off x="3985" y="4908"/>
              <a:ext cx="354" cy="1863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345" y="0"/>
                </a:cxn>
                <a:cxn ang="0">
                  <a:pos x="349" y="5"/>
                </a:cxn>
                <a:cxn ang="0">
                  <a:pos x="349" y="22"/>
                </a:cxn>
                <a:cxn ang="0">
                  <a:pos x="345" y="27"/>
                </a:cxn>
                <a:cxn ang="0">
                  <a:pos x="340" y="39"/>
                </a:cxn>
                <a:cxn ang="0">
                  <a:pos x="331" y="50"/>
                </a:cxn>
                <a:cxn ang="0">
                  <a:pos x="249" y="172"/>
                </a:cxn>
                <a:cxn ang="0">
                  <a:pos x="186" y="310"/>
                </a:cxn>
                <a:cxn ang="0">
                  <a:pos x="141" y="454"/>
                </a:cxn>
                <a:cxn ang="0">
                  <a:pos x="109" y="610"/>
                </a:cxn>
                <a:cxn ang="0">
                  <a:pos x="91" y="770"/>
                </a:cxn>
                <a:cxn ang="0">
                  <a:pos x="86" y="931"/>
                </a:cxn>
                <a:cxn ang="0">
                  <a:pos x="91" y="1059"/>
                </a:cxn>
                <a:cxn ang="0">
                  <a:pos x="100" y="1186"/>
                </a:cxn>
                <a:cxn ang="0">
                  <a:pos x="122" y="1319"/>
                </a:cxn>
                <a:cxn ang="0">
                  <a:pos x="154" y="1452"/>
                </a:cxn>
                <a:cxn ang="0">
                  <a:pos x="195" y="1574"/>
                </a:cxn>
                <a:cxn ang="0">
                  <a:pos x="254" y="1696"/>
                </a:cxn>
                <a:cxn ang="0">
                  <a:pos x="327" y="1802"/>
                </a:cxn>
                <a:cxn ang="0">
                  <a:pos x="340" y="1813"/>
                </a:cxn>
                <a:cxn ang="0">
                  <a:pos x="345" y="1824"/>
                </a:cxn>
                <a:cxn ang="0">
                  <a:pos x="354" y="1835"/>
                </a:cxn>
                <a:cxn ang="0">
                  <a:pos x="354" y="1840"/>
                </a:cxn>
                <a:cxn ang="0">
                  <a:pos x="349" y="1846"/>
                </a:cxn>
                <a:cxn ang="0">
                  <a:pos x="349" y="1857"/>
                </a:cxn>
                <a:cxn ang="0">
                  <a:pos x="345" y="1863"/>
                </a:cxn>
                <a:cxn ang="0">
                  <a:pos x="336" y="1863"/>
                </a:cxn>
                <a:cxn ang="0">
                  <a:pos x="322" y="1857"/>
                </a:cxn>
                <a:cxn ang="0">
                  <a:pos x="299" y="1835"/>
                </a:cxn>
                <a:cxn ang="0">
                  <a:pos x="227" y="1746"/>
                </a:cxn>
                <a:cxn ang="0">
                  <a:pos x="186" y="1680"/>
                </a:cxn>
                <a:cxn ang="0">
                  <a:pos x="141" y="1602"/>
                </a:cxn>
                <a:cxn ang="0">
                  <a:pos x="100" y="1513"/>
                </a:cxn>
                <a:cxn ang="0">
                  <a:pos x="50" y="1352"/>
                </a:cxn>
                <a:cxn ang="0">
                  <a:pos x="18" y="1197"/>
                </a:cxn>
                <a:cxn ang="0">
                  <a:pos x="4" y="1053"/>
                </a:cxn>
                <a:cxn ang="0">
                  <a:pos x="0" y="931"/>
                </a:cxn>
                <a:cxn ang="0">
                  <a:pos x="4" y="804"/>
                </a:cxn>
                <a:cxn ang="0">
                  <a:pos x="18" y="665"/>
                </a:cxn>
                <a:cxn ang="0">
                  <a:pos x="50" y="521"/>
                </a:cxn>
                <a:cxn ang="0">
                  <a:pos x="95" y="366"/>
                </a:cxn>
                <a:cxn ang="0">
                  <a:pos x="136" y="271"/>
                </a:cxn>
                <a:cxn ang="0">
                  <a:pos x="177" y="188"/>
                </a:cxn>
                <a:cxn ang="0">
                  <a:pos x="222" y="122"/>
                </a:cxn>
                <a:cxn ang="0">
                  <a:pos x="263" y="66"/>
                </a:cxn>
                <a:cxn ang="0">
                  <a:pos x="299" y="33"/>
                </a:cxn>
                <a:cxn ang="0">
                  <a:pos x="322" y="5"/>
                </a:cxn>
                <a:cxn ang="0">
                  <a:pos x="336" y="0"/>
                </a:cxn>
              </a:cxnLst>
              <a:rect l="0" t="0" r="r" b="b"/>
              <a:pathLst>
                <a:path w="354" h="1863">
                  <a:moveTo>
                    <a:pt x="336" y="0"/>
                  </a:moveTo>
                  <a:lnTo>
                    <a:pt x="345" y="0"/>
                  </a:lnTo>
                  <a:lnTo>
                    <a:pt x="349" y="5"/>
                  </a:lnTo>
                  <a:lnTo>
                    <a:pt x="349" y="22"/>
                  </a:lnTo>
                  <a:lnTo>
                    <a:pt x="345" y="27"/>
                  </a:lnTo>
                  <a:lnTo>
                    <a:pt x="340" y="39"/>
                  </a:lnTo>
                  <a:lnTo>
                    <a:pt x="331" y="50"/>
                  </a:lnTo>
                  <a:lnTo>
                    <a:pt x="249" y="172"/>
                  </a:lnTo>
                  <a:lnTo>
                    <a:pt x="186" y="310"/>
                  </a:lnTo>
                  <a:lnTo>
                    <a:pt x="141" y="454"/>
                  </a:lnTo>
                  <a:lnTo>
                    <a:pt x="109" y="610"/>
                  </a:lnTo>
                  <a:lnTo>
                    <a:pt x="91" y="770"/>
                  </a:lnTo>
                  <a:lnTo>
                    <a:pt x="86" y="931"/>
                  </a:lnTo>
                  <a:lnTo>
                    <a:pt x="91" y="1059"/>
                  </a:lnTo>
                  <a:lnTo>
                    <a:pt x="100" y="1186"/>
                  </a:lnTo>
                  <a:lnTo>
                    <a:pt x="122" y="1319"/>
                  </a:lnTo>
                  <a:lnTo>
                    <a:pt x="154" y="1452"/>
                  </a:lnTo>
                  <a:lnTo>
                    <a:pt x="195" y="1574"/>
                  </a:lnTo>
                  <a:lnTo>
                    <a:pt x="254" y="1696"/>
                  </a:lnTo>
                  <a:lnTo>
                    <a:pt x="327" y="1802"/>
                  </a:lnTo>
                  <a:lnTo>
                    <a:pt x="340" y="1813"/>
                  </a:lnTo>
                  <a:lnTo>
                    <a:pt x="345" y="1824"/>
                  </a:lnTo>
                  <a:lnTo>
                    <a:pt x="354" y="1835"/>
                  </a:lnTo>
                  <a:lnTo>
                    <a:pt x="354" y="1840"/>
                  </a:lnTo>
                  <a:lnTo>
                    <a:pt x="349" y="1846"/>
                  </a:lnTo>
                  <a:lnTo>
                    <a:pt x="349" y="1857"/>
                  </a:lnTo>
                  <a:lnTo>
                    <a:pt x="345" y="1863"/>
                  </a:lnTo>
                  <a:lnTo>
                    <a:pt x="336" y="1863"/>
                  </a:lnTo>
                  <a:lnTo>
                    <a:pt x="322" y="1857"/>
                  </a:lnTo>
                  <a:lnTo>
                    <a:pt x="299" y="1835"/>
                  </a:lnTo>
                  <a:lnTo>
                    <a:pt x="227" y="1746"/>
                  </a:lnTo>
                  <a:lnTo>
                    <a:pt x="186" y="1680"/>
                  </a:lnTo>
                  <a:lnTo>
                    <a:pt x="141" y="1602"/>
                  </a:lnTo>
                  <a:lnTo>
                    <a:pt x="100" y="1513"/>
                  </a:lnTo>
                  <a:lnTo>
                    <a:pt x="50" y="1352"/>
                  </a:lnTo>
                  <a:lnTo>
                    <a:pt x="18" y="1197"/>
                  </a:lnTo>
                  <a:lnTo>
                    <a:pt x="4" y="1053"/>
                  </a:lnTo>
                  <a:lnTo>
                    <a:pt x="0" y="931"/>
                  </a:lnTo>
                  <a:lnTo>
                    <a:pt x="4" y="804"/>
                  </a:lnTo>
                  <a:lnTo>
                    <a:pt x="18" y="665"/>
                  </a:lnTo>
                  <a:lnTo>
                    <a:pt x="50" y="521"/>
                  </a:lnTo>
                  <a:lnTo>
                    <a:pt x="95" y="366"/>
                  </a:lnTo>
                  <a:lnTo>
                    <a:pt x="136" y="271"/>
                  </a:lnTo>
                  <a:lnTo>
                    <a:pt x="177" y="188"/>
                  </a:lnTo>
                  <a:lnTo>
                    <a:pt x="222" y="122"/>
                  </a:lnTo>
                  <a:lnTo>
                    <a:pt x="263" y="66"/>
                  </a:lnTo>
                  <a:lnTo>
                    <a:pt x="299" y="33"/>
                  </a:lnTo>
                  <a:lnTo>
                    <a:pt x="322" y="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8" name="Freeform 256"/>
            <p:cNvSpPr>
              <a:spLocks/>
            </p:cNvSpPr>
            <p:nvPr/>
          </p:nvSpPr>
          <p:spPr bwMode="auto">
            <a:xfrm>
              <a:off x="4516" y="5479"/>
              <a:ext cx="658" cy="837"/>
            </a:xfrm>
            <a:custGeom>
              <a:avLst/>
              <a:gdLst/>
              <a:ahLst/>
              <a:cxnLst>
                <a:cxn ang="0">
                  <a:pos x="254" y="5"/>
                </a:cxn>
                <a:cxn ang="0">
                  <a:pos x="113" y="698"/>
                </a:cxn>
                <a:cxn ang="0">
                  <a:pos x="131" y="737"/>
                </a:cxn>
                <a:cxn ang="0">
                  <a:pos x="177" y="732"/>
                </a:cxn>
                <a:cxn ang="0">
                  <a:pos x="258" y="643"/>
                </a:cxn>
                <a:cxn ang="0">
                  <a:pos x="358" y="471"/>
                </a:cxn>
                <a:cxn ang="0">
                  <a:pos x="408" y="371"/>
                </a:cxn>
                <a:cxn ang="0">
                  <a:pos x="444" y="271"/>
                </a:cxn>
                <a:cxn ang="0">
                  <a:pos x="494" y="127"/>
                </a:cxn>
                <a:cxn ang="0">
                  <a:pos x="639" y="16"/>
                </a:cxn>
                <a:cxn ang="0">
                  <a:pos x="503" y="637"/>
                </a:cxn>
                <a:cxn ang="0">
                  <a:pos x="490" y="698"/>
                </a:cxn>
                <a:cxn ang="0">
                  <a:pos x="494" y="743"/>
                </a:cxn>
                <a:cxn ang="0">
                  <a:pos x="508" y="748"/>
                </a:cxn>
                <a:cxn ang="0">
                  <a:pos x="540" y="732"/>
                </a:cxn>
                <a:cxn ang="0">
                  <a:pos x="594" y="665"/>
                </a:cxn>
                <a:cxn ang="0">
                  <a:pos x="658" y="615"/>
                </a:cxn>
                <a:cxn ang="0">
                  <a:pos x="576" y="748"/>
                </a:cxn>
                <a:cxn ang="0">
                  <a:pos x="512" y="815"/>
                </a:cxn>
                <a:cxn ang="0">
                  <a:pos x="449" y="831"/>
                </a:cxn>
                <a:cxn ang="0">
                  <a:pos x="385" y="793"/>
                </a:cxn>
                <a:cxn ang="0">
                  <a:pos x="381" y="698"/>
                </a:cxn>
                <a:cxn ang="0">
                  <a:pos x="413" y="515"/>
                </a:cxn>
                <a:cxn ang="0">
                  <a:pos x="385" y="499"/>
                </a:cxn>
                <a:cxn ang="0">
                  <a:pos x="281" y="682"/>
                </a:cxn>
                <a:cxn ang="0">
                  <a:pos x="199" y="787"/>
                </a:cxn>
                <a:cxn ang="0">
                  <a:pos x="122" y="831"/>
                </a:cxn>
                <a:cxn ang="0">
                  <a:pos x="45" y="831"/>
                </a:cxn>
                <a:cxn ang="0">
                  <a:pos x="4" y="781"/>
                </a:cxn>
                <a:cxn ang="0">
                  <a:pos x="0" y="704"/>
                </a:cxn>
                <a:cxn ang="0">
                  <a:pos x="18" y="599"/>
                </a:cxn>
                <a:cxn ang="0">
                  <a:pos x="104" y="188"/>
                </a:cxn>
                <a:cxn ang="0">
                  <a:pos x="113" y="122"/>
                </a:cxn>
                <a:cxn ang="0">
                  <a:pos x="95" y="89"/>
                </a:cxn>
                <a:cxn ang="0">
                  <a:pos x="22" y="77"/>
                </a:cxn>
                <a:cxn ang="0">
                  <a:pos x="100" y="39"/>
                </a:cxn>
                <a:cxn ang="0">
                  <a:pos x="249" y="0"/>
                </a:cxn>
              </a:cxnLst>
              <a:rect l="0" t="0" r="r" b="b"/>
              <a:pathLst>
                <a:path w="658" h="837">
                  <a:moveTo>
                    <a:pt x="249" y="0"/>
                  </a:moveTo>
                  <a:lnTo>
                    <a:pt x="254" y="5"/>
                  </a:lnTo>
                  <a:lnTo>
                    <a:pt x="113" y="682"/>
                  </a:lnTo>
                  <a:lnTo>
                    <a:pt x="113" y="698"/>
                  </a:lnTo>
                  <a:lnTo>
                    <a:pt x="122" y="732"/>
                  </a:lnTo>
                  <a:lnTo>
                    <a:pt x="131" y="737"/>
                  </a:lnTo>
                  <a:lnTo>
                    <a:pt x="145" y="743"/>
                  </a:lnTo>
                  <a:lnTo>
                    <a:pt x="177" y="732"/>
                  </a:lnTo>
                  <a:lnTo>
                    <a:pt x="213" y="698"/>
                  </a:lnTo>
                  <a:lnTo>
                    <a:pt x="258" y="643"/>
                  </a:lnTo>
                  <a:lnTo>
                    <a:pt x="304" y="565"/>
                  </a:lnTo>
                  <a:lnTo>
                    <a:pt x="358" y="471"/>
                  </a:lnTo>
                  <a:lnTo>
                    <a:pt x="385" y="416"/>
                  </a:lnTo>
                  <a:lnTo>
                    <a:pt x="408" y="371"/>
                  </a:lnTo>
                  <a:lnTo>
                    <a:pt x="426" y="327"/>
                  </a:lnTo>
                  <a:lnTo>
                    <a:pt x="444" y="271"/>
                  </a:lnTo>
                  <a:lnTo>
                    <a:pt x="467" y="210"/>
                  </a:lnTo>
                  <a:lnTo>
                    <a:pt x="494" y="127"/>
                  </a:lnTo>
                  <a:lnTo>
                    <a:pt x="526" y="16"/>
                  </a:lnTo>
                  <a:lnTo>
                    <a:pt x="639" y="16"/>
                  </a:lnTo>
                  <a:lnTo>
                    <a:pt x="517" y="571"/>
                  </a:lnTo>
                  <a:lnTo>
                    <a:pt x="503" y="637"/>
                  </a:lnTo>
                  <a:lnTo>
                    <a:pt x="494" y="676"/>
                  </a:lnTo>
                  <a:lnTo>
                    <a:pt x="490" y="698"/>
                  </a:lnTo>
                  <a:lnTo>
                    <a:pt x="490" y="732"/>
                  </a:lnTo>
                  <a:lnTo>
                    <a:pt x="494" y="743"/>
                  </a:lnTo>
                  <a:lnTo>
                    <a:pt x="503" y="748"/>
                  </a:lnTo>
                  <a:lnTo>
                    <a:pt x="508" y="748"/>
                  </a:lnTo>
                  <a:lnTo>
                    <a:pt x="521" y="743"/>
                  </a:lnTo>
                  <a:lnTo>
                    <a:pt x="540" y="732"/>
                  </a:lnTo>
                  <a:lnTo>
                    <a:pt x="562" y="709"/>
                  </a:lnTo>
                  <a:lnTo>
                    <a:pt x="594" y="665"/>
                  </a:lnTo>
                  <a:lnTo>
                    <a:pt x="635" y="604"/>
                  </a:lnTo>
                  <a:lnTo>
                    <a:pt x="658" y="615"/>
                  </a:lnTo>
                  <a:lnTo>
                    <a:pt x="612" y="693"/>
                  </a:lnTo>
                  <a:lnTo>
                    <a:pt x="576" y="748"/>
                  </a:lnTo>
                  <a:lnTo>
                    <a:pt x="544" y="793"/>
                  </a:lnTo>
                  <a:lnTo>
                    <a:pt x="512" y="815"/>
                  </a:lnTo>
                  <a:lnTo>
                    <a:pt x="481" y="826"/>
                  </a:lnTo>
                  <a:lnTo>
                    <a:pt x="449" y="831"/>
                  </a:lnTo>
                  <a:lnTo>
                    <a:pt x="408" y="820"/>
                  </a:lnTo>
                  <a:lnTo>
                    <a:pt x="385" y="793"/>
                  </a:lnTo>
                  <a:lnTo>
                    <a:pt x="376" y="743"/>
                  </a:lnTo>
                  <a:lnTo>
                    <a:pt x="381" y="698"/>
                  </a:lnTo>
                  <a:lnTo>
                    <a:pt x="394" y="621"/>
                  </a:lnTo>
                  <a:lnTo>
                    <a:pt x="413" y="515"/>
                  </a:lnTo>
                  <a:lnTo>
                    <a:pt x="444" y="377"/>
                  </a:lnTo>
                  <a:lnTo>
                    <a:pt x="385" y="499"/>
                  </a:lnTo>
                  <a:lnTo>
                    <a:pt x="331" y="599"/>
                  </a:lnTo>
                  <a:lnTo>
                    <a:pt x="281" y="682"/>
                  </a:lnTo>
                  <a:lnTo>
                    <a:pt x="240" y="743"/>
                  </a:lnTo>
                  <a:lnTo>
                    <a:pt x="199" y="787"/>
                  </a:lnTo>
                  <a:lnTo>
                    <a:pt x="158" y="815"/>
                  </a:lnTo>
                  <a:lnTo>
                    <a:pt x="122" y="831"/>
                  </a:lnTo>
                  <a:lnTo>
                    <a:pt x="81" y="837"/>
                  </a:lnTo>
                  <a:lnTo>
                    <a:pt x="45" y="831"/>
                  </a:lnTo>
                  <a:lnTo>
                    <a:pt x="18" y="815"/>
                  </a:lnTo>
                  <a:lnTo>
                    <a:pt x="4" y="781"/>
                  </a:lnTo>
                  <a:lnTo>
                    <a:pt x="0" y="737"/>
                  </a:lnTo>
                  <a:lnTo>
                    <a:pt x="0" y="704"/>
                  </a:lnTo>
                  <a:lnTo>
                    <a:pt x="9" y="659"/>
                  </a:lnTo>
                  <a:lnTo>
                    <a:pt x="18" y="599"/>
                  </a:lnTo>
                  <a:lnTo>
                    <a:pt x="90" y="244"/>
                  </a:lnTo>
                  <a:lnTo>
                    <a:pt x="104" y="188"/>
                  </a:lnTo>
                  <a:lnTo>
                    <a:pt x="109" y="149"/>
                  </a:lnTo>
                  <a:lnTo>
                    <a:pt x="113" y="122"/>
                  </a:lnTo>
                  <a:lnTo>
                    <a:pt x="113" y="111"/>
                  </a:lnTo>
                  <a:lnTo>
                    <a:pt x="95" y="89"/>
                  </a:lnTo>
                  <a:lnTo>
                    <a:pt x="77" y="77"/>
                  </a:lnTo>
                  <a:lnTo>
                    <a:pt x="22" y="77"/>
                  </a:lnTo>
                  <a:lnTo>
                    <a:pt x="22" y="50"/>
                  </a:lnTo>
                  <a:lnTo>
                    <a:pt x="100" y="39"/>
                  </a:lnTo>
                  <a:lnTo>
                    <a:pt x="172" y="22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69" name="Freeform 257"/>
            <p:cNvSpPr>
              <a:spLocks/>
            </p:cNvSpPr>
            <p:nvPr/>
          </p:nvSpPr>
          <p:spPr bwMode="auto">
            <a:xfrm>
              <a:off x="5346" y="6105"/>
              <a:ext cx="181" cy="56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22" y="11"/>
                </a:cxn>
                <a:cxn ang="0">
                  <a:pos x="150" y="50"/>
                </a:cxn>
                <a:cxn ang="0">
                  <a:pos x="172" y="111"/>
                </a:cxn>
                <a:cxn ang="0">
                  <a:pos x="177" y="194"/>
                </a:cxn>
                <a:cxn ang="0">
                  <a:pos x="181" y="200"/>
                </a:cxn>
                <a:cxn ang="0">
                  <a:pos x="172" y="289"/>
                </a:cxn>
                <a:cxn ang="0">
                  <a:pos x="159" y="366"/>
                </a:cxn>
                <a:cxn ang="0">
                  <a:pos x="131" y="433"/>
                </a:cxn>
                <a:cxn ang="0">
                  <a:pos x="104" y="488"/>
                </a:cxn>
                <a:cxn ang="0">
                  <a:pos x="77" y="527"/>
                </a:cxn>
                <a:cxn ang="0">
                  <a:pos x="54" y="549"/>
                </a:cxn>
                <a:cxn ang="0">
                  <a:pos x="41" y="560"/>
                </a:cxn>
                <a:cxn ang="0">
                  <a:pos x="36" y="560"/>
                </a:cxn>
                <a:cxn ang="0">
                  <a:pos x="32" y="555"/>
                </a:cxn>
                <a:cxn ang="0">
                  <a:pos x="27" y="544"/>
                </a:cxn>
                <a:cxn ang="0">
                  <a:pos x="27" y="532"/>
                </a:cxn>
                <a:cxn ang="0">
                  <a:pos x="45" y="510"/>
                </a:cxn>
                <a:cxn ang="0">
                  <a:pos x="82" y="455"/>
                </a:cxn>
                <a:cxn ang="0">
                  <a:pos x="118" y="383"/>
                </a:cxn>
                <a:cxn ang="0">
                  <a:pos x="141" y="300"/>
                </a:cxn>
                <a:cxn ang="0">
                  <a:pos x="150" y="200"/>
                </a:cxn>
                <a:cxn ang="0">
                  <a:pos x="150" y="178"/>
                </a:cxn>
                <a:cxn ang="0">
                  <a:pos x="145" y="172"/>
                </a:cxn>
                <a:cxn ang="0">
                  <a:pos x="141" y="172"/>
                </a:cxn>
                <a:cxn ang="0">
                  <a:pos x="136" y="178"/>
                </a:cxn>
                <a:cxn ang="0">
                  <a:pos x="100" y="200"/>
                </a:cxn>
                <a:cxn ang="0">
                  <a:pos x="82" y="200"/>
                </a:cxn>
                <a:cxn ang="0">
                  <a:pos x="50" y="189"/>
                </a:cxn>
                <a:cxn ang="0">
                  <a:pos x="23" y="167"/>
                </a:cxn>
                <a:cxn ang="0">
                  <a:pos x="4" y="139"/>
                </a:cxn>
                <a:cxn ang="0">
                  <a:pos x="0" y="100"/>
                </a:cxn>
                <a:cxn ang="0">
                  <a:pos x="4" y="61"/>
                </a:cxn>
                <a:cxn ang="0">
                  <a:pos x="23" y="28"/>
                </a:cxn>
                <a:cxn ang="0">
                  <a:pos x="50" y="6"/>
                </a:cxn>
                <a:cxn ang="0">
                  <a:pos x="82" y="0"/>
                </a:cxn>
              </a:cxnLst>
              <a:rect l="0" t="0" r="r" b="b"/>
              <a:pathLst>
                <a:path w="181" h="560">
                  <a:moveTo>
                    <a:pt x="82" y="0"/>
                  </a:moveTo>
                  <a:lnTo>
                    <a:pt x="122" y="11"/>
                  </a:lnTo>
                  <a:lnTo>
                    <a:pt x="150" y="50"/>
                  </a:lnTo>
                  <a:lnTo>
                    <a:pt x="172" y="111"/>
                  </a:lnTo>
                  <a:lnTo>
                    <a:pt x="177" y="194"/>
                  </a:lnTo>
                  <a:lnTo>
                    <a:pt x="181" y="200"/>
                  </a:lnTo>
                  <a:lnTo>
                    <a:pt x="172" y="289"/>
                  </a:lnTo>
                  <a:lnTo>
                    <a:pt x="159" y="366"/>
                  </a:lnTo>
                  <a:lnTo>
                    <a:pt x="131" y="433"/>
                  </a:lnTo>
                  <a:lnTo>
                    <a:pt x="104" y="488"/>
                  </a:lnTo>
                  <a:lnTo>
                    <a:pt x="77" y="527"/>
                  </a:lnTo>
                  <a:lnTo>
                    <a:pt x="54" y="549"/>
                  </a:lnTo>
                  <a:lnTo>
                    <a:pt x="41" y="560"/>
                  </a:lnTo>
                  <a:lnTo>
                    <a:pt x="36" y="560"/>
                  </a:lnTo>
                  <a:lnTo>
                    <a:pt x="32" y="555"/>
                  </a:lnTo>
                  <a:lnTo>
                    <a:pt x="27" y="544"/>
                  </a:lnTo>
                  <a:lnTo>
                    <a:pt x="27" y="532"/>
                  </a:lnTo>
                  <a:lnTo>
                    <a:pt x="45" y="510"/>
                  </a:lnTo>
                  <a:lnTo>
                    <a:pt x="82" y="455"/>
                  </a:lnTo>
                  <a:lnTo>
                    <a:pt x="118" y="383"/>
                  </a:lnTo>
                  <a:lnTo>
                    <a:pt x="141" y="300"/>
                  </a:lnTo>
                  <a:lnTo>
                    <a:pt x="150" y="200"/>
                  </a:lnTo>
                  <a:lnTo>
                    <a:pt x="150" y="178"/>
                  </a:lnTo>
                  <a:lnTo>
                    <a:pt x="145" y="172"/>
                  </a:lnTo>
                  <a:lnTo>
                    <a:pt x="141" y="172"/>
                  </a:lnTo>
                  <a:lnTo>
                    <a:pt x="136" y="178"/>
                  </a:lnTo>
                  <a:lnTo>
                    <a:pt x="100" y="200"/>
                  </a:lnTo>
                  <a:lnTo>
                    <a:pt x="82" y="200"/>
                  </a:lnTo>
                  <a:lnTo>
                    <a:pt x="50" y="189"/>
                  </a:lnTo>
                  <a:lnTo>
                    <a:pt x="23" y="167"/>
                  </a:lnTo>
                  <a:lnTo>
                    <a:pt x="4" y="139"/>
                  </a:lnTo>
                  <a:lnTo>
                    <a:pt x="0" y="100"/>
                  </a:lnTo>
                  <a:lnTo>
                    <a:pt x="4" y="61"/>
                  </a:lnTo>
                  <a:lnTo>
                    <a:pt x="23" y="28"/>
                  </a:lnTo>
                  <a:lnTo>
                    <a:pt x="50" y="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0" name="Freeform 258"/>
            <p:cNvSpPr>
              <a:spLocks/>
            </p:cNvSpPr>
            <p:nvPr/>
          </p:nvSpPr>
          <p:spPr bwMode="auto">
            <a:xfrm>
              <a:off x="5845" y="5484"/>
              <a:ext cx="621" cy="85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204" y="0"/>
                </a:cxn>
                <a:cxn ang="0">
                  <a:pos x="209" y="11"/>
                </a:cxn>
                <a:cxn ang="0">
                  <a:pos x="222" y="61"/>
                </a:cxn>
                <a:cxn ang="0">
                  <a:pos x="231" y="117"/>
                </a:cxn>
                <a:cxn ang="0">
                  <a:pos x="258" y="272"/>
                </a:cxn>
                <a:cxn ang="0">
                  <a:pos x="268" y="350"/>
                </a:cxn>
                <a:cxn ang="0">
                  <a:pos x="272" y="438"/>
                </a:cxn>
                <a:cxn ang="0">
                  <a:pos x="281" y="549"/>
                </a:cxn>
                <a:cxn ang="0">
                  <a:pos x="286" y="688"/>
                </a:cxn>
                <a:cxn ang="0">
                  <a:pos x="331" y="627"/>
                </a:cxn>
                <a:cxn ang="0">
                  <a:pos x="386" y="555"/>
                </a:cxn>
                <a:cxn ang="0">
                  <a:pos x="435" y="477"/>
                </a:cxn>
                <a:cxn ang="0">
                  <a:pos x="476" y="394"/>
                </a:cxn>
                <a:cxn ang="0">
                  <a:pos x="508" y="316"/>
                </a:cxn>
                <a:cxn ang="0">
                  <a:pos x="531" y="250"/>
                </a:cxn>
                <a:cxn ang="0">
                  <a:pos x="540" y="200"/>
                </a:cxn>
                <a:cxn ang="0">
                  <a:pos x="540" y="189"/>
                </a:cxn>
                <a:cxn ang="0">
                  <a:pos x="531" y="172"/>
                </a:cxn>
                <a:cxn ang="0">
                  <a:pos x="526" y="161"/>
                </a:cxn>
                <a:cxn ang="0">
                  <a:pos x="499" y="128"/>
                </a:cxn>
                <a:cxn ang="0">
                  <a:pos x="481" y="95"/>
                </a:cxn>
                <a:cxn ang="0">
                  <a:pos x="476" y="78"/>
                </a:cxn>
                <a:cxn ang="0">
                  <a:pos x="476" y="45"/>
                </a:cxn>
                <a:cxn ang="0">
                  <a:pos x="485" y="28"/>
                </a:cxn>
                <a:cxn ang="0">
                  <a:pos x="494" y="17"/>
                </a:cxn>
                <a:cxn ang="0">
                  <a:pos x="508" y="6"/>
                </a:cxn>
                <a:cxn ang="0">
                  <a:pos x="522" y="0"/>
                </a:cxn>
                <a:cxn ang="0">
                  <a:pos x="535" y="0"/>
                </a:cxn>
                <a:cxn ang="0">
                  <a:pos x="576" y="17"/>
                </a:cxn>
                <a:cxn ang="0">
                  <a:pos x="608" y="56"/>
                </a:cxn>
                <a:cxn ang="0">
                  <a:pos x="621" y="111"/>
                </a:cxn>
                <a:cxn ang="0">
                  <a:pos x="617" y="172"/>
                </a:cxn>
                <a:cxn ang="0">
                  <a:pos x="594" y="244"/>
                </a:cxn>
                <a:cxn ang="0">
                  <a:pos x="567" y="322"/>
                </a:cxn>
                <a:cxn ang="0">
                  <a:pos x="531" y="394"/>
                </a:cxn>
                <a:cxn ang="0">
                  <a:pos x="467" y="499"/>
                </a:cxn>
                <a:cxn ang="0">
                  <a:pos x="404" y="599"/>
                </a:cxn>
                <a:cxn ang="0">
                  <a:pos x="345" y="682"/>
                </a:cxn>
                <a:cxn ang="0">
                  <a:pos x="295" y="754"/>
                </a:cxn>
                <a:cxn ang="0">
                  <a:pos x="249" y="810"/>
                </a:cxn>
                <a:cxn ang="0">
                  <a:pos x="218" y="843"/>
                </a:cxn>
                <a:cxn ang="0">
                  <a:pos x="195" y="854"/>
                </a:cxn>
                <a:cxn ang="0">
                  <a:pos x="190" y="854"/>
                </a:cxn>
                <a:cxn ang="0">
                  <a:pos x="181" y="832"/>
                </a:cxn>
                <a:cxn ang="0">
                  <a:pos x="181" y="721"/>
                </a:cxn>
                <a:cxn ang="0">
                  <a:pos x="177" y="638"/>
                </a:cxn>
                <a:cxn ang="0">
                  <a:pos x="172" y="538"/>
                </a:cxn>
                <a:cxn ang="0">
                  <a:pos x="163" y="438"/>
                </a:cxn>
                <a:cxn ang="0">
                  <a:pos x="159" y="344"/>
                </a:cxn>
                <a:cxn ang="0">
                  <a:pos x="150" y="272"/>
                </a:cxn>
                <a:cxn ang="0">
                  <a:pos x="136" y="183"/>
                </a:cxn>
                <a:cxn ang="0">
                  <a:pos x="122" y="128"/>
                </a:cxn>
                <a:cxn ang="0">
                  <a:pos x="109" y="89"/>
                </a:cxn>
                <a:cxn ang="0">
                  <a:pos x="86" y="72"/>
                </a:cxn>
                <a:cxn ang="0">
                  <a:pos x="54" y="67"/>
                </a:cxn>
                <a:cxn ang="0">
                  <a:pos x="9" y="67"/>
                </a:cxn>
                <a:cxn ang="0">
                  <a:pos x="0" y="45"/>
                </a:cxn>
                <a:cxn ang="0">
                  <a:pos x="45" y="34"/>
                </a:cxn>
                <a:cxn ang="0">
                  <a:pos x="95" y="23"/>
                </a:cxn>
                <a:cxn ang="0">
                  <a:pos x="136" y="17"/>
                </a:cxn>
                <a:cxn ang="0">
                  <a:pos x="168" y="6"/>
                </a:cxn>
                <a:cxn ang="0">
                  <a:pos x="181" y="0"/>
                </a:cxn>
              </a:cxnLst>
              <a:rect l="0" t="0" r="r" b="b"/>
              <a:pathLst>
                <a:path w="621" h="854">
                  <a:moveTo>
                    <a:pt x="181" y="0"/>
                  </a:moveTo>
                  <a:lnTo>
                    <a:pt x="204" y="0"/>
                  </a:lnTo>
                  <a:lnTo>
                    <a:pt x="209" y="11"/>
                  </a:lnTo>
                  <a:lnTo>
                    <a:pt x="222" y="61"/>
                  </a:lnTo>
                  <a:lnTo>
                    <a:pt x="231" y="117"/>
                  </a:lnTo>
                  <a:lnTo>
                    <a:pt x="258" y="272"/>
                  </a:lnTo>
                  <a:lnTo>
                    <a:pt x="268" y="350"/>
                  </a:lnTo>
                  <a:lnTo>
                    <a:pt x="272" y="438"/>
                  </a:lnTo>
                  <a:lnTo>
                    <a:pt x="281" y="549"/>
                  </a:lnTo>
                  <a:lnTo>
                    <a:pt x="286" y="688"/>
                  </a:lnTo>
                  <a:lnTo>
                    <a:pt x="331" y="627"/>
                  </a:lnTo>
                  <a:lnTo>
                    <a:pt x="386" y="555"/>
                  </a:lnTo>
                  <a:lnTo>
                    <a:pt x="435" y="477"/>
                  </a:lnTo>
                  <a:lnTo>
                    <a:pt x="476" y="394"/>
                  </a:lnTo>
                  <a:lnTo>
                    <a:pt x="508" y="316"/>
                  </a:lnTo>
                  <a:lnTo>
                    <a:pt x="531" y="250"/>
                  </a:lnTo>
                  <a:lnTo>
                    <a:pt x="540" y="200"/>
                  </a:lnTo>
                  <a:lnTo>
                    <a:pt x="540" y="189"/>
                  </a:lnTo>
                  <a:lnTo>
                    <a:pt x="531" y="172"/>
                  </a:lnTo>
                  <a:lnTo>
                    <a:pt x="526" y="161"/>
                  </a:lnTo>
                  <a:lnTo>
                    <a:pt x="499" y="128"/>
                  </a:lnTo>
                  <a:lnTo>
                    <a:pt x="481" y="95"/>
                  </a:lnTo>
                  <a:lnTo>
                    <a:pt x="476" y="78"/>
                  </a:lnTo>
                  <a:lnTo>
                    <a:pt x="476" y="45"/>
                  </a:lnTo>
                  <a:lnTo>
                    <a:pt x="485" y="28"/>
                  </a:lnTo>
                  <a:lnTo>
                    <a:pt x="494" y="17"/>
                  </a:lnTo>
                  <a:lnTo>
                    <a:pt x="508" y="6"/>
                  </a:lnTo>
                  <a:lnTo>
                    <a:pt x="522" y="0"/>
                  </a:lnTo>
                  <a:lnTo>
                    <a:pt x="535" y="0"/>
                  </a:lnTo>
                  <a:lnTo>
                    <a:pt x="576" y="17"/>
                  </a:lnTo>
                  <a:lnTo>
                    <a:pt x="608" y="56"/>
                  </a:lnTo>
                  <a:lnTo>
                    <a:pt x="621" y="111"/>
                  </a:lnTo>
                  <a:lnTo>
                    <a:pt x="617" y="172"/>
                  </a:lnTo>
                  <a:lnTo>
                    <a:pt x="594" y="244"/>
                  </a:lnTo>
                  <a:lnTo>
                    <a:pt x="567" y="322"/>
                  </a:lnTo>
                  <a:lnTo>
                    <a:pt x="531" y="394"/>
                  </a:lnTo>
                  <a:lnTo>
                    <a:pt x="467" y="499"/>
                  </a:lnTo>
                  <a:lnTo>
                    <a:pt x="404" y="599"/>
                  </a:lnTo>
                  <a:lnTo>
                    <a:pt x="345" y="682"/>
                  </a:lnTo>
                  <a:lnTo>
                    <a:pt x="295" y="754"/>
                  </a:lnTo>
                  <a:lnTo>
                    <a:pt x="249" y="810"/>
                  </a:lnTo>
                  <a:lnTo>
                    <a:pt x="218" y="843"/>
                  </a:lnTo>
                  <a:lnTo>
                    <a:pt x="195" y="854"/>
                  </a:lnTo>
                  <a:lnTo>
                    <a:pt x="190" y="854"/>
                  </a:lnTo>
                  <a:lnTo>
                    <a:pt x="181" y="832"/>
                  </a:lnTo>
                  <a:lnTo>
                    <a:pt x="181" y="721"/>
                  </a:lnTo>
                  <a:lnTo>
                    <a:pt x="177" y="638"/>
                  </a:lnTo>
                  <a:lnTo>
                    <a:pt x="172" y="538"/>
                  </a:lnTo>
                  <a:lnTo>
                    <a:pt x="163" y="438"/>
                  </a:lnTo>
                  <a:lnTo>
                    <a:pt x="159" y="344"/>
                  </a:lnTo>
                  <a:lnTo>
                    <a:pt x="150" y="272"/>
                  </a:lnTo>
                  <a:lnTo>
                    <a:pt x="136" y="183"/>
                  </a:lnTo>
                  <a:lnTo>
                    <a:pt x="122" y="128"/>
                  </a:lnTo>
                  <a:lnTo>
                    <a:pt x="109" y="89"/>
                  </a:lnTo>
                  <a:lnTo>
                    <a:pt x="86" y="72"/>
                  </a:lnTo>
                  <a:lnTo>
                    <a:pt x="54" y="67"/>
                  </a:lnTo>
                  <a:lnTo>
                    <a:pt x="9" y="67"/>
                  </a:lnTo>
                  <a:lnTo>
                    <a:pt x="0" y="45"/>
                  </a:lnTo>
                  <a:lnTo>
                    <a:pt x="45" y="34"/>
                  </a:lnTo>
                  <a:lnTo>
                    <a:pt x="95" y="23"/>
                  </a:lnTo>
                  <a:lnTo>
                    <a:pt x="136" y="17"/>
                  </a:lnTo>
                  <a:lnTo>
                    <a:pt x="168" y="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1" name="Freeform 259"/>
            <p:cNvSpPr>
              <a:spLocks noEditPoints="1"/>
            </p:cNvSpPr>
            <p:nvPr/>
          </p:nvSpPr>
          <p:spPr bwMode="auto">
            <a:xfrm>
              <a:off x="6525" y="4902"/>
              <a:ext cx="350" cy="1857"/>
            </a:xfrm>
            <a:custGeom>
              <a:avLst/>
              <a:gdLst/>
              <a:ahLst/>
              <a:cxnLst>
                <a:cxn ang="0">
                  <a:pos x="350" y="926"/>
                </a:cxn>
                <a:cxn ang="0">
                  <a:pos x="350" y="932"/>
                </a:cxn>
                <a:cxn ang="0">
                  <a:pos x="350" y="926"/>
                </a:cxn>
                <a:cxn ang="0">
                  <a:pos x="5" y="0"/>
                </a:cxn>
                <a:cxn ang="0">
                  <a:pos x="14" y="0"/>
                </a:cxn>
                <a:cxn ang="0">
                  <a:pos x="28" y="6"/>
                </a:cxn>
                <a:cxn ang="0">
                  <a:pos x="50" y="28"/>
                </a:cxn>
                <a:cxn ang="0">
                  <a:pos x="123" y="117"/>
                </a:cxn>
                <a:cxn ang="0">
                  <a:pos x="164" y="183"/>
                </a:cxn>
                <a:cxn ang="0">
                  <a:pos x="209" y="261"/>
                </a:cxn>
                <a:cxn ang="0">
                  <a:pos x="250" y="349"/>
                </a:cxn>
                <a:cxn ang="0">
                  <a:pos x="300" y="510"/>
                </a:cxn>
                <a:cxn ang="0">
                  <a:pos x="332" y="666"/>
                </a:cxn>
                <a:cxn ang="0">
                  <a:pos x="345" y="810"/>
                </a:cxn>
                <a:cxn ang="0">
                  <a:pos x="350" y="926"/>
                </a:cxn>
                <a:cxn ang="0">
                  <a:pos x="345" y="1054"/>
                </a:cxn>
                <a:cxn ang="0">
                  <a:pos x="332" y="1198"/>
                </a:cxn>
                <a:cxn ang="0">
                  <a:pos x="300" y="1342"/>
                </a:cxn>
                <a:cxn ang="0">
                  <a:pos x="254" y="1497"/>
                </a:cxn>
                <a:cxn ang="0">
                  <a:pos x="214" y="1591"/>
                </a:cxn>
                <a:cxn ang="0">
                  <a:pos x="173" y="1669"/>
                </a:cxn>
                <a:cxn ang="0">
                  <a:pos x="127" y="1735"/>
                </a:cxn>
                <a:cxn ang="0">
                  <a:pos x="87" y="1791"/>
                </a:cxn>
                <a:cxn ang="0">
                  <a:pos x="50" y="1824"/>
                </a:cxn>
                <a:cxn ang="0">
                  <a:pos x="28" y="1852"/>
                </a:cxn>
                <a:cxn ang="0">
                  <a:pos x="14" y="1857"/>
                </a:cxn>
                <a:cxn ang="0">
                  <a:pos x="5" y="1857"/>
                </a:cxn>
                <a:cxn ang="0">
                  <a:pos x="0" y="1852"/>
                </a:cxn>
                <a:cxn ang="0">
                  <a:pos x="0" y="1835"/>
                </a:cxn>
                <a:cxn ang="0">
                  <a:pos x="5" y="1830"/>
                </a:cxn>
                <a:cxn ang="0">
                  <a:pos x="9" y="1819"/>
                </a:cxn>
                <a:cxn ang="0">
                  <a:pos x="19" y="1808"/>
                </a:cxn>
                <a:cxn ang="0">
                  <a:pos x="105" y="1680"/>
                </a:cxn>
                <a:cxn ang="0">
                  <a:pos x="168" y="1541"/>
                </a:cxn>
                <a:cxn ang="0">
                  <a:pos x="214" y="1397"/>
                </a:cxn>
                <a:cxn ang="0">
                  <a:pos x="241" y="1242"/>
                </a:cxn>
                <a:cxn ang="0">
                  <a:pos x="259" y="1087"/>
                </a:cxn>
                <a:cxn ang="0">
                  <a:pos x="264" y="926"/>
                </a:cxn>
                <a:cxn ang="0">
                  <a:pos x="254" y="743"/>
                </a:cxn>
                <a:cxn ang="0">
                  <a:pos x="236" y="571"/>
                </a:cxn>
                <a:cxn ang="0">
                  <a:pos x="200" y="416"/>
                </a:cxn>
                <a:cxn ang="0">
                  <a:pos x="155" y="283"/>
                </a:cxn>
                <a:cxn ang="0">
                  <a:pos x="96" y="161"/>
                </a:cxn>
                <a:cxn ang="0">
                  <a:pos x="28" y="61"/>
                </a:cxn>
                <a:cxn ang="0">
                  <a:pos x="14" y="45"/>
                </a:cxn>
                <a:cxn ang="0">
                  <a:pos x="9" y="33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5" y="0"/>
                </a:cxn>
              </a:cxnLst>
              <a:rect l="0" t="0" r="r" b="b"/>
              <a:pathLst>
                <a:path w="350" h="1857">
                  <a:moveTo>
                    <a:pt x="350" y="926"/>
                  </a:moveTo>
                  <a:lnTo>
                    <a:pt x="350" y="932"/>
                  </a:lnTo>
                  <a:lnTo>
                    <a:pt x="350" y="926"/>
                  </a:lnTo>
                  <a:close/>
                  <a:moveTo>
                    <a:pt x="5" y="0"/>
                  </a:moveTo>
                  <a:lnTo>
                    <a:pt x="14" y="0"/>
                  </a:lnTo>
                  <a:lnTo>
                    <a:pt x="28" y="6"/>
                  </a:lnTo>
                  <a:lnTo>
                    <a:pt x="50" y="28"/>
                  </a:lnTo>
                  <a:lnTo>
                    <a:pt x="123" y="117"/>
                  </a:lnTo>
                  <a:lnTo>
                    <a:pt x="164" y="183"/>
                  </a:lnTo>
                  <a:lnTo>
                    <a:pt x="209" y="261"/>
                  </a:lnTo>
                  <a:lnTo>
                    <a:pt x="250" y="349"/>
                  </a:lnTo>
                  <a:lnTo>
                    <a:pt x="300" y="510"/>
                  </a:lnTo>
                  <a:lnTo>
                    <a:pt x="332" y="666"/>
                  </a:lnTo>
                  <a:lnTo>
                    <a:pt x="345" y="810"/>
                  </a:lnTo>
                  <a:lnTo>
                    <a:pt x="350" y="926"/>
                  </a:lnTo>
                  <a:lnTo>
                    <a:pt x="345" y="1054"/>
                  </a:lnTo>
                  <a:lnTo>
                    <a:pt x="332" y="1198"/>
                  </a:lnTo>
                  <a:lnTo>
                    <a:pt x="300" y="1342"/>
                  </a:lnTo>
                  <a:lnTo>
                    <a:pt x="254" y="1497"/>
                  </a:lnTo>
                  <a:lnTo>
                    <a:pt x="214" y="1591"/>
                  </a:lnTo>
                  <a:lnTo>
                    <a:pt x="173" y="1669"/>
                  </a:lnTo>
                  <a:lnTo>
                    <a:pt x="127" y="1735"/>
                  </a:lnTo>
                  <a:lnTo>
                    <a:pt x="87" y="1791"/>
                  </a:lnTo>
                  <a:lnTo>
                    <a:pt x="50" y="1824"/>
                  </a:lnTo>
                  <a:lnTo>
                    <a:pt x="28" y="1852"/>
                  </a:lnTo>
                  <a:lnTo>
                    <a:pt x="14" y="1857"/>
                  </a:lnTo>
                  <a:lnTo>
                    <a:pt x="5" y="1857"/>
                  </a:lnTo>
                  <a:lnTo>
                    <a:pt x="0" y="1852"/>
                  </a:lnTo>
                  <a:lnTo>
                    <a:pt x="0" y="1835"/>
                  </a:lnTo>
                  <a:lnTo>
                    <a:pt x="5" y="1830"/>
                  </a:lnTo>
                  <a:lnTo>
                    <a:pt x="9" y="1819"/>
                  </a:lnTo>
                  <a:lnTo>
                    <a:pt x="19" y="1808"/>
                  </a:lnTo>
                  <a:lnTo>
                    <a:pt x="105" y="1680"/>
                  </a:lnTo>
                  <a:lnTo>
                    <a:pt x="168" y="1541"/>
                  </a:lnTo>
                  <a:lnTo>
                    <a:pt x="214" y="1397"/>
                  </a:lnTo>
                  <a:lnTo>
                    <a:pt x="241" y="1242"/>
                  </a:lnTo>
                  <a:lnTo>
                    <a:pt x="259" y="1087"/>
                  </a:lnTo>
                  <a:lnTo>
                    <a:pt x="264" y="926"/>
                  </a:lnTo>
                  <a:lnTo>
                    <a:pt x="254" y="743"/>
                  </a:lnTo>
                  <a:lnTo>
                    <a:pt x="236" y="571"/>
                  </a:lnTo>
                  <a:lnTo>
                    <a:pt x="200" y="416"/>
                  </a:lnTo>
                  <a:lnTo>
                    <a:pt x="155" y="283"/>
                  </a:lnTo>
                  <a:lnTo>
                    <a:pt x="96" y="161"/>
                  </a:lnTo>
                  <a:lnTo>
                    <a:pt x="28" y="61"/>
                  </a:lnTo>
                  <a:lnTo>
                    <a:pt x="14" y="45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2" name="Freeform 260"/>
            <p:cNvSpPr>
              <a:spLocks noEditPoints="1"/>
            </p:cNvSpPr>
            <p:nvPr/>
          </p:nvSpPr>
          <p:spPr bwMode="auto">
            <a:xfrm>
              <a:off x="7433" y="5612"/>
              <a:ext cx="1016" cy="443"/>
            </a:xfrm>
            <a:custGeom>
              <a:avLst/>
              <a:gdLst/>
              <a:ahLst/>
              <a:cxnLst>
                <a:cxn ang="0">
                  <a:pos x="41" y="366"/>
                </a:cxn>
                <a:cxn ang="0">
                  <a:pos x="984" y="366"/>
                </a:cxn>
                <a:cxn ang="0">
                  <a:pos x="993" y="371"/>
                </a:cxn>
                <a:cxn ang="0">
                  <a:pos x="1002" y="371"/>
                </a:cxn>
                <a:cxn ang="0">
                  <a:pos x="1016" y="388"/>
                </a:cxn>
                <a:cxn ang="0">
                  <a:pos x="1016" y="421"/>
                </a:cxn>
                <a:cxn ang="0">
                  <a:pos x="1002" y="438"/>
                </a:cxn>
                <a:cxn ang="0">
                  <a:pos x="993" y="438"/>
                </a:cxn>
                <a:cxn ang="0">
                  <a:pos x="984" y="443"/>
                </a:cxn>
                <a:cxn ang="0">
                  <a:pos x="41" y="443"/>
                </a:cxn>
                <a:cxn ang="0">
                  <a:pos x="31" y="438"/>
                </a:cxn>
                <a:cxn ang="0">
                  <a:pos x="22" y="438"/>
                </a:cxn>
                <a:cxn ang="0">
                  <a:pos x="9" y="421"/>
                </a:cxn>
                <a:cxn ang="0">
                  <a:pos x="9" y="388"/>
                </a:cxn>
                <a:cxn ang="0">
                  <a:pos x="22" y="371"/>
                </a:cxn>
                <a:cxn ang="0">
                  <a:pos x="31" y="371"/>
                </a:cxn>
                <a:cxn ang="0">
                  <a:pos x="41" y="366"/>
                </a:cxn>
                <a:cxn ang="0">
                  <a:pos x="31" y="0"/>
                </a:cxn>
                <a:cxn ang="0">
                  <a:pos x="980" y="0"/>
                </a:cxn>
                <a:cxn ang="0">
                  <a:pos x="989" y="5"/>
                </a:cxn>
                <a:cxn ang="0">
                  <a:pos x="998" y="5"/>
                </a:cxn>
                <a:cxn ang="0">
                  <a:pos x="1011" y="22"/>
                </a:cxn>
                <a:cxn ang="0">
                  <a:pos x="1011" y="55"/>
                </a:cxn>
                <a:cxn ang="0">
                  <a:pos x="998" y="72"/>
                </a:cxn>
                <a:cxn ang="0">
                  <a:pos x="989" y="72"/>
                </a:cxn>
                <a:cxn ang="0">
                  <a:pos x="980" y="77"/>
                </a:cxn>
                <a:cxn ang="0">
                  <a:pos x="31" y="77"/>
                </a:cxn>
                <a:cxn ang="0">
                  <a:pos x="22" y="72"/>
                </a:cxn>
                <a:cxn ang="0">
                  <a:pos x="13" y="72"/>
                </a:cxn>
                <a:cxn ang="0">
                  <a:pos x="0" y="55"/>
                </a:cxn>
                <a:cxn ang="0">
                  <a:pos x="0" y="22"/>
                </a:cxn>
                <a:cxn ang="0">
                  <a:pos x="13" y="5"/>
                </a:cxn>
                <a:cxn ang="0">
                  <a:pos x="22" y="5"/>
                </a:cxn>
                <a:cxn ang="0">
                  <a:pos x="31" y="0"/>
                </a:cxn>
              </a:cxnLst>
              <a:rect l="0" t="0" r="r" b="b"/>
              <a:pathLst>
                <a:path w="1016" h="443">
                  <a:moveTo>
                    <a:pt x="41" y="366"/>
                  </a:moveTo>
                  <a:lnTo>
                    <a:pt x="984" y="366"/>
                  </a:lnTo>
                  <a:lnTo>
                    <a:pt x="993" y="371"/>
                  </a:lnTo>
                  <a:lnTo>
                    <a:pt x="1002" y="371"/>
                  </a:lnTo>
                  <a:lnTo>
                    <a:pt x="1016" y="388"/>
                  </a:lnTo>
                  <a:lnTo>
                    <a:pt x="1016" y="421"/>
                  </a:lnTo>
                  <a:lnTo>
                    <a:pt x="1002" y="438"/>
                  </a:lnTo>
                  <a:lnTo>
                    <a:pt x="993" y="438"/>
                  </a:lnTo>
                  <a:lnTo>
                    <a:pt x="984" y="443"/>
                  </a:lnTo>
                  <a:lnTo>
                    <a:pt x="41" y="443"/>
                  </a:lnTo>
                  <a:lnTo>
                    <a:pt x="31" y="438"/>
                  </a:lnTo>
                  <a:lnTo>
                    <a:pt x="22" y="438"/>
                  </a:lnTo>
                  <a:lnTo>
                    <a:pt x="9" y="421"/>
                  </a:lnTo>
                  <a:lnTo>
                    <a:pt x="9" y="388"/>
                  </a:lnTo>
                  <a:lnTo>
                    <a:pt x="22" y="371"/>
                  </a:lnTo>
                  <a:lnTo>
                    <a:pt x="31" y="371"/>
                  </a:lnTo>
                  <a:lnTo>
                    <a:pt x="41" y="366"/>
                  </a:lnTo>
                  <a:close/>
                  <a:moveTo>
                    <a:pt x="31" y="0"/>
                  </a:moveTo>
                  <a:lnTo>
                    <a:pt x="980" y="0"/>
                  </a:lnTo>
                  <a:lnTo>
                    <a:pt x="989" y="5"/>
                  </a:lnTo>
                  <a:lnTo>
                    <a:pt x="998" y="5"/>
                  </a:lnTo>
                  <a:lnTo>
                    <a:pt x="1011" y="22"/>
                  </a:lnTo>
                  <a:lnTo>
                    <a:pt x="1011" y="55"/>
                  </a:lnTo>
                  <a:lnTo>
                    <a:pt x="998" y="72"/>
                  </a:lnTo>
                  <a:lnTo>
                    <a:pt x="989" y="72"/>
                  </a:lnTo>
                  <a:lnTo>
                    <a:pt x="980" y="77"/>
                  </a:lnTo>
                  <a:lnTo>
                    <a:pt x="31" y="77"/>
                  </a:lnTo>
                  <a:lnTo>
                    <a:pt x="22" y="72"/>
                  </a:lnTo>
                  <a:lnTo>
                    <a:pt x="13" y="72"/>
                  </a:lnTo>
                  <a:lnTo>
                    <a:pt x="0" y="55"/>
                  </a:lnTo>
                  <a:lnTo>
                    <a:pt x="0" y="22"/>
                  </a:lnTo>
                  <a:lnTo>
                    <a:pt x="13" y="5"/>
                  </a:lnTo>
                  <a:lnTo>
                    <a:pt x="22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3" name="Freeform 261"/>
            <p:cNvSpPr>
              <a:spLocks/>
            </p:cNvSpPr>
            <p:nvPr/>
          </p:nvSpPr>
          <p:spPr bwMode="auto">
            <a:xfrm>
              <a:off x="9043" y="4170"/>
              <a:ext cx="1384" cy="3349"/>
            </a:xfrm>
            <a:custGeom>
              <a:avLst/>
              <a:gdLst/>
              <a:ahLst/>
              <a:cxnLst>
                <a:cxn ang="0">
                  <a:pos x="1338" y="0"/>
                </a:cxn>
                <a:cxn ang="0">
                  <a:pos x="1352" y="0"/>
                </a:cxn>
                <a:cxn ang="0">
                  <a:pos x="1366" y="6"/>
                </a:cxn>
                <a:cxn ang="0">
                  <a:pos x="1375" y="11"/>
                </a:cxn>
                <a:cxn ang="0">
                  <a:pos x="1379" y="23"/>
                </a:cxn>
                <a:cxn ang="0">
                  <a:pos x="1384" y="39"/>
                </a:cxn>
                <a:cxn ang="0">
                  <a:pos x="1384" y="56"/>
                </a:cxn>
                <a:cxn ang="0">
                  <a:pos x="1379" y="61"/>
                </a:cxn>
                <a:cxn ang="0">
                  <a:pos x="1375" y="78"/>
                </a:cxn>
                <a:cxn ang="0">
                  <a:pos x="540" y="3305"/>
                </a:cxn>
                <a:cxn ang="0">
                  <a:pos x="535" y="3321"/>
                </a:cxn>
                <a:cxn ang="0">
                  <a:pos x="526" y="3338"/>
                </a:cxn>
                <a:cxn ang="0">
                  <a:pos x="522" y="3343"/>
                </a:cxn>
                <a:cxn ang="0">
                  <a:pos x="513" y="3349"/>
                </a:cxn>
                <a:cxn ang="0">
                  <a:pos x="477" y="3349"/>
                </a:cxn>
                <a:cxn ang="0">
                  <a:pos x="127" y="1858"/>
                </a:cxn>
                <a:cxn ang="0">
                  <a:pos x="23" y="2007"/>
                </a:cxn>
                <a:cxn ang="0">
                  <a:pos x="0" y="1980"/>
                </a:cxn>
                <a:cxn ang="0">
                  <a:pos x="213" y="1675"/>
                </a:cxn>
                <a:cxn ang="0">
                  <a:pos x="540" y="3072"/>
                </a:cxn>
                <a:cxn ang="0">
                  <a:pos x="1316" y="50"/>
                </a:cxn>
                <a:cxn ang="0">
                  <a:pos x="1320" y="34"/>
                </a:cxn>
                <a:cxn ang="0">
                  <a:pos x="1325" y="23"/>
                </a:cxn>
                <a:cxn ang="0">
                  <a:pos x="1334" y="11"/>
                </a:cxn>
                <a:cxn ang="0">
                  <a:pos x="1338" y="0"/>
                </a:cxn>
              </a:cxnLst>
              <a:rect l="0" t="0" r="r" b="b"/>
              <a:pathLst>
                <a:path w="1384" h="3349">
                  <a:moveTo>
                    <a:pt x="1338" y="0"/>
                  </a:moveTo>
                  <a:lnTo>
                    <a:pt x="1352" y="0"/>
                  </a:lnTo>
                  <a:lnTo>
                    <a:pt x="1366" y="6"/>
                  </a:lnTo>
                  <a:lnTo>
                    <a:pt x="1375" y="11"/>
                  </a:lnTo>
                  <a:lnTo>
                    <a:pt x="1379" y="23"/>
                  </a:lnTo>
                  <a:lnTo>
                    <a:pt x="1384" y="39"/>
                  </a:lnTo>
                  <a:lnTo>
                    <a:pt x="1384" y="56"/>
                  </a:lnTo>
                  <a:lnTo>
                    <a:pt x="1379" y="61"/>
                  </a:lnTo>
                  <a:lnTo>
                    <a:pt x="1375" y="78"/>
                  </a:lnTo>
                  <a:lnTo>
                    <a:pt x="540" y="3305"/>
                  </a:lnTo>
                  <a:lnTo>
                    <a:pt x="535" y="3321"/>
                  </a:lnTo>
                  <a:lnTo>
                    <a:pt x="526" y="3338"/>
                  </a:lnTo>
                  <a:lnTo>
                    <a:pt x="522" y="3343"/>
                  </a:lnTo>
                  <a:lnTo>
                    <a:pt x="513" y="3349"/>
                  </a:lnTo>
                  <a:lnTo>
                    <a:pt x="477" y="3349"/>
                  </a:lnTo>
                  <a:lnTo>
                    <a:pt x="127" y="1858"/>
                  </a:lnTo>
                  <a:lnTo>
                    <a:pt x="23" y="2007"/>
                  </a:lnTo>
                  <a:lnTo>
                    <a:pt x="0" y="1980"/>
                  </a:lnTo>
                  <a:lnTo>
                    <a:pt x="213" y="1675"/>
                  </a:lnTo>
                  <a:lnTo>
                    <a:pt x="540" y="3072"/>
                  </a:lnTo>
                  <a:lnTo>
                    <a:pt x="1316" y="50"/>
                  </a:lnTo>
                  <a:lnTo>
                    <a:pt x="1320" y="34"/>
                  </a:lnTo>
                  <a:lnTo>
                    <a:pt x="1325" y="23"/>
                  </a:lnTo>
                  <a:lnTo>
                    <a:pt x="1334" y="11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4" name="Rectangle 262"/>
            <p:cNvSpPr>
              <a:spLocks noChangeArrowheads="1"/>
            </p:cNvSpPr>
            <p:nvPr/>
          </p:nvSpPr>
          <p:spPr bwMode="auto">
            <a:xfrm>
              <a:off x="10404" y="4159"/>
              <a:ext cx="7626" cy="89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5" name="Freeform 263"/>
            <p:cNvSpPr>
              <a:spLocks/>
            </p:cNvSpPr>
            <p:nvPr/>
          </p:nvSpPr>
          <p:spPr bwMode="auto">
            <a:xfrm>
              <a:off x="10472" y="5030"/>
              <a:ext cx="363" cy="1291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3" y="11"/>
                </a:cxn>
                <a:cxn ang="0">
                  <a:pos x="132" y="1086"/>
                </a:cxn>
                <a:cxn ang="0">
                  <a:pos x="132" y="1092"/>
                </a:cxn>
                <a:cxn ang="0">
                  <a:pos x="127" y="1097"/>
                </a:cxn>
                <a:cxn ang="0">
                  <a:pos x="127" y="1103"/>
                </a:cxn>
                <a:cxn ang="0">
                  <a:pos x="123" y="1131"/>
                </a:cxn>
                <a:cxn ang="0">
                  <a:pos x="114" y="1164"/>
                </a:cxn>
                <a:cxn ang="0">
                  <a:pos x="114" y="1192"/>
                </a:cxn>
                <a:cxn ang="0">
                  <a:pos x="118" y="1203"/>
                </a:cxn>
                <a:cxn ang="0">
                  <a:pos x="127" y="1208"/>
                </a:cxn>
                <a:cxn ang="0">
                  <a:pos x="136" y="1208"/>
                </a:cxn>
                <a:cxn ang="0">
                  <a:pos x="159" y="1203"/>
                </a:cxn>
                <a:cxn ang="0">
                  <a:pos x="182" y="1186"/>
                </a:cxn>
                <a:cxn ang="0">
                  <a:pos x="209" y="1153"/>
                </a:cxn>
                <a:cxn ang="0">
                  <a:pos x="241" y="1103"/>
                </a:cxn>
                <a:cxn ang="0">
                  <a:pos x="263" y="1075"/>
                </a:cxn>
                <a:cxn ang="0">
                  <a:pos x="281" y="1042"/>
                </a:cxn>
                <a:cxn ang="0">
                  <a:pos x="304" y="1059"/>
                </a:cxn>
                <a:cxn ang="0">
                  <a:pos x="250" y="1153"/>
                </a:cxn>
                <a:cxn ang="0">
                  <a:pos x="200" y="1219"/>
                </a:cxn>
                <a:cxn ang="0">
                  <a:pos x="159" y="1258"/>
                </a:cxn>
                <a:cxn ang="0">
                  <a:pos x="118" y="1286"/>
                </a:cxn>
                <a:cxn ang="0">
                  <a:pos x="73" y="1291"/>
                </a:cxn>
                <a:cxn ang="0">
                  <a:pos x="32" y="1280"/>
                </a:cxn>
                <a:cxn ang="0">
                  <a:pos x="9" y="1242"/>
                </a:cxn>
                <a:cxn ang="0">
                  <a:pos x="0" y="1186"/>
                </a:cxn>
                <a:cxn ang="0">
                  <a:pos x="0" y="1175"/>
                </a:cxn>
                <a:cxn ang="0">
                  <a:pos x="5" y="1158"/>
                </a:cxn>
                <a:cxn ang="0">
                  <a:pos x="9" y="1136"/>
                </a:cxn>
                <a:cxn ang="0">
                  <a:pos x="218" y="155"/>
                </a:cxn>
                <a:cxn ang="0">
                  <a:pos x="222" y="138"/>
                </a:cxn>
                <a:cxn ang="0">
                  <a:pos x="222" y="122"/>
                </a:cxn>
                <a:cxn ang="0">
                  <a:pos x="213" y="94"/>
                </a:cxn>
                <a:cxn ang="0">
                  <a:pos x="177" y="83"/>
                </a:cxn>
                <a:cxn ang="0">
                  <a:pos x="118" y="77"/>
                </a:cxn>
                <a:cxn ang="0">
                  <a:pos x="118" y="50"/>
                </a:cxn>
                <a:cxn ang="0">
                  <a:pos x="195" y="39"/>
                </a:cxn>
                <a:cxn ang="0">
                  <a:pos x="272" y="22"/>
                </a:cxn>
                <a:cxn ang="0">
                  <a:pos x="354" y="0"/>
                </a:cxn>
              </a:cxnLst>
              <a:rect l="0" t="0" r="r" b="b"/>
              <a:pathLst>
                <a:path w="363" h="1291">
                  <a:moveTo>
                    <a:pt x="354" y="0"/>
                  </a:moveTo>
                  <a:lnTo>
                    <a:pt x="363" y="11"/>
                  </a:lnTo>
                  <a:lnTo>
                    <a:pt x="132" y="1086"/>
                  </a:lnTo>
                  <a:lnTo>
                    <a:pt x="132" y="1092"/>
                  </a:lnTo>
                  <a:lnTo>
                    <a:pt x="127" y="1097"/>
                  </a:lnTo>
                  <a:lnTo>
                    <a:pt x="127" y="1103"/>
                  </a:lnTo>
                  <a:lnTo>
                    <a:pt x="123" y="1131"/>
                  </a:lnTo>
                  <a:lnTo>
                    <a:pt x="114" y="1164"/>
                  </a:lnTo>
                  <a:lnTo>
                    <a:pt x="114" y="1192"/>
                  </a:lnTo>
                  <a:lnTo>
                    <a:pt x="118" y="1203"/>
                  </a:lnTo>
                  <a:lnTo>
                    <a:pt x="127" y="1208"/>
                  </a:lnTo>
                  <a:lnTo>
                    <a:pt x="136" y="1208"/>
                  </a:lnTo>
                  <a:lnTo>
                    <a:pt x="159" y="1203"/>
                  </a:lnTo>
                  <a:lnTo>
                    <a:pt x="182" y="1186"/>
                  </a:lnTo>
                  <a:lnTo>
                    <a:pt x="209" y="1153"/>
                  </a:lnTo>
                  <a:lnTo>
                    <a:pt x="241" y="1103"/>
                  </a:lnTo>
                  <a:lnTo>
                    <a:pt x="263" y="1075"/>
                  </a:lnTo>
                  <a:lnTo>
                    <a:pt x="281" y="1042"/>
                  </a:lnTo>
                  <a:lnTo>
                    <a:pt x="304" y="1059"/>
                  </a:lnTo>
                  <a:lnTo>
                    <a:pt x="250" y="1153"/>
                  </a:lnTo>
                  <a:lnTo>
                    <a:pt x="200" y="1219"/>
                  </a:lnTo>
                  <a:lnTo>
                    <a:pt x="159" y="1258"/>
                  </a:lnTo>
                  <a:lnTo>
                    <a:pt x="118" y="1286"/>
                  </a:lnTo>
                  <a:lnTo>
                    <a:pt x="73" y="1291"/>
                  </a:lnTo>
                  <a:lnTo>
                    <a:pt x="32" y="1280"/>
                  </a:lnTo>
                  <a:lnTo>
                    <a:pt x="9" y="1242"/>
                  </a:lnTo>
                  <a:lnTo>
                    <a:pt x="0" y="1186"/>
                  </a:lnTo>
                  <a:lnTo>
                    <a:pt x="0" y="1175"/>
                  </a:lnTo>
                  <a:lnTo>
                    <a:pt x="5" y="1158"/>
                  </a:lnTo>
                  <a:lnTo>
                    <a:pt x="9" y="1136"/>
                  </a:lnTo>
                  <a:lnTo>
                    <a:pt x="218" y="155"/>
                  </a:lnTo>
                  <a:lnTo>
                    <a:pt x="222" y="138"/>
                  </a:lnTo>
                  <a:lnTo>
                    <a:pt x="222" y="122"/>
                  </a:lnTo>
                  <a:lnTo>
                    <a:pt x="213" y="94"/>
                  </a:lnTo>
                  <a:lnTo>
                    <a:pt x="177" y="83"/>
                  </a:lnTo>
                  <a:lnTo>
                    <a:pt x="118" y="77"/>
                  </a:lnTo>
                  <a:lnTo>
                    <a:pt x="118" y="50"/>
                  </a:lnTo>
                  <a:lnTo>
                    <a:pt x="195" y="39"/>
                  </a:lnTo>
                  <a:lnTo>
                    <a:pt x="272" y="22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6" name="Freeform 264"/>
            <p:cNvSpPr>
              <a:spLocks/>
            </p:cNvSpPr>
            <p:nvPr/>
          </p:nvSpPr>
          <p:spPr bwMode="auto">
            <a:xfrm>
              <a:off x="11053" y="4808"/>
              <a:ext cx="499" cy="931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304" y="11"/>
                </a:cxn>
                <a:cxn ang="0">
                  <a:pos x="358" y="44"/>
                </a:cxn>
                <a:cxn ang="0">
                  <a:pos x="404" y="100"/>
                </a:cxn>
                <a:cxn ang="0">
                  <a:pos x="435" y="166"/>
                </a:cxn>
                <a:cxn ang="0">
                  <a:pos x="444" y="244"/>
                </a:cxn>
                <a:cxn ang="0">
                  <a:pos x="435" y="322"/>
                </a:cxn>
                <a:cxn ang="0">
                  <a:pos x="408" y="405"/>
                </a:cxn>
                <a:cxn ang="0">
                  <a:pos x="363" y="488"/>
                </a:cxn>
                <a:cxn ang="0">
                  <a:pos x="299" y="582"/>
                </a:cxn>
                <a:cxn ang="0">
                  <a:pos x="109" y="826"/>
                </a:cxn>
                <a:cxn ang="0">
                  <a:pos x="376" y="826"/>
                </a:cxn>
                <a:cxn ang="0">
                  <a:pos x="413" y="820"/>
                </a:cxn>
                <a:cxn ang="0">
                  <a:pos x="435" y="809"/>
                </a:cxn>
                <a:cxn ang="0">
                  <a:pos x="458" y="782"/>
                </a:cxn>
                <a:cxn ang="0">
                  <a:pos x="485" y="737"/>
                </a:cxn>
                <a:cxn ang="0">
                  <a:pos x="499" y="743"/>
                </a:cxn>
                <a:cxn ang="0">
                  <a:pos x="440" y="931"/>
                </a:cxn>
                <a:cxn ang="0">
                  <a:pos x="0" y="931"/>
                </a:cxn>
                <a:cxn ang="0">
                  <a:pos x="0" y="915"/>
                </a:cxn>
                <a:cxn ang="0">
                  <a:pos x="199" y="654"/>
                </a:cxn>
                <a:cxn ang="0">
                  <a:pos x="263" y="560"/>
                </a:cxn>
                <a:cxn ang="0">
                  <a:pos x="308" y="466"/>
                </a:cxn>
                <a:cxn ang="0">
                  <a:pos x="335" y="377"/>
                </a:cxn>
                <a:cxn ang="0">
                  <a:pos x="345" y="294"/>
                </a:cxn>
                <a:cxn ang="0">
                  <a:pos x="331" y="216"/>
                </a:cxn>
                <a:cxn ang="0">
                  <a:pos x="299" y="155"/>
                </a:cxn>
                <a:cxn ang="0">
                  <a:pos x="249" y="116"/>
                </a:cxn>
                <a:cxn ang="0">
                  <a:pos x="186" y="100"/>
                </a:cxn>
                <a:cxn ang="0">
                  <a:pos x="136" y="111"/>
                </a:cxn>
                <a:cxn ang="0">
                  <a:pos x="91" y="139"/>
                </a:cxn>
                <a:cxn ang="0">
                  <a:pos x="54" y="194"/>
                </a:cxn>
                <a:cxn ang="0">
                  <a:pos x="22" y="277"/>
                </a:cxn>
                <a:cxn ang="0">
                  <a:pos x="0" y="272"/>
                </a:cxn>
                <a:cxn ang="0">
                  <a:pos x="18" y="188"/>
                </a:cxn>
                <a:cxn ang="0">
                  <a:pos x="41" y="127"/>
                </a:cxn>
                <a:cxn ang="0">
                  <a:pos x="72" y="83"/>
                </a:cxn>
                <a:cxn ang="0">
                  <a:pos x="118" y="39"/>
                </a:cxn>
                <a:cxn ang="0">
                  <a:pos x="172" y="11"/>
                </a:cxn>
                <a:cxn ang="0">
                  <a:pos x="236" y="0"/>
                </a:cxn>
              </a:cxnLst>
              <a:rect l="0" t="0" r="r" b="b"/>
              <a:pathLst>
                <a:path w="499" h="931">
                  <a:moveTo>
                    <a:pt x="236" y="0"/>
                  </a:moveTo>
                  <a:lnTo>
                    <a:pt x="304" y="11"/>
                  </a:lnTo>
                  <a:lnTo>
                    <a:pt x="358" y="44"/>
                  </a:lnTo>
                  <a:lnTo>
                    <a:pt x="404" y="100"/>
                  </a:lnTo>
                  <a:lnTo>
                    <a:pt x="435" y="166"/>
                  </a:lnTo>
                  <a:lnTo>
                    <a:pt x="444" y="244"/>
                  </a:lnTo>
                  <a:lnTo>
                    <a:pt x="435" y="322"/>
                  </a:lnTo>
                  <a:lnTo>
                    <a:pt x="408" y="405"/>
                  </a:lnTo>
                  <a:lnTo>
                    <a:pt x="363" y="488"/>
                  </a:lnTo>
                  <a:lnTo>
                    <a:pt x="299" y="582"/>
                  </a:lnTo>
                  <a:lnTo>
                    <a:pt x="109" y="826"/>
                  </a:lnTo>
                  <a:lnTo>
                    <a:pt x="376" y="826"/>
                  </a:lnTo>
                  <a:lnTo>
                    <a:pt x="413" y="820"/>
                  </a:lnTo>
                  <a:lnTo>
                    <a:pt x="435" y="809"/>
                  </a:lnTo>
                  <a:lnTo>
                    <a:pt x="458" y="782"/>
                  </a:lnTo>
                  <a:lnTo>
                    <a:pt x="485" y="737"/>
                  </a:lnTo>
                  <a:lnTo>
                    <a:pt x="499" y="743"/>
                  </a:lnTo>
                  <a:lnTo>
                    <a:pt x="440" y="931"/>
                  </a:lnTo>
                  <a:lnTo>
                    <a:pt x="0" y="931"/>
                  </a:lnTo>
                  <a:lnTo>
                    <a:pt x="0" y="915"/>
                  </a:lnTo>
                  <a:lnTo>
                    <a:pt x="199" y="654"/>
                  </a:lnTo>
                  <a:lnTo>
                    <a:pt x="263" y="560"/>
                  </a:lnTo>
                  <a:lnTo>
                    <a:pt x="308" y="466"/>
                  </a:lnTo>
                  <a:lnTo>
                    <a:pt x="335" y="377"/>
                  </a:lnTo>
                  <a:lnTo>
                    <a:pt x="345" y="294"/>
                  </a:lnTo>
                  <a:lnTo>
                    <a:pt x="331" y="216"/>
                  </a:lnTo>
                  <a:lnTo>
                    <a:pt x="299" y="155"/>
                  </a:lnTo>
                  <a:lnTo>
                    <a:pt x="249" y="116"/>
                  </a:lnTo>
                  <a:lnTo>
                    <a:pt x="186" y="100"/>
                  </a:lnTo>
                  <a:lnTo>
                    <a:pt x="136" y="111"/>
                  </a:lnTo>
                  <a:lnTo>
                    <a:pt x="91" y="139"/>
                  </a:lnTo>
                  <a:lnTo>
                    <a:pt x="54" y="194"/>
                  </a:lnTo>
                  <a:lnTo>
                    <a:pt x="22" y="277"/>
                  </a:lnTo>
                  <a:lnTo>
                    <a:pt x="0" y="272"/>
                  </a:lnTo>
                  <a:lnTo>
                    <a:pt x="18" y="188"/>
                  </a:lnTo>
                  <a:lnTo>
                    <a:pt x="41" y="127"/>
                  </a:lnTo>
                  <a:lnTo>
                    <a:pt x="72" y="83"/>
                  </a:lnTo>
                  <a:lnTo>
                    <a:pt x="118" y="39"/>
                  </a:lnTo>
                  <a:lnTo>
                    <a:pt x="172" y="11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7" name="Freeform 265"/>
            <p:cNvSpPr>
              <a:spLocks/>
            </p:cNvSpPr>
            <p:nvPr/>
          </p:nvSpPr>
          <p:spPr bwMode="auto">
            <a:xfrm>
              <a:off x="10989" y="5922"/>
              <a:ext cx="318" cy="932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09" y="826"/>
                </a:cxn>
                <a:cxn ang="0">
                  <a:pos x="214" y="865"/>
                </a:cxn>
                <a:cxn ang="0">
                  <a:pos x="232" y="893"/>
                </a:cxn>
                <a:cxn ang="0">
                  <a:pos x="263" y="904"/>
                </a:cxn>
                <a:cxn ang="0">
                  <a:pos x="318" y="910"/>
                </a:cxn>
                <a:cxn ang="0">
                  <a:pos x="318" y="932"/>
                </a:cxn>
                <a:cxn ang="0">
                  <a:pos x="5" y="932"/>
                </a:cxn>
                <a:cxn ang="0">
                  <a:pos x="5" y="910"/>
                </a:cxn>
                <a:cxn ang="0">
                  <a:pos x="46" y="910"/>
                </a:cxn>
                <a:cxn ang="0">
                  <a:pos x="68" y="904"/>
                </a:cxn>
                <a:cxn ang="0">
                  <a:pos x="86" y="893"/>
                </a:cxn>
                <a:cxn ang="0">
                  <a:pos x="100" y="876"/>
                </a:cxn>
                <a:cxn ang="0">
                  <a:pos x="109" y="843"/>
                </a:cxn>
                <a:cxn ang="0">
                  <a:pos x="114" y="804"/>
                </a:cxn>
                <a:cxn ang="0">
                  <a:pos x="114" y="161"/>
                </a:cxn>
                <a:cxn ang="0">
                  <a:pos x="109" y="139"/>
                </a:cxn>
                <a:cxn ang="0">
                  <a:pos x="105" y="128"/>
                </a:cxn>
                <a:cxn ang="0">
                  <a:pos x="96" y="117"/>
                </a:cxn>
                <a:cxn ang="0">
                  <a:pos x="73" y="117"/>
                </a:cxn>
                <a:cxn ang="0">
                  <a:pos x="32" y="133"/>
                </a:cxn>
                <a:cxn ang="0">
                  <a:pos x="14" y="144"/>
                </a:cxn>
                <a:cxn ang="0">
                  <a:pos x="0" y="150"/>
                </a:cxn>
                <a:cxn ang="0">
                  <a:pos x="0" y="133"/>
                </a:cxn>
                <a:cxn ang="0">
                  <a:pos x="204" y="6"/>
                </a:cxn>
                <a:cxn ang="0">
                  <a:pos x="209" y="0"/>
                </a:cxn>
              </a:cxnLst>
              <a:rect l="0" t="0" r="r" b="b"/>
              <a:pathLst>
                <a:path w="318" h="932">
                  <a:moveTo>
                    <a:pt x="209" y="0"/>
                  </a:moveTo>
                  <a:lnTo>
                    <a:pt x="209" y="826"/>
                  </a:lnTo>
                  <a:lnTo>
                    <a:pt x="214" y="865"/>
                  </a:lnTo>
                  <a:lnTo>
                    <a:pt x="232" y="893"/>
                  </a:lnTo>
                  <a:lnTo>
                    <a:pt x="263" y="904"/>
                  </a:lnTo>
                  <a:lnTo>
                    <a:pt x="318" y="910"/>
                  </a:lnTo>
                  <a:lnTo>
                    <a:pt x="318" y="932"/>
                  </a:lnTo>
                  <a:lnTo>
                    <a:pt x="5" y="932"/>
                  </a:lnTo>
                  <a:lnTo>
                    <a:pt x="5" y="910"/>
                  </a:lnTo>
                  <a:lnTo>
                    <a:pt x="46" y="910"/>
                  </a:lnTo>
                  <a:lnTo>
                    <a:pt x="68" y="904"/>
                  </a:lnTo>
                  <a:lnTo>
                    <a:pt x="86" y="893"/>
                  </a:lnTo>
                  <a:lnTo>
                    <a:pt x="100" y="876"/>
                  </a:lnTo>
                  <a:lnTo>
                    <a:pt x="109" y="843"/>
                  </a:lnTo>
                  <a:lnTo>
                    <a:pt x="114" y="804"/>
                  </a:lnTo>
                  <a:lnTo>
                    <a:pt x="114" y="161"/>
                  </a:lnTo>
                  <a:lnTo>
                    <a:pt x="109" y="139"/>
                  </a:lnTo>
                  <a:lnTo>
                    <a:pt x="105" y="128"/>
                  </a:lnTo>
                  <a:lnTo>
                    <a:pt x="96" y="117"/>
                  </a:lnTo>
                  <a:lnTo>
                    <a:pt x="73" y="117"/>
                  </a:lnTo>
                  <a:lnTo>
                    <a:pt x="32" y="133"/>
                  </a:lnTo>
                  <a:lnTo>
                    <a:pt x="14" y="144"/>
                  </a:lnTo>
                  <a:lnTo>
                    <a:pt x="0" y="150"/>
                  </a:lnTo>
                  <a:lnTo>
                    <a:pt x="0" y="133"/>
                  </a:lnTo>
                  <a:lnTo>
                    <a:pt x="204" y="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8" name="Freeform 266"/>
            <p:cNvSpPr>
              <a:spLocks/>
            </p:cNvSpPr>
            <p:nvPr/>
          </p:nvSpPr>
          <p:spPr bwMode="auto">
            <a:xfrm>
              <a:off x="11865" y="5213"/>
              <a:ext cx="1016" cy="1236"/>
            </a:xfrm>
            <a:custGeom>
              <a:avLst/>
              <a:gdLst/>
              <a:ahLst/>
              <a:cxnLst>
                <a:cxn ang="0">
                  <a:pos x="494" y="0"/>
                </a:cxn>
                <a:cxn ang="0">
                  <a:pos x="522" y="0"/>
                </a:cxn>
                <a:cxn ang="0">
                  <a:pos x="535" y="16"/>
                </a:cxn>
                <a:cxn ang="0">
                  <a:pos x="535" y="27"/>
                </a:cxn>
                <a:cxn ang="0">
                  <a:pos x="540" y="38"/>
                </a:cxn>
                <a:cxn ang="0">
                  <a:pos x="540" y="582"/>
                </a:cxn>
                <a:cxn ang="0">
                  <a:pos x="984" y="582"/>
                </a:cxn>
                <a:cxn ang="0">
                  <a:pos x="993" y="587"/>
                </a:cxn>
                <a:cxn ang="0">
                  <a:pos x="1002" y="587"/>
                </a:cxn>
                <a:cxn ang="0">
                  <a:pos x="1016" y="604"/>
                </a:cxn>
                <a:cxn ang="0">
                  <a:pos x="1016" y="637"/>
                </a:cxn>
                <a:cxn ang="0">
                  <a:pos x="1002" y="654"/>
                </a:cxn>
                <a:cxn ang="0">
                  <a:pos x="993" y="654"/>
                </a:cxn>
                <a:cxn ang="0">
                  <a:pos x="984" y="659"/>
                </a:cxn>
                <a:cxn ang="0">
                  <a:pos x="540" y="659"/>
                </a:cxn>
                <a:cxn ang="0">
                  <a:pos x="540" y="1197"/>
                </a:cxn>
                <a:cxn ang="0">
                  <a:pos x="535" y="1208"/>
                </a:cxn>
                <a:cxn ang="0">
                  <a:pos x="535" y="1219"/>
                </a:cxn>
                <a:cxn ang="0">
                  <a:pos x="522" y="1236"/>
                </a:cxn>
                <a:cxn ang="0">
                  <a:pos x="494" y="1236"/>
                </a:cxn>
                <a:cxn ang="0">
                  <a:pos x="481" y="1219"/>
                </a:cxn>
                <a:cxn ang="0">
                  <a:pos x="481" y="1208"/>
                </a:cxn>
                <a:cxn ang="0">
                  <a:pos x="476" y="1197"/>
                </a:cxn>
                <a:cxn ang="0">
                  <a:pos x="476" y="654"/>
                </a:cxn>
                <a:cxn ang="0">
                  <a:pos x="32" y="654"/>
                </a:cxn>
                <a:cxn ang="0">
                  <a:pos x="23" y="648"/>
                </a:cxn>
                <a:cxn ang="0">
                  <a:pos x="13" y="648"/>
                </a:cxn>
                <a:cxn ang="0">
                  <a:pos x="0" y="632"/>
                </a:cxn>
                <a:cxn ang="0">
                  <a:pos x="0" y="604"/>
                </a:cxn>
                <a:cxn ang="0">
                  <a:pos x="4" y="593"/>
                </a:cxn>
                <a:cxn ang="0">
                  <a:pos x="23" y="582"/>
                </a:cxn>
                <a:cxn ang="0">
                  <a:pos x="476" y="582"/>
                </a:cxn>
                <a:cxn ang="0">
                  <a:pos x="476" y="38"/>
                </a:cxn>
                <a:cxn ang="0">
                  <a:pos x="481" y="27"/>
                </a:cxn>
                <a:cxn ang="0">
                  <a:pos x="481" y="16"/>
                </a:cxn>
                <a:cxn ang="0">
                  <a:pos x="494" y="0"/>
                </a:cxn>
              </a:cxnLst>
              <a:rect l="0" t="0" r="r" b="b"/>
              <a:pathLst>
                <a:path w="1016" h="1236">
                  <a:moveTo>
                    <a:pt x="494" y="0"/>
                  </a:moveTo>
                  <a:lnTo>
                    <a:pt x="522" y="0"/>
                  </a:lnTo>
                  <a:lnTo>
                    <a:pt x="535" y="16"/>
                  </a:lnTo>
                  <a:lnTo>
                    <a:pt x="535" y="27"/>
                  </a:lnTo>
                  <a:lnTo>
                    <a:pt x="540" y="38"/>
                  </a:lnTo>
                  <a:lnTo>
                    <a:pt x="540" y="582"/>
                  </a:lnTo>
                  <a:lnTo>
                    <a:pt x="984" y="582"/>
                  </a:lnTo>
                  <a:lnTo>
                    <a:pt x="993" y="587"/>
                  </a:lnTo>
                  <a:lnTo>
                    <a:pt x="1002" y="587"/>
                  </a:lnTo>
                  <a:lnTo>
                    <a:pt x="1016" y="604"/>
                  </a:lnTo>
                  <a:lnTo>
                    <a:pt x="1016" y="637"/>
                  </a:lnTo>
                  <a:lnTo>
                    <a:pt x="1002" y="654"/>
                  </a:lnTo>
                  <a:lnTo>
                    <a:pt x="993" y="654"/>
                  </a:lnTo>
                  <a:lnTo>
                    <a:pt x="984" y="659"/>
                  </a:lnTo>
                  <a:lnTo>
                    <a:pt x="540" y="659"/>
                  </a:lnTo>
                  <a:lnTo>
                    <a:pt x="540" y="1197"/>
                  </a:lnTo>
                  <a:lnTo>
                    <a:pt x="535" y="1208"/>
                  </a:lnTo>
                  <a:lnTo>
                    <a:pt x="535" y="1219"/>
                  </a:lnTo>
                  <a:lnTo>
                    <a:pt x="522" y="1236"/>
                  </a:lnTo>
                  <a:lnTo>
                    <a:pt x="494" y="1236"/>
                  </a:lnTo>
                  <a:lnTo>
                    <a:pt x="481" y="1219"/>
                  </a:lnTo>
                  <a:lnTo>
                    <a:pt x="481" y="1208"/>
                  </a:lnTo>
                  <a:lnTo>
                    <a:pt x="476" y="1197"/>
                  </a:lnTo>
                  <a:lnTo>
                    <a:pt x="476" y="654"/>
                  </a:lnTo>
                  <a:lnTo>
                    <a:pt x="32" y="654"/>
                  </a:lnTo>
                  <a:lnTo>
                    <a:pt x="23" y="648"/>
                  </a:lnTo>
                  <a:lnTo>
                    <a:pt x="13" y="648"/>
                  </a:lnTo>
                  <a:lnTo>
                    <a:pt x="0" y="632"/>
                  </a:lnTo>
                  <a:lnTo>
                    <a:pt x="0" y="604"/>
                  </a:lnTo>
                  <a:lnTo>
                    <a:pt x="4" y="593"/>
                  </a:lnTo>
                  <a:lnTo>
                    <a:pt x="23" y="582"/>
                  </a:lnTo>
                  <a:lnTo>
                    <a:pt x="476" y="582"/>
                  </a:lnTo>
                  <a:lnTo>
                    <a:pt x="476" y="38"/>
                  </a:lnTo>
                  <a:lnTo>
                    <a:pt x="481" y="27"/>
                  </a:lnTo>
                  <a:lnTo>
                    <a:pt x="481" y="16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79" name="Freeform 267"/>
            <p:cNvSpPr>
              <a:spLocks/>
            </p:cNvSpPr>
            <p:nvPr/>
          </p:nvSpPr>
          <p:spPr bwMode="auto">
            <a:xfrm>
              <a:off x="13376" y="5030"/>
              <a:ext cx="362" cy="1291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62" y="11"/>
                </a:cxn>
                <a:cxn ang="0">
                  <a:pos x="131" y="1086"/>
                </a:cxn>
                <a:cxn ang="0">
                  <a:pos x="131" y="1092"/>
                </a:cxn>
                <a:cxn ang="0">
                  <a:pos x="127" y="1097"/>
                </a:cxn>
                <a:cxn ang="0">
                  <a:pos x="127" y="1103"/>
                </a:cxn>
                <a:cxn ang="0">
                  <a:pos x="122" y="1131"/>
                </a:cxn>
                <a:cxn ang="0">
                  <a:pos x="113" y="1164"/>
                </a:cxn>
                <a:cxn ang="0">
                  <a:pos x="113" y="1192"/>
                </a:cxn>
                <a:cxn ang="0">
                  <a:pos x="117" y="1203"/>
                </a:cxn>
                <a:cxn ang="0">
                  <a:pos x="127" y="1208"/>
                </a:cxn>
                <a:cxn ang="0">
                  <a:pos x="136" y="1208"/>
                </a:cxn>
                <a:cxn ang="0">
                  <a:pos x="158" y="1203"/>
                </a:cxn>
                <a:cxn ang="0">
                  <a:pos x="181" y="1186"/>
                </a:cxn>
                <a:cxn ang="0">
                  <a:pos x="208" y="1153"/>
                </a:cxn>
                <a:cxn ang="0">
                  <a:pos x="240" y="1103"/>
                </a:cxn>
                <a:cxn ang="0">
                  <a:pos x="263" y="1075"/>
                </a:cxn>
                <a:cxn ang="0">
                  <a:pos x="281" y="1042"/>
                </a:cxn>
                <a:cxn ang="0">
                  <a:pos x="303" y="1059"/>
                </a:cxn>
                <a:cxn ang="0">
                  <a:pos x="249" y="1153"/>
                </a:cxn>
                <a:cxn ang="0">
                  <a:pos x="199" y="1219"/>
                </a:cxn>
                <a:cxn ang="0">
                  <a:pos x="158" y="1258"/>
                </a:cxn>
                <a:cxn ang="0">
                  <a:pos x="117" y="1286"/>
                </a:cxn>
                <a:cxn ang="0">
                  <a:pos x="72" y="1291"/>
                </a:cxn>
                <a:cxn ang="0">
                  <a:pos x="31" y="1280"/>
                </a:cxn>
                <a:cxn ang="0">
                  <a:pos x="9" y="1242"/>
                </a:cxn>
                <a:cxn ang="0">
                  <a:pos x="0" y="1186"/>
                </a:cxn>
                <a:cxn ang="0">
                  <a:pos x="0" y="1175"/>
                </a:cxn>
                <a:cxn ang="0">
                  <a:pos x="4" y="1158"/>
                </a:cxn>
                <a:cxn ang="0">
                  <a:pos x="9" y="1136"/>
                </a:cxn>
                <a:cxn ang="0">
                  <a:pos x="217" y="155"/>
                </a:cxn>
                <a:cxn ang="0">
                  <a:pos x="222" y="138"/>
                </a:cxn>
                <a:cxn ang="0">
                  <a:pos x="222" y="122"/>
                </a:cxn>
                <a:cxn ang="0">
                  <a:pos x="213" y="94"/>
                </a:cxn>
                <a:cxn ang="0">
                  <a:pos x="176" y="83"/>
                </a:cxn>
                <a:cxn ang="0">
                  <a:pos x="117" y="77"/>
                </a:cxn>
                <a:cxn ang="0">
                  <a:pos x="117" y="50"/>
                </a:cxn>
                <a:cxn ang="0">
                  <a:pos x="195" y="39"/>
                </a:cxn>
                <a:cxn ang="0">
                  <a:pos x="272" y="22"/>
                </a:cxn>
                <a:cxn ang="0">
                  <a:pos x="353" y="0"/>
                </a:cxn>
              </a:cxnLst>
              <a:rect l="0" t="0" r="r" b="b"/>
              <a:pathLst>
                <a:path w="362" h="1291">
                  <a:moveTo>
                    <a:pt x="353" y="0"/>
                  </a:moveTo>
                  <a:lnTo>
                    <a:pt x="362" y="11"/>
                  </a:lnTo>
                  <a:lnTo>
                    <a:pt x="131" y="1086"/>
                  </a:lnTo>
                  <a:lnTo>
                    <a:pt x="131" y="1092"/>
                  </a:lnTo>
                  <a:lnTo>
                    <a:pt x="127" y="1097"/>
                  </a:lnTo>
                  <a:lnTo>
                    <a:pt x="127" y="1103"/>
                  </a:lnTo>
                  <a:lnTo>
                    <a:pt x="122" y="1131"/>
                  </a:lnTo>
                  <a:lnTo>
                    <a:pt x="113" y="1164"/>
                  </a:lnTo>
                  <a:lnTo>
                    <a:pt x="113" y="1192"/>
                  </a:lnTo>
                  <a:lnTo>
                    <a:pt x="117" y="1203"/>
                  </a:lnTo>
                  <a:lnTo>
                    <a:pt x="127" y="1208"/>
                  </a:lnTo>
                  <a:lnTo>
                    <a:pt x="136" y="1208"/>
                  </a:lnTo>
                  <a:lnTo>
                    <a:pt x="158" y="1203"/>
                  </a:lnTo>
                  <a:lnTo>
                    <a:pt x="181" y="1186"/>
                  </a:lnTo>
                  <a:lnTo>
                    <a:pt x="208" y="1153"/>
                  </a:lnTo>
                  <a:lnTo>
                    <a:pt x="240" y="1103"/>
                  </a:lnTo>
                  <a:lnTo>
                    <a:pt x="263" y="1075"/>
                  </a:lnTo>
                  <a:lnTo>
                    <a:pt x="281" y="1042"/>
                  </a:lnTo>
                  <a:lnTo>
                    <a:pt x="303" y="1059"/>
                  </a:lnTo>
                  <a:lnTo>
                    <a:pt x="249" y="1153"/>
                  </a:lnTo>
                  <a:lnTo>
                    <a:pt x="199" y="1219"/>
                  </a:lnTo>
                  <a:lnTo>
                    <a:pt x="158" y="1258"/>
                  </a:lnTo>
                  <a:lnTo>
                    <a:pt x="117" y="1286"/>
                  </a:lnTo>
                  <a:lnTo>
                    <a:pt x="72" y="1291"/>
                  </a:lnTo>
                  <a:lnTo>
                    <a:pt x="31" y="1280"/>
                  </a:lnTo>
                  <a:lnTo>
                    <a:pt x="9" y="1242"/>
                  </a:lnTo>
                  <a:lnTo>
                    <a:pt x="0" y="1186"/>
                  </a:lnTo>
                  <a:lnTo>
                    <a:pt x="0" y="1175"/>
                  </a:lnTo>
                  <a:lnTo>
                    <a:pt x="4" y="1158"/>
                  </a:lnTo>
                  <a:lnTo>
                    <a:pt x="9" y="1136"/>
                  </a:lnTo>
                  <a:lnTo>
                    <a:pt x="217" y="155"/>
                  </a:lnTo>
                  <a:lnTo>
                    <a:pt x="222" y="138"/>
                  </a:lnTo>
                  <a:lnTo>
                    <a:pt x="222" y="122"/>
                  </a:lnTo>
                  <a:lnTo>
                    <a:pt x="213" y="94"/>
                  </a:lnTo>
                  <a:lnTo>
                    <a:pt x="176" y="83"/>
                  </a:lnTo>
                  <a:lnTo>
                    <a:pt x="117" y="77"/>
                  </a:lnTo>
                  <a:lnTo>
                    <a:pt x="117" y="50"/>
                  </a:lnTo>
                  <a:lnTo>
                    <a:pt x="195" y="39"/>
                  </a:lnTo>
                  <a:lnTo>
                    <a:pt x="272" y="2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0" name="Freeform 268"/>
            <p:cNvSpPr>
              <a:spLocks/>
            </p:cNvSpPr>
            <p:nvPr/>
          </p:nvSpPr>
          <p:spPr bwMode="auto">
            <a:xfrm>
              <a:off x="13802" y="4808"/>
              <a:ext cx="499" cy="931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304" y="11"/>
                </a:cxn>
                <a:cxn ang="0">
                  <a:pos x="358" y="44"/>
                </a:cxn>
                <a:cxn ang="0">
                  <a:pos x="404" y="100"/>
                </a:cxn>
                <a:cxn ang="0">
                  <a:pos x="435" y="166"/>
                </a:cxn>
                <a:cxn ang="0">
                  <a:pos x="445" y="244"/>
                </a:cxn>
                <a:cxn ang="0">
                  <a:pos x="435" y="322"/>
                </a:cxn>
                <a:cxn ang="0">
                  <a:pos x="408" y="405"/>
                </a:cxn>
                <a:cxn ang="0">
                  <a:pos x="363" y="488"/>
                </a:cxn>
                <a:cxn ang="0">
                  <a:pos x="299" y="582"/>
                </a:cxn>
                <a:cxn ang="0">
                  <a:pos x="109" y="826"/>
                </a:cxn>
                <a:cxn ang="0">
                  <a:pos x="376" y="826"/>
                </a:cxn>
                <a:cxn ang="0">
                  <a:pos x="413" y="820"/>
                </a:cxn>
                <a:cxn ang="0">
                  <a:pos x="435" y="809"/>
                </a:cxn>
                <a:cxn ang="0">
                  <a:pos x="458" y="782"/>
                </a:cxn>
                <a:cxn ang="0">
                  <a:pos x="485" y="737"/>
                </a:cxn>
                <a:cxn ang="0">
                  <a:pos x="499" y="743"/>
                </a:cxn>
                <a:cxn ang="0">
                  <a:pos x="440" y="931"/>
                </a:cxn>
                <a:cxn ang="0">
                  <a:pos x="0" y="931"/>
                </a:cxn>
                <a:cxn ang="0">
                  <a:pos x="0" y="915"/>
                </a:cxn>
                <a:cxn ang="0">
                  <a:pos x="200" y="654"/>
                </a:cxn>
                <a:cxn ang="0">
                  <a:pos x="263" y="560"/>
                </a:cxn>
                <a:cxn ang="0">
                  <a:pos x="308" y="466"/>
                </a:cxn>
                <a:cxn ang="0">
                  <a:pos x="336" y="377"/>
                </a:cxn>
                <a:cxn ang="0">
                  <a:pos x="345" y="294"/>
                </a:cxn>
                <a:cxn ang="0">
                  <a:pos x="331" y="216"/>
                </a:cxn>
                <a:cxn ang="0">
                  <a:pos x="299" y="155"/>
                </a:cxn>
                <a:cxn ang="0">
                  <a:pos x="249" y="116"/>
                </a:cxn>
                <a:cxn ang="0">
                  <a:pos x="186" y="100"/>
                </a:cxn>
                <a:cxn ang="0">
                  <a:pos x="136" y="111"/>
                </a:cxn>
                <a:cxn ang="0">
                  <a:pos x="91" y="139"/>
                </a:cxn>
                <a:cxn ang="0">
                  <a:pos x="54" y="194"/>
                </a:cxn>
                <a:cxn ang="0">
                  <a:pos x="23" y="277"/>
                </a:cxn>
                <a:cxn ang="0">
                  <a:pos x="0" y="272"/>
                </a:cxn>
                <a:cxn ang="0">
                  <a:pos x="18" y="188"/>
                </a:cxn>
                <a:cxn ang="0">
                  <a:pos x="41" y="127"/>
                </a:cxn>
                <a:cxn ang="0">
                  <a:pos x="73" y="83"/>
                </a:cxn>
                <a:cxn ang="0">
                  <a:pos x="118" y="39"/>
                </a:cxn>
                <a:cxn ang="0">
                  <a:pos x="172" y="11"/>
                </a:cxn>
                <a:cxn ang="0">
                  <a:pos x="236" y="0"/>
                </a:cxn>
              </a:cxnLst>
              <a:rect l="0" t="0" r="r" b="b"/>
              <a:pathLst>
                <a:path w="499" h="931">
                  <a:moveTo>
                    <a:pt x="236" y="0"/>
                  </a:moveTo>
                  <a:lnTo>
                    <a:pt x="304" y="11"/>
                  </a:lnTo>
                  <a:lnTo>
                    <a:pt x="358" y="44"/>
                  </a:lnTo>
                  <a:lnTo>
                    <a:pt x="404" y="100"/>
                  </a:lnTo>
                  <a:lnTo>
                    <a:pt x="435" y="166"/>
                  </a:lnTo>
                  <a:lnTo>
                    <a:pt x="445" y="244"/>
                  </a:lnTo>
                  <a:lnTo>
                    <a:pt x="435" y="322"/>
                  </a:lnTo>
                  <a:lnTo>
                    <a:pt x="408" y="405"/>
                  </a:lnTo>
                  <a:lnTo>
                    <a:pt x="363" y="488"/>
                  </a:lnTo>
                  <a:lnTo>
                    <a:pt x="299" y="582"/>
                  </a:lnTo>
                  <a:lnTo>
                    <a:pt x="109" y="826"/>
                  </a:lnTo>
                  <a:lnTo>
                    <a:pt x="376" y="826"/>
                  </a:lnTo>
                  <a:lnTo>
                    <a:pt x="413" y="820"/>
                  </a:lnTo>
                  <a:lnTo>
                    <a:pt x="435" y="809"/>
                  </a:lnTo>
                  <a:lnTo>
                    <a:pt x="458" y="782"/>
                  </a:lnTo>
                  <a:lnTo>
                    <a:pt x="485" y="737"/>
                  </a:lnTo>
                  <a:lnTo>
                    <a:pt x="499" y="743"/>
                  </a:lnTo>
                  <a:lnTo>
                    <a:pt x="440" y="931"/>
                  </a:lnTo>
                  <a:lnTo>
                    <a:pt x="0" y="931"/>
                  </a:lnTo>
                  <a:lnTo>
                    <a:pt x="0" y="915"/>
                  </a:lnTo>
                  <a:lnTo>
                    <a:pt x="200" y="654"/>
                  </a:lnTo>
                  <a:lnTo>
                    <a:pt x="263" y="560"/>
                  </a:lnTo>
                  <a:lnTo>
                    <a:pt x="308" y="466"/>
                  </a:lnTo>
                  <a:lnTo>
                    <a:pt x="336" y="377"/>
                  </a:lnTo>
                  <a:lnTo>
                    <a:pt x="345" y="294"/>
                  </a:lnTo>
                  <a:lnTo>
                    <a:pt x="331" y="216"/>
                  </a:lnTo>
                  <a:lnTo>
                    <a:pt x="299" y="155"/>
                  </a:lnTo>
                  <a:lnTo>
                    <a:pt x="249" y="116"/>
                  </a:lnTo>
                  <a:lnTo>
                    <a:pt x="186" y="100"/>
                  </a:lnTo>
                  <a:lnTo>
                    <a:pt x="136" y="111"/>
                  </a:lnTo>
                  <a:lnTo>
                    <a:pt x="91" y="139"/>
                  </a:lnTo>
                  <a:lnTo>
                    <a:pt x="54" y="194"/>
                  </a:lnTo>
                  <a:lnTo>
                    <a:pt x="23" y="277"/>
                  </a:lnTo>
                  <a:lnTo>
                    <a:pt x="0" y="272"/>
                  </a:lnTo>
                  <a:lnTo>
                    <a:pt x="18" y="188"/>
                  </a:lnTo>
                  <a:lnTo>
                    <a:pt x="41" y="127"/>
                  </a:lnTo>
                  <a:lnTo>
                    <a:pt x="73" y="83"/>
                  </a:lnTo>
                  <a:lnTo>
                    <a:pt x="118" y="39"/>
                  </a:lnTo>
                  <a:lnTo>
                    <a:pt x="172" y="11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1" name="Freeform 269"/>
            <p:cNvSpPr>
              <a:spLocks/>
            </p:cNvSpPr>
            <p:nvPr/>
          </p:nvSpPr>
          <p:spPr bwMode="auto">
            <a:xfrm>
              <a:off x="13648" y="5928"/>
              <a:ext cx="499" cy="931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304" y="11"/>
                </a:cxn>
                <a:cxn ang="0">
                  <a:pos x="358" y="44"/>
                </a:cxn>
                <a:cxn ang="0">
                  <a:pos x="403" y="100"/>
                </a:cxn>
                <a:cxn ang="0">
                  <a:pos x="435" y="166"/>
                </a:cxn>
                <a:cxn ang="0">
                  <a:pos x="444" y="244"/>
                </a:cxn>
                <a:cxn ang="0">
                  <a:pos x="435" y="321"/>
                </a:cxn>
                <a:cxn ang="0">
                  <a:pos x="408" y="405"/>
                </a:cxn>
                <a:cxn ang="0">
                  <a:pos x="363" y="488"/>
                </a:cxn>
                <a:cxn ang="0">
                  <a:pos x="299" y="582"/>
                </a:cxn>
                <a:cxn ang="0">
                  <a:pos x="109" y="826"/>
                </a:cxn>
                <a:cxn ang="0">
                  <a:pos x="376" y="826"/>
                </a:cxn>
                <a:cxn ang="0">
                  <a:pos x="413" y="820"/>
                </a:cxn>
                <a:cxn ang="0">
                  <a:pos x="435" y="809"/>
                </a:cxn>
                <a:cxn ang="0">
                  <a:pos x="458" y="782"/>
                </a:cxn>
                <a:cxn ang="0">
                  <a:pos x="485" y="737"/>
                </a:cxn>
                <a:cxn ang="0">
                  <a:pos x="499" y="743"/>
                </a:cxn>
                <a:cxn ang="0">
                  <a:pos x="440" y="931"/>
                </a:cxn>
                <a:cxn ang="0">
                  <a:pos x="0" y="931"/>
                </a:cxn>
                <a:cxn ang="0">
                  <a:pos x="0" y="915"/>
                </a:cxn>
                <a:cxn ang="0">
                  <a:pos x="199" y="654"/>
                </a:cxn>
                <a:cxn ang="0">
                  <a:pos x="263" y="560"/>
                </a:cxn>
                <a:cxn ang="0">
                  <a:pos x="308" y="466"/>
                </a:cxn>
                <a:cxn ang="0">
                  <a:pos x="335" y="377"/>
                </a:cxn>
                <a:cxn ang="0">
                  <a:pos x="344" y="294"/>
                </a:cxn>
                <a:cxn ang="0">
                  <a:pos x="331" y="216"/>
                </a:cxn>
                <a:cxn ang="0">
                  <a:pos x="299" y="155"/>
                </a:cxn>
                <a:cxn ang="0">
                  <a:pos x="249" y="116"/>
                </a:cxn>
                <a:cxn ang="0">
                  <a:pos x="186" y="100"/>
                </a:cxn>
                <a:cxn ang="0">
                  <a:pos x="136" y="111"/>
                </a:cxn>
                <a:cxn ang="0">
                  <a:pos x="90" y="138"/>
                </a:cxn>
                <a:cxn ang="0">
                  <a:pos x="54" y="194"/>
                </a:cxn>
                <a:cxn ang="0">
                  <a:pos x="22" y="277"/>
                </a:cxn>
                <a:cxn ang="0">
                  <a:pos x="0" y="271"/>
                </a:cxn>
                <a:cxn ang="0">
                  <a:pos x="18" y="188"/>
                </a:cxn>
                <a:cxn ang="0">
                  <a:pos x="41" y="127"/>
                </a:cxn>
                <a:cxn ang="0">
                  <a:pos x="72" y="83"/>
                </a:cxn>
                <a:cxn ang="0">
                  <a:pos x="118" y="39"/>
                </a:cxn>
                <a:cxn ang="0">
                  <a:pos x="172" y="11"/>
                </a:cxn>
                <a:cxn ang="0">
                  <a:pos x="236" y="0"/>
                </a:cxn>
              </a:cxnLst>
              <a:rect l="0" t="0" r="r" b="b"/>
              <a:pathLst>
                <a:path w="499" h="931">
                  <a:moveTo>
                    <a:pt x="236" y="0"/>
                  </a:moveTo>
                  <a:lnTo>
                    <a:pt x="304" y="11"/>
                  </a:lnTo>
                  <a:lnTo>
                    <a:pt x="358" y="44"/>
                  </a:lnTo>
                  <a:lnTo>
                    <a:pt x="403" y="100"/>
                  </a:lnTo>
                  <a:lnTo>
                    <a:pt x="435" y="166"/>
                  </a:lnTo>
                  <a:lnTo>
                    <a:pt x="444" y="244"/>
                  </a:lnTo>
                  <a:lnTo>
                    <a:pt x="435" y="321"/>
                  </a:lnTo>
                  <a:lnTo>
                    <a:pt x="408" y="405"/>
                  </a:lnTo>
                  <a:lnTo>
                    <a:pt x="363" y="488"/>
                  </a:lnTo>
                  <a:lnTo>
                    <a:pt x="299" y="582"/>
                  </a:lnTo>
                  <a:lnTo>
                    <a:pt x="109" y="826"/>
                  </a:lnTo>
                  <a:lnTo>
                    <a:pt x="376" y="826"/>
                  </a:lnTo>
                  <a:lnTo>
                    <a:pt x="413" y="820"/>
                  </a:lnTo>
                  <a:lnTo>
                    <a:pt x="435" y="809"/>
                  </a:lnTo>
                  <a:lnTo>
                    <a:pt x="458" y="782"/>
                  </a:lnTo>
                  <a:lnTo>
                    <a:pt x="485" y="737"/>
                  </a:lnTo>
                  <a:lnTo>
                    <a:pt x="499" y="743"/>
                  </a:lnTo>
                  <a:lnTo>
                    <a:pt x="440" y="931"/>
                  </a:lnTo>
                  <a:lnTo>
                    <a:pt x="0" y="931"/>
                  </a:lnTo>
                  <a:lnTo>
                    <a:pt x="0" y="915"/>
                  </a:lnTo>
                  <a:lnTo>
                    <a:pt x="199" y="654"/>
                  </a:lnTo>
                  <a:lnTo>
                    <a:pt x="263" y="560"/>
                  </a:lnTo>
                  <a:lnTo>
                    <a:pt x="308" y="466"/>
                  </a:lnTo>
                  <a:lnTo>
                    <a:pt x="335" y="377"/>
                  </a:lnTo>
                  <a:lnTo>
                    <a:pt x="344" y="294"/>
                  </a:lnTo>
                  <a:lnTo>
                    <a:pt x="331" y="216"/>
                  </a:lnTo>
                  <a:lnTo>
                    <a:pt x="299" y="155"/>
                  </a:lnTo>
                  <a:lnTo>
                    <a:pt x="249" y="116"/>
                  </a:lnTo>
                  <a:lnTo>
                    <a:pt x="186" y="100"/>
                  </a:lnTo>
                  <a:lnTo>
                    <a:pt x="136" y="111"/>
                  </a:lnTo>
                  <a:lnTo>
                    <a:pt x="90" y="138"/>
                  </a:lnTo>
                  <a:lnTo>
                    <a:pt x="54" y="194"/>
                  </a:lnTo>
                  <a:lnTo>
                    <a:pt x="22" y="277"/>
                  </a:lnTo>
                  <a:lnTo>
                    <a:pt x="0" y="271"/>
                  </a:lnTo>
                  <a:lnTo>
                    <a:pt x="18" y="188"/>
                  </a:lnTo>
                  <a:lnTo>
                    <a:pt x="41" y="127"/>
                  </a:lnTo>
                  <a:lnTo>
                    <a:pt x="72" y="83"/>
                  </a:lnTo>
                  <a:lnTo>
                    <a:pt x="118" y="39"/>
                  </a:lnTo>
                  <a:lnTo>
                    <a:pt x="172" y="11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2" name="Freeform 270"/>
            <p:cNvSpPr>
              <a:spLocks/>
            </p:cNvSpPr>
            <p:nvPr/>
          </p:nvSpPr>
          <p:spPr bwMode="auto">
            <a:xfrm>
              <a:off x="14655" y="5795"/>
              <a:ext cx="934" cy="7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903" y="0"/>
                </a:cxn>
                <a:cxn ang="0">
                  <a:pos x="912" y="5"/>
                </a:cxn>
                <a:cxn ang="0">
                  <a:pos x="921" y="5"/>
                </a:cxn>
                <a:cxn ang="0">
                  <a:pos x="934" y="22"/>
                </a:cxn>
                <a:cxn ang="0">
                  <a:pos x="934" y="55"/>
                </a:cxn>
                <a:cxn ang="0">
                  <a:pos x="921" y="72"/>
                </a:cxn>
                <a:cxn ang="0">
                  <a:pos x="912" y="72"/>
                </a:cxn>
                <a:cxn ang="0">
                  <a:pos x="903" y="77"/>
                </a:cxn>
                <a:cxn ang="0">
                  <a:pos x="880" y="77"/>
                </a:cxn>
                <a:cxn ang="0">
                  <a:pos x="54" y="72"/>
                </a:cxn>
                <a:cxn ang="0">
                  <a:pos x="32" y="72"/>
                </a:cxn>
                <a:cxn ang="0">
                  <a:pos x="22" y="66"/>
                </a:cxn>
                <a:cxn ang="0">
                  <a:pos x="13" y="66"/>
                </a:cxn>
                <a:cxn ang="0">
                  <a:pos x="0" y="50"/>
                </a:cxn>
                <a:cxn ang="0">
                  <a:pos x="0" y="22"/>
                </a:cxn>
                <a:cxn ang="0">
                  <a:pos x="4" y="11"/>
                </a:cxn>
                <a:cxn ang="0">
                  <a:pos x="22" y="0"/>
                </a:cxn>
              </a:cxnLst>
              <a:rect l="0" t="0" r="r" b="b"/>
              <a:pathLst>
                <a:path w="934" h="77">
                  <a:moveTo>
                    <a:pt x="22" y="0"/>
                  </a:moveTo>
                  <a:lnTo>
                    <a:pt x="903" y="0"/>
                  </a:lnTo>
                  <a:lnTo>
                    <a:pt x="912" y="5"/>
                  </a:lnTo>
                  <a:lnTo>
                    <a:pt x="921" y="5"/>
                  </a:lnTo>
                  <a:lnTo>
                    <a:pt x="934" y="22"/>
                  </a:lnTo>
                  <a:lnTo>
                    <a:pt x="934" y="55"/>
                  </a:lnTo>
                  <a:lnTo>
                    <a:pt x="921" y="72"/>
                  </a:lnTo>
                  <a:lnTo>
                    <a:pt x="912" y="72"/>
                  </a:lnTo>
                  <a:lnTo>
                    <a:pt x="903" y="77"/>
                  </a:lnTo>
                  <a:lnTo>
                    <a:pt x="880" y="77"/>
                  </a:lnTo>
                  <a:lnTo>
                    <a:pt x="54" y="72"/>
                  </a:lnTo>
                  <a:lnTo>
                    <a:pt x="32" y="72"/>
                  </a:lnTo>
                  <a:lnTo>
                    <a:pt x="22" y="66"/>
                  </a:lnTo>
                  <a:lnTo>
                    <a:pt x="13" y="66"/>
                  </a:lnTo>
                  <a:lnTo>
                    <a:pt x="0" y="50"/>
                  </a:lnTo>
                  <a:lnTo>
                    <a:pt x="0" y="22"/>
                  </a:lnTo>
                  <a:lnTo>
                    <a:pt x="4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3" name="Freeform 271"/>
            <p:cNvSpPr>
              <a:spLocks/>
            </p:cNvSpPr>
            <p:nvPr/>
          </p:nvSpPr>
          <p:spPr bwMode="auto">
            <a:xfrm>
              <a:off x="15970" y="5030"/>
              <a:ext cx="363" cy="1291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3" y="11"/>
                </a:cxn>
                <a:cxn ang="0">
                  <a:pos x="132" y="1086"/>
                </a:cxn>
                <a:cxn ang="0">
                  <a:pos x="132" y="1092"/>
                </a:cxn>
                <a:cxn ang="0">
                  <a:pos x="127" y="1097"/>
                </a:cxn>
                <a:cxn ang="0">
                  <a:pos x="127" y="1103"/>
                </a:cxn>
                <a:cxn ang="0">
                  <a:pos x="123" y="1131"/>
                </a:cxn>
                <a:cxn ang="0">
                  <a:pos x="114" y="1164"/>
                </a:cxn>
                <a:cxn ang="0">
                  <a:pos x="114" y="1192"/>
                </a:cxn>
                <a:cxn ang="0">
                  <a:pos x="118" y="1203"/>
                </a:cxn>
                <a:cxn ang="0">
                  <a:pos x="127" y="1208"/>
                </a:cxn>
                <a:cxn ang="0">
                  <a:pos x="136" y="1208"/>
                </a:cxn>
                <a:cxn ang="0">
                  <a:pos x="159" y="1203"/>
                </a:cxn>
                <a:cxn ang="0">
                  <a:pos x="182" y="1186"/>
                </a:cxn>
                <a:cxn ang="0">
                  <a:pos x="209" y="1153"/>
                </a:cxn>
                <a:cxn ang="0">
                  <a:pos x="241" y="1103"/>
                </a:cxn>
                <a:cxn ang="0">
                  <a:pos x="264" y="1075"/>
                </a:cxn>
                <a:cxn ang="0">
                  <a:pos x="282" y="1042"/>
                </a:cxn>
                <a:cxn ang="0">
                  <a:pos x="304" y="1059"/>
                </a:cxn>
                <a:cxn ang="0">
                  <a:pos x="250" y="1153"/>
                </a:cxn>
                <a:cxn ang="0">
                  <a:pos x="200" y="1219"/>
                </a:cxn>
                <a:cxn ang="0">
                  <a:pos x="159" y="1258"/>
                </a:cxn>
                <a:cxn ang="0">
                  <a:pos x="118" y="1286"/>
                </a:cxn>
                <a:cxn ang="0">
                  <a:pos x="73" y="1291"/>
                </a:cxn>
                <a:cxn ang="0">
                  <a:pos x="32" y="1280"/>
                </a:cxn>
                <a:cxn ang="0">
                  <a:pos x="9" y="1242"/>
                </a:cxn>
                <a:cxn ang="0">
                  <a:pos x="0" y="1186"/>
                </a:cxn>
                <a:cxn ang="0">
                  <a:pos x="0" y="1175"/>
                </a:cxn>
                <a:cxn ang="0">
                  <a:pos x="5" y="1158"/>
                </a:cxn>
                <a:cxn ang="0">
                  <a:pos x="9" y="1136"/>
                </a:cxn>
                <a:cxn ang="0">
                  <a:pos x="218" y="155"/>
                </a:cxn>
                <a:cxn ang="0">
                  <a:pos x="223" y="138"/>
                </a:cxn>
                <a:cxn ang="0">
                  <a:pos x="223" y="122"/>
                </a:cxn>
                <a:cxn ang="0">
                  <a:pos x="214" y="94"/>
                </a:cxn>
                <a:cxn ang="0">
                  <a:pos x="177" y="83"/>
                </a:cxn>
                <a:cxn ang="0">
                  <a:pos x="118" y="77"/>
                </a:cxn>
                <a:cxn ang="0">
                  <a:pos x="118" y="50"/>
                </a:cxn>
                <a:cxn ang="0">
                  <a:pos x="195" y="39"/>
                </a:cxn>
                <a:cxn ang="0">
                  <a:pos x="273" y="22"/>
                </a:cxn>
                <a:cxn ang="0">
                  <a:pos x="354" y="0"/>
                </a:cxn>
              </a:cxnLst>
              <a:rect l="0" t="0" r="r" b="b"/>
              <a:pathLst>
                <a:path w="363" h="1291">
                  <a:moveTo>
                    <a:pt x="354" y="0"/>
                  </a:moveTo>
                  <a:lnTo>
                    <a:pt x="363" y="11"/>
                  </a:lnTo>
                  <a:lnTo>
                    <a:pt x="132" y="1086"/>
                  </a:lnTo>
                  <a:lnTo>
                    <a:pt x="132" y="1092"/>
                  </a:lnTo>
                  <a:lnTo>
                    <a:pt x="127" y="1097"/>
                  </a:lnTo>
                  <a:lnTo>
                    <a:pt x="127" y="1103"/>
                  </a:lnTo>
                  <a:lnTo>
                    <a:pt x="123" y="1131"/>
                  </a:lnTo>
                  <a:lnTo>
                    <a:pt x="114" y="1164"/>
                  </a:lnTo>
                  <a:lnTo>
                    <a:pt x="114" y="1192"/>
                  </a:lnTo>
                  <a:lnTo>
                    <a:pt x="118" y="1203"/>
                  </a:lnTo>
                  <a:lnTo>
                    <a:pt x="127" y="1208"/>
                  </a:lnTo>
                  <a:lnTo>
                    <a:pt x="136" y="1208"/>
                  </a:lnTo>
                  <a:lnTo>
                    <a:pt x="159" y="1203"/>
                  </a:lnTo>
                  <a:lnTo>
                    <a:pt x="182" y="1186"/>
                  </a:lnTo>
                  <a:lnTo>
                    <a:pt x="209" y="1153"/>
                  </a:lnTo>
                  <a:lnTo>
                    <a:pt x="241" y="1103"/>
                  </a:lnTo>
                  <a:lnTo>
                    <a:pt x="264" y="1075"/>
                  </a:lnTo>
                  <a:lnTo>
                    <a:pt x="282" y="1042"/>
                  </a:lnTo>
                  <a:lnTo>
                    <a:pt x="304" y="1059"/>
                  </a:lnTo>
                  <a:lnTo>
                    <a:pt x="250" y="1153"/>
                  </a:lnTo>
                  <a:lnTo>
                    <a:pt x="200" y="1219"/>
                  </a:lnTo>
                  <a:lnTo>
                    <a:pt x="159" y="1258"/>
                  </a:lnTo>
                  <a:lnTo>
                    <a:pt x="118" y="1286"/>
                  </a:lnTo>
                  <a:lnTo>
                    <a:pt x="73" y="1291"/>
                  </a:lnTo>
                  <a:lnTo>
                    <a:pt x="32" y="1280"/>
                  </a:lnTo>
                  <a:lnTo>
                    <a:pt x="9" y="1242"/>
                  </a:lnTo>
                  <a:lnTo>
                    <a:pt x="0" y="1186"/>
                  </a:lnTo>
                  <a:lnTo>
                    <a:pt x="0" y="1175"/>
                  </a:lnTo>
                  <a:lnTo>
                    <a:pt x="5" y="1158"/>
                  </a:lnTo>
                  <a:lnTo>
                    <a:pt x="9" y="1136"/>
                  </a:lnTo>
                  <a:lnTo>
                    <a:pt x="218" y="155"/>
                  </a:lnTo>
                  <a:lnTo>
                    <a:pt x="223" y="138"/>
                  </a:lnTo>
                  <a:lnTo>
                    <a:pt x="223" y="122"/>
                  </a:lnTo>
                  <a:lnTo>
                    <a:pt x="214" y="94"/>
                  </a:lnTo>
                  <a:lnTo>
                    <a:pt x="177" y="83"/>
                  </a:lnTo>
                  <a:lnTo>
                    <a:pt x="118" y="77"/>
                  </a:lnTo>
                  <a:lnTo>
                    <a:pt x="118" y="50"/>
                  </a:lnTo>
                  <a:lnTo>
                    <a:pt x="195" y="39"/>
                  </a:lnTo>
                  <a:lnTo>
                    <a:pt x="273" y="22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4" name="Freeform 272"/>
            <p:cNvSpPr>
              <a:spLocks/>
            </p:cNvSpPr>
            <p:nvPr/>
          </p:nvSpPr>
          <p:spPr bwMode="auto">
            <a:xfrm>
              <a:off x="16488" y="5739"/>
              <a:ext cx="317" cy="932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08" y="826"/>
                </a:cxn>
                <a:cxn ang="0">
                  <a:pos x="213" y="865"/>
                </a:cxn>
                <a:cxn ang="0">
                  <a:pos x="231" y="893"/>
                </a:cxn>
                <a:cxn ang="0">
                  <a:pos x="263" y="904"/>
                </a:cxn>
                <a:cxn ang="0">
                  <a:pos x="317" y="910"/>
                </a:cxn>
                <a:cxn ang="0">
                  <a:pos x="317" y="932"/>
                </a:cxn>
                <a:cxn ang="0">
                  <a:pos x="4" y="932"/>
                </a:cxn>
                <a:cxn ang="0">
                  <a:pos x="4" y="910"/>
                </a:cxn>
                <a:cxn ang="0">
                  <a:pos x="45" y="910"/>
                </a:cxn>
                <a:cxn ang="0">
                  <a:pos x="68" y="904"/>
                </a:cxn>
                <a:cxn ang="0">
                  <a:pos x="86" y="893"/>
                </a:cxn>
                <a:cxn ang="0">
                  <a:pos x="99" y="876"/>
                </a:cxn>
                <a:cxn ang="0">
                  <a:pos x="108" y="843"/>
                </a:cxn>
                <a:cxn ang="0">
                  <a:pos x="113" y="804"/>
                </a:cxn>
                <a:cxn ang="0">
                  <a:pos x="113" y="161"/>
                </a:cxn>
                <a:cxn ang="0">
                  <a:pos x="108" y="139"/>
                </a:cxn>
                <a:cxn ang="0">
                  <a:pos x="104" y="128"/>
                </a:cxn>
                <a:cxn ang="0">
                  <a:pos x="95" y="117"/>
                </a:cxn>
                <a:cxn ang="0">
                  <a:pos x="72" y="117"/>
                </a:cxn>
                <a:cxn ang="0">
                  <a:pos x="31" y="133"/>
                </a:cxn>
                <a:cxn ang="0">
                  <a:pos x="13" y="144"/>
                </a:cxn>
                <a:cxn ang="0">
                  <a:pos x="0" y="150"/>
                </a:cxn>
                <a:cxn ang="0">
                  <a:pos x="0" y="133"/>
                </a:cxn>
                <a:cxn ang="0">
                  <a:pos x="204" y="6"/>
                </a:cxn>
                <a:cxn ang="0">
                  <a:pos x="208" y="0"/>
                </a:cxn>
              </a:cxnLst>
              <a:rect l="0" t="0" r="r" b="b"/>
              <a:pathLst>
                <a:path w="317" h="932">
                  <a:moveTo>
                    <a:pt x="208" y="0"/>
                  </a:moveTo>
                  <a:lnTo>
                    <a:pt x="208" y="826"/>
                  </a:lnTo>
                  <a:lnTo>
                    <a:pt x="213" y="865"/>
                  </a:lnTo>
                  <a:lnTo>
                    <a:pt x="231" y="893"/>
                  </a:lnTo>
                  <a:lnTo>
                    <a:pt x="263" y="904"/>
                  </a:lnTo>
                  <a:lnTo>
                    <a:pt x="317" y="910"/>
                  </a:lnTo>
                  <a:lnTo>
                    <a:pt x="317" y="932"/>
                  </a:lnTo>
                  <a:lnTo>
                    <a:pt x="4" y="932"/>
                  </a:lnTo>
                  <a:lnTo>
                    <a:pt x="4" y="910"/>
                  </a:lnTo>
                  <a:lnTo>
                    <a:pt x="45" y="910"/>
                  </a:lnTo>
                  <a:lnTo>
                    <a:pt x="68" y="904"/>
                  </a:lnTo>
                  <a:lnTo>
                    <a:pt x="86" y="893"/>
                  </a:lnTo>
                  <a:lnTo>
                    <a:pt x="99" y="876"/>
                  </a:lnTo>
                  <a:lnTo>
                    <a:pt x="108" y="843"/>
                  </a:lnTo>
                  <a:lnTo>
                    <a:pt x="113" y="804"/>
                  </a:lnTo>
                  <a:lnTo>
                    <a:pt x="113" y="161"/>
                  </a:lnTo>
                  <a:lnTo>
                    <a:pt x="108" y="139"/>
                  </a:lnTo>
                  <a:lnTo>
                    <a:pt x="104" y="128"/>
                  </a:lnTo>
                  <a:lnTo>
                    <a:pt x="95" y="117"/>
                  </a:lnTo>
                  <a:lnTo>
                    <a:pt x="72" y="117"/>
                  </a:lnTo>
                  <a:lnTo>
                    <a:pt x="31" y="133"/>
                  </a:lnTo>
                  <a:lnTo>
                    <a:pt x="13" y="144"/>
                  </a:lnTo>
                  <a:lnTo>
                    <a:pt x="0" y="150"/>
                  </a:lnTo>
                  <a:lnTo>
                    <a:pt x="0" y="133"/>
                  </a:lnTo>
                  <a:lnTo>
                    <a:pt x="204" y="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5" name="Freeform 273"/>
            <p:cNvSpPr>
              <a:spLocks/>
            </p:cNvSpPr>
            <p:nvPr/>
          </p:nvSpPr>
          <p:spPr bwMode="auto">
            <a:xfrm>
              <a:off x="17041" y="5030"/>
              <a:ext cx="363" cy="1291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3" y="11"/>
                </a:cxn>
                <a:cxn ang="0">
                  <a:pos x="132" y="1086"/>
                </a:cxn>
                <a:cxn ang="0">
                  <a:pos x="132" y="1092"/>
                </a:cxn>
                <a:cxn ang="0">
                  <a:pos x="127" y="1097"/>
                </a:cxn>
                <a:cxn ang="0">
                  <a:pos x="127" y="1103"/>
                </a:cxn>
                <a:cxn ang="0">
                  <a:pos x="123" y="1131"/>
                </a:cxn>
                <a:cxn ang="0">
                  <a:pos x="113" y="1164"/>
                </a:cxn>
                <a:cxn ang="0">
                  <a:pos x="113" y="1192"/>
                </a:cxn>
                <a:cxn ang="0">
                  <a:pos x="118" y="1203"/>
                </a:cxn>
                <a:cxn ang="0">
                  <a:pos x="127" y="1208"/>
                </a:cxn>
                <a:cxn ang="0">
                  <a:pos x="136" y="1208"/>
                </a:cxn>
                <a:cxn ang="0">
                  <a:pos x="159" y="1203"/>
                </a:cxn>
                <a:cxn ang="0">
                  <a:pos x="181" y="1186"/>
                </a:cxn>
                <a:cxn ang="0">
                  <a:pos x="209" y="1153"/>
                </a:cxn>
                <a:cxn ang="0">
                  <a:pos x="240" y="1103"/>
                </a:cxn>
                <a:cxn ang="0">
                  <a:pos x="263" y="1075"/>
                </a:cxn>
                <a:cxn ang="0">
                  <a:pos x="281" y="1042"/>
                </a:cxn>
                <a:cxn ang="0">
                  <a:pos x="304" y="1059"/>
                </a:cxn>
                <a:cxn ang="0">
                  <a:pos x="250" y="1153"/>
                </a:cxn>
                <a:cxn ang="0">
                  <a:pos x="200" y="1219"/>
                </a:cxn>
                <a:cxn ang="0">
                  <a:pos x="159" y="1258"/>
                </a:cxn>
                <a:cxn ang="0">
                  <a:pos x="118" y="1286"/>
                </a:cxn>
                <a:cxn ang="0">
                  <a:pos x="73" y="1291"/>
                </a:cxn>
                <a:cxn ang="0">
                  <a:pos x="32" y="1280"/>
                </a:cxn>
                <a:cxn ang="0">
                  <a:pos x="9" y="1242"/>
                </a:cxn>
                <a:cxn ang="0">
                  <a:pos x="0" y="1186"/>
                </a:cxn>
                <a:cxn ang="0">
                  <a:pos x="0" y="1175"/>
                </a:cxn>
                <a:cxn ang="0">
                  <a:pos x="5" y="1158"/>
                </a:cxn>
                <a:cxn ang="0">
                  <a:pos x="9" y="1136"/>
                </a:cxn>
                <a:cxn ang="0">
                  <a:pos x="218" y="155"/>
                </a:cxn>
                <a:cxn ang="0">
                  <a:pos x="222" y="138"/>
                </a:cxn>
                <a:cxn ang="0">
                  <a:pos x="222" y="122"/>
                </a:cxn>
                <a:cxn ang="0">
                  <a:pos x="213" y="94"/>
                </a:cxn>
                <a:cxn ang="0">
                  <a:pos x="177" y="83"/>
                </a:cxn>
                <a:cxn ang="0">
                  <a:pos x="118" y="77"/>
                </a:cxn>
                <a:cxn ang="0">
                  <a:pos x="118" y="50"/>
                </a:cxn>
                <a:cxn ang="0">
                  <a:pos x="195" y="39"/>
                </a:cxn>
                <a:cxn ang="0">
                  <a:pos x="272" y="22"/>
                </a:cxn>
                <a:cxn ang="0">
                  <a:pos x="354" y="0"/>
                </a:cxn>
              </a:cxnLst>
              <a:rect l="0" t="0" r="r" b="b"/>
              <a:pathLst>
                <a:path w="363" h="1291">
                  <a:moveTo>
                    <a:pt x="354" y="0"/>
                  </a:moveTo>
                  <a:lnTo>
                    <a:pt x="363" y="11"/>
                  </a:lnTo>
                  <a:lnTo>
                    <a:pt x="132" y="1086"/>
                  </a:lnTo>
                  <a:lnTo>
                    <a:pt x="132" y="1092"/>
                  </a:lnTo>
                  <a:lnTo>
                    <a:pt x="127" y="1097"/>
                  </a:lnTo>
                  <a:lnTo>
                    <a:pt x="127" y="1103"/>
                  </a:lnTo>
                  <a:lnTo>
                    <a:pt x="123" y="1131"/>
                  </a:lnTo>
                  <a:lnTo>
                    <a:pt x="113" y="1164"/>
                  </a:lnTo>
                  <a:lnTo>
                    <a:pt x="113" y="1192"/>
                  </a:lnTo>
                  <a:lnTo>
                    <a:pt x="118" y="1203"/>
                  </a:lnTo>
                  <a:lnTo>
                    <a:pt x="127" y="1208"/>
                  </a:lnTo>
                  <a:lnTo>
                    <a:pt x="136" y="1208"/>
                  </a:lnTo>
                  <a:lnTo>
                    <a:pt x="159" y="1203"/>
                  </a:lnTo>
                  <a:lnTo>
                    <a:pt x="181" y="1186"/>
                  </a:lnTo>
                  <a:lnTo>
                    <a:pt x="209" y="1153"/>
                  </a:lnTo>
                  <a:lnTo>
                    <a:pt x="240" y="1103"/>
                  </a:lnTo>
                  <a:lnTo>
                    <a:pt x="263" y="1075"/>
                  </a:lnTo>
                  <a:lnTo>
                    <a:pt x="281" y="1042"/>
                  </a:lnTo>
                  <a:lnTo>
                    <a:pt x="304" y="1059"/>
                  </a:lnTo>
                  <a:lnTo>
                    <a:pt x="250" y="1153"/>
                  </a:lnTo>
                  <a:lnTo>
                    <a:pt x="200" y="1219"/>
                  </a:lnTo>
                  <a:lnTo>
                    <a:pt x="159" y="1258"/>
                  </a:lnTo>
                  <a:lnTo>
                    <a:pt x="118" y="1286"/>
                  </a:lnTo>
                  <a:lnTo>
                    <a:pt x="73" y="1291"/>
                  </a:lnTo>
                  <a:lnTo>
                    <a:pt x="32" y="1280"/>
                  </a:lnTo>
                  <a:lnTo>
                    <a:pt x="9" y="1242"/>
                  </a:lnTo>
                  <a:lnTo>
                    <a:pt x="0" y="1186"/>
                  </a:lnTo>
                  <a:lnTo>
                    <a:pt x="0" y="1175"/>
                  </a:lnTo>
                  <a:lnTo>
                    <a:pt x="5" y="1158"/>
                  </a:lnTo>
                  <a:lnTo>
                    <a:pt x="9" y="1136"/>
                  </a:lnTo>
                  <a:lnTo>
                    <a:pt x="218" y="155"/>
                  </a:lnTo>
                  <a:lnTo>
                    <a:pt x="222" y="138"/>
                  </a:lnTo>
                  <a:lnTo>
                    <a:pt x="222" y="122"/>
                  </a:lnTo>
                  <a:lnTo>
                    <a:pt x="213" y="94"/>
                  </a:lnTo>
                  <a:lnTo>
                    <a:pt x="177" y="83"/>
                  </a:lnTo>
                  <a:lnTo>
                    <a:pt x="118" y="77"/>
                  </a:lnTo>
                  <a:lnTo>
                    <a:pt x="118" y="50"/>
                  </a:lnTo>
                  <a:lnTo>
                    <a:pt x="195" y="39"/>
                  </a:lnTo>
                  <a:lnTo>
                    <a:pt x="272" y="22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86" name="Freeform 274"/>
            <p:cNvSpPr>
              <a:spLocks/>
            </p:cNvSpPr>
            <p:nvPr/>
          </p:nvSpPr>
          <p:spPr bwMode="auto">
            <a:xfrm>
              <a:off x="17467" y="5739"/>
              <a:ext cx="499" cy="932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304" y="11"/>
                </a:cxn>
                <a:cxn ang="0">
                  <a:pos x="359" y="45"/>
                </a:cxn>
                <a:cxn ang="0">
                  <a:pos x="404" y="100"/>
                </a:cxn>
                <a:cxn ang="0">
                  <a:pos x="436" y="167"/>
                </a:cxn>
                <a:cxn ang="0">
                  <a:pos x="445" y="244"/>
                </a:cxn>
                <a:cxn ang="0">
                  <a:pos x="436" y="322"/>
                </a:cxn>
                <a:cxn ang="0">
                  <a:pos x="409" y="405"/>
                </a:cxn>
                <a:cxn ang="0">
                  <a:pos x="363" y="488"/>
                </a:cxn>
                <a:cxn ang="0">
                  <a:pos x="300" y="582"/>
                </a:cxn>
                <a:cxn ang="0">
                  <a:pos x="109" y="826"/>
                </a:cxn>
                <a:cxn ang="0">
                  <a:pos x="377" y="826"/>
                </a:cxn>
                <a:cxn ang="0">
                  <a:pos x="413" y="821"/>
                </a:cxn>
                <a:cxn ang="0">
                  <a:pos x="436" y="810"/>
                </a:cxn>
                <a:cxn ang="0">
                  <a:pos x="459" y="782"/>
                </a:cxn>
                <a:cxn ang="0">
                  <a:pos x="486" y="738"/>
                </a:cxn>
                <a:cxn ang="0">
                  <a:pos x="499" y="743"/>
                </a:cxn>
                <a:cxn ang="0">
                  <a:pos x="441" y="932"/>
                </a:cxn>
                <a:cxn ang="0">
                  <a:pos x="0" y="932"/>
                </a:cxn>
                <a:cxn ang="0">
                  <a:pos x="0" y="915"/>
                </a:cxn>
                <a:cxn ang="0">
                  <a:pos x="200" y="655"/>
                </a:cxn>
                <a:cxn ang="0">
                  <a:pos x="264" y="560"/>
                </a:cxn>
                <a:cxn ang="0">
                  <a:pos x="309" y="466"/>
                </a:cxn>
                <a:cxn ang="0">
                  <a:pos x="336" y="377"/>
                </a:cxn>
                <a:cxn ang="0">
                  <a:pos x="345" y="294"/>
                </a:cxn>
                <a:cxn ang="0">
                  <a:pos x="332" y="217"/>
                </a:cxn>
                <a:cxn ang="0">
                  <a:pos x="300" y="156"/>
                </a:cxn>
                <a:cxn ang="0">
                  <a:pos x="250" y="117"/>
                </a:cxn>
                <a:cxn ang="0">
                  <a:pos x="186" y="100"/>
                </a:cxn>
                <a:cxn ang="0">
                  <a:pos x="137" y="111"/>
                </a:cxn>
                <a:cxn ang="0">
                  <a:pos x="91" y="139"/>
                </a:cxn>
                <a:cxn ang="0">
                  <a:pos x="55" y="194"/>
                </a:cxn>
                <a:cxn ang="0">
                  <a:pos x="23" y="278"/>
                </a:cxn>
                <a:cxn ang="0">
                  <a:pos x="0" y="272"/>
                </a:cxn>
                <a:cxn ang="0">
                  <a:pos x="19" y="189"/>
                </a:cxn>
                <a:cxn ang="0">
                  <a:pos x="41" y="128"/>
                </a:cxn>
                <a:cxn ang="0">
                  <a:pos x="73" y="84"/>
                </a:cxn>
                <a:cxn ang="0">
                  <a:pos x="118" y="39"/>
                </a:cxn>
                <a:cxn ang="0">
                  <a:pos x="173" y="11"/>
                </a:cxn>
                <a:cxn ang="0">
                  <a:pos x="236" y="0"/>
                </a:cxn>
              </a:cxnLst>
              <a:rect l="0" t="0" r="r" b="b"/>
              <a:pathLst>
                <a:path w="499" h="932">
                  <a:moveTo>
                    <a:pt x="236" y="0"/>
                  </a:moveTo>
                  <a:lnTo>
                    <a:pt x="304" y="11"/>
                  </a:lnTo>
                  <a:lnTo>
                    <a:pt x="359" y="45"/>
                  </a:lnTo>
                  <a:lnTo>
                    <a:pt x="404" y="100"/>
                  </a:lnTo>
                  <a:lnTo>
                    <a:pt x="436" y="167"/>
                  </a:lnTo>
                  <a:lnTo>
                    <a:pt x="445" y="244"/>
                  </a:lnTo>
                  <a:lnTo>
                    <a:pt x="436" y="322"/>
                  </a:lnTo>
                  <a:lnTo>
                    <a:pt x="409" y="405"/>
                  </a:lnTo>
                  <a:lnTo>
                    <a:pt x="363" y="488"/>
                  </a:lnTo>
                  <a:lnTo>
                    <a:pt x="300" y="582"/>
                  </a:lnTo>
                  <a:lnTo>
                    <a:pt x="109" y="826"/>
                  </a:lnTo>
                  <a:lnTo>
                    <a:pt x="377" y="826"/>
                  </a:lnTo>
                  <a:lnTo>
                    <a:pt x="413" y="821"/>
                  </a:lnTo>
                  <a:lnTo>
                    <a:pt x="436" y="810"/>
                  </a:lnTo>
                  <a:lnTo>
                    <a:pt x="459" y="782"/>
                  </a:lnTo>
                  <a:lnTo>
                    <a:pt x="486" y="738"/>
                  </a:lnTo>
                  <a:lnTo>
                    <a:pt x="499" y="743"/>
                  </a:lnTo>
                  <a:lnTo>
                    <a:pt x="441" y="932"/>
                  </a:lnTo>
                  <a:lnTo>
                    <a:pt x="0" y="932"/>
                  </a:lnTo>
                  <a:lnTo>
                    <a:pt x="0" y="915"/>
                  </a:lnTo>
                  <a:lnTo>
                    <a:pt x="200" y="655"/>
                  </a:lnTo>
                  <a:lnTo>
                    <a:pt x="264" y="560"/>
                  </a:lnTo>
                  <a:lnTo>
                    <a:pt x="309" y="466"/>
                  </a:lnTo>
                  <a:lnTo>
                    <a:pt x="336" y="377"/>
                  </a:lnTo>
                  <a:lnTo>
                    <a:pt x="345" y="294"/>
                  </a:lnTo>
                  <a:lnTo>
                    <a:pt x="332" y="217"/>
                  </a:lnTo>
                  <a:lnTo>
                    <a:pt x="300" y="156"/>
                  </a:lnTo>
                  <a:lnTo>
                    <a:pt x="250" y="117"/>
                  </a:lnTo>
                  <a:lnTo>
                    <a:pt x="186" y="100"/>
                  </a:lnTo>
                  <a:lnTo>
                    <a:pt x="137" y="111"/>
                  </a:lnTo>
                  <a:lnTo>
                    <a:pt x="91" y="139"/>
                  </a:lnTo>
                  <a:lnTo>
                    <a:pt x="55" y="194"/>
                  </a:lnTo>
                  <a:lnTo>
                    <a:pt x="23" y="278"/>
                  </a:lnTo>
                  <a:lnTo>
                    <a:pt x="0" y="272"/>
                  </a:lnTo>
                  <a:lnTo>
                    <a:pt x="19" y="189"/>
                  </a:lnTo>
                  <a:lnTo>
                    <a:pt x="41" y="128"/>
                  </a:lnTo>
                  <a:lnTo>
                    <a:pt x="73" y="84"/>
                  </a:lnTo>
                  <a:lnTo>
                    <a:pt x="118" y="39"/>
                  </a:lnTo>
                  <a:lnTo>
                    <a:pt x="173" y="11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33" name="Group 42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63588" y="5985284"/>
            <a:ext cx="1737360" cy="548640"/>
            <a:chOff x="-1989" y="4138"/>
            <a:chExt cx="8025" cy="3082"/>
          </a:xfrm>
        </p:grpSpPr>
        <p:sp>
          <p:nvSpPr>
            <p:cNvPr id="13735" name="Freeform 423"/>
            <p:cNvSpPr>
              <a:spLocks/>
            </p:cNvSpPr>
            <p:nvPr/>
          </p:nvSpPr>
          <p:spPr bwMode="auto">
            <a:xfrm>
              <a:off x="-1854" y="4258"/>
              <a:ext cx="45" cy="141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5" y="3"/>
                </a:cxn>
                <a:cxn ang="0">
                  <a:pos x="43" y="15"/>
                </a:cxn>
                <a:cxn ang="0">
                  <a:pos x="45" y="31"/>
                </a:cxn>
                <a:cxn ang="0">
                  <a:pos x="45" y="1386"/>
                </a:cxn>
                <a:cxn ang="0">
                  <a:pos x="43" y="1402"/>
                </a:cxn>
                <a:cxn ang="0">
                  <a:pos x="35" y="1414"/>
                </a:cxn>
                <a:cxn ang="0">
                  <a:pos x="23" y="1418"/>
                </a:cxn>
                <a:cxn ang="0">
                  <a:pos x="10" y="1414"/>
                </a:cxn>
                <a:cxn ang="0">
                  <a:pos x="3" y="1402"/>
                </a:cxn>
                <a:cxn ang="0">
                  <a:pos x="0" y="1386"/>
                </a:cxn>
                <a:cxn ang="0">
                  <a:pos x="0" y="31"/>
                </a:cxn>
                <a:cxn ang="0">
                  <a:pos x="3" y="15"/>
                </a:cxn>
                <a:cxn ang="0">
                  <a:pos x="10" y="3"/>
                </a:cxn>
                <a:cxn ang="0">
                  <a:pos x="23" y="0"/>
                </a:cxn>
              </a:cxnLst>
              <a:rect l="0" t="0" r="r" b="b"/>
              <a:pathLst>
                <a:path w="45" h="1418">
                  <a:moveTo>
                    <a:pt x="23" y="0"/>
                  </a:moveTo>
                  <a:lnTo>
                    <a:pt x="35" y="3"/>
                  </a:lnTo>
                  <a:lnTo>
                    <a:pt x="43" y="15"/>
                  </a:lnTo>
                  <a:lnTo>
                    <a:pt x="45" y="31"/>
                  </a:lnTo>
                  <a:lnTo>
                    <a:pt x="45" y="1386"/>
                  </a:lnTo>
                  <a:lnTo>
                    <a:pt x="43" y="1402"/>
                  </a:lnTo>
                  <a:lnTo>
                    <a:pt x="35" y="1414"/>
                  </a:lnTo>
                  <a:lnTo>
                    <a:pt x="23" y="1418"/>
                  </a:lnTo>
                  <a:lnTo>
                    <a:pt x="10" y="1414"/>
                  </a:lnTo>
                  <a:lnTo>
                    <a:pt x="3" y="1402"/>
                  </a:lnTo>
                  <a:lnTo>
                    <a:pt x="0" y="1386"/>
                  </a:lnTo>
                  <a:lnTo>
                    <a:pt x="0" y="31"/>
                  </a:lnTo>
                  <a:lnTo>
                    <a:pt x="3" y="15"/>
                  </a:lnTo>
                  <a:lnTo>
                    <a:pt x="10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6" name="Freeform 424"/>
            <p:cNvSpPr>
              <a:spLocks noEditPoints="1"/>
            </p:cNvSpPr>
            <p:nvPr/>
          </p:nvSpPr>
          <p:spPr bwMode="auto">
            <a:xfrm>
              <a:off x="-1683" y="4191"/>
              <a:ext cx="833" cy="1132"/>
            </a:xfrm>
            <a:custGeom>
              <a:avLst/>
              <a:gdLst/>
              <a:ahLst/>
              <a:cxnLst>
                <a:cxn ang="0">
                  <a:pos x="482" y="57"/>
                </a:cxn>
                <a:cxn ang="0">
                  <a:pos x="452" y="79"/>
                </a:cxn>
                <a:cxn ang="0">
                  <a:pos x="344" y="530"/>
                </a:cxn>
                <a:cxn ang="0">
                  <a:pos x="384" y="539"/>
                </a:cxn>
                <a:cxn ang="0">
                  <a:pos x="474" y="536"/>
                </a:cxn>
                <a:cxn ang="0">
                  <a:pos x="562" y="514"/>
                </a:cxn>
                <a:cxn ang="0">
                  <a:pos x="630" y="464"/>
                </a:cxn>
                <a:cxn ang="0">
                  <a:pos x="675" y="379"/>
                </a:cxn>
                <a:cxn ang="0">
                  <a:pos x="690" y="259"/>
                </a:cxn>
                <a:cxn ang="0">
                  <a:pos x="678" y="158"/>
                </a:cxn>
                <a:cxn ang="0">
                  <a:pos x="640" y="95"/>
                </a:cxn>
                <a:cxn ang="0">
                  <a:pos x="582" y="64"/>
                </a:cxn>
                <a:cxn ang="0">
                  <a:pos x="507" y="54"/>
                </a:cxn>
                <a:cxn ang="0">
                  <a:pos x="542" y="0"/>
                </a:cxn>
                <a:cxn ang="0">
                  <a:pos x="683" y="23"/>
                </a:cxn>
                <a:cxn ang="0">
                  <a:pos x="778" y="89"/>
                </a:cxn>
                <a:cxn ang="0">
                  <a:pos x="828" y="193"/>
                </a:cxn>
                <a:cxn ang="0">
                  <a:pos x="826" y="334"/>
                </a:cxn>
                <a:cxn ang="0">
                  <a:pos x="771" y="467"/>
                </a:cxn>
                <a:cxn ang="0">
                  <a:pos x="688" y="549"/>
                </a:cxn>
                <a:cxn ang="0">
                  <a:pos x="587" y="590"/>
                </a:cxn>
                <a:cxn ang="0">
                  <a:pos x="462" y="602"/>
                </a:cxn>
                <a:cxn ang="0">
                  <a:pos x="369" y="596"/>
                </a:cxn>
                <a:cxn ang="0">
                  <a:pos x="261" y="924"/>
                </a:cxn>
                <a:cxn ang="0">
                  <a:pos x="246" y="990"/>
                </a:cxn>
                <a:cxn ang="0">
                  <a:pos x="243" y="1050"/>
                </a:cxn>
                <a:cxn ang="0">
                  <a:pos x="259" y="1081"/>
                </a:cxn>
                <a:cxn ang="0">
                  <a:pos x="299" y="1097"/>
                </a:cxn>
                <a:cxn ang="0">
                  <a:pos x="336" y="1132"/>
                </a:cxn>
                <a:cxn ang="0">
                  <a:pos x="0" y="1103"/>
                </a:cxn>
                <a:cxn ang="0">
                  <a:pos x="58" y="1084"/>
                </a:cxn>
                <a:cxn ang="0">
                  <a:pos x="90" y="1050"/>
                </a:cxn>
                <a:cxn ang="0">
                  <a:pos x="113" y="974"/>
                </a:cxn>
                <a:cxn ang="0">
                  <a:pos x="294" y="152"/>
                </a:cxn>
                <a:cxn ang="0">
                  <a:pos x="299" y="101"/>
                </a:cxn>
                <a:cxn ang="0">
                  <a:pos x="286" y="60"/>
                </a:cxn>
                <a:cxn ang="0">
                  <a:pos x="241" y="38"/>
                </a:cxn>
                <a:cxn ang="0">
                  <a:pos x="201" y="0"/>
                </a:cxn>
              </a:cxnLst>
              <a:rect l="0" t="0" r="r" b="b"/>
              <a:pathLst>
                <a:path w="833" h="1132">
                  <a:moveTo>
                    <a:pt x="507" y="54"/>
                  </a:moveTo>
                  <a:lnTo>
                    <a:pt x="482" y="57"/>
                  </a:lnTo>
                  <a:lnTo>
                    <a:pt x="464" y="64"/>
                  </a:lnTo>
                  <a:lnTo>
                    <a:pt x="452" y="79"/>
                  </a:lnTo>
                  <a:lnTo>
                    <a:pt x="444" y="101"/>
                  </a:lnTo>
                  <a:lnTo>
                    <a:pt x="344" y="530"/>
                  </a:lnTo>
                  <a:lnTo>
                    <a:pt x="366" y="536"/>
                  </a:lnTo>
                  <a:lnTo>
                    <a:pt x="384" y="539"/>
                  </a:lnTo>
                  <a:lnTo>
                    <a:pt x="417" y="539"/>
                  </a:lnTo>
                  <a:lnTo>
                    <a:pt x="474" y="536"/>
                  </a:lnTo>
                  <a:lnTo>
                    <a:pt x="522" y="527"/>
                  </a:lnTo>
                  <a:lnTo>
                    <a:pt x="562" y="514"/>
                  </a:lnTo>
                  <a:lnTo>
                    <a:pt x="597" y="495"/>
                  </a:lnTo>
                  <a:lnTo>
                    <a:pt x="630" y="464"/>
                  </a:lnTo>
                  <a:lnTo>
                    <a:pt x="655" y="426"/>
                  </a:lnTo>
                  <a:lnTo>
                    <a:pt x="675" y="379"/>
                  </a:lnTo>
                  <a:lnTo>
                    <a:pt x="685" y="322"/>
                  </a:lnTo>
                  <a:lnTo>
                    <a:pt x="690" y="259"/>
                  </a:lnTo>
                  <a:lnTo>
                    <a:pt x="688" y="202"/>
                  </a:lnTo>
                  <a:lnTo>
                    <a:pt x="678" y="158"/>
                  </a:lnTo>
                  <a:lnTo>
                    <a:pt x="663" y="123"/>
                  </a:lnTo>
                  <a:lnTo>
                    <a:pt x="640" y="95"/>
                  </a:lnTo>
                  <a:lnTo>
                    <a:pt x="615" y="79"/>
                  </a:lnTo>
                  <a:lnTo>
                    <a:pt x="582" y="64"/>
                  </a:lnTo>
                  <a:lnTo>
                    <a:pt x="547" y="57"/>
                  </a:lnTo>
                  <a:lnTo>
                    <a:pt x="507" y="54"/>
                  </a:lnTo>
                  <a:close/>
                  <a:moveTo>
                    <a:pt x="201" y="0"/>
                  </a:moveTo>
                  <a:lnTo>
                    <a:pt x="542" y="0"/>
                  </a:lnTo>
                  <a:lnTo>
                    <a:pt x="618" y="7"/>
                  </a:lnTo>
                  <a:lnTo>
                    <a:pt x="683" y="23"/>
                  </a:lnTo>
                  <a:lnTo>
                    <a:pt x="735" y="51"/>
                  </a:lnTo>
                  <a:lnTo>
                    <a:pt x="778" y="89"/>
                  </a:lnTo>
                  <a:lnTo>
                    <a:pt x="808" y="136"/>
                  </a:lnTo>
                  <a:lnTo>
                    <a:pt x="828" y="193"/>
                  </a:lnTo>
                  <a:lnTo>
                    <a:pt x="833" y="259"/>
                  </a:lnTo>
                  <a:lnTo>
                    <a:pt x="826" y="334"/>
                  </a:lnTo>
                  <a:lnTo>
                    <a:pt x="806" y="404"/>
                  </a:lnTo>
                  <a:lnTo>
                    <a:pt x="771" y="467"/>
                  </a:lnTo>
                  <a:lnTo>
                    <a:pt x="725" y="520"/>
                  </a:lnTo>
                  <a:lnTo>
                    <a:pt x="688" y="549"/>
                  </a:lnTo>
                  <a:lnTo>
                    <a:pt x="640" y="571"/>
                  </a:lnTo>
                  <a:lnTo>
                    <a:pt x="587" y="590"/>
                  </a:lnTo>
                  <a:lnTo>
                    <a:pt x="527" y="599"/>
                  </a:lnTo>
                  <a:lnTo>
                    <a:pt x="462" y="602"/>
                  </a:lnTo>
                  <a:lnTo>
                    <a:pt x="412" y="602"/>
                  </a:lnTo>
                  <a:lnTo>
                    <a:pt x="369" y="596"/>
                  </a:lnTo>
                  <a:lnTo>
                    <a:pt x="334" y="590"/>
                  </a:lnTo>
                  <a:lnTo>
                    <a:pt x="261" y="924"/>
                  </a:lnTo>
                  <a:lnTo>
                    <a:pt x="251" y="962"/>
                  </a:lnTo>
                  <a:lnTo>
                    <a:pt x="246" y="990"/>
                  </a:lnTo>
                  <a:lnTo>
                    <a:pt x="243" y="1009"/>
                  </a:lnTo>
                  <a:lnTo>
                    <a:pt x="243" y="1050"/>
                  </a:lnTo>
                  <a:lnTo>
                    <a:pt x="248" y="1069"/>
                  </a:lnTo>
                  <a:lnTo>
                    <a:pt x="259" y="1081"/>
                  </a:lnTo>
                  <a:lnTo>
                    <a:pt x="274" y="1091"/>
                  </a:lnTo>
                  <a:lnTo>
                    <a:pt x="299" y="1097"/>
                  </a:lnTo>
                  <a:lnTo>
                    <a:pt x="336" y="1103"/>
                  </a:lnTo>
                  <a:lnTo>
                    <a:pt x="336" y="1132"/>
                  </a:lnTo>
                  <a:lnTo>
                    <a:pt x="0" y="1132"/>
                  </a:lnTo>
                  <a:lnTo>
                    <a:pt x="0" y="1103"/>
                  </a:lnTo>
                  <a:lnTo>
                    <a:pt x="33" y="1097"/>
                  </a:lnTo>
                  <a:lnTo>
                    <a:pt x="58" y="1084"/>
                  </a:lnTo>
                  <a:lnTo>
                    <a:pt x="75" y="1072"/>
                  </a:lnTo>
                  <a:lnTo>
                    <a:pt x="90" y="1050"/>
                  </a:lnTo>
                  <a:lnTo>
                    <a:pt x="100" y="1018"/>
                  </a:lnTo>
                  <a:lnTo>
                    <a:pt x="113" y="974"/>
                  </a:lnTo>
                  <a:lnTo>
                    <a:pt x="276" y="240"/>
                  </a:lnTo>
                  <a:lnTo>
                    <a:pt x="294" y="152"/>
                  </a:lnTo>
                  <a:lnTo>
                    <a:pt x="299" y="123"/>
                  </a:lnTo>
                  <a:lnTo>
                    <a:pt x="299" y="101"/>
                  </a:lnTo>
                  <a:lnTo>
                    <a:pt x="296" y="79"/>
                  </a:lnTo>
                  <a:lnTo>
                    <a:pt x="286" y="60"/>
                  </a:lnTo>
                  <a:lnTo>
                    <a:pt x="269" y="48"/>
                  </a:lnTo>
                  <a:lnTo>
                    <a:pt x="241" y="38"/>
                  </a:lnTo>
                  <a:lnTo>
                    <a:pt x="201" y="2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7" name="Freeform 425"/>
            <p:cNvSpPr>
              <a:spLocks noEditPoints="1"/>
            </p:cNvSpPr>
            <p:nvPr/>
          </p:nvSpPr>
          <p:spPr bwMode="auto">
            <a:xfrm>
              <a:off x="-895" y="4557"/>
              <a:ext cx="630" cy="781"/>
            </a:xfrm>
            <a:custGeom>
              <a:avLst/>
              <a:gdLst/>
              <a:ahLst/>
              <a:cxnLst>
                <a:cxn ang="0">
                  <a:pos x="359" y="47"/>
                </a:cxn>
                <a:cxn ang="0">
                  <a:pos x="271" y="123"/>
                </a:cxn>
                <a:cxn ang="0">
                  <a:pos x="201" y="249"/>
                </a:cxn>
                <a:cxn ang="0">
                  <a:pos x="151" y="381"/>
                </a:cxn>
                <a:cxn ang="0">
                  <a:pos x="123" y="514"/>
                </a:cxn>
                <a:cxn ang="0">
                  <a:pos x="123" y="611"/>
                </a:cxn>
                <a:cxn ang="0">
                  <a:pos x="151" y="674"/>
                </a:cxn>
                <a:cxn ang="0">
                  <a:pos x="199" y="696"/>
                </a:cxn>
                <a:cxn ang="0">
                  <a:pos x="261" y="677"/>
                </a:cxn>
                <a:cxn ang="0">
                  <a:pos x="319" y="621"/>
                </a:cxn>
                <a:cxn ang="0">
                  <a:pos x="404" y="473"/>
                </a:cxn>
                <a:cxn ang="0">
                  <a:pos x="462" y="306"/>
                </a:cxn>
                <a:cxn ang="0">
                  <a:pos x="482" y="145"/>
                </a:cxn>
                <a:cxn ang="0">
                  <a:pos x="462" y="72"/>
                </a:cxn>
                <a:cxn ang="0">
                  <a:pos x="404" y="41"/>
                </a:cxn>
                <a:cxn ang="0">
                  <a:pos x="394" y="0"/>
                </a:cxn>
                <a:cxn ang="0">
                  <a:pos x="467" y="25"/>
                </a:cxn>
                <a:cxn ang="0">
                  <a:pos x="505" y="101"/>
                </a:cxn>
                <a:cxn ang="0">
                  <a:pos x="525" y="13"/>
                </a:cxn>
                <a:cxn ang="0">
                  <a:pos x="618" y="6"/>
                </a:cxn>
                <a:cxn ang="0">
                  <a:pos x="613" y="22"/>
                </a:cxn>
                <a:cxn ang="0">
                  <a:pos x="610" y="41"/>
                </a:cxn>
                <a:cxn ang="0">
                  <a:pos x="568" y="236"/>
                </a:cxn>
                <a:cxn ang="0">
                  <a:pos x="532" y="413"/>
                </a:cxn>
                <a:cxn ang="0">
                  <a:pos x="505" y="555"/>
                </a:cxn>
                <a:cxn ang="0">
                  <a:pos x="490" y="646"/>
                </a:cxn>
                <a:cxn ang="0">
                  <a:pos x="490" y="677"/>
                </a:cxn>
                <a:cxn ang="0">
                  <a:pos x="507" y="690"/>
                </a:cxn>
                <a:cxn ang="0">
                  <a:pos x="532" y="674"/>
                </a:cxn>
                <a:cxn ang="0">
                  <a:pos x="618" y="573"/>
                </a:cxn>
                <a:cxn ang="0">
                  <a:pos x="590" y="649"/>
                </a:cxn>
                <a:cxn ang="0">
                  <a:pos x="530" y="728"/>
                </a:cxn>
                <a:cxn ang="0">
                  <a:pos x="485" y="769"/>
                </a:cxn>
                <a:cxn ang="0">
                  <a:pos x="440" y="778"/>
                </a:cxn>
                <a:cxn ang="0">
                  <a:pos x="397" y="763"/>
                </a:cxn>
                <a:cxn ang="0">
                  <a:pos x="384" y="709"/>
                </a:cxn>
                <a:cxn ang="0">
                  <a:pos x="389" y="646"/>
                </a:cxn>
                <a:cxn ang="0">
                  <a:pos x="404" y="570"/>
                </a:cxn>
                <a:cxn ang="0">
                  <a:pos x="374" y="583"/>
                </a:cxn>
                <a:cxn ang="0">
                  <a:pos x="301" y="690"/>
                </a:cxn>
                <a:cxn ang="0">
                  <a:pos x="239" y="753"/>
                </a:cxn>
                <a:cxn ang="0">
                  <a:pos x="176" y="778"/>
                </a:cxn>
                <a:cxn ang="0">
                  <a:pos x="101" y="775"/>
                </a:cxn>
                <a:cxn ang="0">
                  <a:pos x="38" y="731"/>
                </a:cxn>
                <a:cxn ang="0">
                  <a:pos x="5" y="646"/>
                </a:cxn>
                <a:cxn ang="0">
                  <a:pos x="5" y="507"/>
                </a:cxn>
                <a:cxn ang="0">
                  <a:pos x="50" y="340"/>
                </a:cxn>
                <a:cxn ang="0">
                  <a:pos x="128" y="192"/>
                </a:cxn>
                <a:cxn ang="0">
                  <a:pos x="229" y="76"/>
                </a:cxn>
                <a:cxn ang="0">
                  <a:pos x="339" y="9"/>
                </a:cxn>
              </a:cxnLst>
              <a:rect l="0" t="0" r="r" b="b"/>
              <a:pathLst>
                <a:path w="630" h="781">
                  <a:moveTo>
                    <a:pt x="402" y="38"/>
                  </a:moveTo>
                  <a:lnTo>
                    <a:pt x="359" y="47"/>
                  </a:lnTo>
                  <a:lnTo>
                    <a:pt x="314" y="76"/>
                  </a:lnTo>
                  <a:lnTo>
                    <a:pt x="271" y="123"/>
                  </a:lnTo>
                  <a:lnTo>
                    <a:pt x="229" y="189"/>
                  </a:lnTo>
                  <a:lnTo>
                    <a:pt x="201" y="249"/>
                  </a:lnTo>
                  <a:lnTo>
                    <a:pt x="173" y="315"/>
                  </a:lnTo>
                  <a:lnTo>
                    <a:pt x="151" y="381"/>
                  </a:lnTo>
                  <a:lnTo>
                    <a:pt x="133" y="451"/>
                  </a:lnTo>
                  <a:lnTo>
                    <a:pt x="123" y="514"/>
                  </a:lnTo>
                  <a:lnTo>
                    <a:pt x="118" y="567"/>
                  </a:lnTo>
                  <a:lnTo>
                    <a:pt x="123" y="611"/>
                  </a:lnTo>
                  <a:lnTo>
                    <a:pt x="133" y="646"/>
                  </a:lnTo>
                  <a:lnTo>
                    <a:pt x="151" y="674"/>
                  </a:lnTo>
                  <a:lnTo>
                    <a:pt x="171" y="690"/>
                  </a:lnTo>
                  <a:lnTo>
                    <a:pt x="199" y="696"/>
                  </a:lnTo>
                  <a:lnTo>
                    <a:pt x="229" y="690"/>
                  </a:lnTo>
                  <a:lnTo>
                    <a:pt x="261" y="677"/>
                  </a:lnTo>
                  <a:lnTo>
                    <a:pt x="291" y="652"/>
                  </a:lnTo>
                  <a:lnTo>
                    <a:pt x="319" y="621"/>
                  </a:lnTo>
                  <a:lnTo>
                    <a:pt x="364" y="551"/>
                  </a:lnTo>
                  <a:lnTo>
                    <a:pt x="404" y="473"/>
                  </a:lnTo>
                  <a:lnTo>
                    <a:pt x="437" y="391"/>
                  </a:lnTo>
                  <a:lnTo>
                    <a:pt x="462" y="306"/>
                  </a:lnTo>
                  <a:lnTo>
                    <a:pt x="477" y="221"/>
                  </a:lnTo>
                  <a:lnTo>
                    <a:pt x="482" y="145"/>
                  </a:lnTo>
                  <a:lnTo>
                    <a:pt x="477" y="104"/>
                  </a:lnTo>
                  <a:lnTo>
                    <a:pt x="462" y="72"/>
                  </a:lnTo>
                  <a:lnTo>
                    <a:pt x="437" y="50"/>
                  </a:lnTo>
                  <a:lnTo>
                    <a:pt x="404" y="41"/>
                  </a:lnTo>
                  <a:lnTo>
                    <a:pt x="402" y="38"/>
                  </a:lnTo>
                  <a:close/>
                  <a:moveTo>
                    <a:pt x="394" y="0"/>
                  </a:moveTo>
                  <a:lnTo>
                    <a:pt x="434" y="6"/>
                  </a:lnTo>
                  <a:lnTo>
                    <a:pt x="467" y="25"/>
                  </a:lnTo>
                  <a:lnTo>
                    <a:pt x="492" y="60"/>
                  </a:lnTo>
                  <a:lnTo>
                    <a:pt x="505" y="101"/>
                  </a:lnTo>
                  <a:lnTo>
                    <a:pt x="520" y="19"/>
                  </a:lnTo>
                  <a:lnTo>
                    <a:pt x="525" y="13"/>
                  </a:lnTo>
                  <a:lnTo>
                    <a:pt x="608" y="0"/>
                  </a:lnTo>
                  <a:lnTo>
                    <a:pt x="618" y="6"/>
                  </a:lnTo>
                  <a:lnTo>
                    <a:pt x="615" y="16"/>
                  </a:lnTo>
                  <a:lnTo>
                    <a:pt x="613" y="22"/>
                  </a:lnTo>
                  <a:lnTo>
                    <a:pt x="613" y="28"/>
                  </a:lnTo>
                  <a:lnTo>
                    <a:pt x="610" y="41"/>
                  </a:lnTo>
                  <a:lnTo>
                    <a:pt x="588" y="139"/>
                  </a:lnTo>
                  <a:lnTo>
                    <a:pt x="568" y="236"/>
                  </a:lnTo>
                  <a:lnTo>
                    <a:pt x="550" y="328"/>
                  </a:lnTo>
                  <a:lnTo>
                    <a:pt x="532" y="413"/>
                  </a:lnTo>
                  <a:lnTo>
                    <a:pt x="517" y="488"/>
                  </a:lnTo>
                  <a:lnTo>
                    <a:pt x="505" y="555"/>
                  </a:lnTo>
                  <a:lnTo>
                    <a:pt x="495" y="608"/>
                  </a:lnTo>
                  <a:lnTo>
                    <a:pt x="490" y="646"/>
                  </a:lnTo>
                  <a:lnTo>
                    <a:pt x="487" y="668"/>
                  </a:lnTo>
                  <a:lnTo>
                    <a:pt x="490" y="677"/>
                  </a:lnTo>
                  <a:lnTo>
                    <a:pt x="492" y="684"/>
                  </a:lnTo>
                  <a:lnTo>
                    <a:pt x="507" y="690"/>
                  </a:lnTo>
                  <a:lnTo>
                    <a:pt x="517" y="687"/>
                  </a:lnTo>
                  <a:lnTo>
                    <a:pt x="532" y="674"/>
                  </a:lnTo>
                  <a:lnTo>
                    <a:pt x="552" y="655"/>
                  </a:lnTo>
                  <a:lnTo>
                    <a:pt x="618" y="573"/>
                  </a:lnTo>
                  <a:lnTo>
                    <a:pt x="630" y="589"/>
                  </a:lnTo>
                  <a:lnTo>
                    <a:pt x="590" y="649"/>
                  </a:lnTo>
                  <a:lnTo>
                    <a:pt x="558" y="693"/>
                  </a:lnTo>
                  <a:lnTo>
                    <a:pt x="530" y="728"/>
                  </a:lnTo>
                  <a:lnTo>
                    <a:pt x="507" y="753"/>
                  </a:lnTo>
                  <a:lnTo>
                    <a:pt x="485" y="769"/>
                  </a:lnTo>
                  <a:lnTo>
                    <a:pt x="462" y="775"/>
                  </a:lnTo>
                  <a:lnTo>
                    <a:pt x="440" y="778"/>
                  </a:lnTo>
                  <a:lnTo>
                    <a:pt x="414" y="775"/>
                  </a:lnTo>
                  <a:lnTo>
                    <a:pt x="397" y="763"/>
                  </a:lnTo>
                  <a:lnTo>
                    <a:pt x="387" y="740"/>
                  </a:lnTo>
                  <a:lnTo>
                    <a:pt x="384" y="709"/>
                  </a:lnTo>
                  <a:lnTo>
                    <a:pt x="384" y="690"/>
                  </a:lnTo>
                  <a:lnTo>
                    <a:pt x="389" y="646"/>
                  </a:lnTo>
                  <a:lnTo>
                    <a:pt x="397" y="614"/>
                  </a:lnTo>
                  <a:lnTo>
                    <a:pt x="404" y="570"/>
                  </a:lnTo>
                  <a:lnTo>
                    <a:pt x="417" y="510"/>
                  </a:lnTo>
                  <a:lnTo>
                    <a:pt x="374" y="583"/>
                  </a:lnTo>
                  <a:lnTo>
                    <a:pt x="337" y="643"/>
                  </a:lnTo>
                  <a:lnTo>
                    <a:pt x="301" y="690"/>
                  </a:lnTo>
                  <a:lnTo>
                    <a:pt x="269" y="725"/>
                  </a:lnTo>
                  <a:lnTo>
                    <a:pt x="239" y="753"/>
                  </a:lnTo>
                  <a:lnTo>
                    <a:pt x="206" y="769"/>
                  </a:lnTo>
                  <a:lnTo>
                    <a:pt x="176" y="778"/>
                  </a:lnTo>
                  <a:lnTo>
                    <a:pt x="141" y="781"/>
                  </a:lnTo>
                  <a:lnTo>
                    <a:pt x="101" y="775"/>
                  </a:lnTo>
                  <a:lnTo>
                    <a:pt x="65" y="759"/>
                  </a:lnTo>
                  <a:lnTo>
                    <a:pt x="38" y="731"/>
                  </a:lnTo>
                  <a:lnTo>
                    <a:pt x="18" y="693"/>
                  </a:lnTo>
                  <a:lnTo>
                    <a:pt x="5" y="646"/>
                  </a:lnTo>
                  <a:lnTo>
                    <a:pt x="0" y="589"/>
                  </a:lnTo>
                  <a:lnTo>
                    <a:pt x="5" y="507"/>
                  </a:lnTo>
                  <a:lnTo>
                    <a:pt x="23" y="422"/>
                  </a:lnTo>
                  <a:lnTo>
                    <a:pt x="50" y="340"/>
                  </a:lnTo>
                  <a:lnTo>
                    <a:pt x="88" y="265"/>
                  </a:lnTo>
                  <a:lnTo>
                    <a:pt x="128" y="192"/>
                  </a:lnTo>
                  <a:lnTo>
                    <a:pt x="178" y="129"/>
                  </a:lnTo>
                  <a:lnTo>
                    <a:pt x="229" y="76"/>
                  </a:lnTo>
                  <a:lnTo>
                    <a:pt x="284" y="35"/>
                  </a:lnTo>
                  <a:lnTo>
                    <a:pt x="339" y="9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8" name="Freeform 426"/>
            <p:cNvSpPr>
              <a:spLocks/>
            </p:cNvSpPr>
            <p:nvPr/>
          </p:nvSpPr>
          <p:spPr bwMode="auto">
            <a:xfrm>
              <a:off x="-250" y="4377"/>
              <a:ext cx="354" cy="961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4" y="0"/>
                </a:cxn>
                <a:cxn ang="0">
                  <a:pos x="279" y="4"/>
                </a:cxn>
                <a:cxn ang="0">
                  <a:pos x="282" y="10"/>
                </a:cxn>
                <a:cxn ang="0">
                  <a:pos x="282" y="26"/>
                </a:cxn>
                <a:cxn ang="0">
                  <a:pos x="244" y="205"/>
                </a:cxn>
                <a:cxn ang="0">
                  <a:pos x="354" y="205"/>
                </a:cxn>
                <a:cxn ang="0">
                  <a:pos x="349" y="259"/>
                </a:cxn>
                <a:cxn ang="0">
                  <a:pos x="234" y="259"/>
                </a:cxn>
                <a:cxn ang="0">
                  <a:pos x="113" y="832"/>
                </a:cxn>
                <a:cxn ang="0">
                  <a:pos x="113" y="851"/>
                </a:cxn>
                <a:cxn ang="0">
                  <a:pos x="116" y="861"/>
                </a:cxn>
                <a:cxn ang="0">
                  <a:pos x="121" y="870"/>
                </a:cxn>
                <a:cxn ang="0">
                  <a:pos x="126" y="873"/>
                </a:cxn>
                <a:cxn ang="0">
                  <a:pos x="133" y="876"/>
                </a:cxn>
                <a:cxn ang="0">
                  <a:pos x="143" y="873"/>
                </a:cxn>
                <a:cxn ang="0">
                  <a:pos x="156" y="867"/>
                </a:cxn>
                <a:cxn ang="0">
                  <a:pos x="171" y="851"/>
                </a:cxn>
                <a:cxn ang="0">
                  <a:pos x="189" y="826"/>
                </a:cxn>
                <a:cxn ang="0">
                  <a:pos x="214" y="788"/>
                </a:cxn>
                <a:cxn ang="0">
                  <a:pos x="244" y="741"/>
                </a:cxn>
                <a:cxn ang="0">
                  <a:pos x="261" y="753"/>
                </a:cxn>
                <a:cxn ang="0">
                  <a:pos x="226" y="817"/>
                </a:cxn>
                <a:cxn ang="0">
                  <a:pos x="196" y="864"/>
                </a:cxn>
                <a:cxn ang="0">
                  <a:pos x="166" y="902"/>
                </a:cxn>
                <a:cxn ang="0">
                  <a:pos x="141" y="930"/>
                </a:cxn>
                <a:cxn ang="0">
                  <a:pos x="116" y="949"/>
                </a:cxn>
                <a:cxn ang="0">
                  <a:pos x="91" y="958"/>
                </a:cxn>
                <a:cxn ang="0">
                  <a:pos x="66" y="961"/>
                </a:cxn>
                <a:cxn ang="0">
                  <a:pos x="41" y="955"/>
                </a:cxn>
                <a:cxn ang="0">
                  <a:pos x="18" y="943"/>
                </a:cxn>
                <a:cxn ang="0">
                  <a:pos x="5" y="920"/>
                </a:cxn>
                <a:cxn ang="0">
                  <a:pos x="0" y="895"/>
                </a:cxn>
                <a:cxn ang="0">
                  <a:pos x="3" y="876"/>
                </a:cxn>
                <a:cxn ang="0">
                  <a:pos x="8" y="845"/>
                </a:cxn>
                <a:cxn ang="0">
                  <a:pos x="13" y="807"/>
                </a:cxn>
                <a:cxn ang="0">
                  <a:pos x="25" y="760"/>
                </a:cxn>
                <a:cxn ang="0">
                  <a:pos x="25" y="753"/>
                </a:cxn>
                <a:cxn ang="0">
                  <a:pos x="30" y="735"/>
                </a:cxn>
                <a:cxn ang="0">
                  <a:pos x="128" y="259"/>
                </a:cxn>
                <a:cxn ang="0">
                  <a:pos x="25" y="259"/>
                </a:cxn>
                <a:cxn ang="0">
                  <a:pos x="25" y="249"/>
                </a:cxn>
                <a:cxn ang="0">
                  <a:pos x="28" y="234"/>
                </a:cxn>
                <a:cxn ang="0">
                  <a:pos x="41" y="218"/>
                </a:cxn>
                <a:cxn ang="0">
                  <a:pos x="68" y="205"/>
                </a:cxn>
                <a:cxn ang="0">
                  <a:pos x="93" y="193"/>
                </a:cxn>
                <a:cxn ang="0">
                  <a:pos x="123" y="167"/>
                </a:cxn>
                <a:cxn ang="0">
                  <a:pos x="156" y="139"/>
                </a:cxn>
                <a:cxn ang="0">
                  <a:pos x="191" y="101"/>
                </a:cxn>
                <a:cxn ang="0">
                  <a:pos x="224" y="60"/>
                </a:cxn>
                <a:cxn ang="0">
                  <a:pos x="251" y="16"/>
                </a:cxn>
                <a:cxn ang="0">
                  <a:pos x="256" y="10"/>
                </a:cxn>
                <a:cxn ang="0">
                  <a:pos x="259" y="4"/>
                </a:cxn>
                <a:cxn ang="0">
                  <a:pos x="264" y="0"/>
                </a:cxn>
              </a:cxnLst>
              <a:rect l="0" t="0" r="r" b="b"/>
              <a:pathLst>
                <a:path w="354" h="961">
                  <a:moveTo>
                    <a:pt x="264" y="0"/>
                  </a:moveTo>
                  <a:lnTo>
                    <a:pt x="274" y="0"/>
                  </a:lnTo>
                  <a:lnTo>
                    <a:pt x="279" y="4"/>
                  </a:lnTo>
                  <a:lnTo>
                    <a:pt x="282" y="10"/>
                  </a:lnTo>
                  <a:lnTo>
                    <a:pt x="282" y="26"/>
                  </a:lnTo>
                  <a:lnTo>
                    <a:pt x="244" y="205"/>
                  </a:lnTo>
                  <a:lnTo>
                    <a:pt x="354" y="205"/>
                  </a:lnTo>
                  <a:lnTo>
                    <a:pt x="349" y="259"/>
                  </a:lnTo>
                  <a:lnTo>
                    <a:pt x="234" y="259"/>
                  </a:lnTo>
                  <a:lnTo>
                    <a:pt x="113" y="832"/>
                  </a:lnTo>
                  <a:lnTo>
                    <a:pt x="113" y="851"/>
                  </a:lnTo>
                  <a:lnTo>
                    <a:pt x="116" y="861"/>
                  </a:lnTo>
                  <a:lnTo>
                    <a:pt x="121" y="870"/>
                  </a:lnTo>
                  <a:lnTo>
                    <a:pt x="126" y="873"/>
                  </a:lnTo>
                  <a:lnTo>
                    <a:pt x="133" y="876"/>
                  </a:lnTo>
                  <a:lnTo>
                    <a:pt x="143" y="873"/>
                  </a:lnTo>
                  <a:lnTo>
                    <a:pt x="156" y="867"/>
                  </a:lnTo>
                  <a:lnTo>
                    <a:pt x="171" y="851"/>
                  </a:lnTo>
                  <a:lnTo>
                    <a:pt x="189" y="826"/>
                  </a:lnTo>
                  <a:lnTo>
                    <a:pt x="214" y="788"/>
                  </a:lnTo>
                  <a:lnTo>
                    <a:pt x="244" y="741"/>
                  </a:lnTo>
                  <a:lnTo>
                    <a:pt x="261" y="753"/>
                  </a:lnTo>
                  <a:lnTo>
                    <a:pt x="226" y="817"/>
                  </a:lnTo>
                  <a:lnTo>
                    <a:pt x="196" y="864"/>
                  </a:lnTo>
                  <a:lnTo>
                    <a:pt x="166" y="902"/>
                  </a:lnTo>
                  <a:lnTo>
                    <a:pt x="141" y="930"/>
                  </a:lnTo>
                  <a:lnTo>
                    <a:pt x="116" y="949"/>
                  </a:lnTo>
                  <a:lnTo>
                    <a:pt x="91" y="958"/>
                  </a:lnTo>
                  <a:lnTo>
                    <a:pt x="66" y="961"/>
                  </a:lnTo>
                  <a:lnTo>
                    <a:pt x="41" y="955"/>
                  </a:lnTo>
                  <a:lnTo>
                    <a:pt x="18" y="943"/>
                  </a:lnTo>
                  <a:lnTo>
                    <a:pt x="5" y="920"/>
                  </a:lnTo>
                  <a:lnTo>
                    <a:pt x="0" y="895"/>
                  </a:lnTo>
                  <a:lnTo>
                    <a:pt x="3" y="876"/>
                  </a:lnTo>
                  <a:lnTo>
                    <a:pt x="8" y="845"/>
                  </a:lnTo>
                  <a:lnTo>
                    <a:pt x="13" y="807"/>
                  </a:lnTo>
                  <a:lnTo>
                    <a:pt x="25" y="760"/>
                  </a:lnTo>
                  <a:lnTo>
                    <a:pt x="25" y="753"/>
                  </a:lnTo>
                  <a:lnTo>
                    <a:pt x="30" y="735"/>
                  </a:lnTo>
                  <a:lnTo>
                    <a:pt x="128" y="259"/>
                  </a:lnTo>
                  <a:lnTo>
                    <a:pt x="25" y="259"/>
                  </a:lnTo>
                  <a:lnTo>
                    <a:pt x="25" y="249"/>
                  </a:lnTo>
                  <a:lnTo>
                    <a:pt x="28" y="234"/>
                  </a:lnTo>
                  <a:lnTo>
                    <a:pt x="41" y="218"/>
                  </a:lnTo>
                  <a:lnTo>
                    <a:pt x="68" y="205"/>
                  </a:lnTo>
                  <a:lnTo>
                    <a:pt x="93" y="193"/>
                  </a:lnTo>
                  <a:lnTo>
                    <a:pt x="123" y="167"/>
                  </a:lnTo>
                  <a:lnTo>
                    <a:pt x="156" y="139"/>
                  </a:lnTo>
                  <a:lnTo>
                    <a:pt x="191" y="101"/>
                  </a:lnTo>
                  <a:lnTo>
                    <a:pt x="224" y="60"/>
                  </a:lnTo>
                  <a:lnTo>
                    <a:pt x="251" y="16"/>
                  </a:lnTo>
                  <a:lnTo>
                    <a:pt x="256" y="10"/>
                  </a:lnTo>
                  <a:lnTo>
                    <a:pt x="259" y="4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39" name="Freeform 427"/>
            <p:cNvSpPr>
              <a:spLocks/>
            </p:cNvSpPr>
            <p:nvPr/>
          </p:nvSpPr>
          <p:spPr bwMode="auto">
            <a:xfrm>
              <a:off x="182" y="4138"/>
              <a:ext cx="630" cy="1188"/>
            </a:xfrm>
            <a:custGeom>
              <a:avLst/>
              <a:gdLst/>
              <a:ahLst/>
              <a:cxnLst>
                <a:cxn ang="0">
                  <a:pos x="349" y="9"/>
                </a:cxn>
                <a:cxn ang="0">
                  <a:pos x="236" y="684"/>
                </a:cxn>
                <a:cxn ang="0">
                  <a:pos x="334" y="536"/>
                </a:cxn>
                <a:cxn ang="0">
                  <a:pos x="419" y="447"/>
                </a:cxn>
                <a:cxn ang="0">
                  <a:pos x="500" y="419"/>
                </a:cxn>
                <a:cxn ang="0">
                  <a:pos x="555" y="441"/>
                </a:cxn>
                <a:cxn ang="0">
                  <a:pos x="585" y="498"/>
                </a:cxn>
                <a:cxn ang="0">
                  <a:pos x="588" y="564"/>
                </a:cxn>
                <a:cxn ang="0">
                  <a:pos x="560" y="718"/>
                </a:cxn>
                <a:cxn ang="0">
                  <a:pos x="525" y="870"/>
                </a:cxn>
                <a:cxn ang="0">
                  <a:pos x="502" y="961"/>
                </a:cxn>
                <a:cxn ang="0">
                  <a:pos x="487" y="1040"/>
                </a:cxn>
                <a:cxn ang="0">
                  <a:pos x="480" y="1084"/>
                </a:cxn>
                <a:cxn ang="0">
                  <a:pos x="485" y="1103"/>
                </a:cxn>
                <a:cxn ang="0">
                  <a:pos x="495" y="1112"/>
                </a:cxn>
                <a:cxn ang="0">
                  <a:pos x="512" y="1115"/>
                </a:cxn>
                <a:cxn ang="0">
                  <a:pos x="532" y="1100"/>
                </a:cxn>
                <a:cxn ang="0">
                  <a:pos x="588" y="1024"/>
                </a:cxn>
                <a:cxn ang="0">
                  <a:pos x="630" y="989"/>
                </a:cxn>
                <a:cxn ang="0">
                  <a:pos x="557" y="1109"/>
                </a:cxn>
                <a:cxn ang="0">
                  <a:pos x="495" y="1169"/>
                </a:cxn>
                <a:cxn ang="0">
                  <a:pos x="429" y="1188"/>
                </a:cxn>
                <a:cxn ang="0">
                  <a:pos x="384" y="1169"/>
                </a:cxn>
                <a:cxn ang="0">
                  <a:pos x="369" y="1115"/>
                </a:cxn>
                <a:cxn ang="0">
                  <a:pos x="384" y="1015"/>
                </a:cxn>
                <a:cxn ang="0">
                  <a:pos x="472" y="602"/>
                </a:cxn>
                <a:cxn ang="0">
                  <a:pos x="480" y="558"/>
                </a:cxn>
                <a:cxn ang="0">
                  <a:pos x="480" y="532"/>
                </a:cxn>
                <a:cxn ang="0">
                  <a:pos x="470" y="514"/>
                </a:cxn>
                <a:cxn ang="0">
                  <a:pos x="444" y="501"/>
                </a:cxn>
                <a:cxn ang="0">
                  <a:pos x="394" y="526"/>
                </a:cxn>
                <a:cxn ang="0">
                  <a:pos x="332" y="592"/>
                </a:cxn>
                <a:cxn ang="0">
                  <a:pos x="264" y="687"/>
                </a:cxn>
                <a:cxn ang="0">
                  <a:pos x="211" y="781"/>
                </a:cxn>
                <a:cxn ang="0">
                  <a:pos x="166" y="901"/>
                </a:cxn>
                <a:cxn ang="0">
                  <a:pos x="138" y="1011"/>
                </a:cxn>
                <a:cxn ang="0">
                  <a:pos x="103" y="1175"/>
                </a:cxn>
                <a:cxn ang="0">
                  <a:pos x="186" y="293"/>
                </a:cxn>
                <a:cxn ang="0">
                  <a:pos x="196" y="239"/>
                </a:cxn>
                <a:cxn ang="0">
                  <a:pos x="208" y="183"/>
                </a:cxn>
                <a:cxn ang="0">
                  <a:pos x="219" y="113"/>
                </a:cxn>
                <a:cxn ang="0">
                  <a:pos x="198" y="79"/>
                </a:cxn>
                <a:cxn ang="0">
                  <a:pos x="166" y="69"/>
                </a:cxn>
                <a:cxn ang="0">
                  <a:pos x="126" y="72"/>
                </a:cxn>
                <a:cxn ang="0">
                  <a:pos x="183" y="38"/>
                </a:cxn>
                <a:cxn ang="0">
                  <a:pos x="286" y="16"/>
                </a:cxn>
              </a:cxnLst>
              <a:rect l="0" t="0" r="r" b="b"/>
              <a:pathLst>
                <a:path w="630" h="1188">
                  <a:moveTo>
                    <a:pt x="342" y="0"/>
                  </a:moveTo>
                  <a:lnTo>
                    <a:pt x="349" y="9"/>
                  </a:lnTo>
                  <a:lnTo>
                    <a:pt x="183" y="781"/>
                  </a:lnTo>
                  <a:lnTo>
                    <a:pt x="236" y="684"/>
                  </a:lnTo>
                  <a:lnTo>
                    <a:pt x="286" y="602"/>
                  </a:lnTo>
                  <a:lnTo>
                    <a:pt x="334" y="536"/>
                  </a:lnTo>
                  <a:lnTo>
                    <a:pt x="379" y="482"/>
                  </a:lnTo>
                  <a:lnTo>
                    <a:pt x="419" y="447"/>
                  </a:lnTo>
                  <a:lnTo>
                    <a:pt x="460" y="425"/>
                  </a:lnTo>
                  <a:lnTo>
                    <a:pt x="500" y="419"/>
                  </a:lnTo>
                  <a:lnTo>
                    <a:pt x="530" y="425"/>
                  </a:lnTo>
                  <a:lnTo>
                    <a:pt x="555" y="441"/>
                  </a:lnTo>
                  <a:lnTo>
                    <a:pt x="572" y="463"/>
                  </a:lnTo>
                  <a:lnTo>
                    <a:pt x="585" y="498"/>
                  </a:lnTo>
                  <a:lnTo>
                    <a:pt x="590" y="536"/>
                  </a:lnTo>
                  <a:lnTo>
                    <a:pt x="588" y="564"/>
                  </a:lnTo>
                  <a:lnTo>
                    <a:pt x="583" y="605"/>
                  </a:lnTo>
                  <a:lnTo>
                    <a:pt x="560" y="718"/>
                  </a:lnTo>
                  <a:lnTo>
                    <a:pt x="542" y="791"/>
                  </a:lnTo>
                  <a:lnTo>
                    <a:pt x="525" y="870"/>
                  </a:lnTo>
                  <a:lnTo>
                    <a:pt x="515" y="914"/>
                  </a:lnTo>
                  <a:lnTo>
                    <a:pt x="502" y="961"/>
                  </a:lnTo>
                  <a:lnTo>
                    <a:pt x="495" y="1005"/>
                  </a:lnTo>
                  <a:lnTo>
                    <a:pt x="487" y="1040"/>
                  </a:lnTo>
                  <a:lnTo>
                    <a:pt x="482" y="1068"/>
                  </a:lnTo>
                  <a:lnTo>
                    <a:pt x="480" y="1084"/>
                  </a:lnTo>
                  <a:lnTo>
                    <a:pt x="480" y="1093"/>
                  </a:lnTo>
                  <a:lnTo>
                    <a:pt x="485" y="1103"/>
                  </a:lnTo>
                  <a:lnTo>
                    <a:pt x="490" y="1109"/>
                  </a:lnTo>
                  <a:lnTo>
                    <a:pt x="495" y="1112"/>
                  </a:lnTo>
                  <a:lnTo>
                    <a:pt x="502" y="1115"/>
                  </a:lnTo>
                  <a:lnTo>
                    <a:pt x="512" y="1115"/>
                  </a:lnTo>
                  <a:lnTo>
                    <a:pt x="522" y="1109"/>
                  </a:lnTo>
                  <a:lnTo>
                    <a:pt x="532" y="1100"/>
                  </a:lnTo>
                  <a:lnTo>
                    <a:pt x="565" y="1059"/>
                  </a:lnTo>
                  <a:lnTo>
                    <a:pt x="588" y="1024"/>
                  </a:lnTo>
                  <a:lnTo>
                    <a:pt x="615" y="980"/>
                  </a:lnTo>
                  <a:lnTo>
                    <a:pt x="630" y="989"/>
                  </a:lnTo>
                  <a:lnTo>
                    <a:pt x="593" y="1056"/>
                  </a:lnTo>
                  <a:lnTo>
                    <a:pt x="557" y="1109"/>
                  </a:lnTo>
                  <a:lnTo>
                    <a:pt x="525" y="1144"/>
                  </a:lnTo>
                  <a:lnTo>
                    <a:pt x="495" y="1169"/>
                  </a:lnTo>
                  <a:lnTo>
                    <a:pt x="462" y="1185"/>
                  </a:lnTo>
                  <a:lnTo>
                    <a:pt x="429" y="1188"/>
                  </a:lnTo>
                  <a:lnTo>
                    <a:pt x="404" y="1182"/>
                  </a:lnTo>
                  <a:lnTo>
                    <a:pt x="384" y="1169"/>
                  </a:lnTo>
                  <a:lnTo>
                    <a:pt x="374" y="1144"/>
                  </a:lnTo>
                  <a:lnTo>
                    <a:pt x="369" y="1115"/>
                  </a:lnTo>
                  <a:lnTo>
                    <a:pt x="372" y="1093"/>
                  </a:lnTo>
                  <a:lnTo>
                    <a:pt x="384" y="1015"/>
                  </a:lnTo>
                  <a:lnTo>
                    <a:pt x="397" y="958"/>
                  </a:lnTo>
                  <a:lnTo>
                    <a:pt x="472" y="602"/>
                  </a:lnTo>
                  <a:lnTo>
                    <a:pt x="477" y="577"/>
                  </a:lnTo>
                  <a:lnTo>
                    <a:pt x="480" y="558"/>
                  </a:lnTo>
                  <a:lnTo>
                    <a:pt x="482" y="545"/>
                  </a:lnTo>
                  <a:lnTo>
                    <a:pt x="480" y="532"/>
                  </a:lnTo>
                  <a:lnTo>
                    <a:pt x="477" y="523"/>
                  </a:lnTo>
                  <a:lnTo>
                    <a:pt x="470" y="514"/>
                  </a:lnTo>
                  <a:lnTo>
                    <a:pt x="455" y="501"/>
                  </a:lnTo>
                  <a:lnTo>
                    <a:pt x="444" y="501"/>
                  </a:lnTo>
                  <a:lnTo>
                    <a:pt x="422" y="507"/>
                  </a:lnTo>
                  <a:lnTo>
                    <a:pt x="394" y="526"/>
                  </a:lnTo>
                  <a:lnTo>
                    <a:pt x="364" y="554"/>
                  </a:lnTo>
                  <a:lnTo>
                    <a:pt x="332" y="592"/>
                  </a:lnTo>
                  <a:lnTo>
                    <a:pt x="296" y="636"/>
                  </a:lnTo>
                  <a:lnTo>
                    <a:pt x="264" y="687"/>
                  </a:lnTo>
                  <a:lnTo>
                    <a:pt x="231" y="744"/>
                  </a:lnTo>
                  <a:lnTo>
                    <a:pt x="211" y="781"/>
                  </a:lnTo>
                  <a:lnTo>
                    <a:pt x="181" y="857"/>
                  </a:lnTo>
                  <a:lnTo>
                    <a:pt x="166" y="901"/>
                  </a:lnTo>
                  <a:lnTo>
                    <a:pt x="153" y="952"/>
                  </a:lnTo>
                  <a:lnTo>
                    <a:pt x="138" y="1011"/>
                  </a:lnTo>
                  <a:lnTo>
                    <a:pt x="123" y="1084"/>
                  </a:lnTo>
                  <a:lnTo>
                    <a:pt x="103" y="1175"/>
                  </a:lnTo>
                  <a:lnTo>
                    <a:pt x="0" y="1175"/>
                  </a:lnTo>
                  <a:lnTo>
                    <a:pt x="186" y="293"/>
                  </a:lnTo>
                  <a:lnTo>
                    <a:pt x="193" y="258"/>
                  </a:lnTo>
                  <a:lnTo>
                    <a:pt x="196" y="239"/>
                  </a:lnTo>
                  <a:lnTo>
                    <a:pt x="198" y="230"/>
                  </a:lnTo>
                  <a:lnTo>
                    <a:pt x="208" y="183"/>
                  </a:lnTo>
                  <a:lnTo>
                    <a:pt x="216" y="145"/>
                  </a:lnTo>
                  <a:lnTo>
                    <a:pt x="219" y="113"/>
                  </a:lnTo>
                  <a:lnTo>
                    <a:pt x="214" y="94"/>
                  </a:lnTo>
                  <a:lnTo>
                    <a:pt x="198" y="79"/>
                  </a:lnTo>
                  <a:lnTo>
                    <a:pt x="183" y="69"/>
                  </a:lnTo>
                  <a:lnTo>
                    <a:pt x="166" y="69"/>
                  </a:lnTo>
                  <a:lnTo>
                    <a:pt x="163" y="72"/>
                  </a:lnTo>
                  <a:lnTo>
                    <a:pt x="126" y="72"/>
                  </a:lnTo>
                  <a:lnTo>
                    <a:pt x="126" y="47"/>
                  </a:lnTo>
                  <a:lnTo>
                    <a:pt x="183" y="38"/>
                  </a:lnTo>
                  <a:lnTo>
                    <a:pt x="234" y="28"/>
                  </a:lnTo>
                  <a:lnTo>
                    <a:pt x="286" y="1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40" name="Freeform 428"/>
            <p:cNvSpPr>
              <a:spLocks/>
            </p:cNvSpPr>
            <p:nvPr/>
          </p:nvSpPr>
          <p:spPr bwMode="auto">
            <a:xfrm>
              <a:off x="883" y="4258"/>
              <a:ext cx="263" cy="1421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56" y="0"/>
                </a:cxn>
                <a:cxn ang="0">
                  <a:pos x="261" y="3"/>
                </a:cxn>
                <a:cxn ang="0">
                  <a:pos x="263" y="6"/>
                </a:cxn>
                <a:cxn ang="0">
                  <a:pos x="263" y="19"/>
                </a:cxn>
                <a:cxn ang="0">
                  <a:pos x="258" y="25"/>
                </a:cxn>
                <a:cxn ang="0">
                  <a:pos x="256" y="31"/>
                </a:cxn>
                <a:cxn ang="0">
                  <a:pos x="248" y="37"/>
                </a:cxn>
                <a:cxn ang="0">
                  <a:pos x="193" y="116"/>
                </a:cxn>
                <a:cxn ang="0">
                  <a:pos x="150" y="204"/>
                </a:cxn>
                <a:cxn ang="0">
                  <a:pos x="118" y="299"/>
                </a:cxn>
                <a:cxn ang="0">
                  <a:pos x="92" y="397"/>
                </a:cxn>
                <a:cxn ang="0">
                  <a:pos x="77" y="498"/>
                </a:cxn>
                <a:cxn ang="0">
                  <a:pos x="67" y="605"/>
                </a:cxn>
                <a:cxn ang="0">
                  <a:pos x="65" y="709"/>
                </a:cxn>
                <a:cxn ang="0">
                  <a:pos x="67" y="794"/>
                </a:cxn>
                <a:cxn ang="0">
                  <a:pos x="72" y="879"/>
                </a:cxn>
                <a:cxn ang="0">
                  <a:pos x="85" y="967"/>
                </a:cxn>
                <a:cxn ang="0">
                  <a:pos x="100" y="1055"/>
                </a:cxn>
                <a:cxn ang="0">
                  <a:pos x="125" y="1140"/>
                </a:cxn>
                <a:cxn ang="0">
                  <a:pos x="155" y="1225"/>
                </a:cxn>
                <a:cxn ang="0">
                  <a:pos x="195" y="1301"/>
                </a:cxn>
                <a:cxn ang="0">
                  <a:pos x="243" y="1373"/>
                </a:cxn>
                <a:cxn ang="0">
                  <a:pos x="261" y="1395"/>
                </a:cxn>
                <a:cxn ang="0">
                  <a:pos x="261" y="1399"/>
                </a:cxn>
                <a:cxn ang="0">
                  <a:pos x="263" y="1402"/>
                </a:cxn>
                <a:cxn ang="0">
                  <a:pos x="263" y="1411"/>
                </a:cxn>
                <a:cxn ang="0">
                  <a:pos x="261" y="1418"/>
                </a:cxn>
                <a:cxn ang="0">
                  <a:pos x="256" y="1421"/>
                </a:cxn>
                <a:cxn ang="0">
                  <a:pos x="251" y="1421"/>
                </a:cxn>
                <a:cxn ang="0">
                  <a:pos x="241" y="1414"/>
                </a:cxn>
                <a:cxn ang="0">
                  <a:pos x="223" y="1399"/>
                </a:cxn>
                <a:cxn ang="0">
                  <a:pos x="198" y="1370"/>
                </a:cxn>
                <a:cxn ang="0">
                  <a:pos x="170" y="1333"/>
                </a:cxn>
                <a:cxn ang="0">
                  <a:pos x="138" y="1282"/>
                </a:cxn>
                <a:cxn ang="0">
                  <a:pos x="105" y="1222"/>
                </a:cxn>
                <a:cxn ang="0">
                  <a:pos x="75" y="1153"/>
                </a:cxn>
                <a:cxn ang="0">
                  <a:pos x="42" y="1055"/>
                </a:cxn>
                <a:cxn ang="0">
                  <a:pos x="22" y="958"/>
                </a:cxn>
                <a:cxn ang="0">
                  <a:pos x="7" y="866"/>
                </a:cxn>
                <a:cxn ang="0">
                  <a:pos x="2" y="781"/>
                </a:cxn>
                <a:cxn ang="0">
                  <a:pos x="0" y="709"/>
                </a:cxn>
                <a:cxn ang="0">
                  <a:pos x="2" y="614"/>
                </a:cxn>
                <a:cxn ang="0">
                  <a:pos x="12" y="507"/>
                </a:cxn>
                <a:cxn ang="0">
                  <a:pos x="35" y="394"/>
                </a:cxn>
                <a:cxn ang="0">
                  <a:pos x="70" y="277"/>
                </a:cxn>
                <a:cxn ang="0">
                  <a:pos x="97" y="214"/>
                </a:cxn>
                <a:cxn ang="0">
                  <a:pos x="125" y="157"/>
                </a:cxn>
                <a:cxn ang="0">
                  <a:pos x="153" y="110"/>
                </a:cxn>
                <a:cxn ang="0">
                  <a:pos x="180" y="72"/>
                </a:cxn>
                <a:cxn ang="0">
                  <a:pos x="205" y="41"/>
                </a:cxn>
                <a:cxn ang="0">
                  <a:pos x="225" y="19"/>
                </a:cxn>
                <a:cxn ang="0">
                  <a:pos x="243" y="3"/>
                </a:cxn>
                <a:cxn ang="0">
                  <a:pos x="251" y="0"/>
                </a:cxn>
              </a:cxnLst>
              <a:rect l="0" t="0" r="r" b="b"/>
              <a:pathLst>
                <a:path w="263" h="1421">
                  <a:moveTo>
                    <a:pt x="251" y="0"/>
                  </a:moveTo>
                  <a:lnTo>
                    <a:pt x="256" y="0"/>
                  </a:lnTo>
                  <a:lnTo>
                    <a:pt x="261" y="3"/>
                  </a:lnTo>
                  <a:lnTo>
                    <a:pt x="263" y="6"/>
                  </a:lnTo>
                  <a:lnTo>
                    <a:pt x="263" y="19"/>
                  </a:lnTo>
                  <a:lnTo>
                    <a:pt x="258" y="25"/>
                  </a:lnTo>
                  <a:lnTo>
                    <a:pt x="256" y="31"/>
                  </a:lnTo>
                  <a:lnTo>
                    <a:pt x="248" y="37"/>
                  </a:lnTo>
                  <a:lnTo>
                    <a:pt x="193" y="116"/>
                  </a:lnTo>
                  <a:lnTo>
                    <a:pt x="150" y="204"/>
                  </a:lnTo>
                  <a:lnTo>
                    <a:pt x="118" y="299"/>
                  </a:lnTo>
                  <a:lnTo>
                    <a:pt x="92" y="397"/>
                  </a:lnTo>
                  <a:lnTo>
                    <a:pt x="77" y="498"/>
                  </a:lnTo>
                  <a:lnTo>
                    <a:pt x="67" y="605"/>
                  </a:lnTo>
                  <a:lnTo>
                    <a:pt x="65" y="709"/>
                  </a:lnTo>
                  <a:lnTo>
                    <a:pt x="67" y="794"/>
                  </a:lnTo>
                  <a:lnTo>
                    <a:pt x="72" y="879"/>
                  </a:lnTo>
                  <a:lnTo>
                    <a:pt x="85" y="967"/>
                  </a:lnTo>
                  <a:lnTo>
                    <a:pt x="100" y="1055"/>
                  </a:lnTo>
                  <a:lnTo>
                    <a:pt x="125" y="1140"/>
                  </a:lnTo>
                  <a:lnTo>
                    <a:pt x="155" y="1225"/>
                  </a:lnTo>
                  <a:lnTo>
                    <a:pt x="195" y="1301"/>
                  </a:lnTo>
                  <a:lnTo>
                    <a:pt x="243" y="1373"/>
                  </a:lnTo>
                  <a:lnTo>
                    <a:pt x="261" y="1395"/>
                  </a:lnTo>
                  <a:lnTo>
                    <a:pt x="261" y="1399"/>
                  </a:lnTo>
                  <a:lnTo>
                    <a:pt x="263" y="1402"/>
                  </a:lnTo>
                  <a:lnTo>
                    <a:pt x="263" y="1411"/>
                  </a:lnTo>
                  <a:lnTo>
                    <a:pt x="261" y="1418"/>
                  </a:lnTo>
                  <a:lnTo>
                    <a:pt x="256" y="1421"/>
                  </a:lnTo>
                  <a:lnTo>
                    <a:pt x="251" y="1421"/>
                  </a:lnTo>
                  <a:lnTo>
                    <a:pt x="241" y="1414"/>
                  </a:lnTo>
                  <a:lnTo>
                    <a:pt x="223" y="1399"/>
                  </a:lnTo>
                  <a:lnTo>
                    <a:pt x="198" y="1370"/>
                  </a:lnTo>
                  <a:lnTo>
                    <a:pt x="170" y="1333"/>
                  </a:lnTo>
                  <a:lnTo>
                    <a:pt x="138" y="1282"/>
                  </a:lnTo>
                  <a:lnTo>
                    <a:pt x="105" y="1222"/>
                  </a:lnTo>
                  <a:lnTo>
                    <a:pt x="75" y="1153"/>
                  </a:lnTo>
                  <a:lnTo>
                    <a:pt x="42" y="1055"/>
                  </a:lnTo>
                  <a:lnTo>
                    <a:pt x="22" y="958"/>
                  </a:lnTo>
                  <a:lnTo>
                    <a:pt x="7" y="866"/>
                  </a:lnTo>
                  <a:lnTo>
                    <a:pt x="2" y="781"/>
                  </a:lnTo>
                  <a:lnTo>
                    <a:pt x="0" y="709"/>
                  </a:lnTo>
                  <a:lnTo>
                    <a:pt x="2" y="614"/>
                  </a:lnTo>
                  <a:lnTo>
                    <a:pt x="12" y="507"/>
                  </a:lnTo>
                  <a:lnTo>
                    <a:pt x="35" y="394"/>
                  </a:lnTo>
                  <a:lnTo>
                    <a:pt x="70" y="277"/>
                  </a:lnTo>
                  <a:lnTo>
                    <a:pt x="97" y="214"/>
                  </a:lnTo>
                  <a:lnTo>
                    <a:pt x="125" y="157"/>
                  </a:lnTo>
                  <a:lnTo>
                    <a:pt x="153" y="110"/>
                  </a:lnTo>
                  <a:lnTo>
                    <a:pt x="180" y="72"/>
                  </a:lnTo>
                  <a:lnTo>
                    <a:pt x="205" y="41"/>
                  </a:lnTo>
                  <a:lnTo>
                    <a:pt x="225" y="19"/>
                  </a:lnTo>
                  <a:lnTo>
                    <a:pt x="243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1" name="Freeform 429"/>
            <p:cNvSpPr>
              <a:spLocks/>
            </p:cNvSpPr>
            <p:nvPr/>
          </p:nvSpPr>
          <p:spPr bwMode="auto">
            <a:xfrm>
              <a:off x="1284" y="4696"/>
              <a:ext cx="492" cy="639"/>
            </a:xfrm>
            <a:custGeom>
              <a:avLst/>
              <a:gdLst/>
              <a:ahLst/>
              <a:cxnLst>
                <a:cxn ang="0">
                  <a:pos x="191" y="3"/>
                </a:cxn>
                <a:cxn ang="0">
                  <a:pos x="88" y="542"/>
                </a:cxn>
                <a:cxn ang="0">
                  <a:pos x="103" y="564"/>
                </a:cxn>
                <a:cxn ang="0">
                  <a:pos x="133" y="557"/>
                </a:cxn>
                <a:cxn ang="0">
                  <a:pos x="193" y="491"/>
                </a:cxn>
                <a:cxn ang="0">
                  <a:pos x="269" y="359"/>
                </a:cxn>
                <a:cxn ang="0">
                  <a:pos x="299" y="299"/>
                </a:cxn>
                <a:cxn ang="0">
                  <a:pos x="322" y="245"/>
                </a:cxn>
                <a:cxn ang="0">
                  <a:pos x="344" y="176"/>
                </a:cxn>
                <a:cxn ang="0">
                  <a:pos x="374" y="78"/>
                </a:cxn>
                <a:cxn ang="0">
                  <a:pos x="477" y="12"/>
                </a:cxn>
                <a:cxn ang="0">
                  <a:pos x="377" y="479"/>
                </a:cxn>
                <a:cxn ang="0">
                  <a:pos x="367" y="526"/>
                </a:cxn>
                <a:cxn ang="0">
                  <a:pos x="364" y="557"/>
                </a:cxn>
                <a:cxn ang="0">
                  <a:pos x="377" y="573"/>
                </a:cxn>
                <a:cxn ang="0">
                  <a:pos x="397" y="564"/>
                </a:cxn>
                <a:cxn ang="0">
                  <a:pos x="445" y="501"/>
                </a:cxn>
                <a:cxn ang="0">
                  <a:pos x="492" y="472"/>
                </a:cxn>
                <a:cxn ang="0">
                  <a:pos x="437" y="567"/>
                </a:cxn>
                <a:cxn ang="0">
                  <a:pos x="397" y="617"/>
                </a:cxn>
                <a:cxn ang="0">
                  <a:pos x="357" y="636"/>
                </a:cxn>
                <a:cxn ang="0">
                  <a:pos x="314" y="636"/>
                </a:cxn>
                <a:cxn ang="0">
                  <a:pos x="284" y="598"/>
                </a:cxn>
                <a:cxn ang="0">
                  <a:pos x="284" y="545"/>
                </a:cxn>
                <a:cxn ang="0">
                  <a:pos x="299" y="444"/>
                </a:cxn>
                <a:cxn ang="0">
                  <a:pos x="332" y="290"/>
                </a:cxn>
                <a:cxn ang="0">
                  <a:pos x="254" y="444"/>
                </a:cxn>
                <a:cxn ang="0">
                  <a:pos x="191" y="548"/>
                </a:cxn>
                <a:cxn ang="0">
                  <a:pos x="138" y="611"/>
                </a:cxn>
                <a:cxn ang="0">
                  <a:pos x="86" y="636"/>
                </a:cxn>
                <a:cxn ang="0">
                  <a:pos x="33" y="633"/>
                </a:cxn>
                <a:cxn ang="0">
                  <a:pos x="3" y="595"/>
                </a:cxn>
                <a:cxn ang="0">
                  <a:pos x="0" y="542"/>
                </a:cxn>
                <a:cxn ang="0">
                  <a:pos x="10" y="485"/>
                </a:cxn>
                <a:cxn ang="0">
                  <a:pos x="28" y="387"/>
                </a:cxn>
                <a:cxn ang="0">
                  <a:pos x="78" y="141"/>
                </a:cxn>
                <a:cxn ang="0">
                  <a:pos x="86" y="91"/>
                </a:cxn>
                <a:cxn ang="0">
                  <a:pos x="83" y="75"/>
                </a:cxn>
                <a:cxn ang="0">
                  <a:pos x="73" y="66"/>
                </a:cxn>
                <a:cxn ang="0">
                  <a:pos x="58" y="56"/>
                </a:cxn>
                <a:cxn ang="0">
                  <a:pos x="18" y="37"/>
                </a:cxn>
                <a:cxn ang="0">
                  <a:pos x="143" y="12"/>
                </a:cxn>
              </a:cxnLst>
              <a:rect l="0" t="0" r="r" b="b"/>
              <a:pathLst>
                <a:path w="492" h="639">
                  <a:moveTo>
                    <a:pt x="188" y="0"/>
                  </a:moveTo>
                  <a:lnTo>
                    <a:pt x="191" y="3"/>
                  </a:lnTo>
                  <a:lnTo>
                    <a:pt x="88" y="520"/>
                  </a:lnTo>
                  <a:lnTo>
                    <a:pt x="88" y="542"/>
                  </a:lnTo>
                  <a:lnTo>
                    <a:pt x="98" y="561"/>
                  </a:lnTo>
                  <a:lnTo>
                    <a:pt x="103" y="564"/>
                  </a:lnTo>
                  <a:lnTo>
                    <a:pt x="111" y="567"/>
                  </a:lnTo>
                  <a:lnTo>
                    <a:pt x="133" y="557"/>
                  </a:lnTo>
                  <a:lnTo>
                    <a:pt x="161" y="532"/>
                  </a:lnTo>
                  <a:lnTo>
                    <a:pt x="193" y="491"/>
                  </a:lnTo>
                  <a:lnTo>
                    <a:pt x="229" y="431"/>
                  </a:lnTo>
                  <a:lnTo>
                    <a:pt x="269" y="359"/>
                  </a:lnTo>
                  <a:lnTo>
                    <a:pt x="284" y="327"/>
                  </a:lnTo>
                  <a:lnTo>
                    <a:pt x="299" y="299"/>
                  </a:lnTo>
                  <a:lnTo>
                    <a:pt x="311" y="271"/>
                  </a:lnTo>
                  <a:lnTo>
                    <a:pt x="322" y="245"/>
                  </a:lnTo>
                  <a:lnTo>
                    <a:pt x="332" y="214"/>
                  </a:lnTo>
                  <a:lnTo>
                    <a:pt x="344" y="176"/>
                  </a:lnTo>
                  <a:lnTo>
                    <a:pt x="359" y="132"/>
                  </a:lnTo>
                  <a:lnTo>
                    <a:pt x="374" y="78"/>
                  </a:lnTo>
                  <a:lnTo>
                    <a:pt x="394" y="12"/>
                  </a:lnTo>
                  <a:lnTo>
                    <a:pt x="477" y="12"/>
                  </a:lnTo>
                  <a:lnTo>
                    <a:pt x="387" y="438"/>
                  </a:lnTo>
                  <a:lnTo>
                    <a:pt x="377" y="479"/>
                  </a:lnTo>
                  <a:lnTo>
                    <a:pt x="372" y="510"/>
                  </a:lnTo>
                  <a:lnTo>
                    <a:pt x="367" y="526"/>
                  </a:lnTo>
                  <a:lnTo>
                    <a:pt x="364" y="538"/>
                  </a:lnTo>
                  <a:lnTo>
                    <a:pt x="364" y="557"/>
                  </a:lnTo>
                  <a:lnTo>
                    <a:pt x="367" y="567"/>
                  </a:lnTo>
                  <a:lnTo>
                    <a:pt x="377" y="573"/>
                  </a:lnTo>
                  <a:lnTo>
                    <a:pt x="387" y="570"/>
                  </a:lnTo>
                  <a:lnTo>
                    <a:pt x="397" y="564"/>
                  </a:lnTo>
                  <a:lnTo>
                    <a:pt x="424" y="529"/>
                  </a:lnTo>
                  <a:lnTo>
                    <a:pt x="445" y="501"/>
                  </a:lnTo>
                  <a:lnTo>
                    <a:pt x="470" y="460"/>
                  </a:lnTo>
                  <a:lnTo>
                    <a:pt x="492" y="472"/>
                  </a:lnTo>
                  <a:lnTo>
                    <a:pt x="462" y="526"/>
                  </a:lnTo>
                  <a:lnTo>
                    <a:pt x="437" y="567"/>
                  </a:lnTo>
                  <a:lnTo>
                    <a:pt x="417" y="595"/>
                  </a:lnTo>
                  <a:lnTo>
                    <a:pt x="397" y="617"/>
                  </a:lnTo>
                  <a:lnTo>
                    <a:pt x="377" y="630"/>
                  </a:lnTo>
                  <a:lnTo>
                    <a:pt x="357" y="636"/>
                  </a:lnTo>
                  <a:lnTo>
                    <a:pt x="337" y="639"/>
                  </a:lnTo>
                  <a:lnTo>
                    <a:pt x="314" y="636"/>
                  </a:lnTo>
                  <a:lnTo>
                    <a:pt x="296" y="620"/>
                  </a:lnTo>
                  <a:lnTo>
                    <a:pt x="284" y="598"/>
                  </a:lnTo>
                  <a:lnTo>
                    <a:pt x="281" y="570"/>
                  </a:lnTo>
                  <a:lnTo>
                    <a:pt x="284" y="545"/>
                  </a:lnTo>
                  <a:lnTo>
                    <a:pt x="289" y="501"/>
                  </a:lnTo>
                  <a:lnTo>
                    <a:pt x="299" y="444"/>
                  </a:lnTo>
                  <a:lnTo>
                    <a:pt x="314" y="375"/>
                  </a:lnTo>
                  <a:lnTo>
                    <a:pt x="332" y="290"/>
                  </a:lnTo>
                  <a:lnTo>
                    <a:pt x="291" y="375"/>
                  </a:lnTo>
                  <a:lnTo>
                    <a:pt x="254" y="444"/>
                  </a:lnTo>
                  <a:lnTo>
                    <a:pt x="221" y="501"/>
                  </a:lnTo>
                  <a:lnTo>
                    <a:pt x="191" y="548"/>
                  </a:lnTo>
                  <a:lnTo>
                    <a:pt x="163" y="583"/>
                  </a:lnTo>
                  <a:lnTo>
                    <a:pt x="138" y="611"/>
                  </a:lnTo>
                  <a:lnTo>
                    <a:pt x="113" y="627"/>
                  </a:lnTo>
                  <a:lnTo>
                    <a:pt x="86" y="636"/>
                  </a:lnTo>
                  <a:lnTo>
                    <a:pt x="60" y="639"/>
                  </a:lnTo>
                  <a:lnTo>
                    <a:pt x="33" y="633"/>
                  </a:lnTo>
                  <a:lnTo>
                    <a:pt x="15" y="617"/>
                  </a:lnTo>
                  <a:lnTo>
                    <a:pt x="3" y="595"/>
                  </a:lnTo>
                  <a:lnTo>
                    <a:pt x="0" y="561"/>
                  </a:lnTo>
                  <a:lnTo>
                    <a:pt x="0" y="542"/>
                  </a:lnTo>
                  <a:lnTo>
                    <a:pt x="5" y="516"/>
                  </a:lnTo>
                  <a:lnTo>
                    <a:pt x="10" y="485"/>
                  </a:lnTo>
                  <a:lnTo>
                    <a:pt x="18" y="441"/>
                  </a:lnTo>
                  <a:lnTo>
                    <a:pt x="28" y="387"/>
                  </a:lnTo>
                  <a:lnTo>
                    <a:pt x="70" y="186"/>
                  </a:lnTo>
                  <a:lnTo>
                    <a:pt x="78" y="141"/>
                  </a:lnTo>
                  <a:lnTo>
                    <a:pt x="83" y="110"/>
                  </a:lnTo>
                  <a:lnTo>
                    <a:pt x="86" y="91"/>
                  </a:lnTo>
                  <a:lnTo>
                    <a:pt x="86" y="85"/>
                  </a:lnTo>
                  <a:lnTo>
                    <a:pt x="83" y="75"/>
                  </a:lnTo>
                  <a:lnTo>
                    <a:pt x="78" y="69"/>
                  </a:lnTo>
                  <a:lnTo>
                    <a:pt x="73" y="66"/>
                  </a:lnTo>
                  <a:lnTo>
                    <a:pt x="65" y="60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8" y="37"/>
                  </a:lnTo>
                  <a:lnTo>
                    <a:pt x="63" y="31"/>
                  </a:lnTo>
                  <a:lnTo>
                    <a:pt x="143" y="1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2" name="Freeform 430"/>
            <p:cNvSpPr>
              <a:spLocks/>
            </p:cNvSpPr>
            <p:nvPr/>
          </p:nvSpPr>
          <p:spPr bwMode="auto">
            <a:xfrm>
              <a:off x="1942" y="5171"/>
              <a:ext cx="133" cy="42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5" y="7"/>
                </a:cxn>
                <a:cxn ang="0">
                  <a:pos x="105" y="26"/>
                </a:cxn>
                <a:cxn ang="0">
                  <a:pos x="120" y="54"/>
                </a:cxn>
                <a:cxn ang="0">
                  <a:pos x="130" y="98"/>
                </a:cxn>
                <a:cxn ang="0">
                  <a:pos x="133" y="149"/>
                </a:cxn>
                <a:cxn ang="0">
                  <a:pos x="130" y="152"/>
                </a:cxn>
                <a:cxn ang="0">
                  <a:pos x="125" y="212"/>
                </a:cxn>
                <a:cxn ang="0">
                  <a:pos x="115" y="265"/>
                </a:cxn>
                <a:cxn ang="0">
                  <a:pos x="100" y="309"/>
                </a:cxn>
                <a:cxn ang="0">
                  <a:pos x="83" y="350"/>
                </a:cxn>
                <a:cxn ang="0">
                  <a:pos x="65" y="382"/>
                </a:cxn>
                <a:cxn ang="0">
                  <a:pos x="50" y="407"/>
                </a:cxn>
                <a:cxn ang="0">
                  <a:pos x="28" y="426"/>
                </a:cxn>
                <a:cxn ang="0">
                  <a:pos x="25" y="426"/>
                </a:cxn>
                <a:cxn ang="0">
                  <a:pos x="20" y="423"/>
                </a:cxn>
                <a:cxn ang="0">
                  <a:pos x="17" y="416"/>
                </a:cxn>
                <a:cxn ang="0">
                  <a:pos x="17" y="407"/>
                </a:cxn>
                <a:cxn ang="0">
                  <a:pos x="20" y="404"/>
                </a:cxn>
                <a:cxn ang="0">
                  <a:pos x="20" y="401"/>
                </a:cxn>
                <a:cxn ang="0">
                  <a:pos x="30" y="388"/>
                </a:cxn>
                <a:cxn ang="0">
                  <a:pos x="53" y="357"/>
                </a:cxn>
                <a:cxn ang="0">
                  <a:pos x="73" y="316"/>
                </a:cxn>
                <a:cxn ang="0">
                  <a:pos x="90" y="265"/>
                </a:cxn>
                <a:cxn ang="0">
                  <a:pos x="103" y="212"/>
                </a:cxn>
                <a:cxn ang="0">
                  <a:pos x="108" y="152"/>
                </a:cxn>
                <a:cxn ang="0">
                  <a:pos x="108" y="136"/>
                </a:cxn>
                <a:cxn ang="0">
                  <a:pos x="105" y="130"/>
                </a:cxn>
                <a:cxn ang="0">
                  <a:pos x="103" y="130"/>
                </a:cxn>
                <a:cxn ang="0">
                  <a:pos x="100" y="133"/>
                </a:cxn>
                <a:cxn ang="0">
                  <a:pos x="80" y="145"/>
                </a:cxn>
                <a:cxn ang="0">
                  <a:pos x="60" y="152"/>
                </a:cxn>
                <a:cxn ang="0">
                  <a:pos x="35" y="145"/>
                </a:cxn>
                <a:cxn ang="0">
                  <a:pos x="15" y="126"/>
                </a:cxn>
                <a:cxn ang="0">
                  <a:pos x="5" y="104"/>
                </a:cxn>
                <a:cxn ang="0">
                  <a:pos x="0" y="76"/>
                </a:cxn>
                <a:cxn ang="0">
                  <a:pos x="5" y="48"/>
                </a:cxn>
                <a:cxn ang="0">
                  <a:pos x="15" y="23"/>
                </a:cxn>
                <a:cxn ang="0">
                  <a:pos x="35" y="7"/>
                </a:cxn>
                <a:cxn ang="0">
                  <a:pos x="60" y="0"/>
                </a:cxn>
              </a:cxnLst>
              <a:rect l="0" t="0" r="r" b="b"/>
              <a:pathLst>
                <a:path w="133" h="426">
                  <a:moveTo>
                    <a:pt x="60" y="0"/>
                  </a:moveTo>
                  <a:lnTo>
                    <a:pt x="85" y="7"/>
                  </a:lnTo>
                  <a:lnTo>
                    <a:pt x="105" y="26"/>
                  </a:lnTo>
                  <a:lnTo>
                    <a:pt x="120" y="54"/>
                  </a:lnTo>
                  <a:lnTo>
                    <a:pt x="130" y="98"/>
                  </a:lnTo>
                  <a:lnTo>
                    <a:pt x="133" y="149"/>
                  </a:lnTo>
                  <a:lnTo>
                    <a:pt x="130" y="152"/>
                  </a:lnTo>
                  <a:lnTo>
                    <a:pt x="125" y="212"/>
                  </a:lnTo>
                  <a:lnTo>
                    <a:pt x="115" y="265"/>
                  </a:lnTo>
                  <a:lnTo>
                    <a:pt x="100" y="309"/>
                  </a:lnTo>
                  <a:lnTo>
                    <a:pt x="83" y="350"/>
                  </a:lnTo>
                  <a:lnTo>
                    <a:pt x="65" y="382"/>
                  </a:lnTo>
                  <a:lnTo>
                    <a:pt x="50" y="407"/>
                  </a:lnTo>
                  <a:lnTo>
                    <a:pt x="28" y="426"/>
                  </a:lnTo>
                  <a:lnTo>
                    <a:pt x="25" y="426"/>
                  </a:lnTo>
                  <a:lnTo>
                    <a:pt x="20" y="423"/>
                  </a:lnTo>
                  <a:lnTo>
                    <a:pt x="17" y="416"/>
                  </a:lnTo>
                  <a:lnTo>
                    <a:pt x="17" y="407"/>
                  </a:lnTo>
                  <a:lnTo>
                    <a:pt x="20" y="404"/>
                  </a:lnTo>
                  <a:lnTo>
                    <a:pt x="20" y="401"/>
                  </a:lnTo>
                  <a:lnTo>
                    <a:pt x="30" y="388"/>
                  </a:lnTo>
                  <a:lnTo>
                    <a:pt x="53" y="357"/>
                  </a:lnTo>
                  <a:lnTo>
                    <a:pt x="73" y="316"/>
                  </a:lnTo>
                  <a:lnTo>
                    <a:pt x="90" y="265"/>
                  </a:lnTo>
                  <a:lnTo>
                    <a:pt x="103" y="212"/>
                  </a:lnTo>
                  <a:lnTo>
                    <a:pt x="108" y="152"/>
                  </a:lnTo>
                  <a:lnTo>
                    <a:pt x="108" y="136"/>
                  </a:lnTo>
                  <a:lnTo>
                    <a:pt x="105" y="130"/>
                  </a:lnTo>
                  <a:lnTo>
                    <a:pt x="103" y="130"/>
                  </a:lnTo>
                  <a:lnTo>
                    <a:pt x="100" y="133"/>
                  </a:lnTo>
                  <a:lnTo>
                    <a:pt x="80" y="145"/>
                  </a:lnTo>
                  <a:lnTo>
                    <a:pt x="60" y="152"/>
                  </a:lnTo>
                  <a:lnTo>
                    <a:pt x="35" y="145"/>
                  </a:lnTo>
                  <a:lnTo>
                    <a:pt x="15" y="126"/>
                  </a:lnTo>
                  <a:lnTo>
                    <a:pt x="5" y="104"/>
                  </a:lnTo>
                  <a:lnTo>
                    <a:pt x="0" y="76"/>
                  </a:lnTo>
                  <a:lnTo>
                    <a:pt x="5" y="48"/>
                  </a:lnTo>
                  <a:lnTo>
                    <a:pt x="15" y="23"/>
                  </a:lnTo>
                  <a:lnTo>
                    <a:pt x="35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3" name="Freeform 431"/>
            <p:cNvSpPr>
              <a:spLocks/>
            </p:cNvSpPr>
            <p:nvPr/>
          </p:nvSpPr>
          <p:spPr bwMode="auto">
            <a:xfrm>
              <a:off x="2175" y="4692"/>
              <a:ext cx="460" cy="656"/>
            </a:xfrm>
            <a:custGeom>
              <a:avLst/>
              <a:gdLst/>
              <a:ahLst/>
              <a:cxnLst>
                <a:cxn ang="0">
                  <a:pos x="420" y="7"/>
                </a:cxn>
                <a:cxn ang="0">
                  <a:pos x="455" y="54"/>
                </a:cxn>
                <a:cxn ang="0">
                  <a:pos x="457" y="123"/>
                </a:cxn>
                <a:cxn ang="0">
                  <a:pos x="432" y="212"/>
                </a:cxn>
                <a:cxn ang="0">
                  <a:pos x="389" y="303"/>
                </a:cxn>
                <a:cxn ang="0">
                  <a:pos x="307" y="442"/>
                </a:cxn>
                <a:cxn ang="0">
                  <a:pos x="231" y="555"/>
                </a:cxn>
                <a:cxn ang="0">
                  <a:pos x="176" y="628"/>
                </a:cxn>
                <a:cxn ang="0">
                  <a:pos x="141" y="656"/>
                </a:cxn>
                <a:cxn ang="0">
                  <a:pos x="131" y="637"/>
                </a:cxn>
                <a:cxn ang="0">
                  <a:pos x="128" y="489"/>
                </a:cxn>
                <a:cxn ang="0">
                  <a:pos x="111" y="268"/>
                </a:cxn>
                <a:cxn ang="0">
                  <a:pos x="98" y="155"/>
                </a:cxn>
                <a:cxn ang="0">
                  <a:pos x="83" y="86"/>
                </a:cxn>
                <a:cxn ang="0">
                  <a:pos x="56" y="60"/>
                </a:cxn>
                <a:cxn ang="0">
                  <a:pos x="3" y="57"/>
                </a:cxn>
                <a:cxn ang="0">
                  <a:pos x="35" y="32"/>
                </a:cxn>
                <a:cxn ang="0">
                  <a:pos x="103" y="16"/>
                </a:cxn>
                <a:cxn ang="0">
                  <a:pos x="133" y="7"/>
                </a:cxn>
                <a:cxn ang="0">
                  <a:pos x="153" y="4"/>
                </a:cxn>
                <a:cxn ang="0">
                  <a:pos x="158" y="16"/>
                </a:cxn>
                <a:cxn ang="0">
                  <a:pos x="166" y="60"/>
                </a:cxn>
                <a:cxn ang="0">
                  <a:pos x="181" y="152"/>
                </a:cxn>
                <a:cxn ang="0">
                  <a:pos x="194" y="253"/>
                </a:cxn>
                <a:cxn ang="0">
                  <a:pos x="204" y="366"/>
                </a:cxn>
                <a:cxn ang="0">
                  <a:pos x="211" y="530"/>
                </a:cxn>
                <a:cxn ang="0">
                  <a:pos x="312" y="385"/>
                </a:cxn>
                <a:cxn ang="0">
                  <a:pos x="367" y="278"/>
                </a:cxn>
                <a:cxn ang="0">
                  <a:pos x="397" y="190"/>
                </a:cxn>
                <a:cxn ang="0">
                  <a:pos x="402" y="142"/>
                </a:cxn>
                <a:cxn ang="0">
                  <a:pos x="382" y="111"/>
                </a:cxn>
                <a:cxn ang="0">
                  <a:pos x="357" y="70"/>
                </a:cxn>
                <a:cxn ang="0">
                  <a:pos x="359" y="23"/>
                </a:cxn>
                <a:cxn ang="0">
                  <a:pos x="397" y="0"/>
                </a:cxn>
              </a:cxnLst>
              <a:rect l="0" t="0" r="r" b="b"/>
              <a:pathLst>
                <a:path w="460" h="656">
                  <a:moveTo>
                    <a:pt x="397" y="0"/>
                  </a:moveTo>
                  <a:lnTo>
                    <a:pt x="420" y="7"/>
                  </a:lnTo>
                  <a:lnTo>
                    <a:pt x="440" y="26"/>
                  </a:lnTo>
                  <a:lnTo>
                    <a:pt x="455" y="54"/>
                  </a:lnTo>
                  <a:lnTo>
                    <a:pt x="460" y="86"/>
                  </a:lnTo>
                  <a:lnTo>
                    <a:pt x="457" y="123"/>
                  </a:lnTo>
                  <a:lnTo>
                    <a:pt x="447" y="164"/>
                  </a:lnTo>
                  <a:lnTo>
                    <a:pt x="432" y="212"/>
                  </a:lnTo>
                  <a:lnTo>
                    <a:pt x="412" y="259"/>
                  </a:lnTo>
                  <a:lnTo>
                    <a:pt x="389" y="303"/>
                  </a:lnTo>
                  <a:lnTo>
                    <a:pt x="347" y="375"/>
                  </a:lnTo>
                  <a:lnTo>
                    <a:pt x="307" y="442"/>
                  </a:lnTo>
                  <a:lnTo>
                    <a:pt x="266" y="505"/>
                  </a:lnTo>
                  <a:lnTo>
                    <a:pt x="231" y="555"/>
                  </a:lnTo>
                  <a:lnTo>
                    <a:pt x="201" y="596"/>
                  </a:lnTo>
                  <a:lnTo>
                    <a:pt x="176" y="628"/>
                  </a:lnTo>
                  <a:lnTo>
                    <a:pt x="156" y="650"/>
                  </a:lnTo>
                  <a:lnTo>
                    <a:pt x="141" y="656"/>
                  </a:lnTo>
                  <a:lnTo>
                    <a:pt x="136" y="653"/>
                  </a:lnTo>
                  <a:lnTo>
                    <a:pt x="131" y="637"/>
                  </a:lnTo>
                  <a:lnTo>
                    <a:pt x="131" y="555"/>
                  </a:lnTo>
                  <a:lnTo>
                    <a:pt x="128" y="489"/>
                  </a:lnTo>
                  <a:lnTo>
                    <a:pt x="118" y="338"/>
                  </a:lnTo>
                  <a:lnTo>
                    <a:pt x="111" y="268"/>
                  </a:lnTo>
                  <a:lnTo>
                    <a:pt x="106" y="212"/>
                  </a:lnTo>
                  <a:lnTo>
                    <a:pt x="98" y="155"/>
                  </a:lnTo>
                  <a:lnTo>
                    <a:pt x="91" y="114"/>
                  </a:lnTo>
                  <a:lnTo>
                    <a:pt x="83" y="86"/>
                  </a:lnTo>
                  <a:lnTo>
                    <a:pt x="71" y="70"/>
                  </a:lnTo>
                  <a:lnTo>
                    <a:pt x="56" y="60"/>
                  </a:lnTo>
                  <a:lnTo>
                    <a:pt x="35" y="57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35" y="32"/>
                  </a:lnTo>
                  <a:lnTo>
                    <a:pt x="71" y="26"/>
                  </a:lnTo>
                  <a:lnTo>
                    <a:pt x="103" y="16"/>
                  </a:lnTo>
                  <a:lnTo>
                    <a:pt x="126" y="10"/>
                  </a:lnTo>
                  <a:lnTo>
                    <a:pt x="133" y="7"/>
                  </a:lnTo>
                  <a:lnTo>
                    <a:pt x="138" y="4"/>
                  </a:lnTo>
                  <a:lnTo>
                    <a:pt x="153" y="4"/>
                  </a:lnTo>
                  <a:lnTo>
                    <a:pt x="156" y="7"/>
                  </a:lnTo>
                  <a:lnTo>
                    <a:pt x="158" y="16"/>
                  </a:lnTo>
                  <a:lnTo>
                    <a:pt x="161" y="32"/>
                  </a:lnTo>
                  <a:lnTo>
                    <a:pt x="166" y="60"/>
                  </a:lnTo>
                  <a:lnTo>
                    <a:pt x="173" y="98"/>
                  </a:lnTo>
                  <a:lnTo>
                    <a:pt x="181" y="152"/>
                  </a:lnTo>
                  <a:lnTo>
                    <a:pt x="189" y="202"/>
                  </a:lnTo>
                  <a:lnTo>
                    <a:pt x="194" y="253"/>
                  </a:lnTo>
                  <a:lnTo>
                    <a:pt x="199" y="306"/>
                  </a:lnTo>
                  <a:lnTo>
                    <a:pt x="204" y="366"/>
                  </a:lnTo>
                  <a:lnTo>
                    <a:pt x="206" y="442"/>
                  </a:lnTo>
                  <a:lnTo>
                    <a:pt x="211" y="530"/>
                  </a:lnTo>
                  <a:lnTo>
                    <a:pt x="281" y="435"/>
                  </a:lnTo>
                  <a:lnTo>
                    <a:pt x="312" y="385"/>
                  </a:lnTo>
                  <a:lnTo>
                    <a:pt x="342" y="331"/>
                  </a:lnTo>
                  <a:lnTo>
                    <a:pt x="367" y="278"/>
                  </a:lnTo>
                  <a:lnTo>
                    <a:pt x="384" y="231"/>
                  </a:lnTo>
                  <a:lnTo>
                    <a:pt x="397" y="190"/>
                  </a:lnTo>
                  <a:lnTo>
                    <a:pt x="402" y="155"/>
                  </a:lnTo>
                  <a:lnTo>
                    <a:pt x="402" y="142"/>
                  </a:lnTo>
                  <a:lnTo>
                    <a:pt x="392" y="123"/>
                  </a:lnTo>
                  <a:lnTo>
                    <a:pt x="382" y="111"/>
                  </a:lnTo>
                  <a:lnTo>
                    <a:pt x="367" y="89"/>
                  </a:lnTo>
                  <a:lnTo>
                    <a:pt x="357" y="70"/>
                  </a:lnTo>
                  <a:lnTo>
                    <a:pt x="354" y="48"/>
                  </a:lnTo>
                  <a:lnTo>
                    <a:pt x="359" y="23"/>
                  </a:lnTo>
                  <a:lnTo>
                    <a:pt x="374" y="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4" name="Freeform 432"/>
            <p:cNvSpPr>
              <a:spLocks/>
            </p:cNvSpPr>
            <p:nvPr/>
          </p:nvSpPr>
          <p:spPr bwMode="auto">
            <a:xfrm>
              <a:off x="2677" y="4258"/>
              <a:ext cx="264" cy="14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0"/>
                </a:cxn>
                <a:cxn ang="0">
                  <a:pos x="23" y="6"/>
                </a:cxn>
                <a:cxn ang="0">
                  <a:pos x="41" y="22"/>
                </a:cxn>
                <a:cxn ang="0">
                  <a:pos x="66" y="50"/>
                </a:cxn>
                <a:cxn ang="0">
                  <a:pos x="93" y="88"/>
                </a:cxn>
                <a:cxn ang="0">
                  <a:pos x="126" y="135"/>
                </a:cxn>
                <a:cxn ang="0">
                  <a:pos x="159" y="195"/>
                </a:cxn>
                <a:cxn ang="0">
                  <a:pos x="189" y="264"/>
                </a:cxn>
                <a:cxn ang="0">
                  <a:pos x="221" y="362"/>
                </a:cxn>
                <a:cxn ang="0">
                  <a:pos x="241" y="460"/>
                </a:cxn>
                <a:cxn ang="0">
                  <a:pos x="256" y="551"/>
                </a:cxn>
                <a:cxn ang="0">
                  <a:pos x="261" y="636"/>
                </a:cxn>
                <a:cxn ang="0">
                  <a:pos x="264" y="709"/>
                </a:cxn>
                <a:cxn ang="0">
                  <a:pos x="261" y="712"/>
                </a:cxn>
                <a:cxn ang="0">
                  <a:pos x="259" y="806"/>
                </a:cxn>
                <a:cxn ang="0">
                  <a:pos x="249" y="913"/>
                </a:cxn>
                <a:cxn ang="0">
                  <a:pos x="226" y="1027"/>
                </a:cxn>
                <a:cxn ang="0">
                  <a:pos x="191" y="1143"/>
                </a:cxn>
                <a:cxn ang="0">
                  <a:pos x="164" y="1206"/>
                </a:cxn>
                <a:cxn ang="0">
                  <a:pos x="136" y="1263"/>
                </a:cxn>
                <a:cxn ang="0">
                  <a:pos x="108" y="1310"/>
                </a:cxn>
                <a:cxn ang="0">
                  <a:pos x="81" y="1348"/>
                </a:cxn>
                <a:cxn ang="0">
                  <a:pos x="56" y="1380"/>
                </a:cxn>
                <a:cxn ang="0">
                  <a:pos x="35" y="1402"/>
                </a:cxn>
                <a:cxn ang="0">
                  <a:pos x="18" y="1418"/>
                </a:cxn>
                <a:cxn ang="0">
                  <a:pos x="10" y="1421"/>
                </a:cxn>
                <a:cxn ang="0">
                  <a:pos x="8" y="1421"/>
                </a:cxn>
                <a:cxn ang="0">
                  <a:pos x="3" y="1418"/>
                </a:cxn>
                <a:cxn ang="0">
                  <a:pos x="0" y="1411"/>
                </a:cxn>
                <a:cxn ang="0">
                  <a:pos x="0" y="1399"/>
                </a:cxn>
                <a:cxn ang="0">
                  <a:pos x="5" y="1392"/>
                </a:cxn>
                <a:cxn ang="0">
                  <a:pos x="8" y="1386"/>
                </a:cxn>
                <a:cxn ang="0">
                  <a:pos x="15" y="1380"/>
                </a:cxn>
                <a:cxn ang="0">
                  <a:pos x="71" y="1298"/>
                </a:cxn>
                <a:cxn ang="0">
                  <a:pos x="113" y="1210"/>
                </a:cxn>
                <a:cxn ang="0">
                  <a:pos x="146" y="1115"/>
                </a:cxn>
                <a:cxn ang="0">
                  <a:pos x="171" y="1017"/>
                </a:cxn>
                <a:cxn ang="0">
                  <a:pos x="186" y="917"/>
                </a:cxn>
                <a:cxn ang="0">
                  <a:pos x="196" y="813"/>
                </a:cxn>
                <a:cxn ang="0">
                  <a:pos x="199" y="709"/>
                </a:cxn>
                <a:cxn ang="0">
                  <a:pos x="194" y="586"/>
                </a:cxn>
                <a:cxn ang="0">
                  <a:pos x="184" y="472"/>
                </a:cxn>
                <a:cxn ang="0">
                  <a:pos x="164" y="368"/>
                </a:cxn>
                <a:cxn ang="0">
                  <a:pos x="138" y="274"/>
                </a:cxn>
                <a:cxn ang="0">
                  <a:pos x="106" y="189"/>
                </a:cxn>
                <a:cxn ang="0">
                  <a:pos x="68" y="113"/>
                </a:cxn>
                <a:cxn ang="0">
                  <a:pos x="23" y="47"/>
                </a:cxn>
                <a:cxn ang="0">
                  <a:pos x="15" y="37"/>
                </a:cxn>
                <a:cxn ang="0">
                  <a:pos x="10" y="28"/>
                </a:cxn>
                <a:cxn ang="0">
                  <a:pos x="5" y="22"/>
                </a:cxn>
                <a:cxn ang="0">
                  <a:pos x="5" y="19"/>
                </a:cxn>
                <a:cxn ang="0">
                  <a:pos x="3" y="15"/>
                </a:cxn>
                <a:cxn ang="0">
                  <a:pos x="3" y="9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264" h="1421">
                  <a:moveTo>
                    <a:pt x="8" y="0"/>
                  </a:moveTo>
                  <a:lnTo>
                    <a:pt x="13" y="0"/>
                  </a:lnTo>
                  <a:lnTo>
                    <a:pt x="23" y="6"/>
                  </a:lnTo>
                  <a:lnTo>
                    <a:pt x="41" y="22"/>
                  </a:lnTo>
                  <a:lnTo>
                    <a:pt x="66" y="50"/>
                  </a:lnTo>
                  <a:lnTo>
                    <a:pt x="93" y="88"/>
                  </a:lnTo>
                  <a:lnTo>
                    <a:pt x="126" y="135"/>
                  </a:lnTo>
                  <a:lnTo>
                    <a:pt x="159" y="195"/>
                  </a:lnTo>
                  <a:lnTo>
                    <a:pt x="189" y="264"/>
                  </a:lnTo>
                  <a:lnTo>
                    <a:pt x="221" y="362"/>
                  </a:lnTo>
                  <a:lnTo>
                    <a:pt x="241" y="460"/>
                  </a:lnTo>
                  <a:lnTo>
                    <a:pt x="256" y="551"/>
                  </a:lnTo>
                  <a:lnTo>
                    <a:pt x="261" y="636"/>
                  </a:lnTo>
                  <a:lnTo>
                    <a:pt x="264" y="709"/>
                  </a:lnTo>
                  <a:lnTo>
                    <a:pt x="261" y="712"/>
                  </a:lnTo>
                  <a:lnTo>
                    <a:pt x="259" y="806"/>
                  </a:lnTo>
                  <a:lnTo>
                    <a:pt x="249" y="913"/>
                  </a:lnTo>
                  <a:lnTo>
                    <a:pt x="226" y="1027"/>
                  </a:lnTo>
                  <a:lnTo>
                    <a:pt x="191" y="1143"/>
                  </a:lnTo>
                  <a:lnTo>
                    <a:pt x="164" y="1206"/>
                  </a:lnTo>
                  <a:lnTo>
                    <a:pt x="136" y="1263"/>
                  </a:lnTo>
                  <a:lnTo>
                    <a:pt x="108" y="1310"/>
                  </a:lnTo>
                  <a:lnTo>
                    <a:pt x="81" y="1348"/>
                  </a:lnTo>
                  <a:lnTo>
                    <a:pt x="56" y="1380"/>
                  </a:lnTo>
                  <a:lnTo>
                    <a:pt x="35" y="1402"/>
                  </a:lnTo>
                  <a:lnTo>
                    <a:pt x="18" y="1418"/>
                  </a:lnTo>
                  <a:lnTo>
                    <a:pt x="10" y="1421"/>
                  </a:lnTo>
                  <a:lnTo>
                    <a:pt x="8" y="1421"/>
                  </a:lnTo>
                  <a:lnTo>
                    <a:pt x="3" y="1418"/>
                  </a:lnTo>
                  <a:lnTo>
                    <a:pt x="0" y="1411"/>
                  </a:lnTo>
                  <a:lnTo>
                    <a:pt x="0" y="1399"/>
                  </a:lnTo>
                  <a:lnTo>
                    <a:pt x="5" y="1392"/>
                  </a:lnTo>
                  <a:lnTo>
                    <a:pt x="8" y="1386"/>
                  </a:lnTo>
                  <a:lnTo>
                    <a:pt x="15" y="1380"/>
                  </a:lnTo>
                  <a:lnTo>
                    <a:pt x="71" y="1298"/>
                  </a:lnTo>
                  <a:lnTo>
                    <a:pt x="113" y="1210"/>
                  </a:lnTo>
                  <a:lnTo>
                    <a:pt x="146" y="1115"/>
                  </a:lnTo>
                  <a:lnTo>
                    <a:pt x="171" y="1017"/>
                  </a:lnTo>
                  <a:lnTo>
                    <a:pt x="186" y="917"/>
                  </a:lnTo>
                  <a:lnTo>
                    <a:pt x="196" y="813"/>
                  </a:lnTo>
                  <a:lnTo>
                    <a:pt x="199" y="709"/>
                  </a:lnTo>
                  <a:lnTo>
                    <a:pt x="194" y="586"/>
                  </a:lnTo>
                  <a:lnTo>
                    <a:pt x="184" y="472"/>
                  </a:lnTo>
                  <a:lnTo>
                    <a:pt x="164" y="368"/>
                  </a:lnTo>
                  <a:lnTo>
                    <a:pt x="138" y="274"/>
                  </a:lnTo>
                  <a:lnTo>
                    <a:pt x="106" y="189"/>
                  </a:lnTo>
                  <a:lnTo>
                    <a:pt x="68" y="113"/>
                  </a:lnTo>
                  <a:lnTo>
                    <a:pt x="23" y="47"/>
                  </a:lnTo>
                  <a:lnTo>
                    <a:pt x="15" y="37"/>
                  </a:lnTo>
                  <a:lnTo>
                    <a:pt x="10" y="28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3" y="9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5" name="Freeform 433"/>
            <p:cNvSpPr>
              <a:spLocks/>
            </p:cNvSpPr>
            <p:nvPr/>
          </p:nvSpPr>
          <p:spPr bwMode="auto">
            <a:xfrm>
              <a:off x="3207" y="4258"/>
              <a:ext cx="45" cy="141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5" y="3"/>
                </a:cxn>
                <a:cxn ang="0">
                  <a:pos x="43" y="15"/>
                </a:cxn>
                <a:cxn ang="0">
                  <a:pos x="45" y="31"/>
                </a:cxn>
                <a:cxn ang="0">
                  <a:pos x="45" y="1386"/>
                </a:cxn>
                <a:cxn ang="0">
                  <a:pos x="43" y="1402"/>
                </a:cxn>
                <a:cxn ang="0">
                  <a:pos x="35" y="1414"/>
                </a:cxn>
                <a:cxn ang="0">
                  <a:pos x="23" y="1418"/>
                </a:cxn>
                <a:cxn ang="0">
                  <a:pos x="10" y="1414"/>
                </a:cxn>
                <a:cxn ang="0">
                  <a:pos x="3" y="1402"/>
                </a:cxn>
                <a:cxn ang="0">
                  <a:pos x="0" y="1386"/>
                </a:cxn>
                <a:cxn ang="0">
                  <a:pos x="0" y="31"/>
                </a:cxn>
                <a:cxn ang="0">
                  <a:pos x="3" y="15"/>
                </a:cxn>
                <a:cxn ang="0">
                  <a:pos x="10" y="3"/>
                </a:cxn>
                <a:cxn ang="0">
                  <a:pos x="23" y="0"/>
                </a:cxn>
              </a:cxnLst>
              <a:rect l="0" t="0" r="r" b="b"/>
              <a:pathLst>
                <a:path w="45" h="1418">
                  <a:moveTo>
                    <a:pt x="23" y="0"/>
                  </a:moveTo>
                  <a:lnTo>
                    <a:pt x="35" y="3"/>
                  </a:lnTo>
                  <a:lnTo>
                    <a:pt x="43" y="15"/>
                  </a:lnTo>
                  <a:lnTo>
                    <a:pt x="45" y="31"/>
                  </a:lnTo>
                  <a:lnTo>
                    <a:pt x="45" y="1386"/>
                  </a:lnTo>
                  <a:lnTo>
                    <a:pt x="43" y="1402"/>
                  </a:lnTo>
                  <a:lnTo>
                    <a:pt x="35" y="1414"/>
                  </a:lnTo>
                  <a:lnTo>
                    <a:pt x="23" y="1418"/>
                  </a:lnTo>
                  <a:lnTo>
                    <a:pt x="10" y="1414"/>
                  </a:lnTo>
                  <a:lnTo>
                    <a:pt x="3" y="1402"/>
                  </a:lnTo>
                  <a:lnTo>
                    <a:pt x="0" y="1386"/>
                  </a:lnTo>
                  <a:lnTo>
                    <a:pt x="0" y="31"/>
                  </a:lnTo>
                  <a:lnTo>
                    <a:pt x="3" y="15"/>
                  </a:lnTo>
                  <a:lnTo>
                    <a:pt x="10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6" name="Rectangle 434"/>
            <p:cNvSpPr>
              <a:spLocks noChangeArrowheads="1"/>
            </p:cNvSpPr>
            <p:nvPr/>
          </p:nvSpPr>
          <p:spPr bwMode="auto">
            <a:xfrm>
              <a:off x="-1989" y="5808"/>
              <a:ext cx="5374" cy="91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7" name="Freeform 435"/>
            <p:cNvSpPr>
              <a:spLocks noEditPoints="1"/>
            </p:cNvSpPr>
            <p:nvPr/>
          </p:nvSpPr>
          <p:spPr bwMode="auto">
            <a:xfrm>
              <a:off x="-744" y="5890"/>
              <a:ext cx="580" cy="989"/>
            </a:xfrm>
            <a:custGeom>
              <a:avLst/>
              <a:gdLst/>
              <a:ahLst/>
              <a:cxnLst>
                <a:cxn ang="0">
                  <a:pos x="309" y="381"/>
                </a:cxn>
                <a:cxn ang="0">
                  <a:pos x="253" y="416"/>
                </a:cxn>
                <a:cxn ang="0">
                  <a:pos x="193" y="498"/>
                </a:cxn>
                <a:cxn ang="0">
                  <a:pos x="135" y="627"/>
                </a:cxn>
                <a:cxn ang="0">
                  <a:pos x="103" y="762"/>
                </a:cxn>
                <a:cxn ang="0">
                  <a:pos x="103" y="863"/>
                </a:cxn>
                <a:cxn ang="0">
                  <a:pos x="138" y="914"/>
                </a:cxn>
                <a:cxn ang="0">
                  <a:pos x="203" y="910"/>
                </a:cxn>
                <a:cxn ang="0">
                  <a:pos x="278" y="832"/>
                </a:cxn>
                <a:cxn ang="0">
                  <a:pos x="341" y="702"/>
                </a:cxn>
                <a:cxn ang="0">
                  <a:pos x="379" y="542"/>
                </a:cxn>
                <a:cxn ang="0">
                  <a:pos x="381" y="425"/>
                </a:cxn>
                <a:cxn ang="0">
                  <a:pos x="356" y="384"/>
                </a:cxn>
                <a:cxn ang="0">
                  <a:pos x="575" y="0"/>
                </a:cxn>
                <a:cxn ang="0">
                  <a:pos x="560" y="107"/>
                </a:cxn>
                <a:cxn ang="0">
                  <a:pos x="527" y="264"/>
                </a:cxn>
                <a:cxn ang="0">
                  <a:pos x="499" y="387"/>
                </a:cxn>
                <a:cxn ang="0">
                  <a:pos x="477" y="488"/>
                </a:cxn>
                <a:cxn ang="0">
                  <a:pos x="452" y="605"/>
                </a:cxn>
                <a:cxn ang="0">
                  <a:pos x="422" y="734"/>
                </a:cxn>
                <a:cxn ang="0">
                  <a:pos x="401" y="835"/>
                </a:cxn>
                <a:cxn ang="0">
                  <a:pos x="394" y="885"/>
                </a:cxn>
                <a:cxn ang="0">
                  <a:pos x="396" y="901"/>
                </a:cxn>
                <a:cxn ang="0">
                  <a:pos x="424" y="914"/>
                </a:cxn>
                <a:cxn ang="0">
                  <a:pos x="444" y="898"/>
                </a:cxn>
                <a:cxn ang="0">
                  <a:pos x="479" y="851"/>
                </a:cxn>
                <a:cxn ang="0">
                  <a:pos x="519" y="825"/>
                </a:cxn>
                <a:cxn ang="0">
                  <a:pos x="449" y="929"/>
                </a:cxn>
                <a:cxn ang="0">
                  <a:pos x="384" y="983"/>
                </a:cxn>
                <a:cxn ang="0">
                  <a:pos x="334" y="986"/>
                </a:cxn>
                <a:cxn ang="0">
                  <a:pos x="309" y="951"/>
                </a:cxn>
                <a:cxn ang="0">
                  <a:pos x="306" y="904"/>
                </a:cxn>
                <a:cxn ang="0">
                  <a:pos x="321" y="800"/>
                </a:cxn>
                <a:cxn ang="0">
                  <a:pos x="253" y="910"/>
                </a:cxn>
                <a:cxn ang="0">
                  <a:pos x="188" y="967"/>
                </a:cxn>
                <a:cxn ang="0">
                  <a:pos x="118" y="986"/>
                </a:cxn>
                <a:cxn ang="0">
                  <a:pos x="45" y="958"/>
                </a:cxn>
                <a:cxn ang="0">
                  <a:pos x="5" y="882"/>
                </a:cxn>
                <a:cxn ang="0">
                  <a:pos x="7" y="753"/>
                </a:cxn>
                <a:cxn ang="0">
                  <a:pos x="53" y="608"/>
                </a:cxn>
                <a:cxn ang="0">
                  <a:pos x="133" y="476"/>
                </a:cxn>
                <a:cxn ang="0">
                  <a:pos x="231" y="381"/>
                </a:cxn>
                <a:cxn ang="0">
                  <a:pos x="331" y="346"/>
                </a:cxn>
                <a:cxn ang="0">
                  <a:pos x="379" y="365"/>
                </a:cxn>
                <a:cxn ang="0">
                  <a:pos x="404" y="428"/>
                </a:cxn>
                <a:cxn ang="0">
                  <a:pos x="467" y="132"/>
                </a:cxn>
                <a:cxn ang="0">
                  <a:pos x="472" y="94"/>
                </a:cxn>
                <a:cxn ang="0">
                  <a:pos x="464" y="69"/>
                </a:cxn>
                <a:cxn ang="0">
                  <a:pos x="434" y="60"/>
                </a:cxn>
                <a:cxn ang="0">
                  <a:pos x="401" y="31"/>
                </a:cxn>
                <a:cxn ang="0">
                  <a:pos x="492" y="19"/>
                </a:cxn>
                <a:cxn ang="0">
                  <a:pos x="575" y="0"/>
                </a:cxn>
              </a:cxnLst>
              <a:rect l="0" t="0" r="r" b="b"/>
              <a:pathLst>
                <a:path w="580" h="989">
                  <a:moveTo>
                    <a:pt x="334" y="378"/>
                  </a:moveTo>
                  <a:lnTo>
                    <a:pt x="309" y="381"/>
                  </a:lnTo>
                  <a:lnTo>
                    <a:pt x="281" y="394"/>
                  </a:lnTo>
                  <a:lnTo>
                    <a:pt x="253" y="416"/>
                  </a:lnTo>
                  <a:lnTo>
                    <a:pt x="228" y="444"/>
                  </a:lnTo>
                  <a:lnTo>
                    <a:pt x="193" y="498"/>
                  </a:lnTo>
                  <a:lnTo>
                    <a:pt x="160" y="561"/>
                  </a:lnTo>
                  <a:lnTo>
                    <a:pt x="135" y="627"/>
                  </a:lnTo>
                  <a:lnTo>
                    <a:pt x="115" y="696"/>
                  </a:lnTo>
                  <a:lnTo>
                    <a:pt x="103" y="762"/>
                  </a:lnTo>
                  <a:lnTo>
                    <a:pt x="98" y="825"/>
                  </a:lnTo>
                  <a:lnTo>
                    <a:pt x="103" y="863"/>
                  </a:lnTo>
                  <a:lnTo>
                    <a:pt x="115" y="895"/>
                  </a:lnTo>
                  <a:lnTo>
                    <a:pt x="138" y="914"/>
                  </a:lnTo>
                  <a:lnTo>
                    <a:pt x="163" y="920"/>
                  </a:lnTo>
                  <a:lnTo>
                    <a:pt x="203" y="910"/>
                  </a:lnTo>
                  <a:lnTo>
                    <a:pt x="241" y="879"/>
                  </a:lnTo>
                  <a:lnTo>
                    <a:pt x="278" y="832"/>
                  </a:lnTo>
                  <a:lnTo>
                    <a:pt x="311" y="772"/>
                  </a:lnTo>
                  <a:lnTo>
                    <a:pt x="341" y="702"/>
                  </a:lnTo>
                  <a:lnTo>
                    <a:pt x="364" y="624"/>
                  </a:lnTo>
                  <a:lnTo>
                    <a:pt x="379" y="542"/>
                  </a:lnTo>
                  <a:lnTo>
                    <a:pt x="384" y="460"/>
                  </a:lnTo>
                  <a:lnTo>
                    <a:pt x="381" y="425"/>
                  </a:lnTo>
                  <a:lnTo>
                    <a:pt x="371" y="400"/>
                  </a:lnTo>
                  <a:lnTo>
                    <a:pt x="356" y="384"/>
                  </a:lnTo>
                  <a:lnTo>
                    <a:pt x="334" y="378"/>
                  </a:lnTo>
                  <a:close/>
                  <a:moveTo>
                    <a:pt x="575" y="0"/>
                  </a:moveTo>
                  <a:lnTo>
                    <a:pt x="580" y="6"/>
                  </a:lnTo>
                  <a:lnTo>
                    <a:pt x="560" y="107"/>
                  </a:lnTo>
                  <a:lnTo>
                    <a:pt x="542" y="192"/>
                  </a:lnTo>
                  <a:lnTo>
                    <a:pt x="527" y="264"/>
                  </a:lnTo>
                  <a:lnTo>
                    <a:pt x="512" y="331"/>
                  </a:lnTo>
                  <a:lnTo>
                    <a:pt x="499" y="387"/>
                  </a:lnTo>
                  <a:lnTo>
                    <a:pt x="489" y="438"/>
                  </a:lnTo>
                  <a:lnTo>
                    <a:pt x="477" y="488"/>
                  </a:lnTo>
                  <a:lnTo>
                    <a:pt x="467" y="535"/>
                  </a:lnTo>
                  <a:lnTo>
                    <a:pt x="452" y="605"/>
                  </a:lnTo>
                  <a:lnTo>
                    <a:pt x="437" y="671"/>
                  </a:lnTo>
                  <a:lnTo>
                    <a:pt x="422" y="734"/>
                  </a:lnTo>
                  <a:lnTo>
                    <a:pt x="412" y="791"/>
                  </a:lnTo>
                  <a:lnTo>
                    <a:pt x="401" y="835"/>
                  </a:lnTo>
                  <a:lnTo>
                    <a:pt x="396" y="869"/>
                  </a:lnTo>
                  <a:lnTo>
                    <a:pt x="394" y="885"/>
                  </a:lnTo>
                  <a:lnTo>
                    <a:pt x="394" y="895"/>
                  </a:lnTo>
                  <a:lnTo>
                    <a:pt x="396" y="901"/>
                  </a:lnTo>
                  <a:lnTo>
                    <a:pt x="407" y="914"/>
                  </a:lnTo>
                  <a:lnTo>
                    <a:pt x="424" y="914"/>
                  </a:lnTo>
                  <a:lnTo>
                    <a:pt x="434" y="907"/>
                  </a:lnTo>
                  <a:lnTo>
                    <a:pt x="444" y="898"/>
                  </a:lnTo>
                  <a:lnTo>
                    <a:pt x="462" y="879"/>
                  </a:lnTo>
                  <a:lnTo>
                    <a:pt x="479" y="851"/>
                  </a:lnTo>
                  <a:lnTo>
                    <a:pt x="507" y="813"/>
                  </a:lnTo>
                  <a:lnTo>
                    <a:pt x="519" y="825"/>
                  </a:lnTo>
                  <a:lnTo>
                    <a:pt x="484" y="882"/>
                  </a:lnTo>
                  <a:lnTo>
                    <a:pt x="449" y="929"/>
                  </a:lnTo>
                  <a:lnTo>
                    <a:pt x="417" y="961"/>
                  </a:lnTo>
                  <a:lnTo>
                    <a:pt x="384" y="983"/>
                  </a:lnTo>
                  <a:lnTo>
                    <a:pt x="354" y="989"/>
                  </a:lnTo>
                  <a:lnTo>
                    <a:pt x="334" y="986"/>
                  </a:lnTo>
                  <a:lnTo>
                    <a:pt x="319" y="973"/>
                  </a:lnTo>
                  <a:lnTo>
                    <a:pt x="309" y="951"/>
                  </a:lnTo>
                  <a:lnTo>
                    <a:pt x="306" y="926"/>
                  </a:lnTo>
                  <a:lnTo>
                    <a:pt x="306" y="904"/>
                  </a:lnTo>
                  <a:lnTo>
                    <a:pt x="309" y="879"/>
                  </a:lnTo>
                  <a:lnTo>
                    <a:pt x="321" y="800"/>
                  </a:lnTo>
                  <a:lnTo>
                    <a:pt x="286" y="863"/>
                  </a:lnTo>
                  <a:lnTo>
                    <a:pt x="253" y="910"/>
                  </a:lnTo>
                  <a:lnTo>
                    <a:pt x="221" y="945"/>
                  </a:lnTo>
                  <a:lnTo>
                    <a:pt x="188" y="967"/>
                  </a:lnTo>
                  <a:lnTo>
                    <a:pt x="155" y="983"/>
                  </a:lnTo>
                  <a:lnTo>
                    <a:pt x="118" y="986"/>
                  </a:lnTo>
                  <a:lnTo>
                    <a:pt x="78" y="980"/>
                  </a:lnTo>
                  <a:lnTo>
                    <a:pt x="45" y="958"/>
                  </a:lnTo>
                  <a:lnTo>
                    <a:pt x="20" y="926"/>
                  </a:lnTo>
                  <a:lnTo>
                    <a:pt x="5" y="882"/>
                  </a:lnTo>
                  <a:lnTo>
                    <a:pt x="0" y="825"/>
                  </a:lnTo>
                  <a:lnTo>
                    <a:pt x="7" y="753"/>
                  </a:lnTo>
                  <a:lnTo>
                    <a:pt x="25" y="680"/>
                  </a:lnTo>
                  <a:lnTo>
                    <a:pt x="53" y="608"/>
                  </a:lnTo>
                  <a:lnTo>
                    <a:pt x="90" y="539"/>
                  </a:lnTo>
                  <a:lnTo>
                    <a:pt x="133" y="476"/>
                  </a:lnTo>
                  <a:lnTo>
                    <a:pt x="181" y="425"/>
                  </a:lnTo>
                  <a:lnTo>
                    <a:pt x="231" y="381"/>
                  </a:lnTo>
                  <a:lnTo>
                    <a:pt x="281" y="356"/>
                  </a:lnTo>
                  <a:lnTo>
                    <a:pt x="331" y="346"/>
                  </a:lnTo>
                  <a:lnTo>
                    <a:pt x="359" y="350"/>
                  </a:lnTo>
                  <a:lnTo>
                    <a:pt x="379" y="365"/>
                  </a:lnTo>
                  <a:lnTo>
                    <a:pt x="394" y="391"/>
                  </a:lnTo>
                  <a:lnTo>
                    <a:pt x="404" y="428"/>
                  </a:lnTo>
                  <a:lnTo>
                    <a:pt x="454" y="195"/>
                  </a:lnTo>
                  <a:lnTo>
                    <a:pt x="467" y="132"/>
                  </a:lnTo>
                  <a:lnTo>
                    <a:pt x="472" y="116"/>
                  </a:lnTo>
                  <a:lnTo>
                    <a:pt x="472" y="94"/>
                  </a:lnTo>
                  <a:lnTo>
                    <a:pt x="469" y="79"/>
                  </a:lnTo>
                  <a:lnTo>
                    <a:pt x="464" y="69"/>
                  </a:lnTo>
                  <a:lnTo>
                    <a:pt x="454" y="63"/>
                  </a:lnTo>
                  <a:lnTo>
                    <a:pt x="434" y="60"/>
                  </a:lnTo>
                  <a:lnTo>
                    <a:pt x="401" y="57"/>
                  </a:lnTo>
                  <a:lnTo>
                    <a:pt x="401" y="31"/>
                  </a:lnTo>
                  <a:lnTo>
                    <a:pt x="452" y="25"/>
                  </a:lnTo>
                  <a:lnTo>
                    <a:pt x="492" y="19"/>
                  </a:lnTo>
                  <a:lnTo>
                    <a:pt x="532" y="9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8" name="Freeform 436"/>
            <p:cNvSpPr>
              <a:spLocks/>
            </p:cNvSpPr>
            <p:nvPr/>
          </p:nvSpPr>
          <p:spPr bwMode="auto">
            <a:xfrm>
              <a:off x="-36" y="5795"/>
              <a:ext cx="263" cy="1421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56" y="0"/>
                </a:cxn>
                <a:cxn ang="0">
                  <a:pos x="261" y="3"/>
                </a:cxn>
                <a:cxn ang="0">
                  <a:pos x="263" y="7"/>
                </a:cxn>
                <a:cxn ang="0">
                  <a:pos x="263" y="19"/>
                </a:cxn>
                <a:cxn ang="0">
                  <a:pos x="258" y="25"/>
                </a:cxn>
                <a:cxn ang="0">
                  <a:pos x="256" y="32"/>
                </a:cxn>
                <a:cxn ang="0">
                  <a:pos x="248" y="38"/>
                </a:cxn>
                <a:cxn ang="0">
                  <a:pos x="193" y="117"/>
                </a:cxn>
                <a:cxn ang="0">
                  <a:pos x="150" y="205"/>
                </a:cxn>
                <a:cxn ang="0">
                  <a:pos x="118" y="300"/>
                </a:cxn>
                <a:cxn ang="0">
                  <a:pos x="93" y="397"/>
                </a:cxn>
                <a:cxn ang="0">
                  <a:pos x="78" y="498"/>
                </a:cxn>
                <a:cxn ang="0">
                  <a:pos x="68" y="605"/>
                </a:cxn>
                <a:cxn ang="0">
                  <a:pos x="65" y="709"/>
                </a:cxn>
                <a:cxn ang="0">
                  <a:pos x="68" y="794"/>
                </a:cxn>
                <a:cxn ang="0">
                  <a:pos x="73" y="879"/>
                </a:cxn>
                <a:cxn ang="0">
                  <a:pos x="85" y="968"/>
                </a:cxn>
                <a:cxn ang="0">
                  <a:pos x="100" y="1056"/>
                </a:cxn>
                <a:cxn ang="0">
                  <a:pos x="125" y="1141"/>
                </a:cxn>
                <a:cxn ang="0">
                  <a:pos x="155" y="1226"/>
                </a:cxn>
                <a:cxn ang="0">
                  <a:pos x="196" y="1302"/>
                </a:cxn>
                <a:cxn ang="0">
                  <a:pos x="243" y="1374"/>
                </a:cxn>
                <a:cxn ang="0">
                  <a:pos x="261" y="1396"/>
                </a:cxn>
                <a:cxn ang="0">
                  <a:pos x="261" y="1399"/>
                </a:cxn>
                <a:cxn ang="0">
                  <a:pos x="263" y="1402"/>
                </a:cxn>
                <a:cxn ang="0">
                  <a:pos x="263" y="1412"/>
                </a:cxn>
                <a:cxn ang="0">
                  <a:pos x="261" y="1418"/>
                </a:cxn>
                <a:cxn ang="0">
                  <a:pos x="256" y="1421"/>
                </a:cxn>
                <a:cxn ang="0">
                  <a:pos x="251" y="1421"/>
                </a:cxn>
                <a:cxn ang="0">
                  <a:pos x="241" y="1415"/>
                </a:cxn>
                <a:cxn ang="0">
                  <a:pos x="223" y="1399"/>
                </a:cxn>
                <a:cxn ang="0">
                  <a:pos x="198" y="1371"/>
                </a:cxn>
                <a:cxn ang="0">
                  <a:pos x="170" y="1333"/>
                </a:cxn>
                <a:cxn ang="0">
                  <a:pos x="138" y="1283"/>
                </a:cxn>
                <a:cxn ang="0">
                  <a:pos x="105" y="1223"/>
                </a:cxn>
                <a:cxn ang="0">
                  <a:pos x="75" y="1154"/>
                </a:cxn>
                <a:cxn ang="0">
                  <a:pos x="42" y="1056"/>
                </a:cxn>
                <a:cxn ang="0">
                  <a:pos x="22" y="958"/>
                </a:cxn>
                <a:cxn ang="0">
                  <a:pos x="7" y="867"/>
                </a:cxn>
                <a:cxn ang="0">
                  <a:pos x="2" y="782"/>
                </a:cxn>
                <a:cxn ang="0">
                  <a:pos x="0" y="709"/>
                </a:cxn>
                <a:cxn ang="0">
                  <a:pos x="2" y="615"/>
                </a:cxn>
                <a:cxn ang="0">
                  <a:pos x="12" y="508"/>
                </a:cxn>
                <a:cxn ang="0">
                  <a:pos x="35" y="394"/>
                </a:cxn>
                <a:cxn ang="0">
                  <a:pos x="70" y="278"/>
                </a:cxn>
                <a:cxn ang="0">
                  <a:pos x="98" y="215"/>
                </a:cxn>
                <a:cxn ang="0">
                  <a:pos x="125" y="158"/>
                </a:cxn>
                <a:cxn ang="0">
                  <a:pos x="153" y="111"/>
                </a:cxn>
                <a:cxn ang="0">
                  <a:pos x="180" y="73"/>
                </a:cxn>
                <a:cxn ang="0">
                  <a:pos x="206" y="41"/>
                </a:cxn>
                <a:cxn ang="0">
                  <a:pos x="226" y="19"/>
                </a:cxn>
                <a:cxn ang="0">
                  <a:pos x="243" y="3"/>
                </a:cxn>
                <a:cxn ang="0">
                  <a:pos x="251" y="0"/>
                </a:cxn>
              </a:cxnLst>
              <a:rect l="0" t="0" r="r" b="b"/>
              <a:pathLst>
                <a:path w="263" h="1421">
                  <a:moveTo>
                    <a:pt x="251" y="0"/>
                  </a:moveTo>
                  <a:lnTo>
                    <a:pt x="256" y="0"/>
                  </a:lnTo>
                  <a:lnTo>
                    <a:pt x="261" y="3"/>
                  </a:lnTo>
                  <a:lnTo>
                    <a:pt x="263" y="7"/>
                  </a:lnTo>
                  <a:lnTo>
                    <a:pt x="263" y="19"/>
                  </a:lnTo>
                  <a:lnTo>
                    <a:pt x="258" y="25"/>
                  </a:lnTo>
                  <a:lnTo>
                    <a:pt x="256" y="32"/>
                  </a:lnTo>
                  <a:lnTo>
                    <a:pt x="248" y="38"/>
                  </a:lnTo>
                  <a:lnTo>
                    <a:pt x="193" y="117"/>
                  </a:lnTo>
                  <a:lnTo>
                    <a:pt x="150" y="205"/>
                  </a:lnTo>
                  <a:lnTo>
                    <a:pt x="118" y="300"/>
                  </a:lnTo>
                  <a:lnTo>
                    <a:pt x="93" y="397"/>
                  </a:lnTo>
                  <a:lnTo>
                    <a:pt x="78" y="498"/>
                  </a:lnTo>
                  <a:lnTo>
                    <a:pt x="68" y="605"/>
                  </a:lnTo>
                  <a:lnTo>
                    <a:pt x="65" y="709"/>
                  </a:lnTo>
                  <a:lnTo>
                    <a:pt x="68" y="794"/>
                  </a:lnTo>
                  <a:lnTo>
                    <a:pt x="73" y="879"/>
                  </a:lnTo>
                  <a:lnTo>
                    <a:pt x="85" y="968"/>
                  </a:lnTo>
                  <a:lnTo>
                    <a:pt x="100" y="1056"/>
                  </a:lnTo>
                  <a:lnTo>
                    <a:pt x="125" y="1141"/>
                  </a:lnTo>
                  <a:lnTo>
                    <a:pt x="155" y="1226"/>
                  </a:lnTo>
                  <a:lnTo>
                    <a:pt x="196" y="1302"/>
                  </a:lnTo>
                  <a:lnTo>
                    <a:pt x="243" y="1374"/>
                  </a:lnTo>
                  <a:lnTo>
                    <a:pt x="261" y="1396"/>
                  </a:lnTo>
                  <a:lnTo>
                    <a:pt x="261" y="1399"/>
                  </a:lnTo>
                  <a:lnTo>
                    <a:pt x="263" y="1402"/>
                  </a:lnTo>
                  <a:lnTo>
                    <a:pt x="263" y="1412"/>
                  </a:lnTo>
                  <a:lnTo>
                    <a:pt x="261" y="1418"/>
                  </a:lnTo>
                  <a:lnTo>
                    <a:pt x="256" y="1421"/>
                  </a:lnTo>
                  <a:lnTo>
                    <a:pt x="251" y="1421"/>
                  </a:lnTo>
                  <a:lnTo>
                    <a:pt x="241" y="1415"/>
                  </a:lnTo>
                  <a:lnTo>
                    <a:pt x="223" y="1399"/>
                  </a:lnTo>
                  <a:lnTo>
                    <a:pt x="198" y="1371"/>
                  </a:lnTo>
                  <a:lnTo>
                    <a:pt x="170" y="1333"/>
                  </a:lnTo>
                  <a:lnTo>
                    <a:pt x="138" y="1283"/>
                  </a:lnTo>
                  <a:lnTo>
                    <a:pt x="105" y="1223"/>
                  </a:lnTo>
                  <a:lnTo>
                    <a:pt x="75" y="1154"/>
                  </a:lnTo>
                  <a:lnTo>
                    <a:pt x="42" y="1056"/>
                  </a:lnTo>
                  <a:lnTo>
                    <a:pt x="22" y="958"/>
                  </a:lnTo>
                  <a:lnTo>
                    <a:pt x="7" y="867"/>
                  </a:lnTo>
                  <a:lnTo>
                    <a:pt x="2" y="782"/>
                  </a:lnTo>
                  <a:lnTo>
                    <a:pt x="0" y="709"/>
                  </a:lnTo>
                  <a:lnTo>
                    <a:pt x="2" y="615"/>
                  </a:lnTo>
                  <a:lnTo>
                    <a:pt x="12" y="508"/>
                  </a:lnTo>
                  <a:lnTo>
                    <a:pt x="35" y="394"/>
                  </a:lnTo>
                  <a:lnTo>
                    <a:pt x="70" y="278"/>
                  </a:lnTo>
                  <a:lnTo>
                    <a:pt x="98" y="215"/>
                  </a:lnTo>
                  <a:lnTo>
                    <a:pt x="125" y="158"/>
                  </a:lnTo>
                  <a:lnTo>
                    <a:pt x="153" y="111"/>
                  </a:lnTo>
                  <a:lnTo>
                    <a:pt x="180" y="73"/>
                  </a:lnTo>
                  <a:lnTo>
                    <a:pt x="206" y="41"/>
                  </a:lnTo>
                  <a:lnTo>
                    <a:pt x="226" y="19"/>
                  </a:lnTo>
                  <a:lnTo>
                    <a:pt x="243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49" name="Freeform 437"/>
            <p:cNvSpPr>
              <a:spLocks/>
            </p:cNvSpPr>
            <p:nvPr/>
          </p:nvSpPr>
          <p:spPr bwMode="auto">
            <a:xfrm>
              <a:off x="363" y="6233"/>
              <a:ext cx="492" cy="640"/>
            </a:xfrm>
            <a:custGeom>
              <a:avLst/>
              <a:gdLst/>
              <a:ahLst/>
              <a:cxnLst>
                <a:cxn ang="0">
                  <a:pos x="191" y="3"/>
                </a:cxn>
                <a:cxn ang="0">
                  <a:pos x="88" y="542"/>
                </a:cxn>
                <a:cxn ang="0">
                  <a:pos x="103" y="564"/>
                </a:cxn>
                <a:cxn ang="0">
                  <a:pos x="133" y="558"/>
                </a:cxn>
                <a:cxn ang="0">
                  <a:pos x="193" y="492"/>
                </a:cxn>
                <a:cxn ang="0">
                  <a:pos x="268" y="359"/>
                </a:cxn>
                <a:cxn ang="0">
                  <a:pos x="299" y="300"/>
                </a:cxn>
                <a:cxn ang="0">
                  <a:pos x="321" y="246"/>
                </a:cxn>
                <a:cxn ang="0">
                  <a:pos x="344" y="177"/>
                </a:cxn>
                <a:cxn ang="0">
                  <a:pos x="374" y="79"/>
                </a:cxn>
                <a:cxn ang="0">
                  <a:pos x="477" y="13"/>
                </a:cxn>
                <a:cxn ang="0">
                  <a:pos x="376" y="479"/>
                </a:cxn>
                <a:cxn ang="0">
                  <a:pos x="366" y="526"/>
                </a:cxn>
                <a:cxn ang="0">
                  <a:pos x="364" y="558"/>
                </a:cxn>
                <a:cxn ang="0">
                  <a:pos x="376" y="574"/>
                </a:cxn>
                <a:cxn ang="0">
                  <a:pos x="397" y="564"/>
                </a:cxn>
                <a:cxn ang="0">
                  <a:pos x="444" y="501"/>
                </a:cxn>
                <a:cxn ang="0">
                  <a:pos x="492" y="473"/>
                </a:cxn>
                <a:cxn ang="0">
                  <a:pos x="437" y="567"/>
                </a:cxn>
                <a:cxn ang="0">
                  <a:pos x="397" y="618"/>
                </a:cxn>
                <a:cxn ang="0">
                  <a:pos x="356" y="637"/>
                </a:cxn>
                <a:cxn ang="0">
                  <a:pos x="314" y="637"/>
                </a:cxn>
                <a:cxn ang="0">
                  <a:pos x="284" y="599"/>
                </a:cxn>
                <a:cxn ang="0">
                  <a:pos x="284" y="545"/>
                </a:cxn>
                <a:cxn ang="0">
                  <a:pos x="299" y="445"/>
                </a:cxn>
                <a:cxn ang="0">
                  <a:pos x="331" y="290"/>
                </a:cxn>
                <a:cxn ang="0">
                  <a:pos x="253" y="445"/>
                </a:cxn>
                <a:cxn ang="0">
                  <a:pos x="191" y="549"/>
                </a:cxn>
                <a:cxn ang="0">
                  <a:pos x="138" y="612"/>
                </a:cxn>
                <a:cxn ang="0">
                  <a:pos x="85" y="637"/>
                </a:cxn>
                <a:cxn ang="0">
                  <a:pos x="33" y="634"/>
                </a:cxn>
                <a:cxn ang="0">
                  <a:pos x="2" y="596"/>
                </a:cxn>
                <a:cxn ang="0">
                  <a:pos x="0" y="542"/>
                </a:cxn>
                <a:cxn ang="0">
                  <a:pos x="10" y="486"/>
                </a:cxn>
                <a:cxn ang="0">
                  <a:pos x="27" y="388"/>
                </a:cxn>
                <a:cxn ang="0">
                  <a:pos x="78" y="142"/>
                </a:cxn>
                <a:cxn ang="0">
                  <a:pos x="85" y="92"/>
                </a:cxn>
                <a:cxn ang="0">
                  <a:pos x="83" y="76"/>
                </a:cxn>
                <a:cxn ang="0">
                  <a:pos x="73" y="66"/>
                </a:cxn>
                <a:cxn ang="0">
                  <a:pos x="58" y="57"/>
                </a:cxn>
                <a:cxn ang="0">
                  <a:pos x="17" y="38"/>
                </a:cxn>
                <a:cxn ang="0">
                  <a:pos x="143" y="13"/>
                </a:cxn>
              </a:cxnLst>
              <a:rect l="0" t="0" r="r" b="b"/>
              <a:pathLst>
                <a:path w="492" h="640">
                  <a:moveTo>
                    <a:pt x="188" y="0"/>
                  </a:moveTo>
                  <a:lnTo>
                    <a:pt x="191" y="3"/>
                  </a:lnTo>
                  <a:lnTo>
                    <a:pt x="88" y="520"/>
                  </a:lnTo>
                  <a:lnTo>
                    <a:pt x="88" y="542"/>
                  </a:lnTo>
                  <a:lnTo>
                    <a:pt x="98" y="561"/>
                  </a:lnTo>
                  <a:lnTo>
                    <a:pt x="103" y="564"/>
                  </a:lnTo>
                  <a:lnTo>
                    <a:pt x="110" y="567"/>
                  </a:lnTo>
                  <a:lnTo>
                    <a:pt x="133" y="558"/>
                  </a:lnTo>
                  <a:lnTo>
                    <a:pt x="161" y="533"/>
                  </a:lnTo>
                  <a:lnTo>
                    <a:pt x="193" y="492"/>
                  </a:lnTo>
                  <a:lnTo>
                    <a:pt x="228" y="432"/>
                  </a:lnTo>
                  <a:lnTo>
                    <a:pt x="268" y="359"/>
                  </a:lnTo>
                  <a:lnTo>
                    <a:pt x="284" y="328"/>
                  </a:lnTo>
                  <a:lnTo>
                    <a:pt x="299" y="300"/>
                  </a:lnTo>
                  <a:lnTo>
                    <a:pt x="311" y="271"/>
                  </a:lnTo>
                  <a:lnTo>
                    <a:pt x="321" y="246"/>
                  </a:lnTo>
                  <a:lnTo>
                    <a:pt x="331" y="215"/>
                  </a:lnTo>
                  <a:lnTo>
                    <a:pt x="344" y="177"/>
                  </a:lnTo>
                  <a:lnTo>
                    <a:pt x="359" y="133"/>
                  </a:lnTo>
                  <a:lnTo>
                    <a:pt x="374" y="79"/>
                  </a:lnTo>
                  <a:lnTo>
                    <a:pt x="394" y="13"/>
                  </a:lnTo>
                  <a:lnTo>
                    <a:pt x="477" y="13"/>
                  </a:lnTo>
                  <a:lnTo>
                    <a:pt x="386" y="438"/>
                  </a:lnTo>
                  <a:lnTo>
                    <a:pt x="376" y="479"/>
                  </a:lnTo>
                  <a:lnTo>
                    <a:pt x="371" y="511"/>
                  </a:lnTo>
                  <a:lnTo>
                    <a:pt x="366" y="526"/>
                  </a:lnTo>
                  <a:lnTo>
                    <a:pt x="364" y="539"/>
                  </a:lnTo>
                  <a:lnTo>
                    <a:pt x="364" y="558"/>
                  </a:lnTo>
                  <a:lnTo>
                    <a:pt x="366" y="567"/>
                  </a:lnTo>
                  <a:lnTo>
                    <a:pt x="376" y="574"/>
                  </a:lnTo>
                  <a:lnTo>
                    <a:pt x="386" y="571"/>
                  </a:lnTo>
                  <a:lnTo>
                    <a:pt x="397" y="564"/>
                  </a:lnTo>
                  <a:lnTo>
                    <a:pt x="424" y="530"/>
                  </a:lnTo>
                  <a:lnTo>
                    <a:pt x="444" y="501"/>
                  </a:lnTo>
                  <a:lnTo>
                    <a:pt x="469" y="460"/>
                  </a:lnTo>
                  <a:lnTo>
                    <a:pt x="492" y="473"/>
                  </a:lnTo>
                  <a:lnTo>
                    <a:pt x="462" y="526"/>
                  </a:lnTo>
                  <a:lnTo>
                    <a:pt x="437" y="567"/>
                  </a:lnTo>
                  <a:lnTo>
                    <a:pt x="417" y="596"/>
                  </a:lnTo>
                  <a:lnTo>
                    <a:pt x="397" y="618"/>
                  </a:lnTo>
                  <a:lnTo>
                    <a:pt x="376" y="630"/>
                  </a:lnTo>
                  <a:lnTo>
                    <a:pt x="356" y="637"/>
                  </a:lnTo>
                  <a:lnTo>
                    <a:pt x="336" y="640"/>
                  </a:lnTo>
                  <a:lnTo>
                    <a:pt x="314" y="637"/>
                  </a:lnTo>
                  <a:lnTo>
                    <a:pt x="296" y="621"/>
                  </a:lnTo>
                  <a:lnTo>
                    <a:pt x="284" y="599"/>
                  </a:lnTo>
                  <a:lnTo>
                    <a:pt x="281" y="571"/>
                  </a:lnTo>
                  <a:lnTo>
                    <a:pt x="284" y="545"/>
                  </a:lnTo>
                  <a:lnTo>
                    <a:pt x="289" y="501"/>
                  </a:lnTo>
                  <a:lnTo>
                    <a:pt x="299" y="445"/>
                  </a:lnTo>
                  <a:lnTo>
                    <a:pt x="314" y="375"/>
                  </a:lnTo>
                  <a:lnTo>
                    <a:pt x="331" y="290"/>
                  </a:lnTo>
                  <a:lnTo>
                    <a:pt x="291" y="375"/>
                  </a:lnTo>
                  <a:lnTo>
                    <a:pt x="253" y="445"/>
                  </a:lnTo>
                  <a:lnTo>
                    <a:pt x="221" y="501"/>
                  </a:lnTo>
                  <a:lnTo>
                    <a:pt x="191" y="549"/>
                  </a:lnTo>
                  <a:lnTo>
                    <a:pt x="163" y="583"/>
                  </a:lnTo>
                  <a:lnTo>
                    <a:pt x="138" y="612"/>
                  </a:lnTo>
                  <a:lnTo>
                    <a:pt x="113" y="627"/>
                  </a:lnTo>
                  <a:lnTo>
                    <a:pt x="85" y="637"/>
                  </a:lnTo>
                  <a:lnTo>
                    <a:pt x="60" y="640"/>
                  </a:lnTo>
                  <a:lnTo>
                    <a:pt x="33" y="634"/>
                  </a:lnTo>
                  <a:lnTo>
                    <a:pt x="15" y="621"/>
                  </a:lnTo>
                  <a:lnTo>
                    <a:pt x="2" y="596"/>
                  </a:lnTo>
                  <a:lnTo>
                    <a:pt x="0" y="561"/>
                  </a:lnTo>
                  <a:lnTo>
                    <a:pt x="0" y="542"/>
                  </a:lnTo>
                  <a:lnTo>
                    <a:pt x="5" y="517"/>
                  </a:lnTo>
                  <a:lnTo>
                    <a:pt x="10" y="486"/>
                  </a:lnTo>
                  <a:lnTo>
                    <a:pt x="17" y="441"/>
                  </a:lnTo>
                  <a:lnTo>
                    <a:pt x="27" y="388"/>
                  </a:lnTo>
                  <a:lnTo>
                    <a:pt x="70" y="186"/>
                  </a:lnTo>
                  <a:lnTo>
                    <a:pt x="78" y="142"/>
                  </a:lnTo>
                  <a:lnTo>
                    <a:pt x="83" y="111"/>
                  </a:lnTo>
                  <a:lnTo>
                    <a:pt x="85" y="92"/>
                  </a:lnTo>
                  <a:lnTo>
                    <a:pt x="85" y="85"/>
                  </a:lnTo>
                  <a:lnTo>
                    <a:pt x="83" y="76"/>
                  </a:lnTo>
                  <a:lnTo>
                    <a:pt x="78" y="70"/>
                  </a:lnTo>
                  <a:lnTo>
                    <a:pt x="73" y="66"/>
                  </a:lnTo>
                  <a:lnTo>
                    <a:pt x="65" y="60"/>
                  </a:lnTo>
                  <a:lnTo>
                    <a:pt x="58" y="57"/>
                  </a:lnTo>
                  <a:lnTo>
                    <a:pt x="17" y="57"/>
                  </a:lnTo>
                  <a:lnTo>
                    <a:pt x="17" y="38"/>
                  </a:lnTo>
                  <a:lnTo>
                    <a:pt x="63" y="32"/>
                  </a:lnTo>
                  <a:lnTo>
                    <a:pt x="143" y="1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0" name="Freeform 438"/>
            <p:cNvSpPr>
              <a:spLocks/>
            </p:cNvSpPr>
            <p:nvPr/>
          </p:nvSpPr>
          <p:spPr bwMode="auto">
            <a:xfrm>
              <a:off x="1023" y="6712"/>
              <a:ext cx="133" cy="42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5" y="7"/>
                </a:cxn>
                <a:cxn ang="0">
                  <a:pos x="106" y="25"/>
                </a:cxn>
                <a:cxn ang="0">
                  <a:pos x="121" y="54"/>
                </a:cxn>
                <a:cxn ang="0">
                  <a:pos x="131" y="98"/>
                </a:cxn>
                <a:cxn ang="0">
                  <a:pos x="133" y="148"/>
                </a:cxn>
                <a:cxn ang="0">
                  <a:pos x="131" y="151"/>
                </a:cxn>
                <a:cxn ang="0">
                  <a:pos x="126" y="211"/>
                </a:cxn>
                <a:cxn ang="0">
                  <a:pos x="116" y="265"/>
                </a:cxn>
                <a:cxn ang="0">
                  <a:pos x="101" y="309"/>
                </a:cxn>
                <a:cxn ang="0">
                  <a:pos x="83" y="350"/>
                </a:cxn>
                <a:cxn ang="0">
                  <a:pos x="65" y="381"/>
                </a:cxn>
                <a:cxn ang="0">
                  <a:pos x="50" y="407"/>
                </a:cxn>
                <a:cxn ang="0">
                  <a:pos x="28" y="426"/>
                </a:cxn>
                <a:cxn ang="0">
                  <a:pos x="25" y="426"/>
                </a:cxn>
                <a:cxn ang="0">
                  <a:pos x="20" y="422"/>
                </a:cxn>
                <a:cxn ang="0">
                  <a:pos x="18" y="416"/>
                </a:cxn>
                <a:cxn ang="0">
                  <a:pos x="18" y="407"/>
                </a:cxn>
                <a:cxn ang="0">
                  <a:pos x="20" y="404"/>
                </a:cxn>
                <a:cxn ang="0">
                  <a:pos x="20" y="400"/>
                </a:cxn>
                <a:cxn ang="0">
                  <a:pos x="30" y="388"/>
                </a:cxn>
                <a:cxn ang="0">
                  <a:pos x="53" y="356"/>
                </a:cxn>
                <a:cxn ang="0">
                  <a:pos x="73" y="315"/>
                </a:cxn>
                <a:cxn ang="0">
                  <a:pos x="90" y="265"/>
                </a:cxn>
                <a:cxn ang="0">
                  <a:pos x="103" y="211"/>
                </a:cxn>
                <a:cxn ang="0">
                  <a:pos x="108" y="151"/>
                </a:cxn>
                <a:cxn ang="0">
                  <a:pos x="108" y="136"/>
                </a:cxn>
                <a:cxn ang="0">
                  <a:pos x="106" y="129"/>
                </a:cxn>
                <a:cxn ang="0">
                  <a:pos x="103" y="129"/>
                </a:cxn>
                <a:cxn ang="0">
                  <a:pos x="101" y="133"/>
                </a:cxn>
                <a:cxn ang="0">
                  <a:pos x="80" y="148"/>
                </a:cxn>
                <a:cxn ang="0">
                  <a:pos x="60" y="151"/>
                </a:cxn>
                <a:cxn ang="0">
                  <a:pos x="35" y="145"/>
                </a:cxn>
                <a:cxn ang="0">
                  <a:pos x="15" y="129"/>
                </a:cxn>
                <a:cxn ang="0">
                  <a:pos x="5" y="104"/>
                </a:cxn>
                <a:cxn ang="0">
                  <a:pos x="0" y="76"/>
                </a:cxn>
                <a:cxn ang="0">
                  <a:pos x="5" y="47"/>
                </a:cxn>
                <a:cxn ang="0">
                  <a:pos x="15" y="22"/>
                </a:cxn>
                <a:cxn ang="0">
                  <a:pos x="35" y="7"/>
                </a:cxn>
                <a:cxn ang="0">
                  <a:pos x="60" y="0"/>
                </a:cxn>
              </a:cxnLst>
              <a:rect l="0" t="0" r="r" b="b"/>
              <a:pathLst>
                <a:path w="133" h="426">
                  <a:moveTo>
                    <a:pt x="60" y="0"/>
                  </a:moveTo>
                  <a:lnTo>
                    <a:pt x="85" y="7"/>
                  </a:lnTo>
                  <a:lnTo>
                    <a:pt x="106" y="25"/>
                  </a:lnTo>
                  <a:lnTo>
                    <a:pt x="121" y="54"/>
                  </a:lnTo>
                  <a:lnTo>
                    <a:pt x="131" y="98"/>
                  </a:lnTo>
                  <a:lnTo>
                    <a:pt x="133" y="148"/>
                  </a:lnTo>
                  <a:lnTo>
                    <a:pt x="131" y="151"/>
                  </a:lnTo>
                  <a:lnTo>
                    <a:pt x="126" y="211"/>
                  </a:lnTo>
                  <a:lnTo>
                    <a:pt x="116" y="265"/>
                  </a:lnTo>
                  <a:lnTo>
                    <a:pt x="101" y="309"/>
                  </a:lnTo>
                  <a:lnTo>
                    <a:pt x="83" y="350"/>
                  </a:lnTo>
                  <a:lnTo>
                    <a:pt x="65" y="381"/>
                  </a:lnTo>
                  <a:lnTo>
                    <a:pt x="50" y="407"/>
                  </a:lnTo>
                  <a:lnTo>
                    <a:pt x="28" y="426"/>
                  </a:lnTo>
                  <a:lnTo>
                    <a:pt x="25" y="426"/>
                  </a:lnTo>
                  <a:lnTo>
                    <a:pt x="20" y="422"/>
                  </a:lnTo>
                  <a:lnTo>
                    <a:pt x="18" y="416"/>
                  </a:lnTo>
                  <a:lnTo>
                    <a:pt x="18" y="407"/>
                  </a:lnTo>
                  <a:lnTo>
                    <a:pt x="20" y="404"/>
                  </a:lnTo>
                  <a:lnTo>
                    <a:pt x="20" y="400"/>
                  </a:lnTo>
                  <a:lnTo>
                    <a:pt x="30" y="388"/>
                  </a:lnTo>
                  <a:lnTo>
                    <a:pt x="53" y="356"/>
                  </a:lnTo>
                  <a:lnTo>
                    <a:pt x="73" y="315"/>
                  </a:lnTo>
                  <a:lnTo>
                    <a:pt x="90" y="265"/>
                  </a:lnTo>
                  <a:lnTo>
                    <a:pt x="103" y="211"/>
                  </a:lnTo>
                  <a:lnTo>
                    <a:pt x="108" y="151"/>
                  </a:lnTo>
                  <a:lnTo>
                    <a:pt x="108" y="136"/>
                  </a:lnTo>
                  <a:lnTo>
                    <a:pt x="106" y="129"/>
                  </a:lnTo>
                  <a:lnTo>
                    <a:pt x="103" y="129"/>
                  </a:lnTo>
                  <a:lnTo>
                    <a:pt x="101" y="133"/>
                  </a:lnTo>
                  <a:lnTo>
                    <a:pt x="80" y="148"/>
                  </a:lnTo>
                  <a:lnTo>
                    <a:pt x="60" y="151"/>
                  </a:lnTo>
                  <a:lnTo>
                    <a:pt x="35" y="145"/>
                  </a:lnTo>
                  <a:lnTo>
                    <a:pt x="15" y="129"/>
                  </a:lnTo>
                  <a:lnTo>
                    <a:pt x="5" y="104"/>
                  </a:lnTo>
                  <a:lnTo>
                    <a:pt x="0" y="76"/>
                  </a:lnTo>
                  <a:lnTo>
                    <a:pt x="5" y="47"/>
                  </a:lnTo>
                  <a:lnTo>
                    <a:pt x="15" y="22"/>
                  </a:lnTo>
                  <a:lnTo>
                    <a:pt x="35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1" name="Freeform 439"/>
            <p:cNvSpPr>
              <a:spLocks/>
            </p:cNvSpPr>
            <p:nvPr/>
          </p:nvSpPr>
          <p:spPr bwMode="auto">
            <a:xfrm>
              <a:off x="1254" y="6233"/>
              <a:ext cx="459" cy="656"/>
            </a:xfrm>
            <a:custGeom>
              <a:avLst/>
              <a:gdLst/>
              <a:ahLst/>
              <a:cxnLst>
                <a:cxn ang="0">
                  <a:pos x="419" y="7"/>
                </a:cxn>
                <a:cxn ang="0">
                  <a:pos x="454" y="54"/>
                </a:cxn>
                <a:cxn ang="0">
                  <a:pos x="457" y="123"/>
                </a:cxn>
                <a:cxn ang="0">
                  <a:pos x="432" y="211"/>
                </a:cxn>
                <a:cxn ang="0">
                  <a:pos x="389" y="303"/>
                </a:cxn>
                <a:cxn ang="0">
                  <a:pos x="306" y="445"/>
                </a:cxn>
                <a:cxn ang="0">
                  <a:pos x="231" y="555"/>
                </a:cxn>
                <a:cxn ang="0">
                  <a:pos x="176" y="630"/>
                </a:cxn>
                <a:cxn ang="0">
                  <a:pos x="141" y="656"/>
                </a:cxn>
                <a:cxn ang="0">
                  <a:pos x="131" y="637"/>
                </a:cxn>
                <a:cxn ang="0">
                  <a:pos x="128" y="489"/>
                </a:cxn>
                <a:cxn ang="0">
                  <a:pos x="111" y="268"/>
                </a:cxn>
                <a:cxn ang="0">
                  <a:pos x="98" y="155"/>
                </a:cxn>
                <a:cxn ang="0">
                  <a:pos x="80" y="85"/>
                </a:cxn>
                <a:cxn ang="0">
                  <a:pos x="55" y="60"/>
                </a:cxn>
                <a:cxn ang="0">
                  <a:pos x="3" y="57"/>
                </a:cxn>
                <a:cxn ang="0">
                  <a:pos x="35" y="32"/>
                </a:cxn>
                <a:cxn ang="0">
                  <a:pos x="103" y="16"/>
                </a:cxn>
                <a:cxn ang="0">
                  <a:pos x="133" y="7"/>
                </a:cxn>
                <a:cxn ang="0">
                  <a:pos x="153" y="3"/>
                </a:cxn>
                <a:cxn ang="0">
                  <a:pos x="158" y="16"/>
                </a:cxn>
                <a:cxn ang="0">
                  <a:pos x="166" y="60"/>
                </a:cxn>
                <a:cxn ang="0">
                  <a:pos x="181" y="152"/>
                </a:cxn>
                <a:cxn ang="0">
                  <a:pos x="193" y="252"/>
                </a:cxn>
                <a:cxn ang="0">
                  <a:pos x="203" y="366"/>
                </a:cxn>
                <a:cxn ang="0">
                  <a:pos x="211" y="530"/>
                </a:cxn>
                <a:cxn ang="0">
                  <a:pos x="311" y="385"/>
                </a:cxn>
                <a:cxn ang="0">
                  <a:pos x="367" y="278"/>
                </a:cxn>
                <a:cxn ang="0">
                  <a:pos x="397" y="189"/>
                </a:cxn>
                <a:cxn ang="0">
                  <a:pos x="402" y="142"/>
                </a:cxn>
                <a:cxn ang="0">
                  <a:pos x="382" y="111"/>
                </a:cxn>
                <a:cxn ang="0">
                  <a:pos x="357" y="70"/>
                </a:cxn>
                <a:cxn ang="0">
                  <a:pos x="359" y="22"/>
                </a:cxn>
                <a:cxn ang="0">
                  <a:pos x="397" y="0"/>
                </a:cxn>
              </a:cxnLst>
              <a:rect l="0" t="0" r="r" b="b"/>
              <a:pathLst>
                <a:path w="459" h="656">
                  <a:moveTo>
                    <a:pt x="397" y="0"/>
                  </a:moveTo>
                  <a:lnTo>
                    <a:pt x="419" y="7"/>
                  </a:lnTo>
                  <a:lnTo>
                    <a:pt x="439" y="25"/>
                  </a:lnTo>
                  <a:lnTo>
                    <a:pt x="454" y="54"/>
                  </a:lnTo>
                  <a:lnTo>
                    <a:pt x="459" y="85"/>
                  </a:lnTo>
                  <a:lnTo>
                    <a:pt x="457" y="123"/>
                  </a:lnTo>
                  <a:lnTo>
                    <a:pt x="447" y="164"/>
                  </a:lnTo>
                  <a:lnTo>
                    <a:pt x="432" y="211"/>
                  </a:lnTo>
                  <a:lnTo>
                    <a:pt x="412" y="259"/>
                  </a:lnTo>
                  <a:lnTo>
                    <a:pt x="389" y="303"/>
                  </a:lnTo>
                  <a:lnTo>
                    <a:pt x="346" y="375"/>
                  </a:lnTo>
                  <a:lnTo>
                    <a:pt x="306" y="445"/>
                  </a:lnTo>
                  <a:lnTo>
                    <a:pt x="266" y="504"/>
                  </a:lnTo>
                  <a:lnTo>
                    <a:pt x="231" y="555"/>
                  </a:lnTo>
                  <a:lnTo>
                    <a:pt x="201" y="596"/>
                  </a:lnTo>
                  <a:lnTo>
                    <a:pt x="176" y="630"/>
                  </a:lnTo>
                  <a:lnTo>
                    <a:pt x="156" y="649"/>
                  </a:lnTo>
                  <a:lnTo>
                    <a:pt x="141" y="656"/>
                  </a:lnTo>
                  <a:lnTo>
                    <a:pt x="136" y="653"/>
                  </a:lnTo>
                  <a:lnTo>
                    <a:pt x="131" y="637"/>
                  </a:lnTo>
                  <a:lnTo>
                    <a:pt x="131" y="555"/>
                  </a:lnTo>
                  <a:lnTo>
                    <a:pt x="128" y="489"/>
                  </a:lnTo>
                  <a:lnTo>
                    <a:pt x="118" y="337"/>
                  </a:lnTo>
                  <a:lnTo>
                    <a:pt x="111" y="268"/>
                  </a:lnTo>
                  <a:lnTo>
                    <a:pt x="105" y="211"/>
                  </a:lnTo>
                  <a:lnTo>
                    <a:pt x="98" y="155"/>
                  </a:lnTo>
                  <a:lnTo>
                    <a:pt x="90" y="114"/>
                  </a:lnTo>
                  <a:lnTo>
                    <a:pt x="80" y="85"/>
                  </a:lnTo>
                  <a:lnTo>
                    <a:pt x="70" y="70"/>
                  </a:lnTo>
                  <a:lnTo>
                    <a:pt x="55" y="60"/>
                  </a:lnTo>
                  <a:lnTo>
                    <a:pt x="35" y="57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35" y="32"/>
                  </a:lnTo>
                  <a:lnTo>
                    <a:pt x="70" y="25"/>
                  </a:lnTo>
                  <a:lnTo>
                    <a:pt x="103" y="16"/>
                  </a:lnTo>
                  <a:lnTo>
                    <a:pt x="126" y="10"/>
                  </a:lnTo>
                  <a:lnTo>
                    <a:pt x="133" y="7"/>
                  </a:lnTo>
                  <a:lnTo>
                    <a:pt x="138" y="3"/>
                  </a:lnTo>
                  <a:lnTo>
                    <a:pt x="153" y="3"/>
                  </a:lnTo>
                  <a:lnTo>
                    <a:pt x="156" y="7"/>
                  </a:lnTo>
                  <a:lnTo>
                    <a:pt x="158" y="16"/>
                  </a:lnTo>
                  <a:lnTo>
                    <a:pt x="161" y="32"/>
                  </a:lnTo>
                  <a:lnTo>
                    <a:pt x="166" y="60"/>
                  </a:lnTo>
                  <a:lnTo>
                    <a:pt x="173" y="98"/>
                  </a:lnTo>
                  <a:lnTo>
                    <a:pt x="181" y="152"/>
                  </a:lnTo>
                  <a:lnTo>
                    <a:pt x="188" y="202"/>
                  </a:lnTo>
                  <a:lnTo>
                    <a:pt x="193" y="252"/>
                  </a:lnTo>
                  <a:lnTo>
                    <a:pt x="198" y="306"/>
                  </a:lnTo>
                  <a:lnTo>
                    <a:pt x="203" y="366"/>
                  </a:lnTo>
                  <a:lnTo>
                    <a:pt x="206" y="441"/>
                  </a:lnTo>
                  <a:lnTo>
                    <a:pt x="211" y="530"/>
                  </a:lnTo>
                  <a:lnTo>
                    <a:pt x="281" y="435"/>
                  </a:lnTo>
                  <a:lnTo>
                    <a:pt x="311" y="385"/>
                  </a:lnTo>
                  <a:lnTo>
                    <a:pt x="341" y="331"/>
                  </a:lnTo>
                  <a:lnTo>
                    <a:pt x="367" y="278"/>
                  </a:lnTo>
                  <a:lnTo>
                    <a:pt x="384" y="230"/>
                  </a:lnTo>
                  <a:lnTo>
                    <a:pt x="397" y="189"/>
                  </a:lnTo>
                  <a:lnTo>
                    <a:pt x="402" y="155"/>
                  </a:lnTo>
                  <a:lnTo>
                    <a:pt x="402" y="142"/>
                  </a:lnTo>
                  <a:lnTo>
                    <a:pt x="392" y="123"/>
                  </a:lnTo>
                  <a:lnTo>
                    <a:pt x="382" y="111"/>
                  </a:lnTo>
                  <a:lnTo>
                    <a:pt x="367" y="89"/>
                  </a:lnTo>
                  <a:lnTo>
                    <a:pt x="357" y="70"/>
                  </a:lnTo>
                  <a:lnTo>
                    <a:pt x="354" y="48"/>
                  </a:lnTo>
                  <a:lnTo>
                    <a:pt x="359" y="22"/>
                  </a:lnTo>
                  <a:lnTo>
                    <a:pt x="374" y="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2" name="Freeform 440"/>
            <p:cNvSpPr>
              <a:spLocks/>
            </p:cNvSpPr>
            <p:nvPr/>
          </p:nvSpPr>
          <p:spPr bwMode="auto">
            <a:xfrm>
              <a:off x="1756" y="5798"/>
              <a:ext cx="264" cy="14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0"/>
                </a:cxn>
                <a:cxn ang="0">
                  <a:pos x="23" y="7"/>
                </a:cxn>
                <a:cxn ang="0">
                  <a:pos x="40" y="22"/>
                </a:cxn>
                <a:cxn ang="0">
                  <a:pos x="65" y="51"/>
                </a:cxn>
                <a:cxn ang="0">
                  <a:pos x="93" y="89"/>
                </a:cxn>
                <a:cxn ang="0">
                  <a:pos x="126" y="136"/>
                </a:cxn>
                <a:cxn ang="0">
                  <a:pos x="158" y="196"/>
                </a:cxn>
                <a:cxn ang="0">
                  <a:pos x="188" y="265"/>
                </a:cxn>
                <a:cxn ang="0">
                  <a:pos x="221" y="363"/>
                </a:cxn>
                <a:cxn ang="0">
                  <a:pos x="241" y="460"/>
                </a:cxn>
                <a:cxn ang="0">
                  <a:pos x="256" y="552"/>
                </a:cxn>
                <a:cxn ang="0">
                  <a:pos x="261" y="637"/>
                </a:cxn>
                <a:cxn ang="0">
                  <a:pos x="264" y="709"/>
                </a:cxn>
                <a:cxn ang="0">
                  <a:pos x="261" y="709"/>
                </a:cxn>
                <a:cxn ang="0">
                  <a:pos x="259" y="807"/>
                </a:cxn>
                <a:cxn ang="0">
                  <a:pos x="249" y="914"/>
                </a:cxn>
                <a:cxn ang="0">
                  <a:pos x="226" y="1028"/>
                </a:cxn>
                <a:cxn ang="0">
                  <a:pos x="191" y="1144"/>
                </a:cxn>
                <a:cxn ang="0">
                  <a:pos x="163" y="1207"/>
                </a:cxn>
                <a:cxn ang="0">
                  <a:pos x="136" y="1264"/>
                </a:cxn>
                <a:cxn ang="0">
                  <a:pos x="108" y="1311"/>
                </a:cxn>
                <a:cxn ang="0">
                  <a:pos x="80" y="1349"/>
                </a:cxn>
                <a:cxn ang="0">
                  <a:pos x="55" y="1381"/>
                </a:cxn>
                <a:cxn ang="0">
                  <a:pos x="35" y="1403"/>
                </a:cxn>
                <a:cxn ang="0">
                  <a:pos x="18" y="1418"/>
                </a:cxn>
                <a:cxn ang="0">
                  <a:pos x="10" y="1422"/>
                </a:cxn>
                <a:cxn ang="0">
                  <a:pos x="8" y="1422"/>
                </a:cxn>
                <a:cxn ang="0">
                  <a:pos x="3" y="1418"/>
                </a:cxn>
                <a:cxn ang="0">
                  <a:pos x="0" y="1412"/>
                </a:cxn>
                <a:cxn ang="0">
                  <a:pos x="0" y="1399"/>
                </a:cxn>
                <a:cxn ang="0">
                  <a:pos x="5" y="1393"/>
                </a:cxn>
                <a:cxn ang="0">
                  <a:pos x="8" y="1387"/>
                </a:cxn>
                <a:cxn ang="0">
                  <a:pos x="15" y="1381"/>
                </a:cxn>
                <a:cxn ang="0">
                  <a:pos x="70" y="1299"/>
                </a:cxn>
                <a:cxn ang="0">
                  <a:pos x="113" y="1210"/>
                </a:cxn>
                <a:cxn ang="0">
                  <a:pos x="146" y="1116"/>
                </a:cxn>
                <a:cxn ang="0">
                  <a:pos x="171" y="1018"/>
                </a:cxn>
                <a:cxn ang="0">
                  <a:pos x="186" y="917"/>
                </a:cxn>
                <a:cxn ang="0">
                  <a:pos x="196" y="813"/>
                </a:cxn>
                <a:cxn ang="0">
                  <a:pos x="198" y="709"/>
                </a:cxn>
                <a:cxn ang="0">
                  <a:pos x="193" y="587"/>
                </a:cxn>
                <a:cxn ang="0">
                  <a:pos x="183" y="473"/>
                </a:cxn>
                <a:cxn ang="0">
                  <a:pos x="163" y="369"/>
                </a:cxn>
                <a:cxn ang="0">
                  <a:pos x="138" y="275"/>
                </a:cxn>
                <a:cxn ang="0">
                  <a:pos x="106" y="189"/>
                </a:cxn>
                <a:cxn ang="0">
                  <a:pos x="68" y="114"/>
                </a:cxn>
                <a:cxn ang="0">
                  <a:pos x="23" y="48"/>
                </a:cxn>
                <a:cxn ang="0">
                  <a:pos x="15" y="38"/>
                </a:cxn>
                <a:cxn ang="0">
                  <a:pos x="10" y="29"/>
                </a:cxn>
                <a:cxn ang="0">
                  <a:pos x="5" y="22"/>
                </a:cxn>
                <a:cxn ang="0">
                  <a:pos x="5" y="19"/>
                </a:cxn>
                <a:cxn ang="0">
                  <a:pos x="3" y="16"/>
                </a:cxn>
                <a:cxn ang="0">
                  <a:pos x="3" y="10"/>
                </a:cxn>
                <a:cxn ang="0">
                  <a:pos x="5" y="4"/>
                </a:cxn>
                <a:cxn ang="0">
                  <a:pos x="8" y="0"/>
                </a:cxn>
              </a:cxnLst>
              <a:rect l="0" t="0" r="r" b="b"/>
              <a:pathLst>
                <a:path w="264" h="1422">
                  <a:moveTo>
                    <a:pt x="8" y="0"/>
                  </a:moveTo>
                  <a:lnTo>
                    <a:pt x="13" y="0"/>
                  </a:lnTo>
                  <a:lnTo>
                    <a:pt x="23" y="7"/>
                  </a:lnTo>
                  <a:lnTo>
                    <a:pt x="40" y="22"/>
                  </a:lnTo>
                  <a:lnTo>
                    <a:pt x="65" y="51"/>
                  </a:lnTo>
                  <a:lnTo>
                    <a:pt x="93" y="89"/>
                  </a:lnTo>
                  <a:lnTo>
                    <a:pt x="126" y="136"/>
                  </a:lnTo>
                  <a:lnTo>
                    <a:pt x="158" y="196"/>
                  </a:lnTo>
                  <a:lnTo>
                    <a:pt x="188" y="265"/>
                  </a:lnTo>
                  <a:lnTo>
                    <a:pt x="221" y="363"/>
                  </a:lnTo>
                  <a:lnTo>
                    <a:pt x="241" y="460"/>
                  </a:lnTo>
                  <a:lnTo>
                    <a:pt x="256" y="552"/>
                  </a:lnTo>
                  <a:lnTo>
                    <a:pt x="261" y="637"/>
                  </a:lnTo>
                  <a:lnTo>
                    <a:pt x="264" y="709"/>
                  </a:lnTo>
                  <a:lnTo>
                    <a:pt x="261" y="709"/>
                  </a:lnTo>
                  <a:lnTo>
                    <a:pt x="259" y="807"/>
                  </a:lnTo>
                  <a:lnTo>
                    <a:pt x="249" y="914"/>
                  </a:lnTo>
                  <a:lnTo>
                    <a:pt x="226" y="1028"/>
                  </a:lnTo>
                  <a:lnTo>
                    <a:pt x="191" y="1144"/>
                  </a:lnTo>
                  <a:lnTo>
                    <a:pt x="163" y="1207"/>
                  </a:lnTo>
                  <a:lnTo>
                    <a:pt x="136" y="1264"/>
                  </a:lnTo>
                  <a:lnTo>
                    <a:pt x="108" y="1311"/>
                  </a:lnTo>
                  <a:lnTo>
                    <a:pt x="80" y="1349"/>
                  </a:lnTo>
                  <a:lnTo>
                    <a:pt x="55" y="1381"/>
                  </a:lnTo>
                  <a:lnTo>
                    <a:pt x="35" y="1403"/>
                  </a:lnTo>
                  <a:lnTo>
                    <a:pt x="18" y="1418"/>
                  </a:lnTo>
                  <a:lnTo>
                    <a:pt x="10" y="1422"/>
                  </a:lnTo>
                  <a:lnTo>
                    <a:pt x="8" y="1422"/>
                  </a:lnTo>
                  <a:lnTo>
                    <a:pt x="3" y="1418"/>
                  </a:lnTo>
                  <a:lnTo>
                    <a:pt x="0" y="1412"/>
                  </a:lnTo>
                  <a:lnTo>
                    <a:pt x="0" y="1399"/>
                  </a:lnTo>
                  <a:lnTo>
                    <a:pt x="5" y="1393"/>
                  </a:lnTo>
                  <a:lnTo>
                    <a:pt x="8" y="1387"/>
                  </a:lnTo>
                  <a:lnTo>
                    <a:pt x="15" y="1381"/>
                  </a:lnTo>
                  <a:lnTo>
                    <a:pt x="70" y="1299"/>
                  </a:lnTo>
                  <a:lnTo>
                    <a:pt x="113" y="1210"/>
                  </a:lnTo>
                  <a:lnTo>
                    <a:pt x="146" y="1116"/>
                  </a:lnTo>
                  <a:lnTo>
                    <a:pt x="171" y="1018"/>
                  </a:lnTo>
                  <a:lnTo>
                    <a:pt x="186" y="917"/>
                  </a:lnTo>
                  <a:lnTo>
                    <a:pt x="196" y="813"/>
                  </a:lnTo>
                  <a:lnTo>
                    <a:pt x="198" y="709"/>
                  </a:lnTo>
                  <a:lnTo>
                    <a:pt x="193" y="587"/>
                  </a:lnTo>
                  <a:lnTo>
                    <a:pt x="183" y="473"/>
                  </a:lnTo>
                  <a:lnTo>
                    <a:pt x="163" y="369"/>
                  </a:lnTo>
                  <a:lnTo>
                    <a:pt x="138" y="275"/>
                  </a:lnTo>
                  <a:lnTo>
                    <a:pt x="106" y="189"/>
                  </a:lnTo>
                  <a:lnTo>
                    <a:pt x="68" y="114"/>
                  </a:lnTo>
                  <a:lnTo>
                    <a:pt x="23" y="48"/>
                  </a:lnTo>
                  <a:lnTo>
                    <a:pt x="15" y="38"/>
                  </a:lnTo>
                  <a:lnTo>
                    <a:pt x="10" y="29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3" y="10"/>
                  </a:lnTo>
                  <a:lnTo>
                    <a:pt x="5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3" name="Freeform 441"/>
            <p:cNvSpPr>
              <a:spLocks noEditPoints="1"/>
            </p:cNvSpPr>
            <p:nvPr/>
          </p:nvSpPr>
          <p:spPr bwMode="auto">
            <a:xfrm>
              <a:off x="3965" y="5064"/>
              <a:ext cx="937" cy="1481"/>
            </a:xfrm>
            <a:custGeom>
              <a:avLst/>
              <a:gdLst/>
              <a:ahLst/>
              <a:cxnLst>
                <a:cxn ang="0">
                  <a:pos x="43" y="1406"/>
                </a:cxn>
                <a:cxn ang="0">
                  <a:pos x="896" y="1406"/>
                </a:cxn>
                <a:cxn ang="0">
                  <a:pos x="911" y="1409"/>
                </a:cxn>
                <a:cxn ang="0">
                  <a:pos x="924" y="1415"/>
                </a:cxn>
                <a:cxn ang="0">
                  <a:pos x="934" y="1425"/>
                </a:cxn>
                <a:cxn ang="0">
                  <a:pos x="937" y="1443"/>
                </a:cxn>
                <a:cxn ang="0">
                  <a:pos x="934" y="1462"/>
                </a:cxn>
                <a:cxn ang="0">
                  <a:pos x="924" y="1472"/>
                </a:cxn>
                <a:cxn ang="0">
                  <a:pos x="914" y="1478"/>
                </a:cxn>
                <a:cxn ang="0">
                  <a:pos x="899" y="1481"/>
                </a:cxn>
                <a:cxn ang="0">
                  <a:pos x="40" y="1481"/>
                </a:cxn>
                <a:cxn ang="0">
                  <a:pos x="25" y="1478"/>
                </a:cxn>
                <a:cxn ang="0">
                  <a:pos x="15" y="1472"/>
                </a:cxn>
                <a:cxn ang="0">
                  <a:pos x="5" y="1462"/>
                </a:cxn>
                <a:cxn ang="0">
                  <a:pos x="3" y="1443"/>
                </a:cxn>
                <a:cxn ang="0">
                  <a:pos x="5" y="1425"/>
                </a:cxn>
                <a:cxn ang="0">
                  <a:pos x="15" y="1415"/>
                </a:cxn>
                <a:cxn ang="0">
                  <a:pos x="28" y="1409"/>
                </a:cxn>
                <a:cxn ang="0">
                  <a:pos x="43" y="1406"/>
                </a:cxn>
                <a:cxn ang="0">
                  <a:pos x="896" y="0"/>
                </a:cxn>
                <a:cxn ang="0">
                  <a:pos x="904" y="0"/>
                </a:cxn>
                <a:cxn ang="0">
                  <a:pos x="914" y="3"/>
                </a:cxn>
                <a:cxn ang="0">
                  <a:pos x="921" y="7"/>
                </a:cxn>
                <a:cxn ang="0">
                  <a:pos x="929" y="16"/>
                </a:cxn>
                <a:cxn ang="0">
                  <a:pos x="931" y="26"/>
                </a:cxn>
                <a:cxn ang="0">
                  <a:pos x="934" y="38"/>
                </a:cxn>
                <a:cxn ang="0">
                  <a:pos x="934" y="51"/>
                </a:cxn>
                <a:cxn ang="0">
                  <a:pos x="929" y="60"/>
                </a:cxn>
                <a:cxn ang="0">
                  <a:pos x="924" y="66"/>
                </a:cxn>
                <a:cxn ang="0">
                  <a:pos x="916" y="73"/>
                </a:cxn>
                <a:cxn ang="0">
                  <a:pos x="906" y="79"/>
                </a:cxn>
                <a:cxn ang="0">
                  <a:pos x="103" y="555"/>
                </a:cxn>
                <a:cxn ang="0">
                  <a:pos x="901" y="1027"/>
                </a:cxn>
                <a:cxn ang="0">
                  <a:pos x="914" y="1034"/>
                </a:cxn>
                <a:cxn ang="0">
                  <a:pos x="921" y="1043"/>
                </a:cxn>
                <a:cxn ang="0">
                  <a:pos x="929" y="1050"/>
                </a:cxn>
                <a:cxn ang="0">
                  <a:pos x="931" y="1056"/>
                </a:cxn>
                <a:cxn ang="0">
                  <a:pos x="934" y="1065"/>
                </a:cxn>
                <a:cxn ang="0">
                  <a:pos x="934" y="1072"/>
                </a:cxn>
                <a:cxn ang="0">
                  <a:pos x="931" y="1084"/>
                </a:cxn>
                <a:cxn ang="0">
                  <a:pos x="929" y="1094"/>
                </a:cxn>
                <a:cxn ang="0">
                  <a:pos x="921" y="1103"/>
                </a:cxn>
                <a:cxn ang="0">
                  <a:pos x="914" y="1106"/>
                </a:cxn>
                <a:cxn ang="0">
                  <a:pos x="904" y="1109"/>
                </a:cxn>
                <a:cxn ang="0">
                  <a:pos x="896" y="1109"/>
                </a:cxn>
                <a:cxn ang="0">
                  <a:pos x="891" y="1106"/>
                </a:cxn>
                <a:cxn ang="0">
                  <a:pos x="884" y="1103"/>
                </a:cxn>
                <a:cxn ang="0">
                  <a:pos x="876" y="1097"/>
                </a:cxn>
                <a:cxn ang="0">
                  <a:pos x="30" y="599"/>
                </a:cxn>
                <a:cxn ang="0">
                  <a:pos x="10" y="586"/>
                </a:cxn>
                <a:cxn ang="0">
                  <a:pos x="0" y="567"/>
                </a:cxn>
                <a:cxn ang="0">
                  <a:pos x="0" y="552"/>
                </a:cxn>
                <a:cxn ang="0">
                  <a:pos x="3" y="542"/>
                </a:cxn>
                <a:cxn ang="0">
                  <a:pos x="5" y="536"/>
                </a:cxn>
                <a:cxn ang="0">
                  <a:pos x="18" y="520"/>
                </a:cxn>
                <a:cxn ang="0">
                  <a:pos x="30" y="514"/>
                </a:cxn>
                <a:cxn ang="0">
                  <a:pos x="876" y="13"/>
                </a:cxn>
                <a:cxn ang="0">
                  <a:pos x="881" y="10"/>
                </a:cxn>
                <a:cxn ang="0">
                  <a:pos x="889" y="3"/>
                </a:cxn>
                <a:cxn ang="0">
                  <a:pos x="896" y="0"/>
                </a:cxn>
              </a:cxnLst>
              <a:rect l="0" t="0" r="r" b="b"/>
              <a:pathLst>
                <a:path w="937" h="1481">
                  <a:moveTo>
                    <a:pt x="43" y="1406"/>
                  </a:moveTo>
                  <a:lnTo>
                    <a:pt x="896" y="1406"/>
                  </a:lnTo>
                  <a:lnTo>
                    <a:pt x="911" y="1409"/>
                  </a:lnTo>
                  <a:lnTo>
                    <a:pt x="924" y="1415"/>
                  </a:lnTo>
                  <a:lnTo>
                    <a:pt x="934" y="1425"/>
                  </a:lnTo>
                  <a:lnTo>
                    <a:pt x="937" y="1443"/>
                  </a:lnTo>
                  <a:lnTo>
                    <a:pt x="934" y="1462"/>
                  </a:lnTo>
                  <a:lnTo>
                    <a:pt x="924" y="1472"/>
                  </a:lnTo>
                  <a:lnTo>
                    <a:pt x="914" y="1478"/>
                  </a:lnTo>
                  <a:lnTo>
                    <a:pt x="899" y="1481"/>
                  </a:lnTo>
                  <a:lnTo>
                    <a:pt x="40" y="1481"/>
                  </a:lnTo>
                  <a:lnTo>
                    <a:pt x="25" y="1478"/>
                  </a:lnTo>
                  <a:lnTo>
                    <a:pt x="15" y="1472"/>
                  </a:lnTo>
                  <a:lnTo>
                    <a:pt x="5" y="1462"/>
                  </a:lnTo>
                  <a:lnTo>
                    <a:pt x="3" y="1443"/>
                  </a:lnTo>
                  <a:lnTo>
                    <a:pt x="5" y="1425"/>
                  </a:lnTo>
                  <a:lnTo>
                    <a:pt x="15" y="1415"/>
                  </a:lnTo>
                  <a:lnTo>
                    <a:pt x="28" y="1409"/>
                  </a:lnTo>
                  <a:lnTo>
                    <a:pt x="43" y="1406"/>
                  </a:lnTo>
                  <a:close/>
                  <a:moveTo>
                    <a:pt x="896" y="0"/>
                  </a:moveTo>
                  <a:lnTo>
                    <a:pt x="904" y="0"/>
                  </a:lnTo>
                  <a:lnTo>
                    <a:pt x="914" y="3"/>
                  </a:lnTo>
                  <a:lnTo>
                    <a:pt x="921" y="7"/>
                  </a:lnTo>
                  <a:lnTo>
                    <a:pt x="929" y="16"/>
                  </a:lnTo>
                  <a:lnTo>
                    <a:pt x="931" y="26"/>
                  </a:lnTo>
                  <a:lnTo>
                    <a:pt x="934" y="38"/>
                  </a:lnTo>
                  <a:lnTo>
                    <a:pt x="934" y="51"/>
                  </a:lnTo>
                  <a:lnTo>
                    <a:pt x="929" y="60"/>
                  </a:lnTo>
                  <a:lnTo>
                    <a:pt x="924" y="66"/>
                  </a:lnTo>
                  <a:lnTo>
                    <a:pt x="916" y="73"/>
                  </a:lnTo>
                  <a:lnTo>
                    <a:pt x="906" y="79"/>
                  </a:lnTo>
                  <a:lnTo>
                    <a:pt x="103" y="555"/>
                  </a:lnTo>
                  <a:lnTo>
                    <a:pt x="901" y="1027"/>
                  </a:lnTo>
                  <a:lnTo>
                    <a:pt x="914" y="1034"/>
                  </a:lnTo>
                  <a:lnTo>
                    <a:pt x="921" y="1043"/>
                  </a:lnTo>
                  <a:lnTo>
                    <a:pt x="929" y="1050"/>
                  </a:lnTo>
                  <a:lnTo>
                    <a:pt x="931" y="1056"/>
                  </a:lnTo>
                  <a:lnTo>
                    <a:pt x="934" y="1065"/>
                  </a:lnTo>
                  <a:lnTo>
                    <a:pt x="934" y="1072"/>
                  </a:lnTo>
                  <a:lnTo>
                    <a:pt x="931" y="1084"/>
                  </a:lnTo>
                  <a:lnTo>
                    <a:pt x="929" y="1094"/>
                  </a:lnTo>
                  <a:lnTo>
                    <a:pt x="921" y="1103"/>
                  </a:lnTo>
                  <a:lnTo>
                    <a:pt x="914" y="1106"/>
                  </a:lnTo>
                  <a:lnTo>
                    <a:pt x="904" y="1109"/>
                  </a:lnTo>
                  <a:lnTo>
                    <a:pt x="896" y="1109"/>
                  </a:lnTo>
                  <a:lnTo>
                    <a:pt x="891" y="1106"/>
                  </a:lnTo>
                  <a:lnTo>
                    <a:pt x="884" y="1103"/>
                  </a:lnTo>
                  <a:lnTo>
                    <a:pt x="876" y="1097"/>
                  </a:lnTo>
                  <a:lnTo>
                    <a:pt x="30" y="599"/>
                  </a:lnTo>
                  <a:lnTo>
                    <a:pt x="10" y="586"/>
                  </a:lnTo>
                  <a:lnTo>
                    <a:pt x="0" y="567"/>
                  </a:lnTo>
                  <a:lnTo>
                    <a:pt x="0" y="552"/>
                  </a:lnTo>
                  <a:lnTo>
                    <a:pt x="3" y="542"/>
                  </a:lnTo>
                  <a:lnTo>
                    <a:pt x="5" y="536"/>
                  </a:lnTo>
                  <a:lnTo>
                    <a:pt x="18" y="520"/>
                  </a:lnTo>
                  <a:lnTo>
                    <a:pt x="30" y="514"/>
                  </a:lnTo>
                  <a:lnTo>
                    <a:pt x="876" y="13"/>
                  </a:lnTo>
                  <a:lnTo>
                    <a:pt x="881" y="10"/>
                  </a:lnTo>
                  <a:lnTo>
                    <a:pt x="889" y="3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54" name="Freeform 442"/>
            <p:cNvSpPr>
              <a:spLocks/>
            </p:cNvSpPr>
            <p:nvPr/>
          </p:nvSpPr>
          <p:spPr bwMode="auto">
            <a:xfrm>
              <a:off x="5441" y="4989"/>
              <a:ext cx="595" cy="1323"/>
            </a:xfrm>
            <a:custGeom>
              <a:avLst/>
              <a:gdLst/>
              <a:ahLst/>
              <a:cxnLst>
                <a:cxn ang="0">
                  <a:pos x="362" y="6"/>
                </a:cxn>
                <a:cxn ang="0">
                  <a:pos x="457" y="53"/>
                </a:cxn>
                <a:cxn ang="0">
                  <a:pos x="520" y="141"/>
                </a:cxn>
                <a:cxn ang="0">
                  <a:pos x="542" y="261"/>
                </a:cxn>
                <a:cxn ang="0">
                  <a:pos x="530" y="356"/>
                </a:cxn>
                <a:cxn ang="0">
                  <a:pos x="482" y="441"/>
                </a:cxn>
                <a:cxn ang="0">
                  <a:pos x="399" y="526"/>
                </a:cxn>
                <a:cxn ang="0">
                  <a:pos x="477" y="573"/>
                </a:cxn>
                <a:cxn ang="0">
                  <a:pos x="527" y="627"/>
                </a:cxn>
                <a:cxn ang="0">
                  <a:pos x="578" y="737"/>
                </a:cxn>
                <a:cxn ang="0">
                  <a:pos x="595" y="876"/>
                </a:cxn>
                <a:cxn ang="0">
                  <a:pos x="578" y="1021"/>
                </a:cxn>
                <a:cxn ang="0">
                  <a:pos x="522" y="1143"/>
                </a:cxn>
                <a:cxn ang="0">
                  <a:pos x="435" y="1238"/>
                </a:cxn>
                <a:cxn ang="0">
                  <a:pos x="314" y="1301"/>
                </a:cxn>
                <a:cxn ang="0">
                  <a:pos x="173" y="1323"/>
                </a:cxn>
                <a:cxn ang="0">
                  <a:pos x="81" y="1310"/>
                </a:cxn>
                <a:cxn ang="0">
                  <a:pos x="20" y="1273"/>
                </a:cxn>
                <a:cxn ang="0">
                  <a:pos x="0" y="1213"/>
                </a:cxn>
                <a:cxn ang="0">
                  <a:pos x="15" y="1165"/>
                </a:cxn>
                <a:cxn ang="0">
                  <a:pos x="58" y="1147"/>
                </a:cxn>
                <a:cxn ang="0">
                  <a:pos x="101" y="1156"/>
                </a:cxn>
                <a:cxn ang="0">
                  <a:pos x="156" y="1194"/>
                </a:cxn>
                <a:cxn ang="0">
                  <a:pos x="226" y="1241"/>
                </a:cxn>
                <a:cxn ang="0">
                  <a:pos x="284" y="1254"/>
                </a:cxn>
                <a:cxn ang="0">
                  <a:pos x="374" y="1225"/>
                </a:cxn>
                <a:cxn ang="0">
                  <a:pos x="442" y="1147"/>
                </a:cxn>
                <a:cxn ang="0">
                  <a:pos x="480" y="1033"/>
                </a:cxn>
                <a:cxn ang="0">
                  <a:pos x="480" y="904"/>
                </a:cxn>
                <a:cxn ang="0">
                  <a:pos x="445" y="794"/>
                </a:cxn>
                <a:cxn ang="0">
                  <a:pos x="377" y="712"/>
                </a:cxn>
                <a:cxn ang="0">
                  <a:pos x="309" y="674"/>
                </a:cxn>
                <a:cxn ang="0">
                  <a:pos x="254" y="664"/>
                </a:cxn>
                <a:cxn ang="0">
                  <a:pos x="168" y="661"/>
                </a:cxn>
                <a:cxn ang="0">
                  <a:pos x="224" y="614"/>
                </a:cxn>
                <a:cxn ang="0">
                  <a:pos x="304" y="564"/>
                </a:cxn>
                <a:cxn ang="0">
                  <a:pos x="362" y="507"/>
                </a:cxn>
                <a:cxn ang="0">
                  <a:pos x="407" y="422"/>
                </a:cxn>
                <a:cxn ang="0">
                  <a:pos x="422" y="321"/>
                </a:cxn>
                <a:cxn ang="0">
                  <a:pos x="402" y="214"/>
                </a:cxn>
                <a:cxn ang="0">
                  <a:pos x="342" y="141"/>
                </a:cxn>
                <a:cxn ang="0">
                  <a:pos x="254" y="116"/>
                </a:cxn>
                <a:cxn ang="0">
                  <a:pos x="148" y="148"/>
                </a:cxn>
                <a:cxn ang="0">
                  <a:pos x="63" y="242"/>
                </a:cxn>
                <a:cxn ang="0">
                  <a:pos x="3" y="312"/>
                </a:cxn>
                <a:cxn ang="0">
                  <a:pos x="40" y="198"/>
                </a:cxn>
                <a:cxn ang="0">
                  <a:pos x="81" y="126"/>
                </a:cxn>
                <a:cxn ang="0">
                  <a:pos x="148" y="53"/>
                </a:cxn>
                <a:cxn ang="0">
                  <a:pos x="249" y="6"/>
                </a:cxn>
              </a:cxnLst>
              <a:rect l="0" t="0" r="r" b="b"/>
              <a:pathLst>
                <a:path w="595" h="1323">
                  <a:moveTo>
                    <a:pt x="304" y="0"/>
                  </a:moveTo>
                  <a:lnTo>
                    <a:pt x="362" y="6"/>
                  </a:lnTo>
                  <a:lnTo>
                    <a:pt x="412" y="25"/>
                  </a:lnTo>
                  <a:lnTo>
                    <a:pt x="457" y="53"/>
                  </a:lnTo>
                  <a:lnTo>
                    <a:pt x="492" y="94"/>
                  </a:lnTo>
                  <a:lnTo>
                    <a:pt x="520" y="141"/>
                  </a:lnTo>
                  <a:lnTo>
                    <a:pt x="537" y="198"/>
                  </a:lnTo>
                  <a:lnTo>
                    <a:pt x="542" y="261"/>
                  </a:lnTo>
                  <a:lnTo>
                    <a:pt x="540" y="312"/>
                  </a:lnTo>
                  <a:lnTo>
                    <a:pt x="530" y="356"/>
                  </a:lnTo>
                  <a:lnTo>
                    <a:pt x="510" y="397"/>
                  </a:lnTo>
                  <a:lnTo>
                    <a:pt x="482" y="441"/>
                  </a:lnTo>
                  <a:lnTo>
                    <a:pt x="447" y="482"/>
                  </a:lnTo>
                  <a:lnTo>
                    <a:pt x="399" y="526"/>
                  </a:lnTo>
                  <a:lnTo>
                    <a:pt x="445" y="551"/>
                  </a:lnTo>
                  <a:lnTo>
                    <a:pt x="477" y="573"/>
                  </a:lnTo>
                  <a:lnTo>
                    <a:pt x="505" y="598"/>
                  </a:lnTo>
                  <a:lnTo>
                    <a:pt x="527" y="627"/>
                  </a:lnTo>
                  <a:lnTo>
                    <a:pt x="555" y="677"/>
                  </a:lnTo>
                  <a:lnTo>
                    <a:pt x="578" y="737"/>
                  </a:lnTo>
                  <a:lnTo>
                    <a:pt x="590" y="803"/>
                  </a:lnTo>
                  <a:lnTo>
                    <a:pt x="595" y="876"/>
                  </a:lnTo>
                  <a:lnTo>
                    <a:pt x="590" y="951"/>
                  </a:lnTo>
                  <a:lnTo>
                    <a:pt x="578" y="1021"/>
                  </a:lnTo>
                  <a:lnTo>
                    <a:pt x="555" y="1084"/>
                  </a:lnTo>
                  <a:lnTo>
                    <a:pt x="522" y="1143"/>
                  </a:lnTo>
                  <a:lnTo>
                    <a:pt x="485" y="1194"/>
                  </a:lnTo>
                  <a:lnTo>
                    <a:pt x="435" y="1238"/>
                  </a:lnTo>
                  <a:lnTo>
                    <a:pt x="377" y="1273"/>
                  </a:lnTo>
                  <a:lnTo>
                    <a:pt x="314" y="1301"/>
                  </a:lnTo>
                  <a:lnTo>
                    <a:pt x="244" y="1317"/>
                  </a:lnTo>
                  <a:lnTo>
                    <a:pt x="173" y="1323"/>
                  </a:lnTo>
                  <a:lnTo>
                    <a:pt x="123" y="1320"/>
                  </a:lnTo>
                  <a:lnTo>
                    <a:pt x="81" y="1310"/>
                  </a:lnTo>
                  <a:lnTo>
                    <a:pt x="45" y="1295"/>
                  </a:lnTo>
                  <a:lnTo>
                    <a:pt x="20" y="1273"/>
                  </a:lnTo>
                  <a:lnTo>
                    <a:pt x="5" y="1244"/>
                  </a:lnTo>
                  <a:lnTo>
                    <a:pt x="0" y="1213"/>
                  </a:lnTo>
                  <a:lnTo>
                    <a:pt x="5" y="1188"/>
                  </a:lnTo>
                  <a:lnTo>
                    <a:pt x="15" y="1165"/>
                  </a:lnTo>
                  <a:lnTo>
                    <a:pt x="35" y="1153"/>
                  </a:lnTo>
                  <a:lnTo>
                    <a:pt x="58" y="1147"/>
                  </a:lnTo>
                  <a:lnTo>
                    <a:pt x="78" y="1150"/>
                  </a:lnTo>
                  <a:lnTo>
                    <a:pt x="101" y="1156"/>
                  </a:lnTo>
                  <a:lnTo>
                    <a:pt x="126" y="1172"/>
                  </a:lnTo>
                  <a:lnTo>
                    <a:pt x="156" y="1194"/>
                  </a:lnTo>
                  <a:lnTo>
                    <a:pt x="194" y="1222"/>
                  </a:lnTo>
                  <a:lnTo>
                    <a:pt x="226" y="1241"/>
                  </a:lnTo>
                  <a:lnTo>
                    <a:pt x="254" y="1251"/>
                  </a:lnTo>
                  <a:lnTo>
                    <a:pt x="284" y="1254"/>
                  </a:lnTo>
                  <a:lnTo>
                    <a:pt x="332" y="1247"/>
                  </a:lnTo>
                  <a:lnTo>
                    <a:pt x="374" y="1225"/>
                  </a:lnTo>
                  <a:lnTo>
                    <a:pt x="409" y="1191"/>
                  </a:lnTo>
                  <a:lnTo>
                    <a:pt x="442" y="1147"/>
                  </a:lnTo>
                  <a:lnTo>
                    <a:pt x="465" y="1093"/>
                  </a:lnTo>
                  <a:lnTo>
                    <a:pt x="480" y="1033"/>
                  </a:lnTo>
                  <a:lnTo>
                    <a:pt x="485" y="967"/>
                  </a:lnTo>
                  <a:lnTo>
                    <a:pt x="480" y="904"/>
                  </a:lnTo>
                  <a:lnTo>
                    <a:pt x="467" y="844"/>
                  </a:lnTo>
                  <a:lnTo>
                    <a:pt x="445" y="794"/>
                  </a:lnTo>
                  <a:lnTo>
                    <a:pt x="414" y="746"/>
                  </a:lnTo>
                  <a:lnTo>
                    <a:pt x="377" y="712"/>
                  </a:lnTo>
                  <a:lnTo>
                    <a:pt x="332" y="683"/>
                  </a:lnTo>
                  <a:lnTo>
                    <a:pt x="309" y="674"/>
                  </a:lnTo>
                  <a:lnTo>
                    <a:pt x="284" y="668"/>
                  </a:lnTo>
                  <a:lnTo>
                    <a:pt x="254" y="664"/>
                  </a:lnTo>
                  <a:lnTo>
                    <a:pt x="216" y="661"/>
                  </a:lnTo>
                  <a:lnTo>
                    <a:pt x="168" y="661"/>
                  </a:lnTo>
                  <a:lnTo>
                    <a:pt x="168" y="639"/>
                  </a:lnTo>
                  <a:lnTo>
                    <a:pt x="224" y="614"/>
                  </a:lnTo>
                  <a:lnTo>
                    <a:pt x="269" y="589"/>
                  </a:lnTo>
                  <a:lnTo>
                    <a:pt x="304" y="564"/>
                  </a:lnTo>
                  <a:lnTo>
                    <a:pt x="334" y="539"/>
                  </a:lnTo>
                  <a:lnTo>
                    <a:pt x="362" y="507"/>
                  </a:lnTo>
                  <a:lnTo>
                    <a:pt x="387" y="469"/>
                  </a:lnTo>
                  <a:lnTo>
                    <a:pt x="407" y="422"/>
                  </a:lnTo>
                  <a:lnTo>
                    <a:pt x="417" y="372"/>
                  </a:lnTo>
                  <a:lnTo>
                    <a:pt x="422" y="321"/>
                  </a:lnTo>
                  <a:lnTo>
                    <a:pt x="417" y="264"/>
                  </a:lnTo>
                  <a:lnTo>
                    <a:pt x="402" y="214"/>
                  </a:lnTo>
                  <a:lnTo>
                    <a:pt x="377" y="173"/>
                  </a:lnTo>
                  <a:lnTo>
                    <a:pt x="342" y="141"/>
                  </a:lnTo>
                  <a:lnTo>
                    <a:pt x="301" y="123"/>
                  </a:lnTo>
                  <a:lnTo>
                    <a:pt x="254" y="116"/>
                  </a:lnTo>
                  <a:lnTo>
                    <a:pt x="199" y="123"/>
                  </a:lnTo>
                  <a:lnTo>
                    <a:pt x="148" y="148"/>
                  </a:lnTo>
                  <a:lnTo>
                    <a:pt x="106" y="186"/>
                  </a:lnTo>
                  <a:lnTo>
                    <a:pt x="63" y="242"/>
                  </a:lnTo>
                  <a:lnTo>
                    <a:pt x="25" y="318"/>
                  </a:lnTo>
                  <a:lnTo>
                    <a:pt x="3" y="312"/>
                  </a:lnTo>
                  <a:lnTo>
                    <a:pt x="23" y="249"/>
                  </a:lnTo>
                  <a:lnTo>
                    <a:pt x="40" y="198"/>
                  </a:lnTo>
                  <a:lnTo>
                    <a:pt x="60" y="160"/>
                  </a:lnTo>
                  <a:lnTo>
                    <a:pt x="81" y="126"/>
                  </a:lnTo>
                  <a:lnTo>
                    <a:pt x="106" y="94"/>
                  </a:lnTo>
                  <a:lnTo>
                    <a:pt x="148" y="53"/>
                  </a:lnTo>
                  <a:lnTo>
                    <a:pt x="199" y="22"/>
                  </a:lnTo>
                  <a:lnTo>
                    <a:pt x="249" y="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8" name="Group 17"/>
          <p:cNvGrpSpPr>
            <a:grpSpLocks/>
          </p:cNvGrpSpPr>
          <p:nvPr/>
        </p:nvGrpSpPr>
        <p:grpSpPr bwMode="auto">
          <a:xfrm>
            <a:off x="5832140" y="3753036"/>
            <a:ext cx="1547812" cy="1252537"/>
            <a:chOff x="3696" y="2073"/>
            <a:chExt cx="726" cy="631"/>
          </a:xfrm>
          <a:solidFill>
            <a:schemeClr val="accent2">
              <a:lumMod val="60000"/>
              <a:lumOff val="40000"/>
              <a:alpha val="40000"/>
            </a:schemeClr>
          </a:solidFill>
        </p:grpSpPr>
        <p:sp>
          <p:nvSpPr>
            <p:cNvPr id="459" name="AutoShape 1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 dirty="0"/>
            </a:p>
          </p:txBody>
        </p:sp>
        <p:sp>
          <p:nvSpPr>
            <p:cNvPr id="460" name="AutoShape 1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461" name="AutoShape 2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  <p:grpSp>
        <p:nvGrpSpPr>
          <p:cNvPr id="462" name="Group 17"/>
          <p:cNvGrpSpPr>
            <a:grpSpLocks/>
          </p:cNvGrpSpPr>
          <p:nvPr/>
        </p:nvGrpSpPr>
        <p:grpSpPr bwMode="auto">
          <a:xfrm>
            <a:off x="6660232" y="4113076"/>
            <a:ext cx="1547812" cy="1252537"/>
            <a:chOff x="3696" y="2073"/>
            <a:chExt cx="726" cy="631"/>
          </a:xfrm>
          <a:solidFill>
            <a:schemeClr val="accent2">
              <a:lumMod val="60000"/>
              <a:lumOff val="40000"/>
              <a:alpha val="40000"/>
            </a:schemeClr>
          </a:solidFill>
        </p:grpSpPr>
        <p:sp>
          <p:nvSpPr>
            <p:cNvPr id="463" name="AutoShape 1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464" name="AutoShape 1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465" name="AutoShape 2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  <p:grpSp>
        <p:nvGrpSpPr>
          <p:cNvPr id="466" name="Group 17"/>
          <p:cNvGrpSpPr>
            <a:grpSpLocks/>
          </p:cNvGrpSpPr>
          <p:nvPr/>
        </p:nvGrpSpPr>
        <p:grpSpPr bwMode="auto">
          <a:xfrm>
            <a:off x="4932040" y="3573016"/>
            <a:ext cx="1547812" cy="1252537"/>
            <a:chOff x="3696" y="2073"/>
            <a:chExt cx="726" cy="631"/>
          </a:xfrm>
          <a:solidFill>
            <a:schemeClr val="accent2">
              <a:lumMod val="60000"/>
              <a:lumOff val="40000"/>
              <a:alpha val="40000"/>
            </a:schemeClr>
          </a:solidFill>
        </p:grpSpPr>
        <p:sp>
          <p:nvSpPr>
            <p:cNvPr id="467" name="AutoShape 1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468" name="AutoShape 1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469" name="AutoShape 2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  <p:grpSp>
        <p:nvGrpSpPr>
          <p:cNvPr id="470" name="Group 17"/>
          <p:cNvGrpSpPr>
            <a:grpSpLocks/>
          </p:cNvGrpSpPr>
          <p:nvPr/>
        </p:nvGrpSpPr>
        <p:grpSpPr bwMode="auto">
          <a:xfrm>
            <a:off x="7443216" y="4509120"/>
            <a:ext cx="1547812" cy="1252537"/>
            <a:chOff x="3696" y="2073"/>
            <a:chExt cx="726" cy="631"/>
          </a:xfrm>
          <a:solidFill>
            <a:schemeClr val="accent2">
              <a:lumMod val="60000"/>
              <a:lumOff val="40000"/>
              <a:alpha val="40000"/>
            </a:schemeClr>
          </a:solidFill>
        </p:grpSpPr>
        <p:sp>
          <p:nvSpPr>
            <p:cNvPr id="471" name="AutoShape 1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472" name="AutoShape 1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473" name="AutoShape 2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  <p:grpSp>
        <p:nvGrpSpPr>
          <p:cNvPr id="17412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832139" y="3032956"/>
            <a:ext cx="151732" cy="210312"/>
            <a:chOff x="3594" y="2051"/>
            <a:chExt cx="1106" cy="1533"/>
          </a:xfrm>
        </p:grpSpPr>
        <p:sp>
          <p:nvSpPr>
            <p:cNvPr id="17414" name="Freeform 6"/>
            <p:cNvSpPr>
              <a:spLocks noEditPoints="1"/>
            </p:cNvSpPr>
            <p:nvPr/>
          </p:nvSpPr>
          <p:spPr bwMode="auto">
            <a:xfrm>
              <a:off x="3594" y="2051"/>
              <a:ext cx="627" cy="1365"/>
            </a:xfrm>
            <a:custGeom>
              <a:avLst/>
              <a:gdLst/>
              <a:ahLst/>
              <a:cxnLst>
                <a:cxn ang="0">
                  <a:pos x="486" y="66"/>
                </a:cxn>
                <a:cxn ang="0">
                  <a:pos x="435" y="150"/>
                </a:cxn>
                <a:cxn ang="0">
                  <a:pos x="382" y="278"/>
                </a:cxn>
                <a:cxn ang="0">
                  <a:pos x="332" y="442"/>
                </a:cxn>
                <a:cxn ang="0">
                  <a:pos x="291" y="613"/>
                </a:cxn>
                <a:cxn ang="0">
                  <a:pos x="260" y="763"/>
                </a:cxn>
                <a:cxn ang="0">
                  <a:pos x="240" y="875"/>
                </a:cxn>
                <a:cxn ang="0">
                  <a:pos x="274" y="843"/>
                </a:cxn>
                <a:cxn ang="0">
                  <a:pos x="357" y="731"/>
                </a:cxn>
                <a:cxn ang="0">
                  <a:pos x="452" y="581"/>
                </a:cxn>
                <a:cxn ang="0">
                  <a:pos x="534" y="407"/>
                </a:cxn>
                <a:cxn ang="0">
                  <a:pos x="583" y="218"/>
                </a:cxn>
                <a:cxn ang="0">
                  <a:pos x="587" y="109"/>
                </a:cxn>
                <a:cxn ang="0">
                  <a:pos x="573" y="63"/>
                </a:cxn>
                <a:cxn ang="0">
                  <a:pos x="533" y="42"/>
                </a:cxn>
                <a:cxn ang="0">
                  <a:pos x="582" y="15"/>
                </a:cxn>
                <a:cxn ang="0">
                  <a:pos x="615" y="62"/>
                </a:cxn>
                <a:cxn ang="0">
                  <a:pos x="626" y="117"/>
                </a:cxn>
                <a:cxn ang="0">
                  <a:pos x="621" y="238"/>
                </a:cxn>
                <a:cxn ang="0">
                  <a:pos x="556" y="460"/>
                </a:cxn>
                <a:cxn ang="0">
                  <a:pos x="450" y="667"/>
                </a:cxn>
                <a:cxn ang="0">
                  <a:pos x="330" y="840"/>
                </a:cxn>
                <a:cxn ang="0">
                  <a:pos x="249" y="939"/>
                </a:cxn>
                <a:cxn ang="0">
                  <a:pos x="233" y="961"/>
                </a:cxn>
                <a:cxn ang="0">
                  <a:pos x="226" y="989"/>
                </a:cxn>
                <a:cxn ang="0">
                  <a:pos x="222" y="1062"/>
                </a:cxn>
                <a:cxn ang="0">
                  <a:pos x="225" y="1158"/>
                </a:cxn>
                <a:cxn ang="0">
                  <a:pos x="247" y="1263"/>
                </a:cxn>
                <a:cxn ang="0">
                  <a:pos x="294" y="1317"/>
                </a:cxn>
                <a:cxn ang="0">
                  <a:pos x="352" y="1318"/>
                </a:cxn>
                <a:cxn ang="0">
                  <a:pos x="419" y="1283"/>
                </a:cxn>
                <a:cxn ang="0">
                  <a:pos x="510" y="1199"/>
                </a:cxn>
                <a:cxn ang="0">
                  <a:pos x="547" y="1159"/>
                </a:cxn>
                <a:cxn ang="0">
                  <a:pos x="563" y="1161"/>
                </a:cxn>
                <a:cxn ang="0">
                  <a:pos x="572" y="1180"/>
                </a:cxn>
                <a:cxn ang="0">
                  <a:pos x="549" y="1217"/>
                </a:cxn>
                <a:cxn ang="0">
                  <a:pos x="493" y="1274"/>
                </a:cxn>
                <a:cxn ang="0">
                  <a:pos x="447" y="1314"/>
                </a:cxn>
                <a:cxn ang="0">
                  <a:pos x="359" y="1359"/>
                </a:cxn>
                <a:cxn ang="0">
                  <a:pos x="264" y="1354"/>
                </a:cxn>
                <a:cxn ang="0">
                  <a:pos x="199" y="1293"/>
                </a:cxn>
                <a:cxn ang="0">
                  <a:pos x="157" y="1194"/>
                </a:cxn>
                <a:cxn ang="0">
                  <a:pos x="130" y="1080"/>
                </a:cxn>
                <a:cxn ang="0">
                  <a:pos x="90" y="1125"/>
                </a:cxn>
                <a:cxn ang="0">
                  <a:pos x="39" y="1183"/>
                </a:cxn>
                <a:cxn ang="0">
                  <a:pos x="24" y="1197"/>
                </a:cxn>
                <a:cxn ang="0">
                  <a:pos x="4" y="1185"/>
                </a:cxn>
                <a:cxn ang="0">
                  <a:pos x="6" y="1158"/>
                </a:cxn>
                <a:cxn ang="0">
                  <a:pos x="149" y="789"/>
                </a:cxn>
                <a:cxn ang="0">
                  <a:pos x="236" y="427"/>
                </a:cxn>
                <a:cxn ang="0">
                  <a:pos x="278" y="314"/>
                </a:cxn>
                <a:cxn ang="0">
                  <a:pos x="334" y="196"/>
                </a:cxn>
                <a:cxn ang="0">
                  <a:pos x="400" y="90"/>
                </a:cxn>
                <a:cxn ang="0">
                  <a:pos x="480" y="15"/>
                </a:cxn>
              </a:cxnLst>
              <a:rect l="0" t="0" r="r" b="b"/>
              <a:pathLst>
                <a:path w="627" h="1365">
                  <a:moveTo>
                    <a:pt x="533" y="42"/>
                  </a:moveTo>
                  <a:lnTo>
                    <a:pt x="520" y="44"/>
                  </a:lnTo>
                  <a:lnTo>
                    <a:pt x="508" y="48"/>
                  </a:lnTo>
                  <a:lnTo>
                    <a:pt x="497" y="55"/>
                  </a:lnTo>
                  <a:lnTo>
                    <a:pt x="486" y="66"/>
                  </a:lnTo>
                  <a:lnTo>
                    <a:pt x="475" y="79"/>
                  </a:lnTo>
                  <a:lnTo>
                    <a:pt x="465" y="93"/>
                  </a:lnTo>
                  <a:lnTo>
                    <a:pt x="455" y="110"/>
                  </a:lnTo>
                  <a:lnTo>
                    <a:pt x="445" y="129"/>
                  </a:lnTo>
                  <a:lnTo>
                    <a:pt x="435" y="150"/>
                  </a:lnTo>
                  <a:lnTo>
                    <a:pt x="424" y="172"/>
                  </a:lnTo>
                  <a:lnTo>
                    <a:pt x="414" y="197"/>
                  </a:lnTo>
                  <a:lnTo>
                    <a:pt x="403" y="221"/>
                  </a:lnTo>
                  <a:lnTo>
                    <a:pt x="392" y="249"/>
                  </a:lnTo>
                  <a:lnTo>
                    <a:pt x="382" y="278"/>
                  </a:lnTo>
                  <a:lnTo>
                    <a:pt x="371" y="309"/>
                  </a:lnTo>
                  <a:lnTo>
                    <a:pt x="361" y="341"/>
                  </a:lnTo>
                  <a:lnTo>
                    <a:pt x="351" y="374"/>
                  </a:lnTo>
                  <a:lnTo>
                    <a:pt x="342" y="408"/>
                  </a:lnTo>
                  <a:lnTo>
                    <a:pt x="332" y="442"/>
                  </a:lnTo>
                  <a:lnTo>
                    <a:pt x="323" y="477"/>
                  </a:lnTo>
                  <a:lnTo>
                    <a:pt x="314" y="511"/>
                  </a:lnTo>
                  <a:lnTo>
                    <a:pt x="306" y="546"/>
                  </a:lnTo>
                  <a:lnTo>
                    <a:pt x="298" y="580"/>
                  </a:lnTo>
                  <a:lnTo>
                    <a:pt x="291" y="613"/>
                  </a:lnTo>
                  <a:lnTo>
                    <a:pt x="284" y="646"/>
                  </a:lnTo>
                  <a:lnTo>
                    <a:pt x="277" y="678"/>
                  </a:lnTo>
                  <a:lnTo>
                    <a:pt x="271" y="708"/>
                  </a:lnTo>
                  <a:lnTo>
                    <a:pt x="266" y="737"/>
                  </a:lnTo>
                  <a:lnTo>
                    <a:pt x="260" y="763"/>
                  </a:lnTo>
                  <a:lnTo>
                    <a:pt x="255" y="788"/>
                  </a:lnTo>
                  <a:lnTo>
                    <a:pt x="251" y="811"/>
                  </a:lnTo>
                  <a:lnTo>
                    <a:pt x="248" y="831"/>
                  </a:lnTo>
                  <a:lnTo>
                    <a:pt x="244" y="849"/>
                  </a:lnTo>
                  <a:lnTo>
                    <a:pt x="240" y="875"/>
                  </a:lnTo>
                  <a:lnTo>
                    <a:pt x="239" y="882"/>
                  </a:lnTo>
                  <a:lnTo>
                    <a:pt x="238" y="887"/>
                  </a:lnTo>
                  <a:lnTo>
                    <a:pt x="248" y="874"/>
                  </a:lnTo>
                  <a:lnTo>
                    <a:pt x="260" y="860"/>
                  </a:lnTo>
                  <a:lnTo>
                    <a:pt x="274" y="843"/>
                  </a:lnTo>
                  <a:lnTo>
                    <a:pt x="288" y="824"/>
                  </a:lnTo>
                  <a:lnTo>
                    <a:pt x="304" y="804"/>
                  </a:lnTo>
                  <a:lnTo>
                    <a:pt x="321" y="781"/>
                  </a:lnTo>
                  <a:lnTo>
                    <a:pt x="339" y="757"/>
                  </a:lnTo>
                  <a:lnTo>
                    <a:pt x="357" y="731"/>
                  </a:lnTo>
                  <a:lnTo>
                    <a:pt x="376" y="704"/>
                  </a:lnTo>
                  <a:lnTo>
                    <a:pt x="395" y="675"/>
                  </a:lnTo>
                  <a:lnTo>
                    <a:pt x="414" y="645"/>
                  </a:lnTo>
                  <a:lnTo>
                    <a:pt x="433" y="614"/>
                  </a:lnTo>
                  <a:lnTo>
                    <a:pt x="452" y="581"/>
                  </a:lnTo>
                  <a:lnTo>
                    <a:pt x="470" y="548"/>
                  </a:lnTo>
                  <a:lnTo>
                    <a:pt x="487" y="514"/>
                  </a:lnTo>
                  <a:lnTo>
                    <a:pt x="504" y="479"/>
                  </a:lnTo>
                  <a:lnTo>
                    <a:pt x="520" y="443"/>
                  </a:lnTo>
                  <a:lnTo>
                    <a:pt x="534" y="407"/>
                  </a:lnTo>
                  <a:lnTo>
                    <a:pt x="548" y="370"/>
                  </a:lnTo>
                  <a:lnTo>
                    <a:pt x="559" y="332"/>
                  </a:lnTo>
                  <a:lnTo>
                    <a:pt x="569" y="294"/>
                  </a:lnTo>
                  <a:lnTo>
                    <a:pt x="577" y="256"/>
                  </a:lnTo>
                  <a:lnTo>
                    <a:pt x="583" y="218"/>
                  </a:lnTo>
                  <a:lnTo>
                    <a:pt x="587" y="180"/>
                  </a:lnTo>
                  <a:lnTo>
                    <a:pt x="588" y="142"/>
                  </a:lnTo>
                  <a:lnTo>
                    <a:pt x="588" y="127"/>
                  </a:lnTo>
                  <a:lnTo>
                    <a:pt x="588" y="118"/>
                  </a:lnTo>
                  <a:lnTo>
                    <a:pt x="587" y="109"/>
                  </a:lnTo>
                  <a:lnTo>
                    <a:pt x="586" y="99"/>
                  </a:lnTo>
                  <a:lnTo>
                    <a:pt x="584" y="90"/>
                  </a:lnTo>
                  <a:lnTo>
                    <a:pt x="581" y="80"/>
                  </a:lnTo>
                  <a:lnTo>
                    <a:pt x="578" y="72"/>
                  </a:lnTo>
                  <a:lnTo>
                    <a:pt x="573" y="63"/>
                  </a:lnTo>
                  <a:lnTo>
                    <a:pt x="568" y="57"/>
                  </a:lnTo>
                  <a:lnTo>
                    <a:pt x="561" y="51"/>
                  </a:lnTo>
                  <a:lnTo>
                    <a:pt x="553" y="46"/>
                  </a:lnTo>
                  <a:lnTo>
                    <a:pt x="544" y="43"/>
                  </a:lnTo>
                  <a:lnTo>
                    <a:pt x="533" y="42"/>
                  </a:lnTo>
                  <a:close/>
                  <a:moveTo>
                    <a:pt x="532" y="0"/>
                  </a:moveTo>
                  <a:lnTo>
                    <a:pt x="547" y="2"/>
                  </a:lnTo>
                  <a:lnTo>
                    <a:pt x="560" y="4"/>
                  </a:lnTo>
                  <a:lnTo>
                    <a:pt x="572" y="9"/>
                  </a:lnTo>
                  <a:lnTo>
                    <a:pt x="582" y="15"/>
                  </a:lnTo>
                  <a:lnTo>
                    <a:pt x="591" y="23"/>
                  </a:lnTo>
                  <a:lnTo>
                    <a:pt x="599" y="32"/>
                  </a:lnTo>
                  <a:lnTo>
                    <a:pt x="605" y="42"/>
                  </a:lnTo>
                  <a:lnTo>
                    <a:pt x="611" y="52"/>
                  </a:lnTo>
                  <a:lnTo>
                    <a:pt x="615" y="62"/>
                  </a:lnTo>
                  <a:lnTo>
                    <a:pt x="619" y="74"/>
                  </a:lnTo>
                  <a:lnTo>
                    <a:pt x="622" y="85"/>
                  </a:lnTo>
                  <a:lnTo>
                    <a:pt x="624" y="96"/>
                  </a:lnTo>
                  <a:lnTo>
                    <a:pt x="625" y="107"/>
                  </a:lnTo>
                  <a:lnTo>
                    <a:pt x="626" y="117"/>
                  </a:lnTo>
                  <a:lnTo>
                    <a:pt x="627" y="127"/>
                  </a:lnTo>
                  <a:lnTo>
                    <a:pt x="627" y="135"/>
                  </a:lnTo>
                  <a:lnTo>
                    <a:pt x="627" y="149"/>
                  </a:lnTo>
                  <a:lnTo>
                    <a:pt x="626" y="193"/>
                  </a:lnTo>
                  <a:lnTo>
                    <a:pt x="621" y="238"/>
                  </a:lnTo>
                  <a:lnTo>
                    <a:pt x="613" y="282"/>
                  </a:lnTo>
                  <a:lnTo>
                    <a:pt x="602" y="327"/>
                  </a:lnTo>
                  <a:lnTo>
                    <a:pt x="589" y="372"/>
                  </a:lnTo>
                  <a:lnTo>
                    <a:pt x="574" y="416"/>
                  </a:lnTo>
                  <a:lnTo>
                    <a:pt x="556" y="460"/>
                  </a:lnTo>
                  <a:lnTo>
                    <a:pt x="538" y="503"/>
                  </a:lnTo>
                  <a:lnTo>
                    <a:pt x="517" y="545"/>
                  </a:lnTo>
                  <a:lnTo>
                    <a:pt x="495" y="587"/>
                  </a:lnTo>
                  <a:lnTo>
                    <a:pt x="473" y="627"/>
                  </a:lnTo>
                  <a:lnTo>
                    <a:pt x="450" y="667"/>
                  </a:lnTo>
                  <a:lnTo>
                    <a:pt x="425" y="704"/>
                  </a:lnTo>
                  <a:lnTo>
                    <a:pt x="401" y="741"/>
                  </a:lnTo>
                  <a:lnTo>
                    <a:pt x="377" y="775"/>
                  </a:lnTo>
                  <a:lnTo>
                    <a:pt x="353" y="808"/>
                  </a:lnTo>
                  <a:lnTo>
                    <a:pt x="330" y="840"/>
                  </a:lnTo>
                  <a:lnTo>
                    <a:pt x="307" y="868"/>
                  </a:lnTo>
                  <a:lnTo>
                    <a:pt x="285" y="895"/>
                  </a:lnTo>
                  <a:lnTo>
                    <a:pt x="265" y="919"/>
                  </a:lnTo>
                  <a:lnTo>
                    <a:pt x="256" y="930"/>
                  </a:lnTo>
                  <a:lnTo>
                    <a:pt x="249" y="939"/>
                  </a:lnTo>
                  <a:lnTo>
                    <a:pt x="244" y="945"/>
                  </a:lnTo>
                  <a:lnTo>
                    <a:pt x="240" y="951"/>
                  </a:lnTo>
                  <a:lnTo>
                    <a:pt x="237" y="955"/>
                  </a:lnTo>
                  <a:lnTo>
                    <a:pt x="235" y="959"/>
                  </a:lnTo>
                  <a:lnTo>
                    <a:pt x="233" y="961"/>
                  </a:lnTo>
                  <a:lnTo>
                    <a:pt x="232" y="963"/>
                  </a:lnTo>
                  <a:lnTo>
                    <a:pt x="230" y="967"/>
                  </a:lnTo>
                  <a:lnTo>
                    <a:pt x="229" y="972"/>
                  </a:lnTo>
                  <a:lnTo>
                    <a:pt x="227" y="979"/>
                  </a:lnTo>
                  <a:lnTo>
                    <a:pt x="226" y="989"/>
                  </a:lnTo>
                  <a:lnTo>
                    <a:pt x="225" y="1000"/>
                  </a:lnTo>
                  <a:lnTo>
                    <a:pt x="223" y="1027"/>
                  </a:lnTo>
                  <a:lnTo>
                    <a:pt x="223" y="1040"/>
                  </a:lnTo>
                  <a:lnTo>
                    <a:pt x="222" y="1052"/>
                  </a:lnTo>
                  <a:lnTo>
                    <a:pt x="222" y="1062"/>
                  </a:lnTo>
                  <a:lnTo>
                    <a:pt x="221" y="1070"/>
                  </a:lnTo>
                  <a:lnTo>
                    <a:pt x="221" y="1075"/>
                  </a:lnTo>
                  <a:lnTo>
                    <a:pt x="222" y="1104"/>
                  </a:lnTo>
                  <a:lnTo>
                    <a:pt x="223" y="1132"/>
                  </a:lnTo>
                  <a:lnTo>
                    <a:pt x="225" y="1158"/>
                  </a:lnTo>
                  <a:lnTo>
                    <a:pt x="227" y="1182"/>
                  </a:lnTo>
                  <a:lnTo>
                    <a:pt x="231" y="1205"/>
                  </a:lnTo>
                  <a:lnTo>
                    <a:pt x="235" y="1226"/>
                  </a:lnTo>
                  <a:lnTo>
                    <a:pt x="240" y="1246"/>
                  </a:lnTo>
                  <a:lnTo>
                    <a:pt x="247" y="1263"/>
                  </a:lnTo>
                  <a:lnTo>
                    <a:pt x="254" y="1278"/>
                  </a:lnTo>
                  <a:lnTo>
                    <a:pt x="262" y="1291"/>
                  </a:lnTo>
                  <a:lnTo>
                    <a:pt x="272" y="1302"/>
                  </a:lnTo>
                  <a:lnTo>
                    <a:pt x="282" y="1311"/>
                  </a:lnTo>
                  <a:lnTo>
                    <a:pt x="294" y="1317"/>
                  </a:lnTo>
                  <a:lnTo>
                    <a:pt x="307" y="1321"/>
                  </a:lnTo>
                  <a:lnTo>
                    <a:pt x="320" y="1322"/>
                  </a:lnTo>
                  <a:lnTo>
                    <a:pt x="331" y="1322"/>
                  </a:lnTo>
                  <a:lnTo>
                    <a:pt x="341" y="1320"/>
                  </a:lnTo>
                  <a:lnTo>
                    <a:pt x="352" y="1318"/>
                  </a:lnTo>
                  <a:lnTo>
                    <a:pt x="364" y="1314"/>
                  </a:lnTo>
                  <a:lnTo>
                    <a:pt x="377" y="1308"/>
                  </a:lnTo>
                  <a:lnTo>
                    <a:pt x="390" y="1301"/>
                  </a:lnTo>
                  <a:lnTo>
                    <a:pt x="404" y="1293"/>
                  </a:lnTo>
                  <a:lnTo>
                    <a:pt x="419" y="1283"/>
                  </a:lnTo>
                  <a:lnTo>
                    <a:pt x="435" y="1271"/>
                  </a:lnTo>
                  <a:lnTo>
                    <a:pt x="452" y="1256"/>
                  </a:lnTo>
                  <a:lnTo>
                    <a:pt x="470" y="1239"/>
                  </a:lnTo>
                  <a:lnTo>
                    <a:pt x="489" y="1220"/>
                  </a:lnTo>
                  <a:lnTo>
                    <a:pt x="510" y="1199"/>
                  </a:lnTo>
                  <a:lnTo>
                    <a:pt x="531" y="1175"/>
                  </a:lnTo>
                  <a:lnTo>
                    <a:pt x="537" y="1169"/>
                  </a:lnTo>
                  <a:lnTo>
                    <a:pt x="541" y="1164"/>
                  </a:lnTo>
                  <a:lnTo>
                    <a:pt x="544" y="1161"/>
                  </a:lnTo>
                  <a:lnTo>
                    <a:pt x="547" y="1159"/>
                  </a:lnTo>
                  <a:lnTo>
                    <a:pt x="549" y="1158"/>
                  </a:lnTo>
                  <a:lnTo>
                    <a:pt x="551" y="1157"/>
                  </a:lnTo>
                  <a:lnTo>
                    <a:pt x="553" y="1157"/>
                  </a:lnTo>
                  <a:lnTo>
                    <a:pt x="558" y="1158"/>
                  </a:lnTo>
                  <a:lnTo>
                    <a:pt x="563" y="1161"/>
                  </a:lnTo>
                  <a:lnTo>
                    <a:pt x="566" y="1165"/>
                  </a:lnTo>
                  <a:lnTo>
                    <a:pt x="569" y="1169"/>
                  </a:lnTo>
                  <a:lnTo>
                    <a:pt x="571" y="1173"/>
                  </a:lnTo>
                  <a:lnTo>
                    <a:pt x="571" y="1177"/>
                  </a:lnTo>
                  <a:lnTo>
                    <a:pt x="572" y="1180"/>
                  </a:lnTo>
                  <a:lnTo>
                    <a:pt x="571" y="1185"/>
                  </a:lnTo>
                  <a:lnTo>
                    <a:pt x="567" y="1191"/>
                  </a:lnTo>
                  <a:lnTo>
                    <a:pt x="562" y="1199"/>
                  </a:lnTo>
                  <a:lnTo>
                    <a:pt x="556" y="1208"/>
                  </a:lnTo>
                  <a:lnTo>
                    <a:pt x="549" y="1217"/>
                  </a:lnTo>
                  <a:lnTo>
                    <a:pt x="531" y="1237"/>
                  </a:lnTo>
                  <a:lnTo>
                    <a:pt x="522" y="1246"/>
                  </a:lnTo>
                  <a:lnTo>
                    <a:pt x="512" y="1256"/>
                  </a:lnTo>
                  <a:lnTo>
                    <a:pt x="502" y="1266"/>
                  </a:lnTo>
                  <a:lnTo>
                    <a:pt x="493" y="1274"/>
                  </a:lnTo>
                  <a:lnTo>
                    <a:pt x="486" y="1282"/>
                  </a:lnTo>
                  <a:lnTo>
                    <a:pt x="479" y="1288"/>
                  </a:lnTo>
                  <a:lnTo>
                    <a:pt x="473" y="1293"/>
                  </a:lnTo>
                  <a:lnTo>
                    <a:pt x="461" y="1303"/>
                  </a:lnTo>
                  <a:lnTo>
                    <a:pt x="447" y="1314"/>
                  </a:lnTo>
                  <a:lnTo>
                    <a:pt x="432" y="1324"/>
                  </a:lnTo>
                  <a:lnTo>
                    <a:pt x="416" y="1334"/>
                  </a:lnTo>
                  <a:lnTo>
                    <a:pt x="398" y="1344"/>
                  </a:lnTo>
                  <a:lnTo>
                    <a:pt x="379" y="1352"/>
                  </a:lnTo>
                  <a:lnTo>
                    <a:pt x="359" y="1359"/>
                  </a:lnTo>
                  <a:lnTo>
                    <a:pt x="339" y="1363"/>
                  </a:lnTo>
                  <a:lnTo>
                    <a:pt x="317" y="1365"/>
                  </a:lnTo>
                  <a:lnTo>
                    <a:pt x="298" y="1364"/>
                  </a:lnTo>
                  <a:lnTo>
                    <a:pt x="280" y="1360"/>
                  </a:lnTo>
                  <a:lnTo>
                    <a:pt x="264" y="1354"/>
                  </a:lnTo>
                  <a:lnTo>
                    <a:pt x="249" y="1345"/>
                  </a:lnTo>
                  <a:lnTo>
                    <a:pt x="235" y="1335"/>
                  </a:lnTo>
                  <a:lnTo>
                    <a:pt x="221" y="1323"/>
                  </a:lnTo>
                  <a:lnTo>
                    <a:pt x="209" y="1309"/>
                  </a:lnTo>
                  <a:lnTo>
                    <a:pt x="199" y="1293"/>
                  </a:lnTo>
                  <a:lnTo>
                    <a:pt x="188" y="1276"/>
                  </a:lnTo>
                  <a:lnTo>
                    <a:pt x="179" y="1257"/>
                  </a:lnTo>
                  <a:lnTo>
                    <a:pt x="171" y="1237"/>
                  </a:lnTo>
                  <a:lnTo>
                    <a:pt x="164" y="1216"/>
                  </a:lnTo>
                  <a:lnTo>
                    <a:pt x="157" y="1194"/>
                  </a:lnTo>
                  <a:lnTo>
                    <a:pt x="146" y="1147"/>
                  </a:lnTo>
                  <a:lnTo>
                    <a:pt x="142" y="1123"/>
                  </a:lnTo>
                  <a:lnTo>
                    <a:pt x="138" y="1098"/>
                  </a:lnTo>
                  <a:lnTo>
                    <a:pt x="135" y="1073"/>
                  </a:lnTo>
                  <a:lnTo>
                    <a:pt x="130" y="1080"/>
                  </a:lnTo>
                  <a:lnTo>
                    <a:pt x="123" y="1088"/>
                  </a:lnTo>
                  <a:lnTo>
                    <a:pt x="115" y="1097"/>
                  </a:lnTo>
                  <a:lnTo>
                    <a:pt x="107" y="1107"/>
                  </a:lnTo>
                  <a:lnTo>
                    <a:pt x="98" y="1116"/>
                  </a:lnTo>
                  <a:lnTo>
                    <a:pt x="90" y="1125"/>
                  </a:lnTo>
                  <a:lnTo>
                    <a:pt x="83" y="1132"/>
                  </a:lnTo>
                  <a:lnTo>
                    <a:pt x="77" y="1138"/>
                  </a:lnTo>
                  <a:lnTo>
                    <a:pt x="67" y="1151"/>
                  </a:lnTo>
                  <a:lnTo>
                    <a:pt x="44" y="1178"/>
                  </a:lnTo>
                  <a:lnTo>
                    <a:pt x="39" y="1183"/>
                  </a:lnTo>
                  <a:lnTo>
                    <a:pt x="34" y="1188"/>
                  </a:lnTo>
                  <a:lnTo>
                    <a:pt x="31" y="1191"/>
                  </a:lnTo>
                  <a:lnTo>
                    <a:pt x="28" y="1194"/>
                  </a:lnTo>
                  <a:lnTo>
                    <a:pt x="25" y="1195"/>
                  </a:lnTo>
                  <a:lnTo>
                    <a:pt x="24" y="1197"/>
                  </a:lnTo>
                  <a:lnTo>
                    <a:pt x="22" y="1197"/>
                  </a:lnTo>
                  <a:lnTo>
                    <a:pt x="20" y="1197"/>
                  </a:lnTo>
                  <a:lnTo>
                    <a:pt x="14" y="1195"/>
                  </a:lnTo>
                  <a:lnTo>
                    <a:pt x="8" y="1191"/>
                  </a:lnTo>
                  <a:lnTo>
                    <a:pt x="4" y="1185"/>
                  </a:lnTo>
                  <a:lnTo>
                    <a:pt x="1" y="1179"/>
                  </a:lnTo>
                  <a:lnTo>
                    <a:pt x="0" y="1172"/>
                  </a:lnTo>
                  <a:lnTo>
                    <a:pt x="1" y="1167"/>
                  </a:lnTo>
                  <a:lnTo>
                    <a:pt x="3" y="1162"/>
                  </a:lnTo>
                  <a:lnTo>
                    <a:pt x="6" y="1158"/>
                  </a:lnTo>
                  <a:lnTo>
                    <a:pt x="8" y="1154"/>
                  </a:lnTo>
                  <a:lnTo>
                    <a:pt x="133" y="1014"/>
                  </a:lnTo>
                  <a:lnTo>
                    <a:pt x="135" y="939"/>
                  </a:lnTo>
                  <a:lnTo>
                    <a:pt x="140" y="864"/>
                  </a:lnTo>
                  <a:lnTo>
                    <a:pt x="149" y="789"/>
                  </a:lnTo>
                  <a:lnTo>
                    <a:pt x="161" y="715"/>
                  </a:lnTo>
                  <a:lnTo>
                    <a:pt x="175" y="642"/>
                  </a:lnTo>
                  <a:lnTo>
                    <a:pt x="193" y="569"/>
                  </a:lnTo>
                  <a:lnTo>
                    <a:pt x="213" y="498"/>
                  </a:lnTo>
                  <a:lnTo>
                    <a:pt x="236" y="427"/>
                  </a:lnTo>
                  <a:lnTo>
                    <a:pt x="261" y="358"/>
                  </a:lnTo>
                  <a:lnTo>
                    <a:pt x="264" y="351"/>
                  </a:lnTo>
                  <a:lnTo>
                    <a:pt x="268" y="341"/>
                  </a:lnTo>
                  <a:lnTo>
                    <a:pt x="273" y="328"/>
                  </a:lnTo>
                  <a:lnTo>
                    <a:pt x="278" y="314"/>
                  </a:lnTo>
                  <a:lnTo>
                    <a:pt x="293" y="279"/>
                  </a:lnTo>
                  <a:lnTo>
                    <a:pt x="302" y="260"/>
                  </a:lnTo>
                  <a:lnTo>
                    <a:pt x="312" y="239"/>
                  </a:lnTo>
                  <a:lnTo>
                    <a:pt x="322" y="217"/>
                  </a:lnTo>
                  <a:lnTo>
                    <a:pt x="334" y="196"/>
                  </a:lnTo>
                  <a:lnTo>
                    <a:pt x="346" y="174"/>
                  </a:lnTo>
                  <a:lnTo>
                    <a:pt x="358" y="152"/>
                  </a:lnTo>
                  <a:lnTo>
                    <a:pt x="372" y="131"/>
                  </a:lnTo>
                  <a:lnTo>
                    <a:pt x="386" y="110"/>
                  </a:lnTo>
                  <a:lnTo>
                    <a:pt x="400" y="90"/>
                  </a:lnTo>
                  <a:lnTo>
                    <a:pt x="416" y="71"/>
                  </a:lnTo>
                  <a:lnTo>
                    <a:pt x="431" y="54"/>
                  </a:lnTo>
                  <a:lnTo>
                    <a:pt x="447" y="39"/>
                  </a:lnTo>
                  <a:lnTo>
                    <a:pt x="463" y="26"/>
                  </a:lnTo>
                  <a:lnTo>
                    <a:pt x="480" y="15"/>
                  </a:lnTo>
                  <a:lnTo>
                    <a:pt x="497" y="7"/>
                  </a:lnTo>
                  <a:lnTo>
                    <a:pt x="515" y="2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4360" y="2632"/>
              <a:ext cx="340" cy="952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25" y="3"/>
                </a:cxn>
                <a:cxn ang="0">
                  <a:pos x="225" y="847"/>
                </a:cxn>
                <a:cxn ang="0">
                  <a:pos x="226" y="863"/>
                </a:cxn>
                <a:cxn ang="0">
                  <a:pos x="227" y="877"/>
                </a:cxn>
                <a:cxn ang="0">
                  <a:pos x="230" y="889"/>
                </a:cxn>
                <a:cxn ang="0">
                  <a:pos x="234" y="899"/>
                </a:cxn>
                <a:cxn ang="0">
                  <a:pos x="240" y="907"/>
                </a:cxn>
                <a:cxn ang="0">
                  <a:pos x="247" y="914"/>
                </a:cxn>
                <a:cxn ang="0">
                  <a:pos x="256" y="919"/>
                </a:cxn>
                <a:cxn ang="0">
                  <a:pos x="268" y="924"/>
                </a:cxn>
                <a:cxn ang="0">
                  <a:pos x="282" y="927"/>
                </a:cxn>
                <a:cxn ang="0">
                  <a:pos x="298" y="929"/>
                </a:cxn>
                <a:cxn ang="0">
                  <a:pos x="318" y="930"/>
                </a:cxn>
                <a:cxn ang="0">
                  <a:pos x="340" y="931"/>
                </a:cxn>
                <a:cxn ang="0">
                  <a:pos x="340" y="952"/>
                </a:cxn>
                <a:cxn ang="0">
                  <a:pos x="8" y="952"/>
                </a:cxn>
                <a:cxn ang="0">
                  <a:pos x="8" y="931"/>
                </a:cxn>
                <a:cxn ang="0">
                  <a:pos x="26" y="930"/>
                </a:cxn>
                <a:cxn ang="0">
                  <a:pos x="40" y="929"/>
                </a:cxn>
                <a:cxn ang="0">
                  <a:pos x="53" y="928"/>
                </a:cxn>
                <a:cxn ang="0">
                  <a:pos x="63" y="926"/>
                </a:cxn>
                <a:cxn ang="0">
                  <a:pos x="72" y="924"/>
                </a:cxn>
                <a:cxn ang="0">
                  <a:pos x="79" y="921"/>
                </a:cxn>
                <a:cxn ang="0">
                  <a:pos x="87" y="917"/>
                </a:cxn>
                <a:cxn ang="0">
                  <a:pos x="94" y="913"/>
                </a:cxn>
                <a:cxn ang="0">
                  <a:pos x="101" y="906"/>
                </a:cxn>
                <a:cxn ang="0">
                  <a:pos x="108" y="897"/>
                </a:cxn>
                <a:cxn ang="0">
                  <a:pos x="113" y="886"/>
                </a:cxn>
                <a:cxn ang="0">
                  <a:pos x="117" y="873"/>
                </a:cxn>
                <a:cxn ang="0">
                  <a:pos x="120" y="858"/>
                </a:cxn>
                <a:cxn ang="0">
                  <a:pos x="122" y="840"/>
                </a:cxn>
                <a:cxn ang="0">
                  <a:pos x="122" y="821"/>
                </a:cxn>
                <a:cxn ang="0">
                  <a:pos x="122" y="183"/>
                </a:cxn>
                <a:cxn ang="0">
                  <a:pos x="122" y="165"/>
                </a:cxn>
                <a:cxn ang="0">
                  <a:pos x="119" y="150"/>
                </a:cxn>
                <a:cxn ang="0">
                  <a:pos x="116" y="138"/>
                </a:cxn>
                <a:cxn ang="0">
                  <a:pos x="111" y="128"/>
                </a:cxn>
                <a:cxn ang="0">
                  <a:pos x="105" y="122"/>
                </a:cxn>
                <a:cxn ang="0">
                  <a:pos x="96" y="118"/>
                </a:cxn>
                <a:cxn ang="0">
                  <a:pos x="86" y="117"/>
                </a:cxn>
                <a:cxn ang="0">
                  <a:pos x="78" y="117"/>
                </a:cxn>
                <a:cxn ang="0">
                  <a:pos x="69" y="119"/>
                </a:cxn>
                <a:cxn ang="0">
                  <a:pos x="57" y="123"/>
                </a:cxn>
                <a:cxn ang="0">
                  <a:pos x="45" y="127"/>
                </a:cxn>
                <a:cxn ang="0">
                  <a:pos x="32" y="132"/>
                </a:cxn>
                <a:cxn ang="0">
                  <a:pos x="29" y="134"/>
                </a:cxn>
                <a:cxn ang="0">
                  <a:pos x="23" y="136"/>
                </a:cxn>
                <a:cxn ang="0">
                  <a:pos x="16" y="140"/>
                </a:cxn>
                <a:cxn ang="0">
                  <a:pos x="8" y="143"/>
                </a:cxn>
                <a:cxn ang="0">
                  <a:pos x="0" y="147"/>
                </a:cxn>
                <a:cxn ang="0">
                  <a:pos x="0" y="128"/>
                </a:cxn>
                <a:cxn ang="0">
                  <a:pos x="216" y="0"/>
                </a:cxn>
              </a:cxnLst>
              <a:rect l="0" t="0" r="r" b="b"/>
              <a:pathLst>
                <a:path w="340" h="952">
                  <a:moveTo>
                    <a:pt x="216" y="0"/>
                  </a:moveTo>
                  <a:lnTo>
                    <a:pt x="225" y="3"/>
                  </a:lnTo>
                  <a:lnTo>
                    <a:pt x="225" y="847"/>
                  </a:lnTo>
                  <a:lnTo>
                    <a:pt x="226" y="863"/>
                  </a:lnTo>
                  <a:lnTo>
                    <a:pt x="227" y="877"/>
                  </a:lnTo>
                  <a:lnTo>
                    <a:pt x="230" y="889"/>
                  </a:lnTo>
                  <a:lnTo>
                    <a:pt x="234" y="899"/>
                  </a:lnTo>
                  <a:lnTo>
                    <a:pt x="240" y="907"/>
                  </a:lnTo>
                  <a:lnTo>
                    <a:pt x="247" y="914"/>
                  </a:lnTo>
                  <a:lnTo>
                    <a:pt x="256" y="919"/>
                  </a:lnTo>
                  <a:lnTo>
                    <a:pt x="268" y="924"/>
                  </a:lnTo>
                  <a:lnTo>
                    <a:pt x="282" y="927"/>
                  </a:lnTo>
                  <a:lnTo>
                    <a:pt x="298" y="929"/>
                  </a:lnTo>
                  <a:lnTo>
                    <a:pt x="318" y="930"/>
                  </a:lnTo>
                  <a:lnTo>
                    <a:pt x="340" y="931"/>
                  </a:lnTo>
                  <a:lnTo>
                    <a:pt x="340" y="952"/>
                  </a:lnTo>
                  <a:lnTo>
                    <a:pt x="8" y="952"/>
                  </a:lnTo>
                  <a:lnTo>
                    <a:pt x="8" y="931"/>
                  </a:lnTo>
                  <a:lnTo>
                    <a:pt x="26" y="930"/>
                  </a:lnTo>
                  <a:lnTo>
                    <a:pt x="40" y="929"/>
                  </a:lnTo>
                  <a:lnTo>
                    <a:pt x="53" y="928"/>
                  </a:lnTo>
                  <a:lnTo>
                    <a:pt x="63" y="926"/>
                  </a:lnTo>
                  <a:lnTo>
                    <a:pt x="72" y="924"/>
                  </a:lnTo>
                  <a:lnTo>
                    <a:pt x="79" y="921"/>
                  </a:lnTo>
                  <a:lnTo>
                    <a:pt x="87" y="917"/>
                  </a:lnTo>
                  <a:lnTo>
                    <a:pt x="94" y="913"/>
                  </a:lnTo>
                  <a:lnTo>
                    <a:pt x="101" y="906"/>
                  </a:lnTo>
                  <a:lnTo>
                    <a:pt x="108" y="897"/>
                  </a:lnTo>
                  <a:lnTo>
                    <a:pt x="113" y="886"/>
                  </a:lnTo>
                  <a:lnTo>
                    <a:pt x="117" y="873"/>
                  </a:lnTo>
                  <a:lnTo>
                    <a:pt x="120" y="858"/>
                  </a:lnTo>
                  <a:lnTo>
                    <a:pt x="122" y="840"/>
                  </a:lnTo>
                  <a:lnTo>
                    <a:pt x="122" y="821"/>
                  </a:lnTo>
                  <a:lnTo>
                    <a:pt x="122" y="183"/>
                  </a:lnTo>
                  <a:lnTo>
                    <a:pt x="122" y="165"/>
                  </a:lnTo>
                  <a:lnTo>
                    <a:pt x="119" y="150"/>
                  </a:lnTo>
                  <a:lnTo>
                    <a:pt x="116" y="138"/>
                  </a:lnTo>
                  <a:lnTo>
                    <a:pt x="111" y="128"/>
                  </a:lnTo>
                  <a:lnTo>
                    <a:pt x="105" y="122"/>
                  </a:lnTo>
                  <a:lnTo>
                    <a:pt x="96" y="118"/>
                  </a:lnTo>
                  <a:lnTo>
                    <a:pt x="86" y="117"/>
                  </a:lnTo>
                  <a:lnTo>
                    <a:pt x="78" y="117"/>
                  </a:lnTo>
                  <a:lnTo>
                    <a:pt x="69" y="119"/>
                  </a:lnTo>
                  <a:lnTo>
                    <a:pt x="57" y="123"/>
                  </a:lnTo>
                  <a:lnTo>
                    <a:pt x="45" y="127"/>
                  </a:lnTo>
                  <a:lnTo>
                    <a:pt x="32" y="132"/>
                  </a:lnTo>
                  <a:lnTo>
                    <a:pt x="29" y="134"/>
                  </a:lnTo>
                  <a:lnTo>
                    <a:pt x="23" y="136"/>
                  </a:lnTo>
                  <a:lnTo>
                    <a:pt x="16" y="140"/>
                  </a:lnTo>
                  <a:lnTo>
                    <a:pt x="8" y="143"/>
                  </a:lnTo>
                  <a:lnTo>
                    <a:pt x="0" y="147"/>
                  </a:lnTo>
                  <a:lnTo>
                    <a:pt x="0" y="12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6228183" y="5409220"/>
            <a:ext cx="263214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7418" name="Group 10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336196" y="4869160"/>
            <a:ext cx="173134" cy="210312"/>
            <a:chOff x="2930" y="4002"/>
            <a:chExt cx="1262" cy="1533"/>
          </a:xfrm>
        </p:grpSpPr>
        <p:sp>
          <p:nvSpPr>
            <p:cNvPr id="17420" name="Freeform 12"/>
            <p:cNvSpPr>
              <a:spLocks noEditPoints="1"/>
            </p:cNvSpPr>
            <p:nvPr/>
          </p:nvSpPr>
          <p:spPr bwMode="auto">
            <a:xfrm>
              <a:off x="2930" y="4002"/>
              <a:ext cx="658" cy="1364"/>
            </a:xfrm>
            <a:custGeom>
              <a:avLst/>
              <a:gdLst/>
              <a:ahLst/>
              <a:cxnLst>
                <a:cxn ang="0">
                  <a:pos x="510" y="66"/>
                </a:cxn>
                <a:cxn ang="0">
                  <a:pos x="456" y="150"/>
                </a:cxn>
                <a:cxn ang="0">
                  <a:pos x="400" y="278"/>
                </a:cxn>
                <a:cxn ang="0">
                  <a:pos x="348" y="442"/>
                </a:cxn>
                <a:cxn ang="0">
                  <a:pos x="305" y="613"/>
                </a:cxn>
                <a:cxn ang="0">
                  <a:pos x="273" y="763"/>
                </a:cxn>
                <a:cxn ang="0">
                  <a:pos x="252" y="874"/>
                </a:cxn>
                <a:cxn ang="0">
                  <a:pos x="287" y="842"/>
                </a:cxn>
                <a:cxn ang="0">
                  <a:pos x="374" y="731"/>
                </a:cxn>
                <a:cxn ang="0">
                  <a:pos x="474" y="581"/>
                </a:cxn>
                <a:cxn ang="0">
                  <a:pos x="561" y="406"/>
                </a:cxn>
                <a:cxn ang="0">
                  <a:pos x="612" y="218"/>
                </a:cxn>
                <a:cxn ang="0">
                  <a:pos x="615" y="108"/>
                </a:cxn>
                <a:cxn ang="0">
                  <a:pos x="601" y="63"/>
                </a:cxn>
                <a:cxn ang="0">
                  <a:pos x="559" y="42"/>
                </a:cxn>
                <a:cxn ang="0">
                  <a:pos x="611" y="15"/>
                </a:cxn>
                <a:cxn ang="0">
                  <a:pos x="645" y="62"/>
                </a:cxn>
                <a:cxn ang="0">
                  <a:pos x="657" y="117"/>
                </a:cxn>
                <a:cxn ang="0">
                  <a:pos x="651" y="237"/>
                </a:cxn>
                <a:cxn ang="0">
                  <a:pos x="584" y="460"/>
                </a:cxn>
                <a:cxn ang="0">
                  <a:pos x="472" y="666"/>
                </a:cxn>
                <a:cxn ang="0">
                  <a:pos x="346" y="839"/>
                </a:cxn>
                <a:cxn ang="0">
                  <a:pos x="262" y="938"/>
                </a:cxn>
                <a:cxn ang="0">
                  <a:pos x="244" y="960"/>
                </a:cxn>
                <a:cxn ang="0">
                  <a:pos x="237" y="988"/>
                </a:cxn>
                <a:cxn ang="0">
                  <a:pos x="233" y="1062"/>
                </a:cxn>
                <a:cxn ang="0">
                  <a:pos x="236" y="1157"/>
                </a:cxn>
                <a:cxn ang="0">
                  <a:pos x="259" y="1262"/>
                </a:cxn>
                <a:cxn ang="0">
                  <a:pos x="308" y="1316"/>
                </a:cxn>
                <a:cxn ang="0">
                  <a:pos x="370" y="1317"/>
                </a:cxn>
                <a:cxn ang="0">
                  <a:pos x="440" y="1282"/>
                </a:cxn>
                <a:cxn ang="0">
                  <a:pos x="535" y="1198"/>
                </a:cxn>
                <a:cxn ang="0">
                  <a:pos x="574" y="1158"/>
                </a:cxn>
                <a:cxn ang="0">
                  <a:pos x="591" y="1160"/>
                </a:cxn>
                <a:cxn ang="0">
                  <a:pos x="600" y="1179"/>
                </a:cxn>
                <a:cxn ang="0">
                  <a:pos x="576" y="1216"/>
                </a:cxn>
                <a:cxn ang="0">
                  <a:pos x="518" y="1273"/>
                </a:cxn>
                <a:cxn ang="0">
                  <a:pos x="469" y="1313"/>
                </a:cxn>
                <a:cxn ang="0">
                  <a:pos x="377" y="1358"/>
                </a:cxn>
                <a:cxn ang="0">
                  <a:pos x="277" y="1353"/>
                </a:cxn>
                <a:cxn ang="0">
                  <a:pos x="208" y="1292"/>
                </a:cxn>
                <a:cxn ang="0">
                  <a:pos x="165" y="1193"/>
                </a:cxn>
                <a:cxn ang="0">
                  <a:pos x="136" y="1080"/>
                </a:cxn>
                <a:cxn ang="0">
                  <a:pos x="94" y="1124"/>
                </a:cxn>
                <a:cxn ang="0">
                  <a:pos x="41" y="1183"/>
                </a:cxn>
                <a:cxn ang="0">
                  <a:pos x="25" y="1196"/>
                </a:cxn>
                <a:cxn ang="0">
                  <a:pos x="4" y="1184"/>
                </a:cxn>
                <a:cxn ang="0">
                  <a:pos x="6" y="1157"/>
                </a:cxn>
                <a:cxn ang="0">
                  <a:pos x="156" y="789"/>
                </a:cxn>
                <a:cxn ang="0">
                  <a:pos x="248" y="427"/>
                </a:cxn>
                <a:cxn ang="0">
                  <a:pos x="292" y="313"/>
                </a:cxn>
                <a:cxn ang="0">
                  <a:pos x="350" y="196"/>
                </a:cxn>
                <a:cxn ang="0">
                  <a:pos x="420" y="89"/>
                </a:cxn>
                <a:cxn ang="0">
                  <a:pos x="504" y="15"/>
                </a:cxn>
              </a:cxnLst>
              <a:rect l="0" t="0" r="r" b="b"/>
              <a:pathLst>
                <a:path w="658" h="1364">
                  <a:moveTo>
                    <a:pt x="559" y="42"/>
                  </a:moveTo>
                  <a:lnTo>
                    <a:pt x="546" y="44"/>
                  </a:lnTo>
                  <a:lnTo>
                    <a:pt x="533" y="48"/>
                  </a:lnTo>
                  <a:lnTo>
                    <a:pt x="521" y="55"/>
                  </a:lnTo>
                  <a:lnTo>
                    <a:pt x="510" y="66"/>
                  </a:lnTo>
                  <a:lnTo>
                    <a:pt x="498" y="78"/>
                  </a:lnTo>
                  <a:lnTo>
                    <a:pt x="488" y="93"/>
                  </a:lnTo>
                  <a:lnTo>
                    <a:pt x="477" y="110"/>
                  </a:lnTo>
                  <a:lnTo>
                    <a:pt x="466" y="129"/>
                  </a:lnTo>
                  <a:lnTo>
                    <a:pt x="456" y="150"/>
                  </a:lnTo>
                  <a:lnTo>
                    <a:pt x="445" y="172"/>
                  </a:lnTo>
                  <a:lnTo>
                    <a:pt x="434" y="196"/>
                  </a:lnTo>
                  <a:lnTo>
                    <a:pt x="423" y="221"/>
                  </a:lnTo>
                  <a:lnTo>
                    <a:pt x="412" y="249"/>
                  </a:lnTo>
                  <a:lnTo>
                    <a:pt x="400" y="278"/>
                  </a:lnTo>
                  <a:lnTo>
                    <a:pt x="389" y="309"/>
                  </a:lnTo>
                  <a:lnTo>
                    <a:pt x="378" y="341"/>
                  </a:lnTo>
                  <a:lnTo>
                    <a:pt x="368" y="374"/>
                  </a:lnTo>
                  <a:lnTo>
                    <a:pt x="358" y="408"/>
                  </a:lnTo>
                  <a:lnTo>
                    <a:pt x="348" y="442"/>
                  </a:lnTo>
                  <a:lnTo>
                    <a:pt x="339" y="476"/>
                  </a:lnTo>
                  <a:lnTo>
                    <a:pt x="330" y="511"/>
                  </a:lnTo>
                  <a:lnTo>
                    <a:pt x="321" y="545"/>
                  </a:lnTo>
                  <a:lnTo>
                    <a:pt x="313" y="579"/>
                  </a:lnTo>
                  <a:lnTo>
                    <a:pt x="305" y="613"/>
                  </a:lnTo>
                  <a:lnTo>
                    <a:pt x="298" y="645"/>
                  </a:lnTo>
                  <a:lnTo>
                    <a:pt x="291" y="677"/>
                  </a:lnTo>
                  <a:lnTo>
                    <a:pt x="284" y="707"/>
                  </a:lnTo>
                  <a:lnTo>
                    <a:pt x="279" y="736"/>
                  </a:lnTo>
                  <a:lnTo>
                    <a:pt x="273" y="763"/>
                  </a:lnTo>
                  <a:lnTo>
                    <a:pt x="268" y="788"/>
                  </a:lnTo>
                  <a:lnTo>
                    <a:pt x="264" y="811"/>
                  </a:lnTo>
                  <a:lnTo>
                    <a:pt x="260" y="830"/>
                  </a:lnTo>
                  <a:lnTo>
                    <a:pt x="256" y="848"/>
                  </a:lnTo>
                  <a:lnTo>
                    <a:pt x="252" y="874"/>
                  </a:lnTo>
                  <a:lnTo>
                    <a:pt x="250" y="882"/>
                  </a:lnTo>
                  <a:lnTo>
                    <a:pt x="250" y="886"/>
                  </a:lnTo>
                  <a:lnTo>
                    <a:pt x="260" y="874"/>
                  </a:lnTo>
                  <a:lnTo>
                    <a:pt x="273" y="859"/>
                  </a:lnTo>
                  <a:lnTo>
                    <a:pt x="287" y="842"/>
                  </a:lnTo>
                  <a:lnTo>
                    <a:pt x="302" y="824"/>
                  </a:lnTo>
                  <a:lnTo>
                    <a:pt x="319" y="803"/>
                  </a:lnTo>
                  <a:lnTo>
                    <a:pt x="337" y="781"/>
                  </a:lnTo>
                  <a:lnTo>
                    <a:pt x="355" y="756"/>
                  </a:lnTo>
                  <a:lnTo>
                    <a:pt x="374" y="731"/>
                  </a:lnTo>
                  <a:lnTo>
                    <a:pt x="394" y="703"/>
                  </a:lnTo>
                  <a:lnTo>
                    <a:pt x="414" y="675"/>
                  </a:lnTo>
                  <a:lnTo>
                    <a:pt x="434" y="645"/>
                  </a:lnTo>
                  <a:lnTo>
                    <a:pt x="454" y="613"/>
                  </a:lnTo>
                  <a:lnTo>
                    <a:pt x="474" y="581"/>
                  </a:lnTo>
                  <a:lnTo>
                    <a:pt x="493" y="548"/>
                  </a:lnTo>
                  <a:lnTo>
                    <a:pt x="511" y="513"/>
                  </a:lnTo>
                  <a:lnTo>
                    <a:pt x="529" y="479"/>
                  </a:lnTo>
                  <a:lnTo>
                    <a:pt x="545" y="443"/>
                  </a:lnTo>
                  <a:lnTo>
                    <a:pt x="561" y="406"/>
                  </a:lnTo>
                  <a:lnTo>
                    <a:pt x="575" y="369"/>
                  </a:lnTo>
                  <a:lnTo>
                    <a:pt x="586" y="332"/>
                  </a:lnTo>
                  <a:lnTo>
                    <a:pt x="597" y="294"/>
                  </a:lnTo>
                  <a:lnTo>
                    <a:pt x="606" y="256"/>
                  </a:lnTo>
                  <a:lnTo>
                    <a:pt x="612" y="218"/>
                  </a:lnTo>
                  <a:lnTo>
                    <a:pt x="615" y="180"/>
                  </a:lnTo>
                  <a:lnTo>
                    <a:pt x="617" y="141"/>
                  </a:lnTo>
                  <a:lnTo>
                    <a:pt x="617" y="126"/>
                  </a:lnTo>
                  <a:lnTo>
                    <a:pt x="616" y="118"/>
                  </a:lnTo>
                  <a:lnTo>
                    <a:pt x="615" y="108"/>
                  </a:lnTo>
                  <a:lnTo>
                    <a:pt x="614" y="99"/>
                  </a:lnTo>
                  <a:lnTo>
                    <a:pt x="612" y="89"/>
                  </a:lnTo>
                  <a:lnTo>
                    <a:pt x="610" y="80"/>
                  </a:lnTo>
                  <a:lnTo>
                    <a:pt x="606" y="71"/>
                  </a:lnTo>
                  <a:lnTo>
                    <a:pt x="601" y="63"/>
                  </a:lnTo>
                  <a:lnTo>
                    <a:pt x="596" y="56"/>
                  </a:lnTo>
                  <a:lnTo>
                    <a:pt x="589" y="51"/>
                  </a:lnTo>
                  <a:lnTo>
                    <a:pt x="580" y="46"/>
                  </a:lnTo>
                  <a:lnTo>
                    <a:pt x="570" y="43"/>
                  </a:lnTo>
                  <a:lnTo>
                    <a:pt x="559" y="42"/>
                  </a:lnTo>
                  <a:close/>
                  <a:moveTo>
                    <a:pt x="558" y="0"/>
                  </a:moveTo>
                  <a:lnTo>
                    <a:pt x="574" y="1"/>
                  </a:lnTo>
                  <a:lnTo>
                    <a:pt x="587" y="4"/>
                  </a:lnTo>
                  <a:lnTo>
                    <a:pt x="600" y="9"/>
                  </a:lnTo>
                  <a:lnTo>
                    <a:pt x="611" y="15"/>
                  </a:lnTo>
                  <a:lnTo>
                    <a:pt x="620" y="23"/>
                  </a:lnTo>
                  <a:lnTo>
                    <a:pt x="628" y="32"/>
                  </a:lnTo>
                  <a:lnTo>
                    <a:pt x="635" y="41"/>
                  </a:lnTo>
                  <a:lnTo>
                    <a:pt x="641" y="52"/>
                  </a:lnTo>
                  <a:lnTo>
                    <a:pt x="645" y="62"/>
                  </a:lnTo>
                  <a:lnTo>
                    <a:pt x="649" y="74"/>
                  </a:lnTo>
                  <a:lnTo>
                    <a:pt x="652" y="85"/>
                  </a:lnTo>
                  <a:lnTo>
                    <a:pt x="654" y="96"/>
                  </a:lnTo>
                  <a:lnTo>
                    <a:pt x="656" y="107"/>
                  </a:lnTo>
                  <a:lnTo>
                    <a:pt x="657" y="117"/>
                  </a:lnTo>
                  <a:lnTo>
                    <a:pt x="657" y="126"/>
                  </a:lnTo>
                  <a:lnTo>
                    <a:pt x="658" y="135"/>
                  </a:lnTo>
                  <a:lnTo>
                    <a:pt x="658" y="148"/>
                  </a:lnTo>
                  <a:lnTo>
                    <a:pt x="656" y="193"/>
                  </a:lnTo>
                  <a:lnTo>
                    <a:pt x="651" y="237"/>
                  </a:lnTo>
                  <a:lnTo>
                    <a:pt x="643" y="282"/>
                  </a:lnTo>
                  <a:lnTo>
                    <a:pt x="631" y="327"/>
                  </a:lnTo>
                  <a:lnTo>
                    <a:pt x="618" y="372"/>
                  </a:lnTo>
                  <a:lnTo>
                    <a:pt x="602" y="416"/>
                  </a:lnTo>
                  <a:lnTo>
                    <a:pt x="584" y="460"/>
                  </a:lnTo>
                  <a:lnTo>
                    <a:pt x="564" y="502"/>
                  </a:lnTo>
                  <a:lnTo>
                    <a:pt x="542" y="545"/>
                  </a:lnTo>
                  <a:lnTo>
                    <a:pt x="520" y="586"/>
                  </a:lnTo>
                  <a:lnTo>
                    <a:pt x="496" y="627"/>
                  </a:lnTo>
                  <a:lnTo>
                    <a:pt x="472" y="666"/>
                  </a:lnTo>
                  <a:lnTo>
                    <a:pt x="446" y="704"/>
                  </a:lnTo>
                  <a:lnTo>
                    <a:pt x="421" y="740"/>
                  </a:lnTo>
                  <a:lnTo>
                    <a:pt x="396" y="775"/>
                  </a:lnTo>
                  <a:lnTo>
                    <a:pt x="371" y="808"/>
                  </a:lnTo>
                  <a:lnTo>
                    <a:pt x="346" y="839"/>
                  </a:lnTo>
                  <a:lnTo>
                    <a:pt x="322" y="868"/>
                  </a:lnTo>
                  <a:lnTo>
                    <a:pt x="299" y="895"/>
                  </a:lnTo>
                  <a:lnTo>
                    <a:pt x="278" y="919"/>
                  </a:lnTo>
                  <a:lnTo>
                    <a:pt x="269" y="929"/>
                  </a:lnTo>
                  <a:lnTo>
                    <a:pt x="262" y="938"/>
                  </a:lnTo>
                  <a:lnTo>
                    <a:pt x="256" y="944"/>
                  </a:lnTo>
                  <a:lnTo>
                    <a:pt x="252" y="950"/>
                  </a:lnTo>
                  <a:lnTo>
                    <a:pt x="248" y="955"/>
                  </a:lnTo>
                  <a:lnTo>
                    <a:pt x="246" y="958"/>
                  </a:lnTo>
                  <a:lnTo>
                    <a:pt x="244" y="960"/>
                  </a:lnTo>
                  <a:lnTo>
                    <a:pt x="243" y="963"/>
                  </a:lnTo>
                  <a:lnTo>
                    <a:pt x="241" y="966"/>
                  </a:lnTo>
                  <a:lnTo>
                    <a:pt x="240" y="971"/>
                  </a:lnTo>
                  <a:lnTo>
                    <a:pt x="238" y="978"/>
                  </a:lnTo>
                  <a:lnTo>
                    <a:pt x="237" y="988"/>
                  </a:lnTo>
                  <a:lnTo>
                    <a:pt x="236" y="1000"/>
                  </a:lnTo>
                  <a:lnTo>
                    <a:pt x="234" y="1026"/>
                  </a:lnTo>
                  <a:lnTo>
                    <a:pt x="234" y="1039"/>
                  </a:lnTo>
                  <a:lnTo>
                    <a:pt x="233" y="1051"/>
                  </a:lnTo>
                  <a:lnTo>
                    <a:pt x="233" y="1062"/>
                  </a:lnTo>
                  <a:lnTo>
                    <a:pt x="232" y="1070"/>
                  </a:lnTo>
                  <a:lnTo>
                    <a:pt x="232" y="1074"/>
                  </a:lnTo>
                  <a:lnTo>
                    <a:pt x="233" y="1103"/>
                  </a:lnTo>
                  <a:lnTo>
                    <a:pt x="234" y="1131"/>
                  </a:lnTo>
                  <a:lnTo>
                    <a:pt x="236" y="1157"/>
                  </a:lnTo>
                  <a:lnTo>
                    <a:pt x="238" y="1181"/>
                  </a:lnTo>
                  <a:lnTo>
                    <a:pt x="242" y="1205"/>
                  </a:lnTo>
                  <a:lnTo>
                    <a:pt x="247" y="1225"/>
                  </a:lnTo>
                  <a:lnTo>
                    <a:pt x="252" y="1245"/>
                  </a:lnTo>
                  <a:lnTo>
                    <a:pt x="259" y="1262"/>
                  </a:lnTo>
                  <a:lnTo>
                    <a:pt x="266" y="1277"/>
                  </a:lnTo>
                  <a:lnTo>
                    <a:pt x="275" y="1290"/>
                  </a:lnTo>
                  <a:lnTo>
                    <a:pt x="285" y="1301"/>
                  </a:lnTo>
                  <a:lnTo>
                    <a:pt x="296" y="1310"/>
                  </a:lnTo>
                  <a:lnTo>
                    <a:pt x="308" y="1316"/>
                  </a:lnTo>
                  <a:lnTo>
                    <a:pt x="322" y="1320"/>
                  </a:lnTo>
                  <a:lnTo>
                    <a:pt x="336" y="1321"/>
                  </a:lnTo>
                  <a:lnTo>
                    <a:pt x="347" y="1321"/>
                  </a:lnTo>
                  <a:lnTo>
                    <a:pt x="358" y="1320"/>
                  </a:lnTo>
                  <a:lnTo>
                    <a:pt x="370" y="1317"/>
                  </a:lnTo>
                  <a:lnTo>
                    <a:pt x="382" y="1313"/>
                  </a:lnTo>
                  <a:lnTo>
                    <a:pt x="396" y="1308"/>
                  </a:lnTo>
                  <a:lnTo>
                    <a:pt x="409" y="1301"/>
                  </a:lnTo>
                  <a:lnTo>
                    <a:pt x="424" y="1293"/>
                  </a:lnTo>
                  <a:lnTo>
                    <a:pt x="440" y="1282"/>
                  </a:lnTo>
                  <a:lnTo>
                    <a:pt x="457" y="1270"/>
                  </a:lnTo>
                  <a:lnTo>
                    <a:pt x="474" y="1255"/>
                  </a:lnTo>
                  <a:lnTo>
                    <a:pt x="493" y="1239"/>
                  </a:lnTo>
                  <a:lnTo>
                    <a:pt x="513" y="1220"/>
                  </a:lnTo>
                  <a:lnTo>
                    <a:pt x="535" y="1198"/>
                  </a:lnTo>
                  <a:lnTo>
                    <a:pt x="557" y="1174"/>
                  </a:lnTo>
                  <a:lnTo>
                    <a:pt x="563" y="1168"/>
                  </a:lnTo>
                  <a:lnTo>
                    <a:pt x="568" y="1164"/>
                  </a:lnTo>
                  <a:lnTo>
                    <a:pt x="571" y="1161"/>
                  </a:lnTo>
                  <a:lnTo>
                    <a:pt x="574" y="1158"/>
                  </a:lnTo>
                  <a:lnTo>
                    <a:pt x="576" y="1157"/>
                  </a:lnTo>
                  <a:lnTo>
                    <a:pt x="578" y="1157"/>
                  </a:lnTo>
                  <a:lnTo>
                    <a:pt x="580" y="1157"/>
                  </a:lnTo>
                  <a:lnTo>
                    <a:pt x="586" y="1158"/>
                  </a:lnTo>
                  <a:lnTo>
                    <a:pt x="591" y="1160"/>
                  </a:lnTo>
                  <a:lnTo>
                    <a:pt x="594" y="1164"/>
                  </a:lnTo>
                  <a:lnTo>
                    <a:pt x="597" y="1168"/>
                  </a:lnTo>
                  <a:lnTo>
                    <a:pt x="599" y="1172"/>
                  </a:lnTo>
                  <a:lnTo>
                    <a:pt x="599" y="1176"/>
                  </a:lnTo>
                  <a:lnTo>
                    <a:pt x="600" y="1179"/>
                  </a:lnTo>
                  <a:lnTo>
                    <a:pt x="599" y="1184"/>
                  </a:lnTo>
                  <a:lnTo>
                    <a:pt x="595" y="1191"/>
                  </a:lnTo>
                  <a:lnTo>
                    <a:pt x="590" y="1198"/>
                  </a:lnTo>
                  <a:lnTo>
                    <a:pt x="583" y="1207"/>
                  </a:lnTo>
                  <a:lnTo>
                    <a:pt x="576" y="1216"/>
                  </a:lnTo>
                  <a:lnTo>
                    <a:pt x="557" y="1236"/>
                  </a:lnTo>
                  <a:lnTo>
                    <a:pt x="547" y="1246"/>
                  </a:lnTo>
                  <a:lnTo>
                    <a:pt x="537" y="1255"/>
                  </a:lnTo>
                  <a:lnTo>
                    <a:pt x="527" y="1265"/>
                  </a:lnTo>
                  <a:lnTo>
                    <a:pt x="518" y="1273"/>
                  </a:lnTo>
                  <a:lnTo>
                    <a:pt x="509" y="1281"/>
                  </a:lnTo>
                  <a:lnTo>
                    <a:pt x="502" y="1287"/>
                  </a:lnTo>
                  <a:lnTo>
                    <a:pt x="496" y="1292"/>
                  </a:lnTo>
                  <a:lnTo>
                    <a:pt x="483" y="1302"/>
                  </a:lnTo>
                  <a:lnTo>
                    <a:pt x="469" y="1313"/>
                  </a:lnTo>
                  <a:lnTo>
                    <a:pt x="453" y="1323"/>
                  </a:lnTo>
                  <a:lnTo>
                    <a:pt x="436" y="1334"/>
                  </a:lnTo>
                  <a:lnTo>
                    <a:pt x="417" y="1343"/>
                  </a:lnTo>
                  <a:lnTo>
                    <a:pt x="398" y="1352"/>
                  </a:lnTo>
                  <a:lnTo>
                    <a:pt x="377" y="1358"/>
                  </a:lnTo>
                  <a:lnTo>
                    <a:pt x="355" y="1363"/>
                  </a:lnTo>
                  <a:lnTo>
                    <a:pt x="333" y="1364"/>
                  </a:lnTo>
                  <a:lnTo>
                    <a:pt x="313" y="1363"/>
                  </a:lnTo>
                  <a:lnTo>
                    <a:pt x="294" y="1359"/>
                  </a:lnTo>
                  <a:lnTo>
                    <a:pt x="277" y="1353"/>
                  </a:lnTo>
                  <a:lnTo>
                    <a:pt x="261" y="1345"/>
                  </a:lnTo>
                  <a:lnTo>
                    <a:pt x="246" y="1334"/>
                  </a:lnTo>
                  <a:lnTo>
                    <a:pt x="232" y="1322"/>
                  </a:lnTo>
                  <a:lnTo>
                    <a:pt x="220" y="1308"/>
                  </a:lnTo>
                  <a:lnTo>
                    <a:pt x="208" y="1292"/>
                  </a:lnTo>
                  <a:lnTo>
                    <a:pt x="197" y="1275"/>
                  </a:lnTo>
                  <a:lnTo>
                    <a:pt x="188" y="1256"/>
                  </a:lnTo>
                  <a:lnTo>
                    <a:pt x="179" y="1236"/>
                  </a:lnTo>
                  <a:lnTo>
                    <a:pt x="171" y="1215"/>
                  </a:lnTo>
                  <a:lnTo>
                    <a:pt x="165" y="1193"/>
                  </a:lnTo>
                  <a:lnTo>
                    <a:pt x="153" y="1147"/>
                  </a:lnTo>
                  <a:lnTo>
                    <a:pt x="149" y="1122"/>
                  </a:lnTo>
                  <a:lnTo>
                    <a:pt x="145" y="1098"/>
                  </a:lnTo>
                  <a:lnTo>
                    <a:pt x="142" y="1073"/>
                  </a:lnTo>
                  <a:lnTo>
                    <a:pt x="136" y="1080"/>
                  </a:lnTo>
                  <a:lnTo>
                    <a:pt x="129" y="1088"/>
                  </a:lnTo>
                  <a:lnTo>
                    <a:pt x="121" y="1096"/>
                  </a:lnTo>
                  <a:lnTo>
                    <a:pt x="112" y="1106"/>
                  </a:lnTo>
                  <a:lnTo>
                    <a:pt x="103" y="1116"/>
                  </a:lnTo>
                  <a:lnTo>
                    <a:pt x="94" y="1124"/>
                  </a:lnTo>
                  <a:lnTo>
                    <a:pt x="87" y="1132"/>
                  </a:lnTo>
                  <a:lnTo>
                    <a:pt x="81" y="1137"/>
                  </a:lnTo>
                  <a:lnTo>
                    <a:pt x="70" y="1150"/>
                  </a:lnTo>
                  <a:lnTo>
                    <a:pt x="46" y="1177"/>
                  </a:lnTo>
                  <a:lnTo>
                    <a:pt x="41" y="1183"/>
                  </a:lnTo>
                  <a:lnTo>
                    <a:pt x="36" y="1187"/>
                  </a:lnTo>
                  <a:lnTo>
                    <a:pt x="32" y="1191"/>
                  </a:lnTo>
                  <a:lnTo>
                    <a:pt x="29" y="1193"/>
                  </a:lnTo>
                  <a:lnTo>
                    <a:pt x="27" y="1195"/>
                  </a:lnTo>
                  <a:lnTo>
                    <a:pt x="25" y="1196"/>
                  </a:lnTo>
                  <a:lnTo>
                    <a:pt x="22" y="1196"/>
                  </a:lnTo>
                  <a:lnTo>
                    <a:pt x="20" y="1196"/>
                  </a:lnTo>
                  <a:lnTo>
                    <a:pt x="14" y="1195"/>
                  </a:lnTo>
                  <a:lnTo>
                    <a:pt x="9" y="1191"/>
                  </a:lnTo>
                  <a:lnTo>
                    <a:pt x="4" y="1184"/>
                  </a:lnTo>
                  <a:lnTo>
                    <a:pt x="1" y="1178"/>
                  </a:lnTo>
                  <a:lnTo>
                    <a:pt x="0" y="1172"/>
                  </a:lnTo>
                  <a:lnTo>
                    <a:pt x="1" y="1166"/>
                  </a:lnTo>
                  <a:lnTo>
                    <a:pt x="3" y="1162"/>
                  </a:lnTo>
                  <a:lnTo>
                    <a:pt x="6" y="1157"/>
                  </a:lnTo>
                  <a:lnTo>
                    <a:pt x="9" y="1153"/>
                  </a:lnTo>
                  <a:lnTo>
                    <a:pt x="139" y="1013"/>
                  </a:lnTo>
                  <a:lnTo>
                    <a:pt x="141" y="938"/>
                  </a:lnTo>
                  <a:lnTo>
                    <a:pt x="147" y="863"/>
                  </a:lnTo>
                  <a:lnTo>
                    <a:pt x="156" y="789"/>
                  </a:lnTo>
                  <a:lnTo>
                    <a:pt x="168" y="715"/>
                  </a:lnTo>
                  <a:lnTo>
                    <a:pt x="184" y="642"/>
                  </a:lnTo>
                  <a:lnTo>
                    <a:pt x="203" y="569"/>
                  </a:lnTo>
                  <a:lnTo>
                    <a:pt x="224" y="498"/>
                  </a:lnTo>
                  <a:lnTo>
                    <a:pt x="248" y="427"/>
                  </a:lnTo>
                  <a:lnTo>
                    <a:pt x="274" y="357"/>
                  </a:lnTo>
                  <a:lnTo>
                    <a:pt x="277" y="350"/>
                  </a:lnTo>
                  <a:lnTo>
                    <a:pt x="281" y="340"/>
                  </a:lnTo>
                  <a:lnTo>
                    <a:pt x="286" y="328"/>
                  </a:lnTo>
                  <a:lnTo>
                    <a:pt x="292" y="313"/>
                  </a:lnTo>
                  <a:lnTo>
                    <a:pt x="308" y="279"/>
                  </a:lnTo>
                  <a:lnTo>
                    <a:pt x="317" y="259"/>
                  </a:lnTo>
                  <a:lnTo>
                    <a:pt x="327" y="239"/>
                  </a:lnTo>
                  <a:lnTo>
                    <a:pt x="338" y="217"/>
                  </a:lnTo>
                  <a:lnTo>
                    <a:pt x="350" y="196"/>
                  </a:lnTo>
                  <a:lnTo>
                    <a:pt x="362" y="174"/>
                  </a:lnTo>
                  <a:lnTo>
                    <a:pt x="376" y="152"/>
                  </a:lnTo>
                  <a:lnTo>
                    <a:pt x="390" y="130"/>
                  </a:lnTo>
                  <a:lnTo>
                    <a:pt x="405" y="110"/>
                  </a:lnTo>
                  <a:lnTo>
                    <a:pt x="420" y="89"/>
                  </a:lnTo>
                  <a:lnTo>
                    <a:pt x="436" y="71"/>
                  </a:lnTo>
                  <a:lnTo>
                    <a:pt x="452" y="54"/>
                  </a:lnTo>
                  <a:lnTo>
                    <a:pt x="469" y="39"/>
                  </a:lnTo>
                  <a:lnTo>
                    <a:pt x="486" y="26"/>
                  </a:lnTo>
                  <a:lnTo>
                    <a:pt x="504" y="15"/>
                  </a:lnTo>
                  <a:lnTo>
                    <a:pt x="522" y="7"/>
                  </a:lnTo>
                  <a:lnTo>
                    <a:pt x="540" y="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3632" y="4583"/>
              <a:ext cx="560" cy="952"/>
            </a:xfrm>
            <a:custGeom>
              <a:avLst/>
              <a:gdLst/>
              <a:ahLst/>
              <a:cxnLst>
                <a:cxn ang="0">
                  <a:pos x="291" y="1"/>
                </a:cxn>
                <a:cxn ang="0">
                  <a:pos x="343" y="13"/>
                </a:cxn>
                <a:cxn ang="0">
                  <a:pos x="389" y="37"/>
                </a:cxn>
                <a:cxn ang="0">
                  <a:pos x="429" y="71"/>
                </a:cxn>
                <a:cxn ang="0">
                  <a:pos x="460" y="113"/>
                </a:cxn>
                <a:cxn ang="0">
                  <a:pos x="483" y="163"/>
                </a:cxn>
                <a:cxn ang="0">
                  <a:pos x="494" y="219"/>
                </a:cxn>
                <a:cxn ang="0">
                  <a:pos x="495" y="275"/>
                </a:cxn>
                <a:cxn ang="0">
                  <a:pos x="487" y="330"/>
                </a:cxn>
                <a:cxn ang="0">
                  <a:pos x="470" y="386"/>
                </a:cxn>
                <a:cxn ang="0">
                  <a:pos x="443" y="443"/>
                </a:cxn>
                <a:cxn ang="0">
                  <a:pos x="407" y="502"/>
                </a:cxn>
                <a:cxn ang="0">
                  <a:pos x="361" y="563"/>
                </a:cxn>
                <a:cxn ang="0">
                  <a:pos x="123" y="844"/>
                </a:cxn>
                <a:cxn ang="0">
                  <a:pos x="438" y="843"/>
                </a:cxn>
                <a:cxn ang="0">
                  <a:pos x="460" y="841"/>
                </a:cxn>
                <a:cxn ang="0">
                  <a:pos x="479" y="834"/>
                </a:cxn>
                <a:cxn ang="0">
                  <a:pos x="496" y="820"/>
                </a:cxn>
                <a:cxn ang="0">
                  <a:pos x="513" y="799"/>
                </a:cxn>
                <a:cxn ang="0">
                  <a:pos x="533" y="769"/>
                </a:cxn>
                <a:cxn ang="0">
                  <a:pos x="560" y="758"/>
                </a:cxn>
                <a:cxn ang="0">
                  <a:pos x="0" y="952"/>
                </a:cxn>
                <a:cxn ang="0">
                  <a:pos x="224" y="669"/>
                </a:cxn>
                <a:cxn ang="0">
                  <a:pos x="277" y="600"/>
                </a:cxn>
                <a:cxn ang="0">
                  <a:pos x="320" y="531"/>
                </a:cxn>
                <a:cxn ang="0">
                  <a:pos x="352" y="463"/>
                </a:cxn>
                <a:cxn ang="0">
                  <a:pos x="374" y="396"/>
                </a:cxn>
                <a:cxn ang="0">
                  <a:pos x="386" y="333"/>
                </a:cxn>
                <a:cxn ang="0">
                  <a:pos x="386" y="276"/>
                </a:cxn>
                <a:cxn ang="0">
                  <a:pos x="376" y="227"/>
                </a:cxn>
                <a:cxn ang="0">
                  <a:pos x="358" y="185"/>
                </a:cxn>
                <a:cxn ang="0">
                  <a:pos x="331" y="151"/>
                </a:cxn>
                <a:cxn ang="0">
                  <a:pos x="297" y="126"/>
                </a:cxn>
                <a:cxn ang="0">
                  <a:pos x="256" y="110"/>
                </a:cxn>
                <a:cxn ang="0">
                  <a:pos x="210" y="104"/>
                </a:cxn>
                <a:cxn ang="0">
                  <a:pos x="169" y="108"/>
                </a:cxn>
                <a:cxn ang="0">
                  <a:pos x="135" y="121"/>
                </a:cxn>
                <a:cxn ang="0">
                  <a:pos x="105" y="144"/>
                </a:cxn>
                <a:cxn ang="0">
                  <a:pos x="78" y="178"/>
                </a:cxn>
                <a:cxn ang="0">
                  <a:pos x="53" y="226"/>
                </a:cxn>
                <a:cxn ang="0">
                  <a:pos x="27" y="287"/>
                </a:cxn>
                <a:cxn ang="0">
                  <a:pos x="9" y="249"/>
                </a:cxn>
                <a:cxn ang="0">
                  <a:pos x="23" y="196"/>
                </a:cxn>
                <a:cxn ang="0">
                  <a:pos x="39" y="154"/>
                </a:cxn>
                <a:cxn ang="0">
                  <a:pos x="58" y="119"/>
                </a:cxn>
                <a:cxn ang="0">
                  <a:pos x="82" y="87"/>
                </a:cxn>
                <a:cxn ang="0">
                  <a:pos x="120" y="49"/>
                </a:cxn>
                <a:cxn ang="0">
                  <a:pos x="164" y="22"/>
                </a:cxn>
                <a:cxn ang="0">
                  <a:pos x="212" y="5"/>
                </a:cxn>
                <a:cxn ang="0">
                  <a:pos x="263" y="0"/>
                </a:cxn>
              </a:cxnLst>
              <a:rect l="0" t="0" r="r" b="b"/>
              <a:pathLst>
                <a:path w="560" h="952">
                  <a:moveTo>
                    <a:pt x="263" y="0"/>
                  </a:moveTo>
                  <a:lnTo>
                    <a:pt x="291" y="1"/>
                  </a:lnTo>
                  <a:lnTo>
                    <a:pt x="317" y="6"/>
                  </a:lnTo>
                  <a:lnTo>
                    <a:pt x="343" y="13"/>
                  </a:lnTo>
                  <a:lnTo>
                    <a:pt x="367" y="24"/>
                  </a:lnTo>
                  <a:lnTo>
                    <a:pt x="389" y="37"/>
                  </a:lnTo>
                  <a:lnTo>
                    <a:pt x="410" y="53"/>
                  </a:lnTo>
                  <a:lnTo>
                    <a:pt x="429" y="71"/>
                  </a:lnTo>
                  <a:lnTo>
                    <a:pt x="446" y="91"/>
                  </a:lnTo>
                  <a:lnTo>
                    <a:pt x="460" y="113"/>
                  </a:lnTo>
                  <a:lnTo>
                    <a:pt x="473" y="137"/>
                  </a:lnTo>
                  <a:lnTo>
                    <a:pt x="483" y="163"/>
                  </a:lnTo>
                  <a:lnTo>
                    <a:pt x="490" y="190"/>
                  </a:lnTo>
                  <a:lnTo>
                    <a:pt x="494" y="219"/>
                  </a:lnTo>
                  <a:lnTo>
                    <a:pt x="496" y="248"/>
                  </a:lnTo>
                  <a:lnTo>
                    <a:pt x="495" y="275"/>
                  </a:lnTo>
                  <a:lnTo>
                    <a:pt x="492" y="303"/>
                  </a:lnTo>
                  <a:lnTo>
                    <a:pt x="487" y="330"/>
                  </a:lnTo>
                  <a:lnTo>
                    <a:pt x="479" y="358"/>
                  </a:lnTo>
                  <a:lnTo>
                    <a:pt x="470" y="386"/>
                  </a:lnTo>
                  <a:lnTo>
                    <a:pt x="458" y="414"/>
                  </a:lnTo>
                  <a:lnTo>
                    <a:pt x="443" y="443"/>
                  </a:lnTo>
                  <a:lnTo>
                    <a:pt x="427" y="472"/>
                  </a:lnTo>
                  <a:lnTo>
                    <a:pt x="407" y="502"/>
                  </a:lnTo>
                  <a:lnTo>
                    <a:pt x="386" y="532"/>
                  </a:lnTo>
                  <a:lnTo>
                    <a:pt x="361" y="563"/>
                  </a:lnTo>
                  <a:lnTo>
                    <a:pt x="335" y="596"/>
                  </a:lnTo>
                  <a:lnTo>
                    <a:pt x="123" y="844"/>
                  </a:lnTo>
                  <a:lnTo>
                    <a:pt x="424" y="844"/>
                  </a:lnTo>
                  <a:lnTo>
                    <a:pt x="438" y="843"/>
                  </a:lnTo>
                  <a:lnTo>
                    <a:pt x="449" y="843"/>
                  </a:lnTo>
                  <a:lnTo>
                    <a:pt x="460" y="841"/>
                  </a:lnTo>
                  <a:lnTo>
                    <a:pt x="470" y="838"/>
                  </a:lnTo>
                  <a:lnTo>
                    <a:pt x="479" y="834"/>
                  </a:lnTo>
                  <a:lnTo>
                    <a:pt x="488" y="828"/>
                  </a:lnTo>
                  <a:lnTo>
                    <a:pt x="496" y="820"/>
                  </a:lnTo>
                  <a:lnTo>
                    <a:pt x="505" y="811"/>
                  </a:lnTo>
                  <a:lnTo>
                    <a:pt x="513" y="799"/>
                  </a:lnTo>
                  <a:lnTo>
                    <a:pt x="522" y="786"/>
                  </a:lnTo>
                  <a:lnTo>
                    <a:pt x="533" y="769"/>
                  </a:lnTo>
                  <a:lnTo>
                    <a:pt x="544" y="751"/>
                  </a:lnTo>
                  <a:lnTo>
                    <a:pt x="560" y="758"/>
                  </a:lnTo>
                  <a:lnTo>
                    <a:pt x="491" y="952"/>
                  </a:lnTo>
                  <a:lnTo>
                    <a:pt x="0" y="952"/>
                  </a:lnTo>
                  <a:lnTo>
                    <a:pt x="0" y="934"/>
                  </a:lnTo>
                  <a:lnTo>
                    <a:pt x="224" y="669"/>
                  </a:lnTo>
                  <a:lnTo>
                    <a:pt x="251" y="635"/>
                  </a:lnTo>
                  <a:lnTo>
                    <a:pt x="277" y="600"/>
                  </a:lnTo>
                  <a:lnTo>
                    <a:pt x="299" y="565"/>
                  </a:lnTo>
                  <a:lnTo>
                    <a:pt x="320" y="531"/>
                  </a:lnTo>
                  <a:lnTo>
                    <a:pt x="337" y="496"/>
                  </a:lnTo>
                  <a:lnTo>
                    <a:pt x="352" y="463"/>
                  </a:lnTo>
                  <a:lnTo>
                    <a:pt x="365" y="429"/>
                  </a:lnTo>
                  <a:lnTo>
                    <a:pt x="374" y="396"/>
                  </a:lnTo>
                  <a:lnTo>
                    <a:pt x="382" y="364"/>
                  </a:lnTo>
                  <a:lnTo>
                    <a:pt x="386" y="333"/>
                  </a:lnTo>
                  <a:lnTo>
                    <a:pt x="387" y="303"/>
                  </a:lnTo>
                  <a:lnTo>
                    <a:pt x="386" y="276"/>
                  </a:lnTo>
                  <a:lnTo>
                    <a:pt x="382" y="250"/>
                  </a:lnTo>
                  <a:lnTo>
                    <a:pt x="376" y="227"/>
                  </a:lnTo>
                  <a:lnTo>
                    <a:pt x="368" y="205"/>
                  </a:lnTo>
                  <a:lnTo>
                    <a:pt x="358" y="185"/>
                  </a:lnTo>
                  <a:lnTo>
                    <a:pt x="345" y="167"/>
                  </a:lnTo>
                  <a:lnTo>
                    <a:pt x="331" y="151"/>
                  </a:lnTo>
                  <a:lnTo>
                    <a:pt x="314" y="137"/>
                  </a:lnTo>
                  <a:lnTo>
                    <a:pt x="297" y="126"/>
                  </a:lnTo>
                  <a:lnTo>
                    <a:pt x="277" y="116"/>
                  </a:lnTo>
                  <a:lnTo>
                    <a:pt x="256" y="110"/>
                  </a:lnTo>
                  <a:lnTo>
                    <a:pt x="234" y="105"/>
                  </a:lnTo>
                  <a:lnTo>
                    <a:pt x="210" y="104"/>
                  </a:lnTo>
                  <a:lnTo>
                    <a:pt x="189" y="105"/>
                  </a:lnTo>
                  <a:lnTo>
                    <a:pt x="169" y="108"/>
                  </a:lnTo>
                  <a:lnTo>
                    <a:pt x="152" y="113"/>
                  </a:lnTo>
                  <a:lnTo>
                    <a:pt x="135" y="121"/>
                  </a:lnTo>
                  <a:lnTo>
                    <a:pt x="120" y="131"/>
                  </a:lnTo>
                  <a:lnTo>
                    <a:pt x="105" y="144"/>
                  </a:lnTo>
                  <a:lnTo>
                    <a:pt x="91" y="159"/>
                  </a:lnTo>
                  <a:lnTo>
                    <a:pt x="78" y="178"/>
                  </a:lnTo>
                  <a:lnTo>
                    <a:pt x="65" y="200"/>
                  </a:lnTo>
                  <a:lnTo>
                    <a:pt x="53" y="226"/>
                  </a:lnTo>
                  <a:lnTo>
                    <a:pt x="40" y="255"/>
                  </a:lnTo>
                  <a:lnTo>
                    <a:pt x="27" y="287"/>
                  </a:lnTo>
                  <a:lnTo>
                    <a:pt x="1" y="280"/>
                  </a:lnTo>
                  <a:lnTo>
                    <a:pt x="9" y="249"/>
                  </a:lnTo>
                  <a:lnTo>
                    <a:pt x="15" y="221"/>
                  </a:lnTo>
                  <a:lnTo>
                    <a:pt x="23" y="196"/>
                  </a:lnTo>
                  <a:lnTo>
                    <a:pt x="30" y="174"/>
                  </a:lnTo>
                  <a:lnTo>
                    <a:pt x="39" y="154"/>
                  </a:lnTo>
                  <a:lnTo>
                    <a:pt x="48" y="136"/>
                  </a:lnTo>
                  <a:lnTo>
                    <a:pt x="58" y="119"/>
                  </a:lnTo>
                  <a:lnTo>
                    <a:pt x="69" y="102"/>
                  </a:lnTo>
                  <a:lnTo>
                    <a:pt x="82" y="87"/>
                  </a:lnTo>
                  <a:lnTo>
                    <a:pt x="100" y="67"/>
                  </a:lnTo>
                  <a:lnTo>
                    <a:pt x="120" y="49"/>
                  </a:lnTo>
                  <a:lnTo>
                    <a:pt x="142" y="35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2" y="5"/>
                  </a:lnTo>
                  <a:lnTo>
                    <a:pt x="237" y="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5" name="Group 10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336792" y="4873752"/>
            <a:ext cx="173134" cy="210312"/>
            <a:chOff x="2930" y="4002"/>
            <a:chExt cx="1262" cy="1533"/>
          </a:xfrm>
        </p:grpSpPr>
        <p:sp>
          <p:nvSpPr>
            <p:cNvPr id="216" name="Freeform 12"/>
            <p:cNvSpPr>
              <a:spLocks noEditPoints="1"/>
            </p:cNvSpPr>
            <p:nvPr/>
          </p:nvSpPr>
          <p:spPr bwMode="auto">
            <a:xfrm>
              <a:off x="2930" y="4002"/>
              <a:ext cx="658" cy="1364"/>
            </a:xfrm>
            <a:custGeom>
              <a:avLst/>
              <a:gdLst/>
              <a:ahLst/>
              <a:cxnLst>
                <a:cxn ang="0">
                  <a:pos x="510" y="66"/>
                </a:cxn>
                <a:cxn ang="0">
                  <a:pos x="456" y="150"/>
                </a:cxn>
                <a:cxn ang="0">
                  <a:pos x="400" y="278"/>
                </a:cxn>
                <a:cxn ang="0">
                  <a:pos x="348" y="442"/>
                </a:cxn>
                <a:cxn ang="0">
                  <a:pos x="305" y="613"/>
                </a:cxn>
                <a:cxn ang="0">
                  <a:pos x="273" y="763"/>
                </a:cxn>
                <a:cxn ang="0">
                  <a:pos x="252" y="874"/>
                </a:cxn>
                <a:cxn ang="0">
                  <a:pos x="287" y="842"/>
                </a:cxn>
                <a:cxn ang="0">
                  <a:pos x="374" y="731"/>
                </a:cxn>
                <a:cxn ang="0">
                  <a:pos x="474" y="581"/>
                </a:cxn>
                <a:cxn ang="0">
                  <a:pos x="561" y="406"/>
                </a:cxn>
                <a:cxn ang="0">
                  <a:pos x="612" y="218"/>
                </a:cxn>
                <a:cxn ang="0">
                  <a:pos x="615" y="108"/>
                </a:cxn>
                <a:cxn ang="0">
                  <a:pos x="601" y="63"/>
                </a:cxn>
                <a:cxn ang="0">
                  <a:pos x="559" y="42"/>
                </a:cxn>
                <a:cxn ang="0">
                  <a:pos x="611" y="15"/>
                </a:cxn>
                <a:cxn ang="0">
                  <a:pos x="645" y="62"/>
                </a:cxn>
                <a:cxn ang="0">
                  <a:pos x="657" y="117"/>
                </a:cxn>
                <a:cxn ang="0">
                  <a:pos x="651" y="237"/>
                </a:cxn>
                <a:cxn ang="0">
                  <a:pos x="584" y="460"/>
                </a:cxn>
                <a:cxn ang="0">
                  <a:pos x="472" y="666"/>
                </a:cxn>
                <a:cxn ang="0">
                  <a:pos x="346" y="839"/>
                </a:cxn>
                <a:cxn ang="0">
                  <a:pos x="262" y="938"/>
                </a:cxn>
                <a:cxn ang="0">
                  <a:pos x="244" y="960"/>
                </a:cxn>
                <a:cxn ang="0">
                  <a:pos x="237" y="988"/>
                </a:cxn>
                <a:cxn ang="0">
                  <a:pos x="233" y="1062"/>
                </a:cxn>
                <a:cxn ang="0">
                  <a:pos x="236" y="1157"/>
                </a:cxn>
                <a:cxn ang="0">
                  <a:pos x="259" y="1262"/>
                </a:cxn>
                <a:cxn ang="0">
                  <a:pos x="308" y="1316"/>
                </a:cxn>
                <a:cxn ang="0">
                  <a:pos x="370" y="1317"/>
                </a:cxn>
                <a:cxn ang="0">
                  <a:pos x="440" y="1282"/>
                </a:cxn>
                <a:cxn ang="0">
                  <a:pos x="535" y="1198"/>
                </a:cxn>
                <a:cxn ang="0">
                  <a:pos x="574" y="1158"/>
                </a:cxn>
                <a:cxn ang="0">
                  <a:pos x="591" y="1160"/>
                </a:cxn>
                <a:cxn ang="0">
                  <a:pos x="600" y="1179"/>
                </a:cxn>
                <a:cxn ang="0">
                  <a:pos x="576" y="1216"/>
                </a:cxn>
                <a:cxn ang="0">
                  <a:pos x="518" y="1273"/>
                </a:cxn>
                <a:cxn ang="0">
                  <a:pos x="469" y="1313"/>
                </a:cxn>
                <a:cxn ang="0">
                  <a:pos x="377" y="1358"/>
                </a:cxn>
                <a:cxn ang="0">
                  <a:pos x="277" y="1353"/>
                </a:cxn>
                <a:cxn ang="0">
                  <a:pos x="208" y="1292"/>
                </a:cxn>
                <a:cxn ang="0">
                  <a:pos x="165" y="1193"/>
                </a:cxn>
                <a:cxn ang="0">
                  <a:pos x="136" y="1080"/>
                </a:cxn>
                <a:cxn ang="0">
                  <a:pos x="94" y="1124"/>
                </a:cxn>
                <a:cxn ang="0">
                  <a:pos x="41" y="1183"/>
                </a:cxn>
                <a:cxn ang="0">
                  <a:pos x="25" y="1196"/>
                </a:cxn>
                <a:cxn ang="0">
                  <a:pos x="4" y="1184"/>
                </a:cxn>
                <a:cxn ang="0">
                  <a:pos x="6" y="1157"/>
                </a:cxn>
                <a:cxn ang="0">
                  <a:pos x="156" y="789"/>
                </a:cxn>
                <a:cxn ang="0">
                  <a:pos x="248" y="427"/>
                </a:cxn>
                <a:cxn ang="0">
                  <a:pos x="292" y="313"/>
                </a:cxn>
                <a:cxn ang="0">
                  <a:pos x="350" y="196"/>
                </a:cxn>
                <a:cxn ang="0">
                  <a:pos x="420" y="89"/>
                </a:cxn>
                <a:cxn ang="0">
                  <a:pos x="504" y="15"/>
                </a:cxn>
              </a:cxnLst>
              <a:rect l="0" t="0" r="r" b="b"/>
              <a:pathLst>
                <a:path w="658" h="1364">
                  <a:moveTo>
                    <a:pt x="559" y="42"/>
                  </a:moveTo>
                  <a:lnTo>
                    <a:pt x="546" y="44"/>
                  </a:lnTo>
                  <a:lnTo>
                    <a:pt x="533" y="48"/>
                  </a:lnTo>
                  <a:lnTo>
                    <a:pt x="521" y="55"/>
                  </a:lnTo>
                  <a:lnTo>
                    <a:pt x="510" y="66"/>
                  </a:lnTo>
                  <a:lnTo>
                    <a:pt x="498" y="78"/>
                  </a:lnTo>
                  <a:lnTo>
                    <a:pt x="488" y="93"/>
                  </a:lnTo>
                  <a:lnTo>
                    <a:pt x="477" y="110"/>
                  </a:lnTo>
                  <a:lnTo>
                    <a:pt x="466" y="129"/>
                  </a:lnTo>
                  <a:lnTo>
                    <a:pt x="456" y="150"/>
                  </a:lnTo>
                  <a:lnTo>
                    <a:pt x="445" y="172"/>
                  </a:lnTo>
                  <a:lnTo>
                    <a:pt x="434" y="196"/>
                  </a:lnTo>
                  <a:lnTo>
                    <a:pt x="423" y="221"/>
                  </a:lnTo>
                  <a:lnTo>
                    <a:pt x="412" y="249"/>
                  </a:lnTo>
                  <a:lnTo>
                    <a:pt x="400" y="278"/>
                  </a:lnTo>
                  <a:lnTo>
                    <a:pt x="389" y="309"/>
                  </a:lnTo>
                  <a:lnTo>
                    <a:pt x="378" y="341"/>
                  </a:lnTo>
                  <a:lnTo>
                    <a:pt x="368" y="374"/>
                  </a:lnTo>
                  <a:lnTo>
                    <a:pt x="358" y="408"/>
                  </a:lnTo>
                  <a:lnTo>
                    <a:pt x="348" y="442"/>
                  </a:lnTo>
                  <a:lnTo>
                    <a:pt x="339" y="476"/>
                  </a:lnTo>
                  <a:lnTo>
                    <a:pt x="330" y="511"/>
                  </a:lnTo>
                  <a:lnTo>
                    <a:pt x="321" y="545"/>
                  </a:lnTo>
                  <a:lnTo>
                    <a:pt x="313" y="579"/>
                  </a:lnTo>
                  <a:lnTo>
                    <a:pt x="305" y="613"/>
                  </a:lnTo>
                  <a:lnTo>
                    <a:pt x="298" y="645"/>
                  </a:lnTo>
                  <a:lnTo>
                    <a:pt x="291" y="677"/>
                  </a:lnTo>
                  <a:lnTo>
                    <a:pt x="284" y="707"/>
                  </a:lnTo>
                  <a:lnTo>
                    <a:pt x="279" y="736"/>
                  </a:lnTo>
                  <a:lnTo>
                    <a:pt x="273" y="763"/>
                  </a:lnTo>
                  <a:lnTo>
                    <a:pt x="268" y="788"/>
                  </a:lnTo>
                  <a:lnTo>
                    <a:pt x="264" y="811"/>
                  </a:lnTo>
                  <a:lnTo>
                    <a:pt x="260" y="830"/>
                  </a:lnTo>
                  <a:lnTo>
                    <a:pt x="256" y="848"/>
                  </a:lnTo>
                  <a:lnTo>
                    <a:pt x="252" y="874"/>
                  </a:lnTo>
                  <a:lnTo>
                    <a:pt x="250" y="882"/>
                  </a:lnTo>
                  <a:lnTo>
                    <a:pt x="250" y="886"/>
                  </a:lnTo>
                  <a:lnTo>
                    <a:pt x="260" y="874"/>
                  </a:lnTo>
                  <a:lnTo>
                    <a:pt x="273" y="859"/>
                  </a:lnTo>
                  <a:lnTo>
                    <a:pt x="287" y="842"/>
                  </a:lnTo>
                  <a:lnTo>
                    <a:pt x="302" y="824"/>
                  </a:lnTo>
                  <a:lnTo>
                    <a:pt x="319" y="803"/>
                  </a:lnTo>
                  <a:lnTo>
                    <a:pt x="337" y="781"/>
                  </a:lnTo>
                  <a:lnTo>
                    <a:pt x="355" y="756"/>
                  </a:lnTo>
                  <a:lnTo>
                    <a:pt x="374" y="731"/>
                  </a:lnTo>
                  <a:lnTo>
                    <a:pt x="394" y="703"/>
                  </a:lnTo>
                  <a:lnTo>
                    <a:pt x="414" y="675"/>
                  </a:lnTo>
                  <a:lnTo>
                    <a:pt x="434" y="645"/>
                  </a:lnTo>
                  <a:lnTo>
                    <a:pt x="454" y="613"/>
                  </a:lnTo>
                  <a:lnTo>
                    <a:pt x="474" y="581"/>
                  </a:lnTo>
                  <a:lnTo>
                    <a:pt x="493" y="548"/>
                  </a:lnTo>
                  <a:lnTo>
                    <a:pt x="511" y="513"/>
                  </a:lnTo>
                  <a:lnTo>
                    <a:pt x="529" y="479"/>
                  </a:lnTo>
                  <a:lnTo>
                    <a:pt x="545" y="443"/>
                  </a:lnTo>
                  <a:lnTo>
                    <a:pt x="561" y="406"/>
                  </a:lnTo>
                  <a:lnTo>
                    <a:pt x="575" y="369"/>
                  </a:lnTo>
                  <a:lnTo>
                    <a:pt x="586" y="332"/>
                  </a:lnTo>
                  <a:lnTo>
                    <a:pt x="597" y="294"/>
                  </a:lnTo>
                  <a:lnTo>
                    <a:pt x="606" y="256"/>
                  </a:lnTo>
                  <a:lnTo>
                    <a:pt x="612" y="218"/>
                  </a:lnTo>
                  <a:lnTo>
                    <a:pt x="615" y="180"/>
                  </a:lnTo>
                  <a:lnTo>
                    <a:pt x="617" y="141"/>
                  </a:lnTo>
                  <a:lnTo>
                    <a:pt x="617" y="126"/>
                  </a:lnTo>
                  <a:lnTo>
                    <a:pt x="616" y="118"/>
                  </a:lnTo>
                  <a:lnTo>
                    <a:pt x="615" y="108"/>
                  </a:lnTo>
                  <a:lnTo>
                    <a:pt x="614" y="99"/>
                  </a:lnTo>
                  <a:lnTo>
                    <a:pt x="612" y="89"/>
                  </a:lnTo>
                  <a:lnTo>
                    <a:pt x="610" y="80"/>
                  </a:lnTo>
                  <a:lnTo>
                    <a:pt x="606" y="71"/>
                  </a:lnTo>
                  <a:lnTo>
                    <a:pt x="601" y="63"/>
                  </a:lnTo>
                  <a:lnTo>
                    <a:pt x="596" y="56"/>
                  </a:lnTo>
                  <a:lnTo>
                    <a:pt x="589" y="51"/>
                  </a:lnTo>
                  <a:lnTo>
                    <a:pt x="580" y="46"/>
                  </a:lnTo>
                  <a:lnTo>
                    <a:pt x="570" y="43"/>
                  </a:lnTo>
                  <a:lnTo>
                    <a:pt x="559" y="42"/>
                  </a:lnTo>
                  <a:close/>
                  <a:moveTo>
                    <a:pt x="558" y="0"/>
                  </a:moveTo>
                  <a:lnTo>
                    <a:pt x="574" y="1"/>
                  </a:lnTo>
                  <a:lnTo>
                    <a:pt x="587" y="4"/>
                  </a:lnTo>
                  <a:lnTo>
                    <a:pt x="600" y="9"/>
                  </a:lnTo>
                  <a:lnTo>
                    <a:pt x="611" y="15"/>
                  </a:lnTo>
                  <a:lnTo>
                    <a:pt x="620" y="23"/>
                  </a:lnTo>
                  <a:lnTo>
                    <a:pt x="628" y="32"/>
                  </a:lnTo>
                  <a:lnTo>
                    <a:pt x="635" y="41"/>
                  </a:lnTo>
                  <a:lnTo>
                    <a:pt x="641" y="52"/>
                  </a:lnTo>
                  <a:lnTo>
                    <a:pt x="645" y="62"/>
                  </a:lnTo>
                  <a:lnTo>
                    <a:pt x="649" y="74"/>
                  </a:lnTo>
                  <a:lnTo>
                    <a:pt x="652" y="85"/>
                  </a:lnTo>
                  <a:lnTo>
                    <a:pt x="654" y="96"/>
                  </a:lnTo>
                  <a:lnTo>
                    <a:pt x="656" y="107"/>
                  </a:lnTo>
                  <a:lnTo>
                    <a:pt x="657" y="117"/>
                  </a:lnTo>
                  <a:lnTo>
                    <a:pt x="657" y="126"/>
                  </a:lnTo>
                  <a:lnTo>
                    <a:pt x="658" y="135"/>
                  </a:lnTo>
                  <a:lnTo>
                    <a:pt x="658" y="148"/>
                  </a:lnTo>
                  <a:lnTo>
                    <a:pt x="656" y="193"/>
                  </a:lnTo>
                  <a:lnTo>
                    <a:pt x="651" y="237"/>
                  </a:lnTo>
                  <a:lnTo>
                    <a:pt x="643" y="282"/>
                  </a:lnTo>
                  <a:lnTo>
                    <a:pt x="631" y="327"/>
                  </a:lnTo>
                  <a:lnTo>
                    <a:pt x="618" y="372"/>
                  </a:lnTo>
                  <a:lnTo>
                    <a:pt x="602" y="416"/>
                  </a:lnTo>
                  <a:lnTo>
                    <a:pt x="584" y="460"/>
                  </a:lnTo>
                  <a:lnTo>
                    <a:pt x="564" y="502"/>
                  </a:lnTo>
                  <a:lnTo>
                    <a:pt x="542" y="545"/>
                  </a:lnTo>
                  <a:lnTo>
                    <a:pt x="520" y="586"/>
                  </a:lnTo>
                  <a:lnTo>
                    <a:pt x="496" y="627"/>
                  </a:lnTo>
                  <a:lnTo>
                    <a:pt x="472" y="666"/>
                  </a:lnTo>
                  <a:lnTo>
                    <a:pt x="446" y="704"/>
                  </a:lnTo>
                  <a:lnTo>
                    <a:pt x="421" y="740"/>
                  </a:lnTo>
                  <a:lnTo>
                    <a:pt x="396" y="775"/>
                  </a:lnTo>
                  <a:lnTo>
                    <a:pt x="371" y="808"/>
                  </a:lnTo>
                  <a:lnTo>
                    <a:pt x="346" y="839"/>
                  </a:lnTo>
                  <a:lnTo>
                    <a:pt x="322" y="868"/>
                  </a:lnTo>
                  <a:lnTo>
                    <a:pt x="299" y="895"/>
                  </a:lnTo>
                  <a:lnTo>
                    <a:pt x="278" y="919"/>
                  </a:lnTo>
                  <a:lnTo>
                    <a:pt x="269" y="929"/>
                  </a:lnTo>
                  <a:lnTo>
                    <a:pt x="262" y="938"/>
                  </a:lnTo>
                  <a:lnTo>
                    <a:pt x="256" y="944"/>
                  </a:lnTo>
                  <a:lnTo>
                    <a:pt x="252" y="950"/>
                  </a:lnTo>
                  <a:lnTo>
                    <a:pt x="248" y="955"/>
                  </a:lnTo>
                  <a:lnTo>
                    <a:pt x="246" y="958"/>
                  </a:lnTo>
                  <a:lnTo>
                    <a:pt x="244" y="960"/>
                  </a:lnTo>
                  <a:lnTo>
                    <a:pt x="243" y="963"/>
                  </a:lnTo>
                  <a:lnTo>
                    <a:pt x="241" y="966"/>
                  </a:lnTo>
                  <a:lnTo>
                    <a:pt x="240" y="971"/>
                  </a:lnTo>
                  <a:lnTo>
                    <a:pt x="238" y="978"/>
                  </a:lnTo>
                  <a:lnTo>
                    <a:pt x="237" y="988"/>
                  </a:lnTo>
                  <a:lnTo>
                    <a:pt x="236" y="1000"/>
                  </a:lnTo>
                  <a:lnTo>
                    <a:pt x="234" y="1026"/>
                  </a:lnTo>
                  <a:lnTo>
                    <a:pt x="234" y="1039"/>
                  </a:lnTo>
                  <a:lnTo>
                    <a:pt x="233" y="1051"/>
                  </a:lnTo>
                  <a:lnTo>
                    <a:pt x="233" y="1062"/>
                  </a:lnTo>
                  <a:lnTo>
                    <a:pt x="232" y="1070"/>
                  </a:lnTo>
                  <a:lnTo>
                    <a:pt x="232" y="1074"/>
                  </a:lnTo>
                  <a:lnTo>
                    <a:pt x="233" y="1103"/>
                  </a:lnTo>
                  <a:lnTo>
                    <a:pt x="234" y="1131"/>
                  </a:lnTo>
                  <a:lnTo>
                    <a:pt x="236" y="1157"/>
                  </a:lnTo>
                  <a:lnTo>
                    <a:pt x="238" y="1181"/>
                  </a:lnTo>
                  <a:lnTo>
                    <a:pt x="242" y="1205"/>
                  </a:lnTo>
                  <a:lnTo>
                    <a:pt x="247" y="1225"/>
                  </a:lnTo>
                  <a:lnTo>
                    <a:pt x="252" y="1245"/>
                  </a:lnTo>
                  <a:lnTo>
                    <a:pt x="259" y="1262"/>
                  </a:lnTo>
                  <a:lnTo>
                    <a:pt x="266" y="1277"/>
                  </a:lnTo>
                  <a:lnTo>
                    <a:pt x="275" y="1290"/>
                  </a:lnTo>
                  <a:lnTo>
                    <a:pt x="285" y="1301"/>
                  </a:lnTo>
                  <a:lnTo>
                    <a:pt x="296" y="1310"/>
                  </a:lnTo>
                  <a:lnTo>
                    <a:pt x="308" y="1316"/>
                  </a:lnTo>
                  <a:lnTo>
                    <a:pt x="322" y="1320"/>
                  </a:lnTo>
                  <a:lnTo>
                    <a:pt x="336" y="1321"/>
                  </a:lnTo>
                  <a:lnTo>
                    <a:pt x="347" y="1321"/>
                  </a:lnTo>
                  <a:lnTo>
                    <a:pt x="358" y="1320"/>
                  </a:lnTo>
                  <a:lnTo>
                    <a:pt x="370" y="1317"/>
                  </a:lnTo>
                  <a:lnTo>
                    <a:pt x="382" y="1313"/>
                  </a:lnTo>
                  <a:lnTo>
                    <a:pt x="396" y="1308"/>
                  </a:lnTo>
                  <a:lnTo>
                    <a:pt x="409" y="1301"/>
                  </a:lnTo>
                  <a:lnTo>
                    <a:pt x="424" y="1293"/>
                  </a:lnTo>
                  <a:lnTo>
                    <a:pt x="440" y="1282"/>
                  </a:lnTo>
                  <a:lnTo>
                    <a:pt x="457" y="1270"/>
                  </a:lnTo>
                  <a:lnTo>
                    <a:pt x="474" y="1255"/>
                  </a:lnTo>
                  <a:lnTo>
                    <a:pt x="493" y="1239"/>
                  </a:lnTo>
                  <a:lnTo>
                    <a:pt x="513" y="1220"/>
                  </a:lnTo>
                  <a:lnTo>
                    <a:pt x="535" y="1198"/>
                  </a:lnTo>
                  <a:lnTo>
                    <a:pt x="557" y="1174"/>
                  </a:lnTo>
                  <a:lnTo>
                    <a:pt x="563" y="1168"/>
                  </a:lnTo>
                  <a:lnTo>
                    <a:pt x="568" y="1164"/>
                  </a:lnTo>
                  <a:lnTo>
                    <a:pt x="571" y="1161"/>
                  </a:lnTo>
                  <a:lnTo>
                    <a:pt x="574" y="1158"/>
                  </a:lnTo>
                  <a:lnTo>
                    <a:pt x="576" y="1157"/>
                  </a:lnTo>
                  <a:lnTo>
                    <a:pt x="578" y="1157"/>
                  </a:lnTo>
                  <a:lnTo>
                    <a:pt x="580" y="1157"/>
                  </a:lnTo>
                  <a:lnTo>
                    <a:pt x="586" y="1158"/>
                  </a:lnTo>
                  <a:lnTo>
                    <a:pt x="591" y="1160"/>
                  </a:lnTo>
                  <a:lnTo>
                    <a:pt x="594" y="1164"/>
                  </a:lnTo>
                  <a:lnTo>
                    <a:pt x="597" y="1168"/>
                  </a:lnTo>
                  <a:lnTo>
                    <a:pt x="599" y="1172"/>
                  </a:lnTo>
                  <a:lnTo>
                    <a:pt x="599" y="1176"/>
                  </a:lnTo>
                  <a:lnTo>
                    <a:pt x="600" y="1179"/>
                  </a:lnTo>
                  <a:lnTo>
                    <a:pt x="599" y="1184"/>
                  </a:lnTo>
                  <a:lnTo>
                    <a:pt x="595" y="1191"/>
                  </a:lnTo>
                  <a:lnTo>
                    <a:pt x="590" y="1198"/>
                  </a:lnTo>
                  <a:lnTo>
                    <a:pt x="583" y="1207"/>
                  </a:lnTo>
                  <a:lnTo>
                    <a:pt x="576" y="1216"/>
                  </a:lnTo>
                  <a:lnTo>
                    <a:pt x="557" y="1236"/>
                  </a:lnTo>
                  <a:lnTo>
                    <a:pt x="547" y="1246"/>
                  </a:lnTo>
                  <a:lnTo>
                    <a:pt x="537" y="1255"/>
                  </a:lnTo>
                  <a:lnTo>
                    <a:pt x="527" y="1265"/>
                  </a:lnTo>
                  <a:lnTo>
                    <a:pt x="518" y="1273"/>
                  </a:lnTo>
                  <a:lnTo>
                    <a:pt x="509" y="1281"/>
                  </a:lnTo>
                  <a:lnTo>
                    <a:pt x="502" y="1287"/>
                  </a:lnTo>
                  <a:lnTo>
                    <a:pt x="496" y="1292"/>
                  </a:lnTo>
                  <a:lnTo>
                    <a:pt x="483" y="1302"/>
                  </a:lnTo>
                  <a:lnTo>
                    <a:pt x="469" y="1313"/>
                  </a:lnTo>
                  <a:lnTo>
                    <a:pt x="453" y="1323"/>
                  </a:lnTo>
                  <a:lnTo>
                    <a:pt x="436" y="1334"/>
                  </a:lnTo>
                  <a:lnTo>
                    <a:pt x="417" y="1343"/>
                  </a:lnTo>
                  <a:lnTo>
                    <a:pt x="398" y="1352"/>
                  </a:lnTo>
                  <a:lnTo>
                    <a:pt x="377" y="1358"/>
                  </a:lnTo>
                  <a:lnTo>
                    <a:pt x="355" y="1363"/>
                  </a:lnTo>
                  <a:lnTo>
                    <a:pt x="333" y="1364"/>
                  </a:lnTo>
                  <a:lnTo>
                    <a:pt x="313" y="1363"/>
                  </a:lnTo>
                  <a:lnTo>
                    <a:pt x="294" y="1359"/>
                  </a:lnTo>
                  <a:lnTo>
                    <a:pt x="277" y="1353"/>
                  </a:lnTo>
                  <a:lnTo>
                    <a:pt x="261" y="1345"/>
                  </a:lnTo>
                  <a:lnTo>
                    <a:pt x="246" y="1334"/>
                  </a:lnTo>
                  <a:lnTo>
                    <a:pt x="232" y="1322"/>
                  </a:lnTo>
                  <a:lnTo>
                    <a:pt x="220" y="1308"/>
                  </a:lnTo>
                  <a:lnTo>
                    <a:pt x="208" y="1292"/>
                  </a:lnTo>
                  <a:lnTo>
                    <a:pt x="197" y="1275"/>
                  </a:lnTo>
                  <a:lnTo>
                    <a:pt x="188" y="1256"/>
                  </a:lnTo>
                  <a:lnTo>
                    <a:pt x="179" y="1236"/>
                  </a:lnTo>
                  <a:lnTo>
                    <a:pt x="171" y="1215"/>
                  </a:lnTo>
                  <a:lnTo>
                    <a:pt x="165" y="1193"/>
                  </a:lnTo>
                  <a:lnTo>
                    <a:pt x="153" y="1147"/>
                  </a:lnTo>
                  <a:lnTo>
                    <a:pt x="149" y="1122"/>
                  </a:lnTo>
                  <a:lnTo>
                    <a:pt x="145" y="1098"/>
                  </a:lnTo>
                  <a:lnTo>
                    <a:pt x="142" y="1073"/>
                  </a:lnTo>
                  <a:lnTo>
                    <a:pt x="136" y="1080"/>
                  </a:lnTo>
                  <a:lnTo>
                    <a:pt x="129" y="1088"/>
                  </a:lnTo>
                  <a:lnTo>
                    <a:pt x="121" y="1096"/>
                  </a:lnTo>
                  <a:lnTo>
                    <a:pt x="112" y="1106"/>
                  </a:lnTo>
                  <a:lnTo>
                    <a:pt x="103" y="1116"/>
                  </a:lnTo>
                  <a:lnTo>
                    <a:pt x="94" y="1124"/>
                  </a:lnTo>
                  <a:lnTo>
                    <a:pt x="87" y="1132"/>
                  </a:lnTo>
                  <a:lnTo>
                    <a:pt x="81" y="1137"/>
                  </a:lnTo>
                  <a:lnTo>
                    <a:pt x="70" y="1150"/>
                  </a:lnTo>
                  <a:lnTo>
                    <a:pt x="46" y="1177"/>
                  </a:lnTo>
                  <a:lnTo>
                    <a:pt x="41" y="1183"/>
                  </a:lnTo>
                  <a:lnTo>
                    <a:pt x="36" y="1187"/>
                  </a:lnTo>
                  <a:lnTo>
                    <a:pt x="32" y="1191"/>
                  </a:lnTo>
                  <a:lnTo>
                    <a:pt x="29" y="1193"/>
                  </a:lnTo>
                  <a:lnTo>
                    <a:pt x="27" y="1195"/>
                  </a:lnTo>
                  <a:lnTo>
                    <a:pt x="25" y="1196"/>
                  </a:lnTo>
                  <a:lnTo>
                    <a:pt x="22" y="1196"/>
                  </a:lnTo>
                  <a:lnTo>
                    <a:pt x="20" y="1196"/>
                  </a:lnTo>
                  <a:lnTo>
                    <a:pt x="14" y="1195"/>
                  </a:lnTo>
                  <a:lnTo>
                    <a:pt x="9" y="1191"/>
                  </a:lnTo>
                  <a:lnTo>
                    <a:pt x="4" y="1184"/>
                  </a:lnTo>
                  <a:lnTo>
                    <a:pt x="1" y="1178"/>
                  </a:lnTo>
                  <a:lnTo>
                    <a:pt x="0" y="1172"/>
                  </a:lnTo>
                  <a:lnTo>
                    <a:pt x="1" y="1166"/>
                  </a:lnTo>
                  <a:lnTo>
                    <a:pt x="3" y="1162"/>
                  </a:lnTo>
                  <a:lnTo>
                    <a:pt x="6" y="1157"/>
                  </a:lnTo>
                  <a:lnTo>
                    <a:pt x="9" y="1153"/>
                  </a:lnTo>
                  <a:lnTo>
                    <a:pt x="139" y="1013"/>
                  </a:lnTo>
                  <a:lnTo>
                    <a:pt x="141" y="938"/>
                  </a:lnTo>
                  <a:lnTo>
                    <a:pt x="147" y="863"/>
                  </a:lnTo>
                  <a:lnTo>
                    <a:pt x="156" y="789"/>
                  </a:lnTo>
                  <a:lnTo>
                    <a:pt x="168" y="715"/>
                  </a:lnTo>
                  <a:lnTo>
                    <a:pt x="184" y="642"/>
                  </a:lnTo>
                  <a:lnTo>
                    <a:pt x="203" y="569"/>
                  </a:lnTo>
                  <a:lnTo>
                    <a:pt x="224" y="498"/>
                  </a:lnTo>
                  <a:lnTo>
                    <a:pt x="248" y="427"/>
                  </a:lnTo>
                  <a:lnTo>
                    <a:pt x="274" y="357"/>
                  </a:lnTo>
                  <a:lnTo>
                    <a:pt x="277" y="350"/>
                  </a:lnTo>
                  <a:lnTo>
                    <a:pt x="281" y="340"/>
                  </a:lnTo>
                  <a:lnTo>
                    <a:pt x="286" y="328"/>
                  </a:lnTo>
                  <a:lnTo>
                    <a:pt x="292" y="313"/>
                  </a:lnTo>
                  <a:lnTo>
                    <a:pt x="308" y="279"/>
                  </a:lnTo>
                  <a:lnTo>
                    <a:pt x="317" y="259"/>
                  </a:lnTo>
                  <a:lnTo>
                    <a:pt x="327" y="239"/>
                  </a:lnTo>
                  <a:lnTo>
                    <a:pt x="338" y="217"/>
                  </a:lnTo>
                  <a:lnTo>
                    <a:pt x="350" y="196"/>
                  </a:lnTo>
                  <a:lnTo>
                    <a:pt x="362" y="174"/>
                  </a:lnTo>
                  <a:lnTo>
                    <a:pt x="376" y="152"/>
                  </a:lnTo>
                  <a:lnTo>
                    <a:pt x="390" y="130"/>
                  </a:lnTo>
                  <a:lnTo>
                    <a:pt x="405" y="110"/>
                  </a:lnTo>
                  <a:lnTo>
                    <a:pt x="420" y="89"/>
                  </a:lnTo>
                  <a:lnTo>
                    <a:pt x="436" y="71"/>
                  </a:lnTo>
                  <a:lnTo>
                    <a:pt x="452" y="54"/>
                  </a:lnTo>
                  <a:lnTo>
                    <a:pt x="469" y="39"/>
                  </a:lnTo>
                  <a:lnTo>
                    <a:pt x="486" y="26"/>
                  </a:lnTo>
                  <a:lnTo>
                    <a:pt x="504" y="15"/>
                  </a:lnTo>
                  <a:lnTo>
                    <a:pt x="522" y="7"/>
                  </a:lnTo>
                  <a:lnTo>
                    <a:pt x="540" y="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3"/>
            <p:cNvSpPr>
              <a:spLocks/>
            </p:cNvSpPr>
            <p:nvPr/>
          </p:nvSpPr>
          <p:spPr bwMode="auto">
            <a:xfrm>
              <a:off x="3632" y="4583"/>
              <a:ext cx="560" cy="952"/>
            </a:xfrm>
            <a:custGeom>
              <a:avLst/>
              <a:gdLst/>
              <a:ahLst/>
              <a:cxnLst>
                <a:cxn ang="0">
                  <a:pos x="291" y="1"/>
                </a:cxn>
                <a:cxn ang="0">
                  <a:pos x="343" y="13"/>
                </a:cxn>
                <a:cxn ang="0">
                  <a:pos x="389" y="37"/>
                </a:cxn>
                <a:cxn ang="0">
                  <a:pos x="429" y="71"/>
                </a:cxn>
                <a:cxn ang="0">
                  <a:pos x="460" y="113"/>
                </a:cxn>
                <a:cxn ang="0">
                  <a:pos x="483" y="163"/>
                </a:cxn>
                <a:cxn ang="0">
                  <a:pos x="494" y="219"/>
                </a:cxn>
                <a:cxn ang="0">
                  <a:pos x="495" y="275"/>
                </a:cxn>
                <a:cxn ang="0">
                  <a:pos x="487" y="330"/>
                </a:cxn>
                <a:cxn ang="0">
                  <a:pos x="470" y="386"/>
                </a:cxn>
                <a:cxn ang="0">
                  <a:pos x="443" y="443"/>
                </a:cxn>
                <a:cxn ang="0">
                  <a:pos x="407" y="502"/>
                </a:cxn>
                <a:cxn ang="0">
                  <a:pos x="361" y="563"/>
                </a:cxn>
                <a:cxn ang="0">
                  <a:pos x="123" y="844"/>
                </a:cxn>
                <a:cxn ang="0">
                  <a:pos x="438" y="843"/>
                </a:cxn>
                <a:cxn ang="0">
                  <a:pos x="460" y="841"/>
                </a:cxn>
                <a:cxn ang="0">
                  <a:pos x="479" y="834"/>
                </a:cxn>
                <a:cxn ang="0">
                  <a:pos x="496" y="820"/>
                </a:cxn>
                <a:cxn ang="0">
                  <a:pos x="513" y="799"/>
                </a:cxn>
                <a:cxn ang="0">
                  <a:pos x="533" y="769"/>
                </a:cxn>
                <a:cxn ang="0">
                  <a:pos x="560" y="758"/>
                </a:cxn>
                <a:cxn ang="0">
                  <a:pos x="0" y="952"/>
                </a:cxn>
                <a:cxn ang="0">
                  <a:pos x="224" y="669"/>
                </a:cxn>
                <a:cxn ang="0">
                  <a:pos x="277" y="600"/>
                </a:cxn>
                <a:cxn ang="0">
                  <a:pos x="320" y="531"/>
                </a:cxn>
                <a:cxn ang="0">
                  <a:pos x="352" y="463"/>
                </a:cxn>
                <a:cxn ang="0">
                  <a:pos x="374" y="396"/>
                </a:cxn>
                <a:cxn ang="0">
                  <a:pos x="386" y="333"/>
                </a:cxn>
                <a:cxn ang="0">
                  <a:pos x="386" y="276"/>
                </a:cxn>
                <a:cxn ang="0">
                  <a:pos x="376" y="227"/>
                </a:cxn>
                <a:cxn ang="0">
                  <a:pos x="358" y="185"/>
                </a:cxn>
                <a:cxn ang="0">
                  <a:pos x="331" y="151"/>
                </a:cxn>
                <a:cxn ang="0">
                  <a:pos x="297" y="126"/>
                </a:cxn>
                <a:cxn ang="0">
                  <a:pos x="256" y="110"/>
                </a:cxn>
                <a:cxn ang="0">
                  <a:pos x="210" y="104"/>
                </a:cxn>
                <a:cxn ang="0">
                  <a:pos x="169" y="108"/>
                </a:cxn>
                <a:cxn ang="0">
                  <a:pos x="135" y="121"/>
                </a:cxn>
                <a:cxn ang="0">
                  <a:pos x="105" y="144"/>
                </a:cxn>
                <a:cxn ang="0">
                  <a:pos x="78" y="178"/>
                </a:cxn>
                <a:cxn ang="0">
                  <a:pos x="53" y="226"/>
                </a:cxn>
                <a:cxn ang="0">
                  <a:pos x="27" y="287"/>
                </a:cxn>
                <a:cxn ang="0">
                  <a:pos x="9" y="249"/>
                </a:cxn>
                <a:cxn ang="0">
                  <a:pos x="23" y="196"/>
                </a:cxn>
                <a:cxn ang="0">
                  <a:pos x="39" y="154"/>
                </a:cxn>
                <a:cxn ang="0">
                  <a:pos x="58" y="119"/>
                </a:cxn>
                <a:cxn ang="0">
                  <a:pos x="82" y="87"/>
                </a:cxn>
                <a:cxn ang="0">
                  <a:pos x="120" y="49"/>
                </a:cxn>
                <a:cxn ang="0">
                  <a:pos x="164" y="22"/>
                </a:cxn>
                <a:cxn ang="0">
                  <a:pos x="212" y="5"/>
                </a:cxn>
                <a:cxn ang="0">
                  <a:pos x="263" y="0"/>
                </a:cxn>
              </a:cxnLst>
              <a:rect l="0" t="0" r="r" b="b"/>
              <a:pathLst>
                <a:path w="560" h="952">
                  <a:moveTo>
                    <a:pt x="263" y="0"/>
                  </a:moveTo>
                  <a:lnTo>
                    <a:pt x="291" y="1"/>
                  </a:lnTo>
                  <a:lnTo>
                    <a:pt x="317" y="6"/>
                  </a:lnTo>
                  <a:lnTo>
                    <a:pt x="343" y="13"/>
                  </a:lnTo>
                  <a:lnTo>
                    <a:pt x="367" y="24"/>
                  </a:lnTo>
                  <a:lnTo>
                    <a:pt x="389" y="37"/>
                  </a:lnTo>
                  <a:lnTo>
                    <a:pt x="410" y="53"/>
                  </a:lnTo>
                  <a:lnTo>
                    <a:pt x="429" y="71"/>
                  </a:lnTo>
                  <a:lnTo>
                    <a:pt x="446" y="91"/>
                  </a:lnTo>
                  <a:lnTo>
                    <a:pt x="460" y="113"/>
                  </a:lnTo>
                  <a:lnTo>
                    <a:pt x="473" y="137"/>
                  </a:lnTo>
                  <a:lnTo>
                    <a:pt x="483" y="163"/>
                  </a:lnTo>
                  <a:lnTo>
                    <a:pt x="490" y="190"/>
                  </a:lnTo>
                  <a:lnTo>
                    <a:pt x="494" y="219"/>
                  </a:lnTo>
                  <a:lnTo>
                    <a:pt x="496" y="248"/>
                  </a:lnTo>
                  <a:lnTo>
                    <a:pt x="495" y="275"/>
                  </a:lnTo>
                  <a:lnTo>
                    <a:pt x="492" y="303"/>
                  </a:lnTo>
                  <a:lnTo>
                    <a:pt x="487" y="330"/>
                  </a:lnTo>
                  <a:lnTo>
                    <a:pt x="479" y="358"/>
                  </a:lnTo>
                  <a:lnTo>
                    <a:pt x="470" y="386"/>
                  </a:lnTo>
                  <a:lnTo>
                    <a:pt x="458" y="414"/>
                  </a:lnTo>
                  <a:lnTo>
                    <a:pt x="443" y="443"/>
                  </a:lnTo>
                  <a:lnTo>
                    <a:pt x="427" y="472"/>
                  </a:lnTo>
                  <a:lnTo>
                    <a:pt x="407" y="502"/>
                  </a:lnTo>
                  <a:lnTo>
                    <a:pt x="386" y="532"/>
                  </a:lnTo>
                  <a:lnTo>
                    <a:pt x="361" y="563"/>
                  </a:lnTo>
                  <a:lnTo>
                    <a:pt x="335" y="596"/>
                  </a:lnTo>
                  <a:lnTo>
                    <a:pt x="123" y="844"/>
                  </a:lnTo>
                  <a:lnTo>
                    <a:pt x="424" y="844"/>
                  </a:lnTo>
                  <a:lnTo>
                    <a:pt x="438" y="843"/>
                  </a:lnTo>
                  <a:lnTo>
                    <a:pt x="449" y="843"/>
                  </a:lnTo>
                  <a:lnTo>
                    <a:pt x="460" y="841"/>
                  </a:lnTo>
                  <a:lnTo>
                    <a:pt x="470" y="838"/>
                  </a:lnTo>
                  <a:lnTo>
                    <a:pt x="479" y="834"/>
                  </a:lnTo>
                  <a:lnTo>
                    <a:pt x="488" y="828"/>
                  </a:lnTo>
                  <a:lnTo>
                    <a:pt x="496" y="820"/>
                  </a:lnTo>
                  <a:lnTo>
                    <a:pt x="505" y="811"/>
                  </a:lnTo>
                  <a:lnTo>
                    <a:pt x="513" y="799"/>
                  </a:lnTo>
                  <a:lnTo>
                    <a:pt x="522" y="786"/>
                  </a:lnTo>
                  <a:lnTo>
                    <a:pt x="533" y="769"/>
                  </a:lnTo>
                  <a:lnTo>
                    <a:pt x="544" y="751"/>
                  </a:lnTo>
                  <a:lnTo>
                    <a:pt x="560" y="758"/>
                  </a:lnTo>
                  <a:lnTo>
                    <a:pt x="491" y="952"/>
                  </a:lnTo>
                  <a:lnTo>
                    <a:pt x="0" y="952"/>
                  </a:lnTo>
                  <a:lnTo>
                    <a:pt x="0" y="934"/>
                  </a:lnTo>
                  <a:lnTo>
                    <a:pt x="224" y="669"/>
                  </a:lnTo>
                  <a:lnTo>
                    <a:pt x="251" y="635"/>
                  </a:lnTo>
                  <a:lnTo>
                    <a:pt x="277" y="600"/>
                  </a:lnTo>
                  <a:lnTo>
                    <a:pt x="299" y="565"/>
                  </a:lnTo>
                  <a:lnTo>
                    <a:pt x="320" y="531"/>
                  </a:lnTo>
                  <a:lnTo>
                    <a:pt x="337" y="496"/>
                  </a:lnTo>
                  <a:lnTo>
                    <a:pt x="352" y="463"/>
                  </a:lnTo>
                  <a:lnTo>
                    <a:pt x="365" y="429"/>
                  </a:lnTo>
                  <a:lnTo>
                    <a:pt x="374" y="396"/>
                  </a:lnTo>
                  <a:lnTo>
                    <a:pt x="382" y="364"/>
                  </a:lnTo>
                  <a:lnTo>
                    <a:pt x="386" y="333"/>
                  </a:lnTo>
                  <a:lnTo>
                    <a:pt x="387" y="303"/>
                  </a:lnTo>
                  <a:lnTo>
                    <a:pt x="386" y="276"/>
                  </a:lnTo>
                  <a:lnTo>
                    <a:pt x="382" y="250"/>
                  </a:lnTo>
                  <a:lnTo>
                    <a:pt x="376" y="227"/>
                  </a:lnTo>
                  <a:lnTo>
                    <a:pt x="368" y="205"/>
                  </a:lnTo>
                  <a:lnTo>
                    <a:pt x="358" y="185"/>
                  </a:lnTo>
                  <a:lnTo>
                    <a:pt x="345" y="167"/>
                  </a:lnTo>
                  <a:lnTo>
                    <a:pt x="331" y="151"/>
                  </a:lnTo>
                  <a:lnTo>
                    <a:pt x="314" y="137"/>
                  </a:lnTo>
                  <a:lnTo>
                    <a:pt x="297" y="126"/>
                  </a:lnTo>
                  <a:lnTo>
                    <a:pt x="277" y="116"/>
                  </a:lnTo>
                  <a:lnTo>
                    <a:pt x="256" y="110"/>
                  </a:lnTo>
                  <a:lnTo>
                    <a:pt x="234" y="105"/>
                  </a:lnTo>
                  <a:lnTo>
                    <a:pt x="210" y="104"/>
                  </a:lnTo>
                  <a:lnTo>
                    <a:pt x="189" y="105"/>
                  </a:lnTo>
                  <a:lnTo>
                    <a:pt x="169" y="108"/>
                  </a:lnTo>
                  <a:lnTo>
                    <a:pt x="152" y="113"/>
                  </a:lnTo>
                  <a:lnTo>
                    <a:pt x="135" y="121"/>
                  </a:lnTo>
                  <a:lnTo>
                    <a:pt x="120" y="131"/>
                  </a:lnTo>
                  <a:lnTo>
                    <a:pt x="105" y="144"/>
                  </a:lnTo>
                  <a:lnTo>
                    <a:pt x="91" y="159"/>
                  </a:lnTo>
                  <a:lnTo>
                    <a:pt x="78" y="178"/>
                  </a:lnTo>
                  <a:lnTo>
                    <a:pt x="65" y="200"/>
                  </a:lnTo>
                  <a:lnTo>
                    <a:pt x="53" y="226"/>
                  </a:lnTo>
                  <a:lnTo>
                    <a:pt x="40" y="255"/>
                  </a:lnTo>
                  <a:lnTo>
                    <a:pt x="27" y="287"/>
                  </a:lnTo>
                  <a:lnTo>
                    <a:pt x="1" y="280"/>
                  </a:lnTo>
                  <a:lnTo>
                    <a:pt x="9" y="249"/>
                  </a:lnTo>
                  <a:lnTo>
                    <a:pt x="15" y="221"/>
                  </a:lnTo>
                  <a:lnTo>
                    <a:pt x="23" y="196"/>
                  </a:lnTo>
                  <a:lnTo>
                    <a:pt x="30" y="174"/>
                  </a:lnTo>
                  <a:lnTo>
                    <a:pt x="39" y="154"/>
                  </a:lnTo>
                  <a:lnTo>
                    <a:pt x="48" y="136"/>
                  </a:lnTo>
                  <a:lnTo>
                    <a:pt x="58" y="119"/>
                  </a:lnTo>
                  <a:lnTo>
                    <a:pt x="69" y="102"/>
                  </a:lnTo>
                  <a:lnTo>
                    <a:pt x="82" y="87"/>
                  </a:lnTo>
                  <a:lnTo>
                    <a:pt x="100" y="67"/>
                  </a:lnTo>
                  <a:lnTo>
                    <a:pt x="120" y="49"/>
                  </a:lnTo>
                  <a:lnTo>
                    <a:pt x="142" y="35"/>
                  </a:lnTo>
                  <a:lnTo>
                    <a:pt x="164" y="22"/>
                  </a:lnTo>
                  <a:lnTo>
                    <a:pt x="188" y="12"/>
                  </a:lnTo>
                  <a:lnTo>
                    <a:pt x="212" y="5"/>
                  </a:lnTo>
                  <a:lnTo>
                    <a:pt x="237" y="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5399 0.1261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6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6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03924 0.091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6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4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44444E-6 L -0.02153 0.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16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2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764 L -0.01267 0.021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6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4513 0.1025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6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5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532 L 0.05729 0.1259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16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6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532 L 0.07292 0.1680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16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255 L 0.09653 0.220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16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05503 0.13658 " pathEditMode="relative" ptsTypes="AA">
                                      <p:cBhvr>
                                        <p:cTn id="124" dur="2000" fill="hold"/>
                                        <p:tgtEl>
                                          <p:spTgt spid="21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0629E-7 L 0.06059 0.1462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7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4873E-6 L -0.0592 0.15756 " pathEditMode="relative" ptsTypes="AA">
                                      <p:cBhvr>
                                        <p:cTn id="149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  <p:bldP spid="216117" grpId="0" animBg="1"/>
      <p:bldP spid="216117" grpId="1" animBg="1"/>
      <p:bldP spid="216132" grpId="0" animBg="1"/>
      <p:bldP spid="216132" grpId="1" animBg="1"/>
      <p:bldP spid="216132" grpId="2" animBg="1"/>
      <p:bldP spid="216133" grpId="0" animBg="1"/>
      <p:bldP spid="216133" grpId="1" animBg="1"/>
      <p:bldP spid="216133" grpId="2" animBg="1"/>
      <p:bldP spid="216134" grpId="0" animBg="1"/>
      <p:bldP spid="216134" grpId="1" animBg="1"/>
      <p:bldP spid="216134" grpId="2" animBg="1"/>
      <p:bldP spid="216135" grpId="0" animBg="1"/>
      <p:bldP spid="216135" grpId="1" animBg="1"/>
      <p:bldP spid="216135" grpId="2" animBg="1"/>
      <p:bldP spid="216136" grpId="0" animBg="1"/>
      <p:bldP spid="216136" grpId="1" animBg="1"/>
      <p:bldP spid="216136" grpId="2" animBg="1"/>
      <p:bldP spid="216137" grpId="0" animBg="1"/>
      <p:bldP spid="216137" grpId="1" animBg="1"/>
      <p:bldP spid="216137" grpId="2" animBg="1"/>
      <p:bldP spid="216138" grpId="0" animBg="1"/>
      <p:bldP spid="216138" grpId="1" animBg="1"/>
      <p:bldP spid="216138" grpId="2" animBg="1"/>
      <p:bldP spid="216139" grpId="0" animBg="1"/>
      <p:bldP spid="216141" grpId="0" animBg="1"/>
      <p:bldP spid="216141" grpId="1" animBg="1"/>
      <p:bldP spid="216141" grpId="2" animBg="1"/>
      <p:bldP spid="216142" grpId="0" animBg="1"/>
      <p:bldP spid="216142" grpId="1" animBg="1"/>
      <p:bldP spid="216163" grpId="0" animBg="1"/>
      <p:bldP spid="216164" grpId="0" animBg="1"/>
      <p:bldP spid="216164" grpId="1" animBg="1"/>
      <p:bldP spid="216165" grpId="0" animBg="1"/>
      <p:bldP spid="2161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6"/>
          <p:cNvSpPr>
            <a:spLocks noChangeShapeType="1"/>
          </p:cNvSpPr>
          <p:nvPr/>
        </p:nvSpPr>
        <p:spPr bwMode="auto">
          <a:xfrm flipH="1" flipV="1">
            <a:off x="6408738" y="2239963"/>
            <a:ext cx="2339975" cy="41052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39" name="Line 224"/>
          <p:cNvSpPr>
            <a:spLocks noChangeShapeType="1"/>
          </p:cNvSpPr>
          <p:nvPr/>
        </p:nvSpPr>
        <p:spPr bwMode="auto">
          <a:xfrm flipH="1">
            <a:off x="8208963" y="5337175"/>
            <a:ext cx="395287" cy="576263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40" name="Line 68"/>
          <p:cNvSpPr>
            <a:spLocks noChangeShapeType="1"/>
          </p:cNvSpPr>
          <p:nvPr/>
        </p:nvSpPr>
        <p:spPr bwMode="auto">
          <a:xfrm flipV="1">
            <a:off x="4895850" y="2060575"/>
            <a:ext cx="2339975" cy="41052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41" name="Line 223"/>
          <p:cNvSpPr>
            <a:spLocks noChangeShapeType="1"/>
          </p:cNvSpPr>
          <p:nvPr/>
        </p:nvSpPr>
        <p:spPr bwMode="auto">
          <a:xfrm>
            <a:off x="5292725" y="4868863"/>
            <a:ext cx="323850" cy="3238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42" name="Line 159"/>
          <p:cNvSpPr>
            <a:spLocks noChangeShapeType="1"/>
          </p:cNvSpPr>
          <p:nvPr/>
        </p:nvSpPr>
        <p:spPr bwMode="auto">
          <a:xfrm>
            <a:off x="4356100" y="5194300"/>
            <a:ext cx="4572000" cy="34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43" name="Line 113"/>
          <p:cNvSpPr>
            <a:spLocks noChangeShapeType="1"/>
          </p:cNvSpPr>
          <p:nvPr/>
        </p:nvSpPr>
        <p:spPr bwMode="auto">
          <a:xfrm>
            <a:off x="4356100" y="4868863"/>
            <a:ext cx="4572000" cy="34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44" name="Line 114"/>
          <p:cNvSpPr>
            <a:spLocks noChangeShapeType="1"/>
          </p:cNvSpPr>
          <p:nvPr/>
        </p:nvSpPr>
        <p:spPr bwMode="auto">
          <a:xfrm>
            <a:off x="4392613" y="5876925"/>
            <a:ext cx="4572000" cy="34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463550"/>
            <a:ext cx="6828990" cy="1433513"/>
          </a:xfrm>
        </p:spPr>
        <p:txBody>
          <a:bodyPr/>
          <a:lstStyle/>
          <a:p>
            <a:r>
              <a:rPr lang="en-GB" dirty="0" smtClean="0">
                <a:solidFill>
                  <a:srgbClr val="CC0066"/>
                </a:solidFill>
              </a:rPr>
              <a:t>H</a:t>
            </a:r>
            <a:r>
              <a:rPr lang="en-GB" baseline="-25000" dirty="0" smtClean="0">
                <a:solidFill>
                  <a:srgbClr val="CC0066"/>
                </a:solidFill>
              </a:rPr>
              <a:t>9</a:t>
            </a:r>
            <a:r>
              <a:rPr lang="en-GB" dirty="0" smtClean="0"/>
              <a:t>: 6-spanner with deg</a:t>
            </a:r>
            <a:r>
              <a:rPr lang="en-GB" baseline="-25000" dirty="0" smtClean="0"/>
              <a:t>max</a:t>
            </a:r>
            <a:r>
              <a:rPr lang="en-GB" dirty="0" smtClean="0">
                <a:sym typeface="Symbol" pitchFamily="18" charset="2"/>
              </a:rPr>
              <a:t></a:t>
            </a:r>
            <a:r>
              <a:rPr lang="en-GB" dirty="0" smtClean="0"/>
              <a:t>9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935163"/>
            <a:ext cx="4737100" cy="4233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CC0066"/>
                </a:solidFill>
              </a:rPr>
              <a:t>H</a:t>
            </a:r>
            <a:r>
              <a:rPr lang="en-GB" sz="1800" b="1" baseline="-25000" dirty="0" smtClean="0">
                <a:solidFill>
                  <a:srgbClr val="CC0066"/>
                </a:solidFill>
              </a:rPr>
              <a:t>9</a:t>
            </a:r>
            <a:r>
              <a:rPr lang="en-GB" sz="1800" dirty="0" smtClean="0"/>
              <a:t>: keep only the edges of H</a:t>
            </a:r>
            <a:r>
              <a:rPr lang="en-GB" sz="1800" baseline="-25000" dirty="0" smtClean="0"/>
              <a:t>12</a:t>
            </a:r>
            <a:r>
              <a:rPr lang="en-GB" sz="1800" dirty="0" smtClean="0"/>
              <a:t> that are in a canonical path.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CC0066"/>
                </a:solidFill>
              </a:rPr>
              <a:t>Charging rule</a:t>
            </a:r>
            <a:r>
              <a:rPr lang="en-GB" sz="2000" dirty="0" smtClean="0"/>
              <a:t>: if a </a:t>
            </a:r>
            <a:r>
              <a:rPr lang="en-GB" sz="2000" dirty="0" err="1" smtClean="0"/>
              <a:t>cw</a:t>
            </a:r>
            <a:r>
              <a:rPr lang="en-GB" sz="2000" dirty="0" smtClean="0"/>
              <a:t>-first edge is different from the smallest edge,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it charges the </a:t>
            </a:r>
            <a:r>
              <a:rPr lang="en-GB" sz="1800" dirty="0" err="1" smtClean="0"/>
              <a:t>cw</a:t>
            </a:r>
            <a:r>
              <a:rPr lang="en-GB" sz="1800" dirty="0" smtClean="0"/>
              <a:t>-previous cone.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(similarly for </a:t>
            </a:r>
            <a:r>
              <a:rPr lang="en-GB" sz="1800" dirty="0" err="1" smtClean="0"/>
              <a:t>cw</a:t>
            </a:r>
            <a:r>
              <a:rPr lang="en-GB" sz="1800" dirty="0" smtClean="0"/>
              <a:t>-last)</a:t>
            </a:r>
          </a:p>
          <a:p>
            <a:pPr lvl="1">
              <a:lnSpc>
                <a:spcPct val="90000"/>
              </a:lnSpc>
            </a:pPr>
            <a:endParaRPr lang="en-GB" sz="1800" dirty="0" smtClean="0"/>
          </a:p>
          <a:p>
            <a:pPr lvl="1">
              <a:lnSpc>
                <a:spcPct val="90000"/>
              </a:lnSpc>
            </a:pPr>
            <a:endParaRPr lang="en-GB" sz="1800" dirty="0" smtClean="0"/>
          </a:p>
          <a:p>
            <a:pPr lvl="1">
              <a:lnSpc>
                <a:spcPct val="90000"/>
              </a:lnSpc>
            </a:pPr>
            <a:endParaRPr lang="en-GB" sz="1800" dirty="0" smtClean="0"/>
          </a:p>
          <a:p>
            <a:pPr lvl="1">
              <a:lnSpc>
                <a:spcPct val="90000"/>
              </a:lnSpc>
            </a:pPr>
            <a:endParaRPr lang="en-GB" sz="1800" dirty="0" smtClean="0"/>
          </a:p>
          <a:p>
            <a:pPr>
              <a:lnSpc>
                <a:spcPct val="90000"/>
              </a:lnSpc>
            </a:pPr>
            <a:r>
              <a:rPr lang="en-GB" sz="2000" b="1" dirty="0" smtClean="0"/>
              <a:t>Lemma</a:t>
            </a:r>
            <a:r>
              <a:rPr lang="en-GB" sz="2000" dirty="0" smtClean="0"/>
              <a:t>: the charges satisfy</a:t>
            </a:r>
            <a:endParaRPr lang="en-GB" sz="1800" dirty="0" smtClean="0"/>
          </a:p>
          <a:p>
            <a:pPr>
              <a:lnSpc>
                <a:spcPct val="90000"/>
              </a:lnSpc>
            </a:pPr>
            <a:endParaRPr lang="en-GB" sz="1800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73363" y="5518150"/>
            <a:ext cx="1547812" cy="1252538"/>
            <a:chOff x="3696" y="2073"/>
            <a:chExt cx="726" cy="631"/>
          </a:xfrm>
        </p:grpSpPr>
        <p:sp>
          <p:nvSpPr>
            <p:cNvPr id="14443" name="AutoShape 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 b="1">
                <a:solidFill>
                  <a:srgbClr val="CC0066"/>
                </a:solidFill>
              </a:endParaRPr>
            </a:p>
          </p:txBody>
        </p:sp>
        <p:sp>
          <p:nvSpPr>
            <p:cNvPr id="14444" name="AutoShape 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 b="1">
                <a:solidFill>
                  <a:srgbClr val="CC0066"/>
                </a:solidFill>
              </a:endParaRPr>
            </a:p>
          </p:txBody>
        </p:sp>
        <p:sp>
          <p:nvSpPr>
            <p:cNvPr id="14445" name="AutoShape 1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 b="1">
                <a:solidFill>
                  <a:srgbClr val="CC0066"/>
                </a:solidFill>
              </a:endParaRPr>
            </a:p>
          </p:txBody>
        </p:sp>
      </p:grp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2844800" y="6448425"/>
            <a:ext cx="882650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1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3240088" y="5805488"/>
            <a:ext cx="882650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 dirty="0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 dirty="0">
                <a:solidFill>
                  <a:srgbClr val="CC0066"/>
                </a:solidFill>
              </a:rPr>
              <a:t> 1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2449513" y="5830888"/>
            <a:ext cx="882650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1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2898775" y="5626100"/>
            <a:ext cx="882650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2</a:t>
            </a:r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3257550" y="6202363"/>
            <a:ext cx="882650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2</a:t>
            </a:r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2449513" y="6227763"/>
            <a:ext cx="882650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2</a:t>
            </a:r>
          </a:p>
        </p:txBody>
      </p:sp>
      <p:sp>
        <p:nvSpPr>
          <p:cNvPr id="14354" name="Line 30"/>
          <p:cNvSpPr>
            <a:spLocks noChangeShapeType="1"/>
          </p:cNvSpPr>
          <p:nvPr/>
        </p:nvSpPr>
        <p:spPr bwMode="auto">
          <a:xfrm>
            <a:off x="4427538" y="2889250"/>
            <a:ext cx="4572000" cy="349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55" name="Line 32"/>
          <p:cNvSpPr>
            <a:spLocks noChangeShapeType="1"/>
          </p:cNvSpPr>
          <p:nvPr/>
        </p:nvSpPr>
        <p:spPr bwMode="auto">
          <a:xfrm flipH="1" flipV="1">
            <a:off x="4427538" y="3105150"/>
            <a:ext cx="1190625" cy="20875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56" name="Line 33"/>
          <p:cNvSpPr>
            <a:spLocks noChangeShapeType="1"/>
          </p:cNvSpPr>
          <p:nvPr/>
        </p:nvSpPr>
        <p:spPr bwMode="auto">
          <a:xfrm flipH="1" flipV="1">
            <a:off x="4867275" y="2889250"/>
            <a:ext cx="1144588" cy="2008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57" name="Line 37"/>
          <p:cNvSpPr>
            <a:spLocks noChangeShapeType="1"/>
          </p:cNvSpPr>
          <p:nvPr/>
        </p:nvSpPr>
        <p:spPr bwMode="auto">
          <a:xfrm flipH="1" flipV="1">
            <a:off x="6483350" y="2889250"/>
            <a:ext cx="1724025" cy="3024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58" name="Line 39"/>
          <p:cNvSpPr>
            <a:spLocks noChangeShapeType="1"/>
          </p:cNvSpPr>
          <p:nvPr/>
        </p:nvSpPr>
        <p:spPr bwMode="auto">
          <a:xfrm flipV="1">
            <a:off x="5616575" y="3105150"/>
            <a:ext cx="1190625" cy="20875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59" name="Line 40"/>
          <p:cNvSpPr>
            <a:spLocks noChangeShapeType="1"/>
          </p:cNvSpPr>
          <p:nvPr/>
        </p:nvSpPr>
        <p:spPr bwMode="auto">
          <a:xfrm flipV="1">
            <a:off x="6011863" y="2889250"/>
            <a:ext cx="1144587" cy="2008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60" name="Line 44"/>
          <p:cNvSpPr>
            <a:spLocks noChangeShapeType="1"/>
          </p:cNvSpPr>
          <p:nvPr/>
        </p:nvSpPr>
        <p:spPr bwMode="auto">
          <a:xfrm flipV="1">
            <a:off x="8177213" y="2889250"/>
            <a:ext cx="1724025" cy="3024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61" name="Line 54"/>
          <p:cNvSpPr>
            <a:spLocks noChangeShapeType="1"/>
          </p:cNvSpPr>
          <p:nvPr/>
        </p:nvSpPr>
        <p:spPr bwMode="auto">
          <a:xfrm flipV="1">
            <a:off x="6011863" y="2889250"/>
            <a:ext cx="755650" cy="19796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62" name="Line 55"/>
          <p:cNvSpPr>
            <a:spLocks noChangeShapeType="1"/>
          </p:cNvSpPr>
          <p:nvPr/>
        </p:nvSpPr>
        <p:spPr bwMode="auto">
          <a:xfrm flipV="1">
            <a:off x="5616575" y="2889250"/>
            <a:ext cx="1150938" cy="230346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63" name="Line 56"/>
          <p:cNvSpPr>
            <a:spLocks noChangeShapeType="1"/>
          </p:cNvSpPr>
          <p:nvPr/>
        </p:nvSpPr>
        <p:spPr bwMode="auto">
          <a:xfrm flipH="1" flipV="1">
            <a:off x="6767513" y="2889250"/>
            <a:ext cx="1441450" cy="302418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64" name="Line 58"/>
          <p:cNvSpPr>
            <a:spLocks noChangeShapeType="1"/>
          </p:cNvSpPr>
          <p:nvPr/>
        </p:nvSpPr>
        <p:spPr bwMode="auto">
          <a:xfrm flipH="1">
            <a:off x="5651500" y="4833938"/>
            <a:ext cx="360363" cy="3587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4365" name="Line 59"/>
          <p:cNvSpPr>
            <a:spLocks noChangeShapeType="1"/>
          </p:cNvSpPr>
          <p:nvPr/>
        </p:nvSpPr>
        <p:spPr bwMode="auto">
          <a:xfrm flipH="1">
            <a:off x="6588125" y="5013325"/>
            <a:ext cx="288925" cy="14446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14366" name="Group 60"/>
          <p:cNvGrpSpPr>
            <a:grpSpLocks/>
          </p:cNvGrpSpPr>
          <p:nvPr/>
        </p:nvGrpSpPr>
        <p:grpSpPr bwMode="auto">
          <a:xfrm>
            <a:off x="6011863" y="4868863"/>
            <a:ext cx="2197100" cy="1044575"/>
            <a:chOff x="3787" y="2568"/>
            <a:chExt cx="1384" cy="658"/>
          </a:xfrm>
        </p:grpSpPr>
        <p:sp>
          <p:nvSpPr>
            <p:cNvPr id="14439" name="Line 61"/>
            <p:cNvSpPr>
              <a:spLocks noChangeShapeType="1"/>
            </p:cNvSpPr>
            <p:nvPr/>
          </p:nvSpPr>
          <p:spPr bwMode="auto">
            <a:xfrm>
              <a:off x="3787" y="2568"/>
              <a:ext cx="204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40" name="Line 62"/>
            <p:cNvSpPr>
              <a:spLocks noChangeShapeType="1"/>
            </p:cNvSpPr>
            <p:nvPr/>
          </p:nvSpPr>
          <p:spPr bwMode="auto">
            <a:xfrm>
              <a:off x="3991" y="2704"/>
              <a:ext cx="159" cy="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41" name="Line 63"/>
            <p:cNvSpPr>
              <a:spLocks noChangeShapeType="1"/>
            </p:cNvSpPr>
            <p:nvPr/>
          </p:nvSpPr>
          <p:spPr bwMode="auto">
            <a:xfrm>
              <a:off x="4332" y="2682"/>
              <a:ext cx="340" cy="2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42" name="Line 64"/>
            <p:cNvSpPr>
              <a:spLocks noChangeShapeType="1"/>
            </p:cNvSpPr>
            <p:nvPr/>
          </p:nvSpPr>
          <p:spPr bwMode="auto">
            <a:xfrm>
              <a:off x="4672" y="2976"/>
              <a:ext cx="499" cy="2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14367" name="Oval 101"/>
          <p:cNvSpPr>
            <a:spLocks noChangeArrowheads="1"/>
          </p:cNvSpPr>
          <p:nvPr/>
        </p:nvSpPr>
        <p:spPr bwMode="auto">
          <a:xfrm>
            <a:off x="6696075" y="2816225"/>
            <a:ext cx="144463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68" name="Oval 102"/>
          <p:cNvSpPr>
            <a:spLocks noChangeArrowheads="1"/>
          </p:cNvSpPr>
          <p:nvPr/>
        </p:nvSpPr>
        <p:spPr bwMode="auto">
          <a:xfrm>
            <a:off x="5543550" y="5121275"/>
            <a:ext cx="144463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69" name="Oval 103"/>
          <p:cNvSpPr>
            <a:spLocks noChangeArrowheads="1"/>
          </p:cNvSpPr>
          <p:nvPr/>
        </p:nvSpPr>
        <p:spPr bwMode="auto">
          <a:xfrm>
            <a:off x="5940425" y="4797425"/>
            <a:ext cx="144463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70" name="Oval 104"/>
          <p:cNvSpPr>
            <a:spLocks noChangeArrowheads="1"/>
          </p:cNvSpPr>
          <p:nvPr/>
        </p:nvSpPr>
        <p:spPr bwMode="auto">
          <a:xfrm>
            <a:off x="6264275" y="5013325"/>
            <a:ext cx="144463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71" name="Oval 105"/>
          <p:cNvSpPr>
            <a:spLocks noChangeArrowheads="1"/>
          </p:cNvSpPr>
          <p:nvPr/>
        </p:nvSpPr>
        <p:spPr bwMode="auto">
          <a:xfrm>
            <a:off x="6516688" y="5084763"/>
            <a:ext cx="144462" cy="144462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72" name="Oval 106"/>
          <p:cNvSpPr>
            <a:spLocks noChangeArrowheads="1"/>
          </p:cNvSpPr>
          <p:nvPr/>
        </p:nvSpPr>
        <p:spPr bwMode="auto">
          <a:xfrm>
            <a:off x="6804025" y="4976813"/>
            <a:ext cx="144463" cy="144462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73" name="Oval 107"/>
          <p:cNvSpPr>
            <a:spLocks noChangeArrowheads="1"/>
          </p:cNvSpPr>
          <p:nvPr/>
        </p:nvSpPr>
        <p:spPr bwMode="auto">
          <a:xfrm>
            <a:off x="7343775" y="5445125"/>
            <a:ext cx="144463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74" name="Oval 108"/>
          <p:cNvSpPr>
            <a:spLocks noChangeArrowheads="1"/>
          </p:cNvSpPr>
          <p:nvPr/>
        </p:nvSpPr>
        <p:spPr bwMode="auto">
          <a:xfrm>
            <a:off x="8135938" y="5842000"/>
            <a:ext cx="144462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1299" name="Oval 115"/>
          <p:cNvSpPr>
            <a:spLocks noChangeArrowheads="1"/>
          </p:cNvSpPr>
          <p:nvPr/>
        </p:nvSpPr>
        <p:spPr bwMode="auto">
          <a:xfrm>
            <a:off x="3492500" y="6086475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4" name="Group 116"/>
          <p:cNvGrpSpPr>
            <a:grpSpLocks/>
          </p:cNvGrpSpPr>
          <p:nvPr/>
        </p:nvGrpSpPr>
        <p:grpSpPr bwMode="auto">
          <a:xfrm>
            <a:off x="1979613" y="3940175"/>
            <a:ext cx="1547812" cy="1252538"/>
            <a:chOff x="3696" y="2073"/>
            <a:chExt cx="726" cy="631"/>
          </a:xfrm>
        </p:grpSpPr>
        <p:sp>
          <p:nvSpPr>
            <p:cNvPr id="14436" name="AutoShape 117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4437" name="AutoShape 118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4438" name="AutoShape 119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  <p:sp>
        <p:nvSpPr>
          <p:cNvPr id="221309" name="Line 125"/>
          <p:cNvSpPr>
            <a:spLocks noChangeShapeType="1"/>
          </p:cNvSpPr>
          <p:nvPr/>
        </p:nvSpPr>
        <p:spPr bwMode="auto">
          <a:xfrm flipV="1">
            <a:off x="2771775" y="4076700"/>
            <a:ext cx="0" cy="4683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2411413" y="4113213"/>
            <a:ext cx="720725" cy="936625"/>
            <a:chOff x="816" y="3317"/>
            <a:chExt cx="454" cy="590"/>
          </a:xfrm>
        </p:grpSpPr>
        <p:sp>
          <p:nvSpPr>
            <p:cNvPr id="14434" name="Line 126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35" name="Line 128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 flipH="1">
            <a:off x="2411413" y="4113213"/>
            <a:ext cx="720725" cy="936625"/>
            <a:chOff x="816" y="3317"/>
            <a:chExt cx="454" cy="590"/>
          </a:xfrm>
        </p:grpSpPr>
        <p:sp>
          <p:nvSpPr>
            <p:cNvPr id="14432" name="Line 131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33" name="Line 132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221317" name="Line 133"/>
          <p:cNvSpPr>
            <a:spLocks noChangeShapeType="1"/>
          </p:cNvSpPr>
          <p:nvPr/>
        </p:nvSpPr>
        <p:spPr bwMode="auto">
          <a:xfrm>
            <a:off x="2484438" y="4400550"/>
            <a:ext cx="287337" cy="180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21318" name="Line 134"/>
          <p:cNvSpPr>
            <a:spLocks noChangeShapeType="1"/>
          </p:cNvSpPr>
          <p:nvPr/>
        </p:nvSpPr>
        <p:spPr bwMode="auto">
          <a:xfrm flipH="1">
            <a:off x="2771775" y="4400550"/>
            <a:ext cx="252413" cy="1809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21319" name="Line 135"/>
          <p:cNvSpPr>
            <a:spLocks noChangeShapeType="1"/>
          </p:cNvSpPr>
          <p:nvPr/>
        </p:nvSpPr>
        <p:spPr bwMode="auto">
          <a:xfrm flipV="1">
            <a:off x="2771775" y="4581525"/>
            <a:ext cx="0" cy="215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7" name="Group 144"/>
          <p:cNvGrpSpPr>
            <a:grpSpLocks/>
          </p:cNvGrpSpPr>
          <p:nvPr/>
        </p:nvGrpSpPr>
        <p:grpSpPr bwMode="auto">
          <a:xfrm rot="2662748" flipH="1">
            <a:off x="2411413" y="4111625"/>
            <a:ext cx="720725" cy="936625"/>
            <a:chOff x="816" y="3317"/>
            <a:chExt cx="454" cy="590"/>
          </a:xfrm>
        </p:grpSpPr>
        <p:sp>
          <p:nvSpPr>
            <p:cNvPr id="14430" name="Line 145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31" name="Line 146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8" name="Group 147"/>
          <p:cNvGrpSpPr>
            <a:grpSpLocks/>
          </p:cNvGrpSpPr>
          <p:nvPr/>
        </p:nvGrpSpPr>
        <p:grpSpPr bwMode="auto">
          <a:xfrm rot="-2585777">
            <a:off x="2447925" y="4113213"/>
            <a:ext cx="720725" cy="936625"/>
            <a:chOff x="816" y="3317"/>
            <a:chExt cx="454" cy="590"/>
          </a:xfrm>
        </p:grpSpPr>
        <p:sp>
          <p:nvSpPr>
            <p:cNvPr id="14428" name="Line 148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29" name="Line 149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 rot="-7034333">
            <a:off x="2419350" y="4113213"/>
            <a:ext cx="720725" cy="936625"/>
            <a:chOff x="816" y="3317"/>
            <a:chExt cx="454" cy="590"/>
          </a:xfrm>
        </p:grpSpPr>
        <p:sp>
          <p:nvSpPr>
            <p:cNvPr id="14426" name="Line 151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27" name="Line 152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0" name="Group 153"/>
          <p:cNvGrpSpPr>
            <a:grpSpLocks/>
          </p:cNvGrpSpPr>
          <p:nvPr/>
        </p:nvGrpSpPr>
        <p:grpSpPr bwMode="auto">
          <a:xfrm rot="-9620110">
            <a:off x="2401888" y="4114800"/>
            <a:ext cx="720725" cy="936625"/>
            <a:chOff x="816" y="3317"/>
            <a:chExt cx="454" cy="590"/>
          </a:xfrm>
        </p:grpSpPr>
        <p:sp>
          <p:nvSpPr>
            <p:cNvPr id="14424" name="Line 154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25" name="Line 155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221341" name="Line 157"/>
          <p:cNvSpPr>
            <a:spLocks noChangeShapeType="1"/>
          </p:cNvSpPr>
          <p:nvPr/>
        </p:nvSpPr>
        <p:spPr bwMode="auto">
          <a:xfrm>
            <a:off x="2808288" y="4581525"/>
            <a:ext cx="576262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21342" name="Line 158"/>
          <p:cNvSpPr>
            <a:spLocks noChangeShapeType="1"/>
          </p:cNvSpPr>
          <p:nvPr/>
        </p:nvSpPr>
        <p:spPr bwMode="auto">
          <a:xfrm flipH="1">
            <a:off x="2339975" y="4581525"/>
            <a:ext cx="431800" cy="1793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21308" name="Oval 124"/>
          <p:cNvSpPr>
            <a:spLocks noChangeArrowheads="1"/>
          </p:cNvSpPr>
          <p:nvPr/>
        </p:nvSpPr>
        <p:spPr bwMode="auto">
          <a:xfrm>
            <a:off x="2700338" y="4508500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11" name="Group 163"/>
          <p:cNvGrpSpPr>
            <a:grpSpLocks/>
          </p:cNvGrpSpPr>
          <p:nvPr/>
        </p:nvGrpSpPr>
        <p:grpSpPr bwMode="auto">
          <a:xfrm>
            <a:off x="5543550" y="4797425"/>
            <a:ext cx="2736850" cy="1189038"/>
            <a:chOff x="3492" y="3022"/>
            <a:chExt cx="1724" cy="749"/>
          </a:xfrm>
        </p:grpSpPr>
        <p:sp>
          <p:nvSpPr>
            <p:cNvPr id="14421" name="Oval 160"/>
            <p:cNvSpPr>
              <a:spLocks noChangeArrowheads="1"/>
            </p:cNvSpPr>
            <p:nvPr/>
          </p:nvSpPr>
          <p:spPr bwMode="auto">
            <a:xfrm>
              <a:off x="3492" y="3226"/>
              <a:ext cx="91" cy="91"/>
            </a:xfrm>
            <a:prstGeom prst="ellipse">
              <a:avLst/>
            </a:prstGeom>
            <a:solidFill>
              <a:srgbClr val="66FF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4422" name="Oval 161"/>
            <p:cNvSpPr>
              <a:spLocks noChangeArrowheads="1"/>
            </p:cNvSpPr>
            <p:nvPr/>
          </p:nvSpPr>
          <p:spPr bwMode="auto">
            <a:xfrm>
              <a:off x="3742" y="3022"/>
              <a:ext cx="91" cy="91"/>
            </a:xfrm>
            <a:prstGeom prst="ellipse">
              <a:avLst/>
            </a:prstGeom>
            <a:solidFill>
              <a:srgbClr val="66FF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4423" name="Oval 162"/>
            <p:cNvSpPr>
              <a:spLocks noChangeArrowheads="1"/>
            </p:cNvSpPr>
            <p:nvPr/>
          </p:nvSpPr>
          <p:spPr bwMode="auto">
            <a:xfrm>
              <a:off x="5125" y="3680"/>
              <a:ext cx="91" cy="91"/>
            </a:xfrm>
            <a:prstGeom prst="ellipse">
              <a:avLst/>
            </a:prstGeom>
            <a:solidFill>
              <a:srgbClr val="66FF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14391" name="Group 193"/>
          <p:cNvGrpSpPr>
            <a:grpSpLocks/>
          </p:cNvGrpSpPr>
          <p:nvPr/>
        </p:nvGrpSpPr>
        <p:grpSpPr bwMode="auto">
          <a:xfrm>
            <a:off x="431800" y="333375"/>
            <a:ext cx="1547813" cy="1252538"/>
            <a:chOff x="363" y="259"/>
            <a:chExt cx="975" cy="789"/>
          </a:xfrm>
        </p:grpSpPr>
        <p:grpSp>
          <p:nvGrpSpPr>
            <p:cNvPr id="14392" name="Group 194"/>
            <p:cNvGrpSpPr>
              <a:grpSpLocks/>
            </p:cNvGrpSpPr>
            <p:nvPr/>
          </p:nvGrpSpPr>
          <p:grpSpPr bwMode="auto">
            <a:xfrm>
              <a:off x="363" y="259"/>
              <a:ext cx="975" cy="789"/>
              <a:chOff x="3696" y="2073"/>
              <a:chExt cx="726" cy="631"/>
            </a:xfrm>
          </p:grpSpPr>
          <p:sp>
            <p:nvSpPr>
              <p:cNvPr id="14418" name="AutoShape 195"/>
              <p:cNvSpPr>
                <a:spLocks noChangeArrowheads="1"/>
              </p:cNvSpPr>
              <p:nvPr/>
            </p:nvSpPr>
            <p:spPr bwMode="auto">
              <a:xfrm>
                <a:off x="3878" y="2390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  <p:sp>
            <p:nvSpPr>
              <p:cNvPr id="14419" name="AutoShape 196"/>
              <p:cNvSpPr>
                <a:spLocks noChangeArrowheads="1"/>
              </p:cNvSpPr>
              <p:nvPr/>
            </p:nvSpPr>
            <p:spPr bwMode="auto">
              <a:xfrm>
                <a:off x="4059" y="2073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  <p:sp>
            <p:nvSpPr>
              <p:cNvPr id="14420" name="AutoShape 197"/>
              <p:cNvSpPr>
                <a:spLocks noChangeArrowheads="1"/>
              </p:cNvSpPr>
              <p:nvPr/>
            </p:nvSpPr>
            <p:spPr bwMode="auto">
              <a:xfrm>
                <a:off x="3696" y="2073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</p:grpSp>
        <p:sp>
          <p:nvSpPr>
            <p:cNvPr id="14393" name="Line 198"/>
            <p:cNvSpPr>
              <a:spLocks noChangeShapeType="1"/>
            </p:cNvSpPr>
            <p:nvPr/>
          </p:nvSpPr>
          <p:spPr bwMode="auto">
            <a:xfrm flipV="1">
              <a:off x="862" y="345"/>
              <a:ext cx="0" cy="29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14394" name="Group 199"/>
            <p:cNvGrpSpPr>
              <a:grpSpLocks/>
            </p:cNvGrpSpPr>
            <p:nvPr/>
          </p:nvGrpSpPr>
          <p:grpSpPr bwMode="auto">
            <a:xfrm>
              <a:off x="635" y="368"/>
              <a:ext cx="454" cy="590"/>
              <a:chOff x="816" y="3317"/>
              <a:chExt cx="454" cy="590"/>
            </a:xfrm>
          </p:grpSpPr>
          <p:sp>
            <p:nvSpPr>
              <p:cNvPr id="14416" name="Line 200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4417" name="Line 201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4395" name="Group 202"/>
            <p:cNvGrpSpPr>
              <a:grpSpLocks/>
            </p:cNvGrpSpPr>
            <p:nvPr/>
          </p:nvGrpSpPr>
          <p:grpSpPr bwMode="auto">
            <a:xfrm flipH="1">
              <a:off x="635" y="368"/>
              <a:ext cx="454" cy="590"/>
              <a:chOff x="816" y="3317"/>
              <a:chExt cx="454" cy="590"/>
            </a:xfrm>
          </p:grpSpPr>
          <p:sp>
            <p:nvSpPr>
              <p:cNvPr id="14414" name="Line 203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4415" name="Line 204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14396" name="Line 205"/>
            <p:cNvSpPr>
              <a:spLocks noChangeShapeType="1"/>
            </p:cNvSpPr>
            <p:nvPr/>
          </p:nvSpPr>
          <p:spPr bwMode="auto">
            <a:xfrm>
              <a:off x="681" y="549"/>
              <a:ext cx="181" cy="1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397" name="Line 206"/>
            <p:cNvSpPr>
              <a:spLocks noChangeShapeType="1"/>
            </p:cNvSpPr>
            <p:nvPr/>
          </p:nvSpPr>
          <p:spPr bwMode="auto">
            <a:xfrm flipH="1">
              <a:off x="862" y="549"/>
              <a:ext cx="159" cy="11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398" name="Line 207"/>
            <p:cNvSpPr>
              <a:spLocks noChangeShapeType="1"/>
            </p:cNvSpPr>
            <p:nvPr/>
          </p:nvSpPr>
          <p:spPr bwMode="auto">
            <a:xfrm flipV="1">
              <a:off x="862" y="663"/>
              <a:ext cx="0" cy="1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14399" name="Group 208"/>
            <p:cNvGrpSpPr>
              <a:grpSpLocks/>
            </p:cNvGrpSpPr>
            <p:nvPr/>
          </p:nvGrpSpPr>
          <p:grpSpPr bwMode="auto">
            <a:xfrm rot="2662748" flipH="1">
              <a:off x="635" y="367"/>
              <a:ext cx="454" cy="590"/>
              <a:chOff x="816" y="3317"/>
              <a:chExt cx="454" cy="590"/>
            </a:xfrm>
          </p:grpSpPr>
          <p:sp>
            <p:nvSpPr>
              <p:cNvPr id="14412" name="Line 209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4413" name="Line 210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4400" name="Group 211"/>
            <p:cNvGrpSpPr>
              <a:grpSpLocks/>
            </p:cNvGrpSpPr>
            <p:nvPr/>
          </p:nvGrpSpPr>
          <p:grpSpPr bwMode="auto">
            <a:xfrm rot="-2585777">
              <a:off x="658" y="368"/>
              <a:ext cx="454" cy="590"/>
              <a:chOff x="816" y="3317"/>
              <a:chExt cx="454" cy="590"/>
            </a:xfrm>
          </p:grpSpPr>
          <p:sp>
            <p:nvSpPr>
              <p:cNvPr id="14410" name="Line 212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4411" name="Line 213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4401" name="Group 214"/>
            <p:cNvGrpSpPr>
              <a:grpSpLocks/>
            </p:cNvGrpSpPr>
            <p:nvPr/>
          </p:nvGrpSpPr>
          <p:grpSpPr bwMode="auto">
            <a:xfrm rot="-7034333">
              <a:off x="640" y="368"/>
              <a:ext cx="454" cy="590"/>
              <a:chOff x="816" y="3317"/>
              <a:chExt cx="454" cy="590"/>
            </a:xfrm>
          </p:grpSpPr>
          <p:sp>
            <p:nvSpPr>
              <p:cNvPr id="14408" name="Line 215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4409" name="Line 216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4402" name="Group 217"/>
            <p:cNvGrpSpPr>
              <a:grpSpLocks/>
            </p:cNvGrpSpPr>
            <p:nvPr/>
          </p:nvGrpSpPr>
          <p:grpSpPr bwMode="auto">
            <a:xfrm rot="-9620110">
              <a:off x="629" y="369"/>
              <a:ext cx="454" cy="590"/>
              <a:chOff x="816" y="3317"/>
              <a:chExt cx="454" cy="590"/>
            </a:xfrm>
          </p:grpSpPr>
          <p:sp>
            <p:nvSpPr>
              <p:cNvPr id="14406" name="Line 218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4407" name="Line 219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14403" name="Line 220"/>
            <p:cNvSpPr>
              <a:spLocks noChangeShapeType="1"/>
            </p:cNvSpPr>
            <p:nvPr/>
          </p:nvSpPr>
          <p:spPr bwMode="auto">
            <a:xfrm>
              <a:off x="885" y="663"/>
              <a:ext cx="363" cy="2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04" name="Line 221"/>
            <p:cNvSpPr>
              <a:spLocks noChangeShapeType="1"/>
            </p:cNvSpPr>
            <p:nvPr/>
          </p:nvSpPr>
          <p:spPr bwMode="auto">
            <a:xfrm flipH="1">
              <a:off x="590" y="663"/>
              <a:ext cx="272" cy="1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405" name="Oval 222"/>
            <p:cNvSpPr>
              <a:spLocks noChangeArrowheads="1"/>
            </p:cNvSpPr>
            <p:nvPr/>
          </p:nvSpPr>
          <p:spPr bwMode="auto">
            <a:xfrm>
              <a:off x="817" y="617"/>
              <a:ext cx="68" cy="68"/>
            </a:xfrm>
            <a:prstGeom prst="ellipse">
              <a:avLst/>
            </a:prstGeom>
            <a:solidFill>
              <a:srgbClr val="F6FC04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140" name="Group 17"/>
          <p:cNvGrpSpPr>
            <a:grpSpLocks/>
          </p:cNvGrpSpPr>
          <p:nvPr/>
        </p:nvGrpSpPr>
        <p:grpSpPr bwMode="auto">
          <a:xfrm>
            <a:off x="5824728" y="4545124"/>
            <a:ext cx="1547812" cy="1252537"/>
            <a:chOff x="3696" y="2073"/>
            <a:chExt cx="726" cy="631"/>
          </a:xfrm>
          <a:solidFill>
            <a:schemeClr val="accent2">
              <a:lumMod val="60000"/>
              <a:lumOff val="40000"/>
              <a:alpha val="40000"/>
            </a:schemeClr>
          </a:solidFill>
        </p:grpSpPr>
        <p:sp>
          <p:nvSpPr>
            <p:cNvPr id="141" name="AutoShape 1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42" name="AutoShape 1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43" name="AutoShape 2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  <p:grpSp>
        <p:nvGrpSpPr>
          <p:cNvPr id="144" name="Group 17"/>
          <p:cNvGrpSpPr>
            <a:grpSpLocks/>
          </p:cNvGrpSpPr>
          <p:nvPr/>
        </p:nvGrpSpPr>
        <p:grpSpPr bwMode="auto">
          <a:xfrm>
            <a:off x="4855464" y="4572000"/>
            <a:ext cx="1547812" cy="1252537"/>
            <a:chOff x="3696" y="2073"/>
            <a:chExt cx="726" cy="631"/>
          </a:xfrm>
          <a:solidFill>
            <a:schemeClr val="accent2">
              <a:lumMod val="60000"/>
              <a:lumOff val="40000"/>
              <a:alpha val="40000"/>
            </a:schemeClr>
          </a:solidFill>
        </p:grpSpPr>
        <p:sp>
          <p:nvSpPr>
            <p:cNvPr id="145" name="AutoShape 1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47" name="AutoShape 2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  <p:grpSp>
        <p:nvGrpSpPr>
          <p:cNvPr id="148" name="Group 17"/>
          <p:cNvGrpSpPr>
            <a:grpSpLocks/>
          </p:cNvGrpSpPr>
          <p:nvPr/>
        </p:nvGrpSpPr>
        <p:grpSpPr bwMode="auto">
          <a:xfrm>
            <a:off x="6647688" y="4905164"/>
            <a:ext cx="1547812" cy="1252537"/>
            <a:chOff x="3696" y="2073"/>
            <a:chExt cx="726" cy="631"/>
          </a:xfrm>
          <a:solidFill>
            <a:schemeClr val="accent2">
              <a:lumMod val="60000"/>
              <a:lumOff val="40000"/>
              <a:alpha val="40000"/>
            </a:schemeClr>
          </a:solidFill>
        </p:grpSpPr>
        <p:sp>
          <p:nvSpPr>
            <p:cNvPr id="149" name="AutoShape 1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50" name="AutoShape 1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51" name="AutoShape 2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  <p:grpSp>
        <p:nvGrpSpPr>
          <p:cNvPr id="152" name="Group 17"/>
          <p:cNvGrpSpPr>
            <a:grpSpLocks/>
          </p:cNvGrpSpPr>
          <p:nvPr/>
        </p:nvGrpSpPr>
        <p:grpSpPr bwMode="auto">
          <a:xfrm>
            <a:off x="7434072" y="5285232"/>
            <a:ext cx="1547812" cy="1252537"/>
            <a:chOff x="3696" y="2073"/>
            <a:chExt cx="726" cy="631"/>
          </a:xfrm>
          <a:solidFill>
            <a:schemeClr val="accent2">
              <a:lumMod val="60000"/>
              <a:lumOff val="40000"/>
              <a:alpha val="40000"/>
            </a:schemeClr>
          </a:solidFill>
        </p:grpSpPr>
        <p:sp>
          <p:nvSpPr>
            <p:cNvPr id="153" name="AutoShape 1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54" name="AutoShape 1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55" name="AutoShape 2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uiExpand="1" build="p"/>
      <p:bldP spid="221195" grpId="0"/>
      <p:bldP spid="221196" grpId="0"/>
      <p:bldP spid="221197" grpId="0"/>
      <p:bldP spid="221198" grpId="0"/>
      <p:bldP spid="221199" grpId="0"/>
      <p:bldP spid="221200" grpId="0"/>
      <p:bldP spid="221299" grpId="0" animBg="1"/>
      <p:bldP spid="221309" grpId="0" uiExpand="1" animBg="1"/>
      <p:bldP spid="221317" grpId="0" uiExpand="1" animBg="1"/>
      <p:bldP spid="221318" grpId="0" uiExpand="1" animBg="1"/>
      <p:bldP spid="221319" grpId="0" uiExpand="1" animBg="1"/>
      <p:bldP spid="221341" grpId="0" uiExpand="1" animBg="1"/>
      <p:bldP spid="221342" grpId="0" uiExpand="1" animBg="1"/>
      <p:bldP spid="221308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18"/>
          <p:cNvSpPr>
            <a:spLocks noChangeArrowheads="1"/>
          </p:cNvSpPr>
          <p:nvPr/>
        </p:nvSpPr>
        <p:spPr bwMode="auto">
          <a:xfrm>
            <a:off x="3022600" y="3211513"/>
            <a:ext cx="360363" cy="290512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1800" b="1">
              <a:solidFill>
                <a:srgbClr val="CC0066"/>
              </a:solidFill>
            </a:endParaRPr>
          </a:p>
        </p:txBody>
      </p:sp>
      <p:sp>
        <p:nvSpPr>
          <p:cNvPr id="15363" name="Line 92"/>
          <p:cNvSpPr>
            <a:spLocks noChangeShapeType="1"/>
          </p:cNvSpPr>
          <p:nvPr/>
        </p:nvSpPr>
        <p:spPr bwMode="auto">
          <a:xfrm>
            <a:off x="1944688" y="3489325"/>
            <a:ext cx="395287" cy="4683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15364" name="Group 89"/>
          <p:cNvGrpSpPr>
            <a:grpSpLocks/>
          </p:cNvGrpSpPr>
          <p:nvPr/>
        </p:nvGrpSpPr>
        <p:grpSpPr bwMode="auto">
          <a:xfrm>
            <a:off x="3419475" y="2986088"/>
            <a:ext cx="684213" cy="900112"/>
            <a:chOff x="1746" y="2319"/>
            <a:chExt cx="431" cy="567"/>
          </a:xfrm>
        </p:grpSpPr>
        <p:sp>
          <p:nvSpPr>
            <p:cNvPr id="15482" name="Line 90"/>
            <p:cNvSpPr>
              <a:spLocks noChangeShapeType="1"/>
            </p:cNvSpPr>
            <p:nvPr/>
          </p:nvSpPr>
          <p:spPr bwMode="auto">
            <a:xfrm flipH="1">
              <a:off x="1746" y="2591"/>
              <a:ext cx="227" cy="295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483" name="Line 91"/>
            <p:cNvSpPr>
              <a:spLocks noChangeShapeType="1"/>
            </p:cNvSpPr>
            <p:nvPr/>
          </p:nvSpPr>
          <p:spPr bwMode="auto">
            <a:xfrm flipH="1">
              <a:off x="1950" y="2319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4356100" y="5194300"/>
            <a:ext cx="4572000" cy="34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66" name="Line 3"/>
          <p:cNvSpPr>
            <a:spLocks noChangeShapeType="1"/>
          </p:cNvSpPr>
          <p:nvPr/>
        </p:nvSpPr>
        <p:spPr bwMode="auto">
          <a:xfrm>
            <a:off x="4356100" y="4868863"/>
            <a:ext cx="4572000" cy="34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67" name="Line 4"/>
          <p:cNvSpPr>
            <a:spLocks noChangeShapeType="1"/>
          </p:cNvSpPr>
          <p:nvPr/>
        </p:nvSpPr>
        <p:spPr bwMode="auto">
          <a:xfrm>
            <a:off x="4392613" y="5876925"/>
            <a:ext cx="4572000" cy="34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68" name="Rectangle 5"/>
          <p:cNvSpPr>
            <a:spLocks noGrp="1" noChangeArrowheads="1"/>
          </p:cNvSpPr>
          <p:nvPr>
            <p:ph type="title"/>
          </p:nvPr>
        </p:nvSpPr>
        <p:spPr>
          <a:xfrm>
            <a:off x="1595438" y="463550"/>
            <a:ext cx="6835775" cy="1433513"/>
          </a:xfrm>
        </p:spPr>
        <p:txBody>
          <a:bodyPr/>
          <a:lstStyle/>
          <a:p>
            <a:r>
              <a:rPr lang="en-GB" smtClean="0">
                <a:solidFill>
                  <a:srgbClr val="CC0066"/>
                </a:solidFill>
              </a:rPr>
              <a:t>H</a:t>
            </a:r>
            <a:r>
              <a:rPr lang="en-GB" baseline="-25000" smtClean="0">
                <a:solidFill>
                  <a:srgbClr val="CC0066"/>
                </a:solidFill>
              </a:rPr>
              <a:t>6</a:t>
            </a:r>
            <a:r>
              <a:rPr lang="en-GB" smtClean="0"/>
              <a:t>: 6-spanner with deg</a:t>
            </a:r>
            <a:r>
              <a:rPr lang="en-GB" baseline="-25000" smtClean="0"/>
              <a:t>max</a:t>
            </a:r>
            <a:r>
              <a:rPr lang="en-GB" smtClean="0">
                <a:sym typeface="Symbol" pitchFamily="18" charset="2"/>
              </a:rPr>
              <a:t> </a:t>
            </a:r>
            <a:r>
              <a:rPr lang="en-GB" smtClean="0"/>
              <a:t>6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7675" y="1935163"/>
            <a:ext cx="4232275" cy="4233862"/>
          </a:xfrm>
        </p:spPr>
        <p:txBody>
          <a:bodyPr/>
          <a:lstStyle/>
          <a:p>
            <a:r>
              <a:rPr lang="en-GB" sz="1800" dirty="0" smtClean="0">
                <a:solidFill>
                  <a:srgbClr val="CC0066"/>
                </a:solidFill>
              </a:rPr>
              <a:t>H</a:t>
            </a:r>
            <a:r>
              <a:rPr lang="en-GB" sz="1800" baseline="-25000" dirty="0" smtClean="0">
                <a:solidFill>
                  <a:srgbClr val="CC0066"/>
                </a:solidFill>
              </a:rPr>
              <a:t>6</a:t>
            </a:r>
            <a:r>
              <a:rPr lang="en-GB" sz="1800" dirty="0" smtClean="0"/>
              <a:t>: </a:t>
            </a:r>
            <a:r>
              <a:rPr lang="en-GB" sz="2000" dirty="0" smtClean="0"/>
              <a:t>for each positive cone of H</a:t>
            </a:r>
            <a:r>
              <a:rPr lang="en-GB" sz="2000" baseline="-25000" dirty="0" smtClean="0"/>
              <a:t>9</a:t>
            </a:r>
            <a:r>
              <a:rPr lang="en-GB" sz="2000" dirty="0" smtClean="0"/>
              <a:t> with charge </a:t>
            </a:r>
            <a:r>
              <a:rPr lang="en-GB" sz="2000" dirty="0" smtClean="0">
                <a:solidFill>
                  <a:srgbClr val="CC0066"/>
                </a:solidFill>
              </a:rPr>
              <a:t>2</a:t>
            </a:r>
            <a:r>
              <a:rPr lang="en-GB" sz="2000" dirty="0" smtClean="0"/>
              <a:t>, apply carefully one of the following rules:</a:t>
            </a:r>
          </a:p>
          <a:p>
            <a:endParaRPr lang="en-GB" sz="20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endParaRPr lang="en-GB" sz="2000" b="1" dirty="0" smtClean="0"/>
          </a:p>
          <a:p>
            <a:r>
              <a:rPr lang="en-GB" sz="2000" b="1" dirty="0" smtClean="0"/>
              <a:t>Lemma</a:t>
            </a:r>
            <a:r>
              <a:rPr lang="en-GB" sz="2000" dirty="0" smtClean="0"/>
              <a:t>: the charges become</a:t>
            </a:r>
            <a:endParaRPr lang="en-GB" sz="1800" dirty="0" smtClean="0"/>
          </a:p>
          <a:p>
            <a:endParaRPr lang="en-GB" sz="1800" dirty="0" smtClean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79613" y="5337175"/>
            <a:ext cx="1547812" cy="1252538"/>
            <a:chOff x="3696" y="2073"/>
            <a:chExt cx="726" cy="631"/>
          </a:xfrm>
        </p:grpSpPr>
        <p:sp>
          <p:nvSpPr>
            <p:cNvPr id="15479" name="AutoShape 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 b="1">
                <a:solidFill>
                  <a:srgbClr val="CC0066"/>
                </a:solidFill>
              </a:endParaRPr>
            </a:p>
          </p:txBody>
        </p:sp>
        <p:sp>
          <p:nvSpPr>
            <p:cNvPr id="15480" name="AutoShape 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 b="1">
                <a:solidFill>
                  <a:srgbClr val="CC0066"/>
                </a:solidFill>
              </a:endParaRPr>
            </a:p>
          </p:txBody>
        </p:sp>
        <p:sp>
          <p:nvSpPr>
            <p:cNvPr id="15481" name="AutoShape 1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 b="1">
                <a:solidFill>
                  <a:srgbClr val="CC0066"/>
                </a:solidFill>
              </a:endParaRPr>
            </a:p>
          </p:txBody>
        </p:sp>
      </p:grp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2051050" y="6267450"/>
            <a:ext cx="882650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1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2446338" y="5624513"/>
            <a:ext cx="882650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1</a:t>
            </a:r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1655763" y="5649913"/>
            <a:ext cx="882650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1</a:t>
            </a: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2105025" y="5445125"/>
            <a:ext cx="884238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1</a:t>
            </a:r>
          </a:p>
        </p:txBody>
      </p:sp>
      <p:sp>
        <p:nvSpPr>
          <p:cNvPr id="224271" name="Text Box 15"/>
          <p:cNvSpPr txBox="1">
            <a:spLocks noChangeArrowheads="1"/>
          </p:cNvSpPr>
          <p:nvPr/>
        </p:nvSpPr>
        <p:spPr bwMode="auto">
          <a:xfrm>
            <a:off x="2463800" y="6021388"/>
            <a:ext cx="884238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1</a:t>
            </a:r>
          </a:p>
        </p:txBody>
      </p:sp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1655763" y="6046788"/>
            <a:ext cx="882650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CC0066"/>
                </a:solidFill>
                <a:sym typeface="Symbol" pitchFamily="18" charset="2"/>
              </a:rPr>
              <a:t></a:t>
            </a:r>
            <a:r>
              <a:rPr lang="en-GB" b="1">
                <a:solidFill>
                  <a:srgbClr val="CC0066"/>
                </a:solidFill>
              </a:rPr>
              <a:t> 1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4427538" y="2889250"/>
            <a:ext cx="4572000" cy="349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4427538" y="3105150"/>
            <a:ext cx="1190625" cy="20875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 flipV="1">
            <a:off x="4867275" y="2889250"/>
            <a:ext cx="1144588" cy="2008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 flipV="1">
            <a:off x="6483350" y="2889250"/>
            <a:ext cx="1724025" cy="3024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V="1">
            <a:off x="5616575" y="3105150"/>
            <a:ext cx="1190625" cy="20875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6011863" y="2889250"/>
            <a:ext cx="1144587" cy="2008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V="1">
            <a:off x="8177213" y="2889250"/>
            <a:ext cx="1724025" cy="3024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 flipV="1">
            <a:off x="6408738" y="2239963"/>
            <a:ext cx="2339975" cy="41052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6011863" y="2889250"/>
            <a:ext cx="755650" cy="19796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5616575" y="2889250"/>
            <a:ext cx="1150938" cy="230346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 flipV="1">
            <a:off x="6767513" y="2889250"/>
            <a:ext cx="1441450" cy="302418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H="1">
            <a:off x="5651500" y="4833938"/>
            <a:ext cx="360363" cy="3587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>
            <a:off x="6588125" y="5013325"/>
            <a:ext cx="288925" cy="14446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15390" name="Group 30"/>
          <p:cNvGrpSpPr>
            <a:grpSpLocks/>
          </p:cNvGrpSpPr>
          <p:nvPr/>
        </p:nvGrpSpPr>
        <p:grpSpPr bwMode="auto">
          <a:xfrm>
            <a:off x="6011863" y="4868863"/>
            <a:ext cx="2197100" cy="1044575"/>
            <a:chOff x="3787" y="2568"/>
            <a:chExt cx="1384" cy="658"/>
          </a:xfrm>
        </p:grpSpPr>
        <p:sp>
          <p:nvSpPr>
            <p:cNvPr id="15475" name="Line 31"/>
            <p:cNvSpPr>
              <a:spLocks noChangeShapeType="1"/>
            </p:cNvSpPr>
            <p:nvPr/>
          </p:nvSpPr>
          <p:spPr bwMode="auto">
            <a:xfrm>
              <a:off x="3787" y="2568"/>
              <a:ext cx="204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476" name="Line 32"/>
            <p:cNvSpPr>
              <a:spLocks noChangeShapeType="1"/>
            </p:cNvSpPr>
            <p:nvPr/>
          </p:nvSpPr>
          <p:spPr bwMode="auto">
            <a:xfrm>
              <a:off x="3991" y="2704"/>
              <a:ext cx="159" cy="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477" name="Line 33"/>
            <p:cNvSpPr>
              <a:spLocks noChangeShapeType="1"/>
            </p:cNvSpPr>
            <p:nvPr/>
          </p:nvSpPr>
          <p:spPr bwMode="auto">
            <a:xfrm>
              <a:off x="4332" y="2682"/>
              <a:ext cx="340" cy="2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478" name="Line 34"/>
            <p:cNvSpPr>
              <a:spLocks noChangeShapeType="1"/>
            </p:cNvSpPr>
            <p:nvPr/>
          </p:nvSpPr>
          <p:spPr bwMode="auto">
            <a:xfrm>
              <a:off x="4672" y="2976"/>
              <a:ext cx="499" cy="2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15391" name="Line 35"/>
          <p:cNvSpPr>
            <a:spLocks noChangeShapeType="1"/>
          </p:cNvSpPr>
          <p:nvPr/>
        </p:nvSpPr>
        <p:spPr bwMode="auto">
          <a:xfrm flipV="1">
            <a:off x="4895850" y="2060575"/>
            <a:ext cx="2339975" cy="41052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392" name="Oval 36"/>
          <p:cNvSpPr>
            <a:spLocks noChangeArrowheads="1"/>
          </p:cNvSpPr>
          <p:nvPr/>
        </p:nvSpPr>
        <p:spPr bwMode="auto">
          <a:xfrm>
            <a:off x="6696075" y="2816225"/>
            <a:ext cx="144463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93" name="Oval 37"/>
          <p:cNvSpPr>
            <a:spLocks noChangeArrowheads="1"/>
          </p:cNvSpPr>
          <p:nvPr/>
        </p:nvSpPr>
        <p:spPr bwMode="auto">
          <a:xfrm>
            <a:off x="5543550" y="5121275"/>
            <a:ext cx="144463" cy="144463"/>
          </a:xfrm>
          <a:prstGeom prst="ellipse">
            <a:avLst/>
          </a:prstGeom>
          <a:solidFill>
            <a:srgbClr val="66FF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94" name="Oval 38"/>
          <p:cNvSpPr>
            <a:spLocks noChangeArrowheads="1"/>
          </p:cNvSpPr>
          <p:nvPr/>
        </p:nvSpPr>
        <p:spPr bwMode="auto">
          <a:xfrm>
            <a:off x="5940425" y="4797425"/>
            <a:ext cx="144463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95" name="Oval 39"/>
          <p:cNvSpPr>
            <a:spLocks noChangeArrowheads="1"/>
          </p:cNvSpPr>
          <p:nvPr/>
        </p:nvSpPr>
        <p:spPr bwMode="auto">
          <a:xfrm>
            <a:off x="6264275" y="5013325"/>
            <a:ext cx="144463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96" name="Oval 40"/>
          <p:cNvSpPr>
            <a:spLocks noChangeArrowheads="1"/>
          </p:cNvSpPr>
          <p:nvPr/>
        </p:nvSpPr>
        <p:spPr bwMode="auto">
          <a:xfrm>
            <a:off x="6516688" y="5084763"/>
            <a:ext cx="144462" cy="144462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97" name="Oval 41"/>
          <p:cNvSpPr>
            <a:spLocks noChangeArrowheads="1"/>
          </p:cNvSpPr>
          <p:nvPr/>
        </p:nvSpPr>
        <p:spPr bwMode="auto">
          <a:xfrm>
            <a:off x="6804025" y="4976813"/>
            <a:ext cx="144463" cy="144462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98" name="Oval 42"/>
          <p:cNvSpPr>
            <a:spLocks noChangeArrowheads="1"/>
          </p:cNvSpPr>
          <p:nvPr/>
        </p:nvSpPr>
        <p:spPr bwMode="auto">
          <a:xfrm>
            <a:off x="7343775" y="5445125"/>
            <a:ext cx="144463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99" name="Oval 43"/>
          <p:cNvSpPr>
            <a:spLocks noChangeArrowheads="1"/>
          </p:cNvSpPr>
          <p:nvPr/>
        </p:nvSpPr>
        <p:spPr bwMode="auto">
          <a:xfrm>
            <a:off x="8135938" y="5842000"/>
            <a:ext cx="144462" cy="144463"/>
          </a:xfrm>
          <a:prstGeom prst="ellipse">
            <a:avLst/>
          </a:prstGeom>
          <a:solidFill>
            <a:srgbClr val="F6FC0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4300" name="Oval 44"/>
          <p:cNvSpPr>
            <a:spLocks noChangeArrowheads="1"/>
          </p:cNvSpPr>
          <p:nvPr/>
        </p:nvSpPr>
        <p:spPr bwMode="auto">
          <a:xfrm>
            <a:off x="2698750" y="5905500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01" name="Line 49"/>
          <p:cNvSpPr>
            <a:spLocks noChangeShapeType="1"/>
          </p:cNvSpPr>
          <p:nvPr/>
        </p:nvSpPr>
        <p:spPr bwMode="auto">
          <a:xfrm flipV="1">
            <a:off x="2339975" y="3271838"/>
            <a:ext cx="0" cy="649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402" name="Line 52"/>
          <p:cNvSpPr>
            <a:spLocks noChangeShapeType="1"/>
          </p:cNvSpPr>
          <p:nvPr/>
        </p:nvSpPr>
        <p:spPr bwMode="auto">
          <a:xfrm rot="10800000">
            <a:off x="2771775" y="4581525"/>
            <a:ext cx="360363" cy="468313"/>
          </a:xfrm>
          <a:prstGeom prst="line">
            <a:avLst/>
          </a:prstGeom>
          <a:noFill/>
          <a:ln w="19050">
            <a:noFill/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403" name="Line 74"/>
          <p:cNvSpPr>
            <a:spLocks noChangeShapeType="1"/>
          </p:cNvSpPr>
          <p:nvPr/>
        </p:nvSpPr>
        <p:spPr bwMode="auto">
          <a:xfrm flipH="1" flipV="1">
            <a:off x="1944688" y="3344863"/>
            <a:ext cx="395287" cy="612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404" name="Line 75"/>
          <p:cNvSpPr>
            <a:spLocks noChangeShapeType="1"/>
          </p:cNvSpPr>
          <p:nvPr/>
        </p:nvSpPr>
        <p:spPr bwMode="auto">
          <a:xfrm flipV="1">
            <a:off x="2303463" y="3309938"/>
            <a:ext cx="431800" cy="647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24332" name="Line 76"/>
          <p:cNvSpPr>
            <a:spLocks noChangeShapeType="1"/>
          </p:cNvSpPr>
          <p:nvPr/>
        </p:nvSpPr>
        <p:spPr bwMode="auto">
          <a:xfrm>
            <a:off x="1944688" y="3489325"/>
            <a:ext cx="395287" cy="468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406" name="Line 79"/>
          <p:cNvSpPr>
            <a:spLocks noChangeShapeType="1"/>
          </p:cNvSpPr>
          <p:nvPr/>
        </p:nvSpPr>
        <p:spPr bwMode="auto">
          <a:xfrm flipH="1" flipV="1">
            <a:off x="3024188" y="3306763"/>
            <a:ext cx="395287" cy="612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407" name="Line 81"/>
          <p:cNvSpPr>
            <a:spLocks noChangeShapeType="1"/>
          </p:cNvSpPr>
          <p:nvPr/>
        </p:nvSpPr>
        <p:spPr bwMode="auto">
          <a:xfrm>
            <a:off x="3024188" y="3451225"/>
            <a:ext cx="395287" cy="468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408" name="Oval 82"/>
          <p:cNvSpPr>
            <a:spLocks noChangeArrowheads="1"/>
          </p:cNvSpPr>
          <p:nvPr/>
        </p:nvSpPr>
        <p:spPr bwMode="auto">
          <a:xfrm>
            <a:off x="1908175" y="3452813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09" name="Oval 83"/>
          <p:cNvSpPr>
            <a:spLocks noChangeArrowheads="1"/>
          </p:cNvSpPr>
          <p:nvPr/>
        </p:nvSpPr>
        <p:spPr bwMode="auto">
          <a:xfrm>
            <a:off x="2303463" y="3200400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10" name="Line 80"/>
          <p:cNvSpPr>
            <a:spLocks noChangeShapeType="1"/>
          </p:cNvSpPr>
          <p:nvPr/>
        </p:nvSpPr>
        <p:spPr bwMode="auto">
          <a:xfrm flipV="1">
            <a:off x="3382963" y="3271838"/>
            <a:ext cx="431800" cy="647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3419475" y="2984500"/>
            <a:ext cx="684213" cy="900113"/>
            <a:chOff x="1746" y="2319"/>
            <a:chExt cx="431" cy="567"/>
          </a:xfrm>
        </p:grpSpPr>
        <p:sp>
          <p:nvSpPr>
            <p:cNvPr id="15473" name="Line 54"/>
            <p:cNvSpPr>
              <a:spLocks noChangeShapeType="1"/>
            </p:cNvSpPr>
            <p:nvPr/>
          </p:nvSpPr>
          <p:spPr bwMode="auto">
            <a:xfrm flipH="1">
              <a:off x="1746" y="2591"/>
              <a:ext cx="227" cy="29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474" name="Line 86"/>
            <p:cNvSpPr>
              <a:spLocks noChangeShapeType="1"/>
            </p:cNvSpPr>
            <p:nvPr/>
          </p:nvSpPr>
          <p:spPr bwMode="auto">
            <a:xfrm flipH="1">
              <a:off x="1950" y="2319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15412" name="Oval 84"/>
          <p:cNvSpPr>
            <a:spLocks noChangeArrowheads="1"/>
          </p:cNvSpPr>
          <p:nvPr/>
        </p:nvSpPr>
        <p:spPr bwMode="auto">
          <a:xfrm>
            <a:off x="3706813" y="3379788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13" name="Oval 85"/>
          <p:cNvSpPr>
            <a:spLocks noChangeArrowheads="1"/>
          </p:cNvSpPr>
          <p:nvPr/>
        </p:nvSpPr>
        <p:spPr bwMode="auto">
          <a:xfrm>
            <a:off x="2987675" y="3416300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15414" name="Group 95"/>
          <p:cNvGrpSpPr>
            <a:grpSpLocks/>
          </p:cNvGrpSpPr>
          <p:nvPr/>
        </p:nvGrpSpPr>
        <p:grpSpPr bwMode="auto">
          <a:xfrm>
            <a:off x="6516688" y="5084763"/>
            <a:ext cx="1763712" cy="901700"/>
            <a:chOff x="4105" y="3203"/>
            <a:chExt cx="1111" cy="568"/>
          </a:xfrm>
        </p:grpSpPr>
        <p:sp>
          <p:nvSpPr>
            <p:cNvPr id="15471" name="Oval 93"/>
            <p:cNvSpPr>
              <a:spLocks noChangeArrowheads="1"/>
            </p:cNvSpPr>
            <p:nvPr/>
          </p:nvSpPr>
          <p:spPr bwMode="auto">
            <a:xfrm>
              <a:off x="4105" y="3203"/>
              <a:ext cx="91" cy="91"/>
            </a:xfrm>
            <a:prstGeom prst="ellipse">
              <a:avLst/>
            </a:prstGeom>
            <a:solidFill>
              <a:srgbClr val="FF66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472" name="Oval 94"/>
            <p:cNvSpPr>
              <a:spLocks noChangeArrowheads="1"/>
            </p:cNvSpPr>
            <p:nvPr/>
          </p:nvSpPr>
          <p:spPr bwMode="auto">
            <a:xfrm>
              <a:off x="5125" y="3680"/>
              <a:ext cx="91" cy="91"/>
            </a:xfrm>
            <a:prstGeom prst="ellipse">
              <a:avLst/>
            </a:prstGeom>
            <a:solidFill>
              <a:srgbClr val="66FF66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15415" name="Oval 96"/>
          <p:cNvSpPr>
            <a:spLocks noChangeArrowheads="1"/>
          </p:cNvSpPr>
          <p:nvPr/>
        </p:nvSpPr>
        <p:spPr bwMode="auto">
          <a:xfrm>
            <a:off x="2268538" y="3886200"/>
            <a:ext cx="107950" cy="107950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16" name="Oval 97"/>
          <p:cNvSpPr>
            <a:spLocks noChangeArrowheads="1"/>
          </p:cNvSpPr>
          <p:nvPr/>
        </p:nvSpPr>
        <p:spPr bwMode="auto">
          <a:xfrm>
            <a:off x="3348038" y="3849688"/>
            <a:ext cx="107950" cy="107950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17" name="Line 98"/>
          <p:cNvSpPr>
            <a:spLocks noChangeShapeType="1"/>
          </p:cNvSpPr>
          <p:nvPr/>
        </p:nvSpPr>
        <p:spPr bwMode="auto">
          <a:xfrm flipH="1">
            <a:off x="1116013" y="3452813"/>
            <a:ext cx="395287" cy="4683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418" name="Line 99"/>
          <p:cNvSpPr>
            <a:spLocks noChangeShapeType="1"/>
          </p:cNvSpPr>
          <p:nvPr/>
        </p:nvSpPr>
        <p:spPr bwMode="auto">
          <a:xfrm flipH="1" flipV="1">
            <a:off x="1150938" y="3235325"/>
            <a:ext cx="0" cy="6492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419" name="Line 100"/>
          <p:cNvSpPr>
            <a:spLocks noChangeShapeType="1"/>
          </p:cNvSpPr>
          <p:nvPr/>
        </p:nvSpPr>
        <p:spPr bwMode="auto">
          <a:xfrm flipV="1">
            <a:off x="1116013" y="3308350"/>
            <a:ext cx="395287" cy="612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420" name="Line 101"/>
          <p:cNvSpPr>
            <a:spLocks noChangeShapeType="1"/>
          </p:cNvSpPr>
          <p:nvPr/>
        </p:nvSpPr>
        <p:spPr bwMode="auto">
          <a:xfrm flipH="1" flipV="1">
            <a:off x="684213" y="3273425"/>
            <a:ext cx="431800" cy="647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24358" name="Line 102"/>
          <p:cNvSpPr>
            <a:spLocks noChangeShapeType="1"/>
          </p:cNvSpPr>
          <p:nvPr/>
        </p:nvSpPr>
        <p:spPr bwMode="auto">
          <a:xfrm flipH="1">
            <a:off x="1116013" y="3452813"/>
            <a:ext cx="395287" cy="46831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5422" name="Oval 103"/>
          <p:cNvSpPr>
            <a:spLocks noChangeArrowheads="1"/>
          </p:cNvSpPr>
          <p:nvPr/>
        </p:nvSpPr>
        <p:spPr bwMode="auto">
          <a:xfrm flipH="1">
            <a:off x="1439863" y="3416300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23" name="Oval 104"/>
          <p:cNvSpPr>
            <a:spLocks noChangeArrowheads="1"/>
          </p:cNvSpPr>
          <p:nvPr/>
        </p:nvSpPr>
        <p:spPr bwMode="auto">
          <a:xfrm flipH="1">
            <a:off x="1116013" y="3201988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24" name="Oval 105"/>
          <p:cNvSpPr>
            <a:spLocks noChangeArrowheads="1"/>
          </p:cNvSpPr>
          <p:nvPr/>
        </p:nvSpPr>
        <p:spPr bwMode="auto">
          <a:xfrm flipH="1">
            <a:off x="1079500" y="3849688"/>
            <a:ext cx="107950" cy="107950"/>
          </a:xfrm>
          <a:prstGeom prst="ellipse">
            <a:avLst/>
          </a:prstGeom>
          <a:solidFill>
            <a:srgbClr val="66FF66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15425" name="Group 113"/>
          <p:cNvGrpSpPr>
            <a:grpSpLocks/>
          </p:cNvGrpSpPr>
          <p:nvPr/>
        </p:nvGrpSpPr>
        <p:grpSpPr bwMode="auto">
          <a:xfrm>
            <a:off x="4845050" y="4967288"/>
            <a:ext cx="3646488" cy="1316037"/>
            <a:chOff x="3052" y="3129"/>
            <a:chExt cx="2297" cy="829"/>
          </a:xfrm>
        </p:grpSpPr>
        <p:sp>
          <p:nvSpPr>
            <p:cNvPr id="15464" name="Text Box 106"/>
            <p:cNvSpPr txBox="1">
              <a:spLocks noChangeArrowheads="1"/>
            </p:cNvSpPr>
            <p:nvPr/>
          </p:nvSpPr>
          <p:spPr bwMode="auto">
            <a:xfrm>
              <a:off x="3052" y="3362"/>
              <a:ext cx="687" cy="1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>
                  <a:solidFill>
                    <a:srgbClr val="CC0066"/>
                  </a:solidFill>
                </a:rPr>
                <a:t>1</a:t>
              </a:r>
              <a:r>
                <a:rPr lang="en-GB"/>
                <a:t> or </a:t>
              </a:r>
              <a:r>
                <a:rPr lang="en-GB">
                  <a:solidFill>
                    <a:srgbClr val="CC0066"/>
                  </a:solidFill>
                </a:rPr>
                <a:t>2</a:t>
              </a:r>
            </a:p>
          </p:txBody>
        </p:sp>
        <p:sp>
          <p:nvSpPr>
            <p:cNvPr id="15465" name="Text Box 107"/>
            <p:cNvSpPr txBox="1">
              <a:spLocks noChangeArrowheads="1"/>
            </p:cNvSpPr>
            <p:nvPr/>
          </p:nvSpPr>
          <p:spPr bwMode="auto">
            <a:xfrm>
              <a:off x="4662" y="3793"/>
              <a:ext cx="687" cy="1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>
                  <a:solidFill>
                    <a:srgbClr val="CC0066"/>
                  </a:solidFill>
                </a:rPr>
                <a:t>1</a:t>
              </a:r>
              <a:r>
                <a:rPr lang="en-GB"/>
                <a:t> or </a:t>
              </a:r>
              <a:r>
                <a:rPr lang="en-GB">
                  <a:solidFill>
                    <a:srgbClr val="CC0066"/>
                  </a:solidFill>
                </a:rPr>
                <a:t>2</a:t>
              </a:r>
            </a:p>
          </p:txBody>
        </p:sp>
        <p:sp>
          <p:nvSpPr>
            <p:cNvPr id="15466" name="Text Box 108"/>
            <p:cNvSpPr txBox="1">
              <a:spLocks noChangeArrowheads="1"/>
            </p:cNvSpPr>
            <p:nvPr/>
          </p:nvSpPr>
          <p:spPr bwMode="auto">
            <a:xfrm>
              <a:off x="3777" y="3294"/>
              <a:ext cx="464" cy="1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>
                  <a:solidFill>
                    <a:srgbClr val="CC0066"/>
                  </a:solidFill>
                </a:rPr>
                <a:t>2</a:t>
              </a:r>
            </a:p>
          </p:txBody>
        </p:sp>
        <p:sp>
          <p:nvSpPr>
            <p:cNvPr id="15467" name="Text Box 109"/>
            <p:cNvSpPr txBox="1">
              <a:spLocks noChangeArrowheads="1"/>
            </p:cNvSpPr>
            <p:nvPr/>
          </p:nvSpPr>
          <p:spPr bwMode="auto">
            <a:xfrm>
              <a:off x="3969" y="3220"/>
              <a:ext cx="464" cy="1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>
                  <a:solidFill>
                    <a:srgbClr val="CC0066"/>
                  </a:solidFill>
                </a:rPr>
                <a:t>0</a:t>
              </a:r>
            </a:p>
          </p:txBody>
        </p:sp>
        <p:sp>
          <p:nvSpPr>
            <p:cNvPr id="15468" name="Text Box 110"/>
            <p:cNvSpPr txBox="1">
              <a:spLocks noChangeArrowheads="1"/>
            </p:cNvSpPr>
            <p:nvPr/>
          </p:nvSpPr>
          <p:spPr bwMode="auto">
            <a:xfrm>
              <a:off x="4286" y="3515"/>
              <a:ext cx="464" cy="1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>
                  <a:solidFill>
                    <a:srgbClr val="CC0066"/>
                  </a:solidFill>
                </a:rPr>
                <a:t>1</a:t>
              </a:r>
            </a:p>
          </p:txBody>
        </p:sp>
        <p:sp>
          <p:nvSpPr>
            <p:cNvPr id="15469" name="Text Box 111"/>
            <p:cNvSpPr txBox="1">
              <a:spLocks noChangeArrowheads="1"/>
            </p:cNvSpPr>
            <p:nvPr/>
          </p:nvSpPr>
          <p:spPr bwMode="auto">
            <a:xfrm>
              <a:off x="3560" y="3220"/>
              <a:ext cx="464" cy="1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>
                  <a:solidFill>
                    <a:srgbClr val="CC0066"/>
                  </a:solidFill>
                </a:rPr>
                <a:t>1</a:t>
              </a:r>
            </a:p>
          </p:txBody>
        </p:sp>
        <p:sp>
          <p:nvSpPr>
            <p:cNvPr id="15470" name="Text Box 112"/>
            <p:cNvSpPr txBox="1">
              <a:spLocks noChangeArrowheads="1"/>
            </p:cNvSpPr>
            <p:nvPr/>
          </p:nvSpPr>
          <p:spPr bwMode="auto">
            <a:xfrm>
              <a:off x="3414" y="3129"/>
              <a:ext cx="464" cy="1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>
                  <a:solidFill>
                    <a:srgbClr val="CC0066"/>
                  </a:solidFill>
                </a:rPr>
                <a:t>1</a:t>
              </a:r>
            </a:p>
          </p:txBody>
        </p:sp>
      </p:grpSp>
      <p:sp>
        <p:nvSpPr>
          <p:cNvPr id="224388" name="Text Box 132"/>
          <p:cNvSpPr txBox="1">
            <a:spLocks noChangeArrowheads="1"/>
          </p:cNvSpPr>
          <p:nvPr/>
        </p:nvSpPr>
        <p:spPr bwMode="auto">
          <a:xfrm>
            <a:off x="2627313" y="3273425"/>
            <a:ext cx="736600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CC0066"/>
                </a:solidFill>
              </a:rPr>
              <a:t>0</a:t>
            </a:r>
          </a:p>
        </p:txBody>
      </p:sp>
      <p:sp>
        <p:nvSpPr>
          <p:cNvPr id="224392" name="Text Box 136"/>
          <p:cNvSpPr txBox="1">
            <a:spLocks noChangeArrowheads="1"/>
          </p:cNvSpPr>
          <p:nvPr/>
        </p:nvSpPr>
        <p:spPr bwMode="auto">
          <a:xfrm>
            <a:off x="2627313" y="3238500"/>
            <a:ext cx="736600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CC0066"/>
                </a:solidFill>
              </a:rPr>
              <a:t>1</a:t>
            </a:r>
          </a:p>
        </p:txBody>
      </p:sp>
      <p:sp>
        <p:nvSpPr>
          <p:cNvPr id="224398" name="Text Box 142"/>
          <p:cNvSpPr txBox="1">
            <a:spLocks noChangeArrowheads="1"/>
          </p:cNvSpPr>
          <p:nvPr/>
        </p:nvSpPr>
        <p:spPr bwMode="auto">
          <a:xfrm>
            <a:off x="522288" y="3956050"/>
            <a:ext cx="736600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CC0066"/>
                </a:solidFill>
              </a:rPr>
              <a:t>1</a:t>
            </a:r>
          </a:p>
        </p:txBody>
      </p:sp>
      <p:sp>
        <p:nvSpPr>
          <p:cNvPr id="224399" name="Text Box 143"/>
          <p:cNvSpPr txBox="1">
            <a:spLocks noChangeArrowheads="1"/>
          </p:cNvSpPr>
          <p:nvPr/>
        </p:nvSpPr>
        <p:spPr bwMode="auto">
          <a:xfrm>
            <a:off x="522288" y="3956050"/>
            <a:ext cx="736600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224400" name="Text Box 144"/>
          <p:cNvSpPr txBox="1">
            <a:spLocks noChangeArrowheads="1"/>
          </p:cNvSpPr>
          <p:nvPr/>
        </p:nvSpPr>
        <p:spPr bwMode="auto">
          <a:xfrm>
            <a:off x="1690688" y="4030663"/>
            <a:ext cx="736600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CC0066"/>
                </a:solidFill>
              </a:rPr>
              <a:t>1</a:t>
            </a:r>
          </a:p>
        </p:txBody>
      </p:sp>
      <p:sp>
        <p:nvSpPr>
          <p:cNvPr id="224401" name="Text Box 145"/>
          <p:cNvSpPr txBox="1">
            <a:spLocks noChangeArrowheads="1"/>
          </p:cNvSpPr>
          <p:nvPr/>
        </p:nvSpPr>
        <p:spPr bwMode="auto">
          <a:xfrm>
            <a:off x="1690688" y="4030663"/>
            <a:ext cx="736600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224402" name="Text Box 146"/>
          <p:cNvSpPr txBox="1">
            <a:spLocks noChangeArrowheads="1"/>
          </p:cNvSpPr>
          <p:nvPr/>
        </p:nvSpPr>
        <p:spPr bwMode="auto">
          <a:xfrm>
            <a:off x="2806700" y="3994150"/>
            <a:ext cx="736600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CC0066"/>
                </a:solidFill>
              </a:rPr>
              <a:t>1</a:t>
            </a:r>
          </a:p>
        </p:txBody>
      </p:sp>
      <p:sp>
        <p:nvSpPr>
          <p:cNvPr id="224403" name="Text Box 147"/>
          <p:cNvSpPr txBox="1">
            <a:spLocks noChangeArrowheads="1"/>
          </p:cNvSpPr>
          <p:nvPr/>
        </p:nvSpPr>
        <p:spPr bwMode="auto">
          <a:xfrm>
            <a:off x="2806700" y="3994150"/>
            <a:ext cx="736600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CC0066"/>
                </a:solidFill>
              </a:rPr>
              <a:t>2</a:t>
            </a:r>
          </a:p>
        </p:txBody>
      </p:sp>
      <p:grpSp>
        <p:nvGrpSpPr>
          <p:cNvPr id="15434" name="Group 148"/>
          <p:cNvGrpSpPr>
            <a:grpSpLocks/>
          </p:cNvGrpSpPr>
          <p:nvPr/>
        </p:nvGrpSpPr>
        <p:grpSpPr bwMode="auto">
          <a:xfrm>
            <a:off x="431800" y="333375"/>
            <a:ext cx="1547813" cy="1252538"/>
            <a:chOff x="363" y="259"/>
            <a:chExt cx="975" cy="789"/>
          </a:xfrm>
        </p:grpSpPr>
        <p:grpSp>
          <p:nvGrpSpPr>
            <p:cNvPr id="15435" name="Group 149"/>
            <p:cNvGrpSpPr>
              <a:grpSpLocks/>
            </p:cNvGrpSpPr>
            <p:nvPr/>
          </p:nvGrpSpPr>
          <p:grpSpPr bwMode="auto">
            <a:xfrm>
              <a:off x="363" y="259"/>
              <a:ext cx="975" cy="789"/>
              <a:chOff x="3696" y="2073"/>
              <a:chExt cx="726" cy="631"/>
            </a:xfrm>
          </p:grpSpPr>
          <p:sp>
            <p:nvSpPr>
              <p:cNvPr id="15461" name="AutoShape 150"/>
              <p:cNvSpPr>
                <a:spLocks noChangeArrowheads="1"/>
              </p:cNvSpPr>
              <p:nvPr/>
            </p:nvSpPr>
            <p:spPr bwMode="auto">
              <a:xfrm>
                <a:off x="3878" y="2390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  <p:sp>
            <p:nvSpPr>
              <p:cNvPr id="15462" name="AutoShape 151"/>
              <p:cNvSpPr>
                <a:spLocks noChangeArrowheads="1"/>
              </p:cNvSpPr>
              <p:nvPr/>
            </p:nvSpPr>
            <p:spPr bwMode="auto">
              <a:xfrm>
                <a:off x="4059" y="2073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  <p:sp>
            <p:nvSpPr>
              <p:cNvPr id="15463" name="AutoShape 152"/>
              <p:cNvSpPr>
                <a:spLocks noChangeArrowheads="1"/>
              </p:cNvSpPr>
              <p:nvPr/>
            </p:nvSpPr>
            <p:spPr bwMode="auto">
              <a:xfrm>
                <a:off x="3696" y="2073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</p:grpSp>
        <p:sp>
          <p:nvSpPr>
            <p:cNvPr id="15436" name="Line 153"/>
            <p:cNvSpPr>
              <a:spLocks noChangeShapeType="1"/>
            </p:cNvSpPr>
            <p:nvPr/>
          </p:nvSpPr>
          <p:spPr bwMode="auto">
            <a:xfrm flipV="1">
              <a:off x="862" y="345"/>
              <a:ext cx="0" cy="29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15437" name="Group 154"/>
            <p:cNvGrpSpPr>
              <a:grpSpLocks/>
            </p:cNvGrpSpPr>
            <p:nvPr/>
          </p:nvGrpSpPr>
          <p:grpSpPr bwMode="auto">
            <a:xfrm>
              <a:off x="635" y="368"/>
              <a:ext cx="454" cy="590"/>
              <a:chOff x="816" y="3317"/>
              <a:chExt cx="454" cy="590"/>
            </a:xfrm>
          </p:grpSpPr>
          <p:sp>
            <p:nvSpPr>
              <p:cNvPr id="15459" name="Line 155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5460" name="Line 156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5438" name="Group 157"/>
            <p:cNvGrpSpPr>
              <a:grpSpLocks/>
            </p:cNvGrpSpPr>
            <p:nvPr/>
          </p:nvGrpSpPr>
          <p:grpSpPr bwMode="auto">
            <a:xfrm flipH="1">
              <a:off x="635" y="368"/>
              <a:ext cx="454" cy="590"/>
              <a:chOff x="816" y="3317"/>
              <a:chExt cx="454" cy="590"/>
            </a:xfrm>
          </p:grpSpPr>
          <p:sp>
            <p:nvSpPr>
              <p:cNvPr id="15457" name="Line 158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5458" name="Line 159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15439" name="Line 160"/>
            <p:cNvSpPr>
              <a:spLocks noChangeShapeType="1"/>
            </p:cNvSpPr>
            <p:nvPr/>
          </p:nvSpPr>
          <p:spPr bwMode="auto">
            <a:xfrm>
              <a:off x="681" y="549"/>
              <a:ext cx="181" cy="1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440" name="Line 161"/>
            <p:cNvSpPr>
              <a:spLocks noChangeShapeType="1"/>
            </p:cNvSpPr>
            <p:nvPr/>
          </p:nvSpPr>
          <p:spPr bwMode="auto">
            <a:xfrm flipH="1">
              <a:off x="862" y="549"/>
              <a:ext cx="159" cy="11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441" name="Line 162"/>
            <p:cNvSpPr>
              <a:spLocks noChangeShapeType="1"/>
            </p:cNvSpPr>
            <p:nvPr/>
          </p:nvSpPr>
          <p:spPr bwMode="auto">
            <a:xfrm flipV="1">
              <a:off x="862" y="663"/>
              <a:ext cx="0" cy="1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15442" name="Group 163"/>
            <p:cNvGrpSpPr>
              <a:grpSpLocks/>
            </p:cNvGrpSpPr>
            <p:nvPr/>
          </p:nvGrpSpPr>
          <p:grpSpPr bwMode="auto">
            <a:xfrm rot="2662748" flipH="1">
              <a:off x="635" y="367"/>
              <a:ext cx="454" cy="590"/>
              <a:chOff x="816" y="3317"/>
              <a:chExt cx="454" cy="590"/>
            </a:xfrm>
          </p:grpSpPr>
          <p:sp>
            <p:nvSpPr>
              <p:cNvPr id="15455" name="Line 164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5456" name="Line 165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5443" name="Group 166"/>
            <p:cNvGrpSpPr>
              <a:grpSpLocks/>
            </p:cNvGrpSpPr>
            <p:nvPr/>
          </p:nvGrpSpPr>
          <p:grpSpPr bwMode="auto">
            <a:xfrm rot="-2585777">
              <a:off x="658" y="368"/>
              <a:ext cx="454" cy="590"/>
              <a:chOff x="816" y="3317"/>
              <a:chExt cx="454" cy="590"/>
            </a:xfrm>
          </p:grpSpPr>
          <p:sp>
            <p:nvSpPr>
              <p:cNvPr id="15453" name="Line 167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5454" name="Line 168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5444" name="Group 169"/>
            <p:cNvGrpSpPr>
              <a:grpSpLocks/>
            </p:cNvGrpSpPr>
            <p:nvPr/>
          </p:nvGrpSpPr>
          <p:grpSpPr bwMode="auto">
            <a:xfrm rot="-7034333">
              <a:off x="640" y="368"/>
              <a:ext cx="454" cy="590"/>
              <a:chOff x="816" y="3317"/>
              <a:chExt cx="454" cy="590"/>
            </a:xfrm>
          </p:grpSpPr>
          <p:sp>
            <p:nvSpPr>
              <p:cNvPr id="15451" name="Line 170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5452" name="Line 171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15445" name="Group 172"/>
            <p:cNvGrpSpPr>
              <a:grpSpLocks/>
            </p:cNvGrpSpPr>
            <p:nvPr/>
          </p:nvGrpSpPr>
          <p:grpSpPr bwMode="auto">
            <a:xfrm rot="-9620110">
              <a:off x="629" y="369"/>
              <a:ext cx="454" cy="590"/>
              <a:chOff x="816" y="3317"/>
              <a:chExt cx="454" cy="590"/>
            </a:xfrm>
          </p:grpSpPr>
          <p:sp>
            <p:nvSpPr>
              <p:cNvPr id="15449" name="Line 173"/>
              <p:cNvSpPr>
                <a:spLocks noChangeShapeType="1"/>
              </p:cNvSpPr>
              <p:nvPr/>
            </p:nvSpPr>
            <p:spPr bwMode="auto">
              <a:xfrm>
                <a:off x="816" y="3317"/>
                <a:ext cx="227" cy="29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15450" name="Line 174"/>
              <p:cNvSpPr>
                <a:spLocks noChangeShapeType="1"/>
              </p:cNvSpPr>
              <p:nvPr/>
            </p:nvSpPr>
            <p:spPr bwMode="auto">
              <a:xfrm rot="10800000">
                <a:off x="1043" y="3612"/>
                <a:ext cx="227" cy="295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arrow" w="med" len="med"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15446" name="Line 175"/>
            <p:cNvSpPr>
              <a:spLocks noChangeShapeType="1"/>
            </p:cNvSpPr>
            <p:nvPr/>
          </p:nvSpPr>
          <p:spPr bwMode="auto">
            <a:xfrm>
              <a:off x="885" y="663"/>
              <a:ext cx="363" cy="2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447" name="Line 176"/>
            <p:cNvSpPr>
              <a:spLocks noChangeShapeType="1"/>
            </p:cNvSpPr>
            <p:nvPr/>
          </p:nvSpPr>
          <p:spPr bwMode="auto">
            <a:xfrm flipH="1">
              <a:off x="590" y="663"/>
              <a:ext cx="272" cy="1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448" name="Oval 177"/>
            <p:cNvSpPr>
              <a:spLocks noChangeArrowheads="1"/>
            </p:cNvSpPr>
            <p:nvPr/>
          </p:nvSpPr>
          <p:spPr bwMode="auto">
            <a:xfrm>
              <a:off x="817" y="617"/>
              <a:ext cx="68" cy="68"/>
            </a:xfrm>
            <a:prstGeom prst="ellipse">
              <a:avLst/>
            </a:prstGeom>
            <a:solidFill>
              <a:srgbClr val="F6FC04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435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4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43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4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4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2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 build="p"/>
      <p:bldP spid="224267" grpId="0"/>
      <p:bldP spid="224268" grpId="0"/>
      <p:bldP spid="224269" grpId="0"/>
      <p:bldP spid="224270" grpId="0"/>
      <p:bldP spid="224271" grpId="0"/>
      <p:bldP spid="224272" grpId="0"/>
      <p:bldP spid="224300" grpId="0" animBg="1"/>
      <p:bldP spid="224332" grpId="0" animBg="1"/>
      <p:bldP spid="224358" grpId="0" animBg="1"/>
      <p:bldP spid="224388" grpId="0"/>
      <p:bldP spid="224392" grpId="0"/>
      <p:bldP spid="224398" grpId="0"/>
      <p:bldP spid="224399" grpId="0"/>
      <p:bldP spid="224400" grpId="0"/>
      <p:bldP spid="224401" grpId="0"/>
      <p:bldP spid="224402" grpId="0"/>
      <p:bldP spid="2244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555433" cy="1433513"/>
          </a:xfrm>
        </p:spPr>
        <p:txBody>
          <a:bodyPr/>
          <a:lstStyle/>
          <a:p>
            <a:r>
              <a:rPr lang="en-GB" dirty="0" smtClean="0"/>
              <a:t>Analysis of the stretch is tight </a:t>
            </a:r>
          </a:p>
        </p:txBody>
      </p:sp>
      <p:pic>
        <p:nvPicPr>
          <p:cNvPr id="16387" name="Picture 5" descr="stretch6b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263" y="1881188"/>
            <a:ext cx="4127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Example with 2000 vertices</a:t>
            </a:r>
          </a:p>
        </p:txBody>
      </p:sp>
      <p:pic>
        <p:nvPicPr>
          <p:cNvPr id="17411" name="Picture 6" descr="exampleFull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2224088"/>
            <a:ext cx="5281612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1" name="Picture 7" descr="exampledeg92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8" y="2224088"/>
            <a:ext cx="5257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2" name="Picture 8" descr="exampledeg62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013" y="2224088"/>
            <a:ext cx="5287962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5519738" y="3390900"/>
            <a:ext cx="2787650" cy="9017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 algn="l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/>
              <a:t>TD-D: 5848 edges</a:t>
            </a:r>
          </a:p>
          <a:p>
            <a:pPr marL="739775" indent="-282575" algn="l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/>
              <a:t>H</a:t>
            </a:r>
            <a:r>
              <a:rPr lang="fr-FR" sz="1800" baseline="-25000"/>
              <a:t>9</a:t>
            </a:r>
            <a:r>
              <a:rPr lang="fr-FR" sz="1800"/>
              <a:t>: 4588 edges</a:t>
            </a:r>
          </a:p>
          <a:p>
            <a:pPr marL="739775" indent="-282575" algn="l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/>
              <a:t>H</a:t>
            </a:r>
            <a:r>
              <a:rPr lang="fr-FR" sz="1800" baseline="-25000"/>
              <a:t>6</a:t>
            </a:r>
            <a:r>
              <a:rPr lang="fr-FR" sz="1800"/>
              <a:t>: 4288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311275"/>
            <a:ext cx="6835775" cy="1433513"/>
          </a:xfrm>
        </p:spPr>
        <p:txBody>
          <a:bodyPr/>
          <a:lstStyle/>
          <a:p>
            <a:r>
              <a:rPr lang="fr-FR" smtClean="0"/>
              <a:t>Just for fun…</a:t>
            </a: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708275"/>
            <a:ext cx="42894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662238" y="6057900"/>
            <a:ext cx="3687762" cy="261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http://www.labri.fr/~bonichon/Bounded/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636" y="440668"/>
            <a:ext cx="683895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err="1" smtClean="0"/>
              <a:t>Spanner</a:t>
            </a:r>
            <a:endParaRPr lang="fr-FR" dirty="0" smtClean="0"/>
          </a:p>
        </p:txBody>
      </p:sp>
      <p:sp>
        <p:nvSpPr>
          <p:cNvPr id="3075" name="Line 271"/>
          <p:cNvSpPr>
            <a:spLocks noChangeShapeType="1"/>
          </p:cNvSpPr>
          <p:nvPr/>
        </p:nvSpPr>
        <p:spPr bwMode="auto">
          <a:xfrm flipV="1">
            <a:off x="6804025" y="2565400"/>
            <a:ext cx="1588" cy="792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76" name="Line 272"/>
          <p:cNvSpPr>
            <a:spLocks noChangeShapeType="1"/>
          </p:cNvSpPr>
          <p:nvPr/>
        </p:nvSpPr>
        <p:spPr bwMode="auto">
          <a:xfrm flipV="1">
            <a:off x="7885113" y="2565400"/>
            <a:ext cx="0" cy="792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77" name="Line 274"/>
          <p:cNvSpPr>
            <a:spLocks noChangeShapeType="1"/>
          </p:cNvSpPr>
          <p:nvPr/>
        </p:nvSpPr>
        <p:spPr bwMode="auto">
          <a:xfrm>
            <a:off x="6516688" y="2708275"/>
            <a:ext cx="1079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78" name="Line 275"/>
          <p:cNvSpPr>
            <a:spLocks noChangeShapeType="1"/>
          </p:cNvSpPr>
          <p:nvPr/>
        </p:nvSpPr>
        <p:spPr bwMode="auto">
          <a:xfrm>
            <a:off x="6516688" y="3716338"/>
            <a:ext cx="10795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79" name="Line 276"/>
          <p:cNvSpPr>
            <a:spLocks noChangeShapeType="1"/>
          </p:cNvSpPr>
          <p:nvPr/>
        </p:nvSpPr>
        <p:spPr bwMode="auto">
          <a:xfrm flipV="1">
            <a:off x="6805613" y="1846263"/>
            <a:ext cx="576262" cy="7191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80" name="Line 277"/>
          <p:cNvSpPr>
            <a:spLocks noChangeShapeType="1"/>
          </p:cNvSpPr>
          <p:nvPr/>
        </p:nvSpPr>
        <p:spPr bwMode="auto">
          <a:xfrm flipH="1" flipV="1">
            <a:off x="7381875" y="1846263"/>
            <a:ext cx="503238" cy="7191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81" name="Line 278"/>
          <p:cNvSpPr>
            <a:spLocks noChangeShapeType="1"/>
          </p:cNvSpPr>
          <p:nvPr/>
        </p:nvSpPr>
        <p:spPr bwMode="auto">
          <a:xfrm flipV="1">
            <a:off x="6804025" y="2565400"/>
            <a:ext cx="1081088" cy="792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82" name="Line 279"/>
          <p:cNvSpPr>
            <a:spLocks noChangeShapeType="1"/>
          </p:cNvSpPr>
          <p:nvPr/>
        </p:nvSpPr>
        <p:spPr bwMode="auto">
          <a:xfrm flipH="1" flipV="1">
            <a:off x="6805613" y="2565400"/>
            <a:ext cx="1079500" cy="792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83" name="Line 280"/>
          <p:cNvSpPr>
            <a:spLocks noChangeShapeType="1"/>
          </p:cNvSpPr>
          <p:nvPr/>
        </p:nvSpPr>
        <p:spPr bwMode="auto">
          <a:xfrm>
            <a:off x="6805613" y="2565400"/>
            <a:ext cx="10795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84" name="Line 281"/>
          <p:cNvSpPr>
            <a:spLocks noChangeShapeType="1"/>
          </p:cNvSpPr>
          <p:nvPr/>
        </p:nvSpPr>
        <p:spPr bwMode="auto">
          <a:xfrm>
            <a:off x="6805613" y="3357563"/>
            <a:ext cx="10795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3085" name="Group 567"/>
          <p:cNvGrpSpPr>
            <a:grpSpLocks/>
          </p:cNvGrpSpPr>
          <p:nvPr/>
        </p:nvGrpSpPr>
        <p:grpSpPr bwMode="auto">
          <a:xfrm>
            <a:off x="6732588" y="1773238"/>
            <a:ext cx="1223962" cy="1655762"/>
            <a:chOff x="4241" y="1117"/>
            <a:chExt cx="771" cy="1043"/>
          </a:xfrm>
        </p:grpSpPr>
        <p:sp>
          <p:nvSpPr>
            <p:cNvPr id="3191" name="Oval 266"/>
            <p:cNvSpPr>
              <a:spLocks noChangeArrowheads="1"/>
            </p:cNvSpPr>
            <p:nvPr/>
          </p:nvSpPr>
          <p:spPr bwMode="auto">
            <a:xfrm>
              <a:off x="4604" y="1117"/>
              <a:ext cx="91" cy="91"/>
            </a:xfrm>
            <a:prstGeom prst="ellipse">
              <a:avLst/>
            </a:prstGeom>
            <a:solidFill>
              <a:srgbClr val="F6FC04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192" name="Oval 267"/>
            <p:cNvSpPr>
              <a:spLocks noChangeArrowheads="1"/>
            </p:cNvSpPr>
            <p:nvPr/>
          </p:nvSpPr>
          <p:spPr bwMode="auto">
            <a:xfrm>
              <a:off x="4241" y="1571"/>
              <a:ext cx="91" cy="91"/>
            </a:xfrm>
            <a:prstGeom prst="ellipse">
              <a:avLst/>
            </a:prstGeom>
            <a:solidFill>
              <a:srgbClr val="F6FC04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193" name="Oval 268"/>
            <p:cNvSpPr>
              <a:spLocks noChangeArrowheads="1"/>
            </p:cNvSpPr>
            <p:nvPr/>
          </p:nvSpPr>
          <p:spPr bwMode="auto">
            <a:xfrm>
              <a:off x="4921" y="1571"/>
              <a:ext cx="91" cy="91"/>
            </a:xfrm>
            <a:prstGeom prst="ellipse">
              <a:avLst/>
            </a:prstGeom>
            <a:solidFill>
              <a:srgbClr val="F6FC04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194" name="Oval 269"/>
            <p:cNvSpPr>
              <a:spLocks noChangeArrowheads="1"/>
            </p:cNvSpPr>
            <p:nvPr/>
          </p:nvSpPr>
          <p:spPr bwMode="auto">
            <a:xfrm>
              <a:off x="4241" y="2069"/>
              <a:ext cx="91" cy="91"/>
            </a:xfrm>
            <a:prstGeom prst="ellipse">
              <a:avLst/>
            </a:prstGeom>
            <a:solidFill>
              <a:srgbClr val="F6FC04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195" name="Oval 270"/>
            <p:cNvSpPr>
              <a:spLocks noChangeArrowheads="1"/>
            </p:cNvSpPr>
            <p:nvPr/>
          </p:nvSpPr>
          <p:spPr bwMode="auto">
            <a:xfrm>
              <a:off x="4921" y="2069"/>
              <a:ext cx="91" cy="91"/>
            </a:xfrm>
            <a:prstGeom prst="ellipse">
              <a:avLst/>
            </a:prstGeom>
            <a:solidFill>
              <a:srgbClr val="F6FC04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3086" name="Group 581"/>
          <p:cNvGrpSpPr>
            <a:grpSpLocks/>
          </p:cNvGrpSpPr>
          <p:nvPr/>
        </p:nvGrpSpPr>
        <p:grpSpPr bwMode="auto">
          <a:xfrm>
            <a:off x="6227763" y="2060575"/>
            <a:ext cx="1989137" cy="1558925"/>
            <a:chOff x="3923" y="1298"/>
            <a:chExt cx="1253" cy="982"/>
          </a:xfrm>
        </p:grpSpPr>
        <p:sp>
          <p:nvSpPr>
            <p:cNvPr id="3183" name="Text Box 568"/>
            <p:cNvSpPr txBox="1">
              <a:spLocks noChangeArrowheads="1"/>
            </p:cNvSpPr>
            <p:nvPr/>
          </p:nvSpPr>
          <p:spPr bwMode="auto">
            <a:xfrm>
              <a:off x="4303" y="2115"/>
              <a:ext cx="48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46800" rIns="18000" bIns="46800">
              <a:spAutoFit/>
            </a:bodyPr>
            <a:lstStyle/>
            <a:p>
              <a:pPr marL="739775" indent="-282575" algn="l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fr-FR" i="1"/>
                <a:t>4</a:t>
              </a:r>
            </a:p>
          </p:txBody>
        </p:sp>
        <p:sp>
          <p:nvSpPr>
            <p:cNvPr id="3184" name="Text Box 569"/>
            <p:cNvSpPr txBox="1">
              <a:spLocks noChangeArrowheads="1"/>
            </p:cNvSpPr>
            <p:nvPr/>
          </p:nvSpPr>
          <p:spPr bwMode="auto">
            <a:xfrm>
              <a:off x="4303" y="1451"/>
              <a:ext cx="48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46800" rIns="18000" bIns="46800">
              <a:spAutoFit/>
            </a:bodyPr>
            <a:lstStyle/>
            <a:p>
              <a:pPr marL="739775" indent="-282575" algn="l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fr-FR" i="1"/>
                <a:t>4</a:t>
              </a:r>
            </a:p>
          </p:txBody>
        </p:sp>
        <p:sp>
          <p:nvSpPr>
            <p:cNvPr id="3185" name="Text Box 570"/>
            <p:cNvSpPr txBox="1">
              <a:spLocks noChangeArrowheads="1"/>
            </p:cNvSpPr>
            <p:nvPr/>
          </p:nvSpPr>
          <p:spPr bwMode="auto">
            <a:xfrm>
              <a:off x="3923" y="1768"/>
              <a:ext cx="48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46800" rIns="18000" bIns="46800">
              <a:spAutoFit/>
            </a:bodyPr>
            <a:lstStyle/>
            <a:p>
              <a:pPr marL="739775" indent="-282575" algn="l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fr-FR" i="1"/>
                <a:t>3</a:t>
              </a:r>
            </a:p>
          </p:txBody>
        </p:sp>
        <p:sp>
          <p:nvSpPr>
            <p:cNvPr id="3186" name="Text Box 571"/>
            <p:cNvSpPr txBox="1">
              <a:spLocks noChangeArrowheads="1"/>
            </p:cNvSpPr>
            <p:nvPr/>
          </p:nvSpPr>
          <p:spPr bwMode="auto">
            <a:xfrm>
              <a:off x="4694" y="1797"/>
              <a:ext cx="48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46800" rIns="18000" bIns="46800">
              <a:spAutoFit/>
            </a:bodyPr>
            <a:lstStyle/>
            <a:p>
              <a:pPr marL="739775" indent="-282575" algn="l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fr-FR" i="1"/>
                <a:t>3</a:t>
              </a:r>
            </a:p>
          </p:txBody>
        </p:sp>
        <p:sp>
          <p:nvSpPr>
            <p:cNvPr id="3187" name="Text Box 572"/>
            <p:cNvSpPr txBox="1">
              <a:spLocks noChangeArrowheads="1"/>
            </p:cNvSpPr>
            <p:nvPr/>
          </p:nvSpPr>
          <p:spPr bwMode="auto">
            <a:xfrm>
              <a:off x="4076" y="1298"/>
              <a:ext cx="48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46800" rIns="18000" bIns="46800">
              <a:spAutoFit/>
            </a:bodyPr>
            <a:lstStyle/>
            <a:p>
              <a:pPr marL="739775" indent="-282575" algn="l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fr-FR" i="1"/>
                <a:t>4</a:t>
              </a:r>
            </a:p>
          </p:txBody>
        </p:sp>
        <p:sp>
          <p:nvSpPr>
            <p:cNvPr id="3188" name="Text Box 573"/>
            <p:cNvSpPr txBox="1">
              <a:spLocks noChangeArrowheads="1"/>
            </p:cNvSpPr>
            <p:nvPr/>
          </p:nvSpPr>
          <p:spPr bwMode="auto">
            <a:xfrm>
              <a:off x="4575" y="1298"/>
              <a:ext cx="48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46800" rIns="18000" bIns="46800">
              <a:spAutoFit/>
            </a:bodyPr>
            <a:lstStyle/>
            <a:p>
              <a:pPr marL="739775" indent="-282575" algn="l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fr-FR" i="1"/>
                <a:t>4</a:t>
              </a:r>
            </a:p>
          </p:txBody>
        </p:sp>
        <p:sp>
          <p:nvSpPr>
            <p:cNvPr id="3189" name="Text Box 574"/>
            <p:cNvSpPr txBox="1">
              <a:spLocks noChangeArrowheads="1"/>
            </p:cNvSpPr>
            <p:nvPr/>
          </p:nvSpPr>
          <p:spPr bwMode="auto">
            <a:xfrm>
              <a:off x="4377" y="1677"/>
              <a:ext cx="48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46800" rIns="18000" bIns="46800">
              <a:spAutoFit/>
            </a:bodyPr>
            <a:lstStyle/>
            <a:p>
              <a:pPr marL="739775" indent="-282575" algn="l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fr-FR" i="1"/>
                <a:t>5</a:t>
              </a:r>
            </a:p>
          </p:txBody>
        </p:sp>
        <p:sp>
          <p:nvSpPr>
            <p:cNvPr id="3190" name="Text Box 575"/>
            <p:cNvSpPr txBox="1">
              <a:spLocks noChangeArrowheads="1"/>
            </p:cNvSpPr>
            <p:nvPr/>
          </p:nvSpPr>
          <p:spPr bwMode="auto">
            <a:xfrm>
              <a:off x="4122" y="1752"/>
              <a:ext cx="48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46800" rIns="18000" bIns="46800">
              <a:spAutoFit/>
            </a:bodyPr>
            <a:lstStyle/>
            <a:p>
              <a:pPr marL="739775" indent="-282575" algn="l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fr-FR" i="1"/>
                <a:t>5</a:t>
              </a:r>
            </a:p>
          </p:txBody>
        </p:sp>
      </p:grpSp>
      <p:sp>
        <p:nvSpPr>
          <p:cNvPr id="3087" name="Text Box 576"/>
          <p:cNvSpPr txBox="1">
            <a:spLocks noChangeArrowheads="1"/>
          </p:cNvSpPr>
          <p:nvPr/>
        </p:nvSpPr>
        <p:spPr bwMode="auto">
          <a:xfrm>
            <a:off x="6877050" y="1557338"/>
            <a:ext cx="765175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/>
              <a:t>a</a:t>
            </a:r>
          </a:p>
        </p:txBody>
      </p:sp>
      <p:sp>
        <p:nvSpPr>
          <p:cNvPr id="3088" name="Text Box 577"/>
          <p:cNvSpPr txBox="1">
            <a:spLocks noChangeArrowheads="1"/>
          </p:cNvSpPr>
          <p:nvPr/>
        </p:nvSpPr>
        <p:spPr bwMode="auto">
          <a:xfrm>
            <a:off x="6183313" y="2349500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/>
              <a:t>b</a:t>
            </a:r>
          </a:p>
        </p:txBody>
      </p:sp>
      <p:sp>
        <p:nvSpPr>
          <p:cNvPr id="3089" name="Text Box 578"/>
          <p:cNvSpPr txBox="1">
            <a:spLocks noChangeArrowheads="1"/>
          </p:cNvSpPr>
          <p:nvPr/>
        </p:nvSpPr>
        <p:spPr bwMode="auto">
          <a:xfrm>
            <a:off x="6183313" y="3311525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/>
              <a:t>c</a:t>
            </a:r>
          </a:p>
        </p:txBody>
      </p:sp>
      <p:sp>
        <p:nvSpPr>
          <p:cNvPr id="3090" name="Text Box 579"/>
          <p:cNvSpPr txBox="1">
            <a:spLocks noChangeArrowheads="1"/>
          </p:cNvSpPr>
          <p:nvPr/>
        </p:nvSpPr>
        <p:spPr bwMode="auto">
          <a:xfrm>
            <a:off x="7524750" y="3311525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/>
              <a:t>d</a:t>
            </a:r>
          </a:p>
        </p:txBody>
      </p:sp>
      <p:sp>
        <p:nvSpPr>
          <p:cNvPr id="3091" name="Text Box 580"/>
          <p:cNvSpPr txBox="1">
            <a:spLocks noChangeArrowheads="1"/>
          </p:cNvSpPr>
          <p:nvPr/>
        </p:nvSpPr>
        <p:spPr bwMode="auto">
          <a:xfrm>
            <a:off x="7551738" y="2349500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/>
              <a:t>e</a:t>
            </a:r>
          </a:p>
        </p:txBody>
      </p:sp>
      <p:grpSp>
        <p:nvGrpSpPr>
          <p:cNvPr id="3092" name="Group 58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8261350" y="2159000"/>
            <a:ext cx="198438" cy="173038"/>
            <a:chOff x="1579" y="1247"/>
            <a:chExt cx="125" cy="109"/>
          </a:xfrm>
        </p:grpSpPr>
        <p:sp>
          <p:nvSpPr>
            <p:cNvPr id="3181" name="Text Box 584"/>
            <p:cNvSpPr txBox="1">
              <a:spLocks noChangeAspect="1" noChangeArrowheads="1"/>
            </p:cNvSpPr>
            <p:nvPr/>
          </p:nvSpPr>
          <p:spPr bwMode="auto">
            <a:xfrm>
              <a:off x="1579" y="1248"/>
              <a:ext cx="125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71450" rIns="0" bIns="0" anchor="b"/>
            <a:lstStyle/>
            <a:p>
              <a:pPr algn="l"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>
                  <a:latin typeface="cmmi10" pitchFamily="34" charset="0"/>
                </a:rPr>
                <a:t>G</a:t>
              </a:r>
            </a:p>
          </p:txBody>
        </p:sp>
        <p:sp>
          <p:nvSpPr>
            <p:cNvPr id="3182" name="Rectangle 585"/>
            <p:cNvSpPr>
              <a:spLocks noChangeAspect="1" noChangeArrowheads="1"/>
            </p:cNvSpPr>
            <p:nvPr/>
          </p:nvSpPr>
          <p:spPr bwMode="auto">
            <a:xfrm>
              <a:off x="1579" y="1247"/>
              <a:ext cx="125" cy="10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3" name="Line 586"/>
          <p:cNvSpPr>
            <a:spLocks noChangeShapeType="1"/>
          </p:cNvSpPr>
          <p:nvPr/>
        </p:nvSpPr>
        <p:spPr bwMode="auto">
          <a:xfrm flipV="1">
            <a:off x="6732588" y="4895850"/>
            <a:ext cx="1587" cy="792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94" name="Line 587"/>
          <p:cNvSpPr>
            <a:spLocks noChangeShapeType="1"/>
          </p:cNvSpPr>
          <p:nvPr/>
        </p:nvSpPr>
        <p:spPr bwMode="auto">
          <a:xfrm flipV="1">
            <a:off x="7813675" y="4895850"/>
            <a:ext cx="0" cy="792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95" name="Line 588"/>
          <p:cNvSpPr>
            <a:spLocks noChangeShapeType="1"/>
          </p:cNvSpPr>
          <p:nvPr/>
        </p:nvSpPr>
        <p:spPr bwMode="auto">
          <a:xfrm flipV="1">
            <a:off x="6734175" y="4176713"/>
            <a:ext cx="576263" cy="7191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96" name="Line 589"/>
          <p:cNvSpPr>
            <a:spLocks noChangeShapeType="1"/>
          </p:cNvSpPr>
          <p:nvPr/>
        </p:nvSpPr>
        <p:spPr bwMode="auto">
          <a:xfrm flipH="1" flipV="1">
            <a:off x="7310438" y="4176713"/>
            <a:ext cx="503237" cy="7191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97" name="Line 593"/>
          <p:cNvSpPr>
            <a:spLocks noChangeShapeType="1"/>
          </p:cNvSpPr>
          <p:nvPr/>
        </p:nvSpPr>
        <p:spPr bwMode="auto">
          <a:xfrm>
            <a:off x="6734175" y="5688013"/>
            <a:ext cx="10795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3098" name="Group 594"/>
          <p:cNvGrpSpPr>
            <a:grpSpLocks/>
          </p:cNvGrpSpPr>
          <p:nvPr/>
        </p:nvGrpSpPr>
        <p:grpSpPr bwMode="auto">
          <a:xfrm>
            <a:off x="6661150" y="4103688"/>
            <a:ext cx="1223963" cy="1655762"/>
            <a:chOff x="4241" y="1117"/>
            <a:chExt cx="771" cy="1043"/>
          </a:xfrm>
        </p:grpSpPr>
        <p:sp>
          <p:nvSpPr>
            <p:cNvPr id="3176" name="Oval 595"/>
            <p:cNvSpPr>
              <a:spLocks noChangeArrowheads="1"/>
            </p:cNvSpPr>
            <p:nvPr/>
          </p:nvSpPr>
          <p:spPr bwMode="auto">
            <a:xfrm>
              <a:off x="4604" y="1117"/>
              <a:ext cx="91" cy="91"/>
            </a:xfrm>
            <a:prstGeom prst="ellipse">
              <a:avLst/>
            </a:prstGeom>
            <a:solidFill>
              <a:srgbClr val="F6FC04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177" name="Oval 596"/>
            <p:cNvSpPr>
              <a:spLocks noChangeArrowheads="1"/>
            </p:cNvSpPr>
            <p:nvPr/>
          </p:nvSpPr>
          <p:spPr bwMode="auto">
            <a:xfrm>
              <a:off x="4241" y="1571"/>
              <a:ext cx="91" cy="91"/>
            </a:xfrm>
            <a:prstGeom prst="ellipse">
              <a:avLst/>
            </a:prstGeom>
            <a:solidFill>
              <a:srgbClr val="F6FC04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178" name="Oval 597"/>
            <p:cNvSpPr>
              <a:spLocks noChangeArrowheads="1"/>
            </p:cNvSpPr>
            <p:nvPr/>
          </p:nvSpPr>
          <p:spPr bwMode="auto">
            <a:xfrm>
              <a:off x="4921" y="1571"/>
              <a:ext cx="91" cy="91"/>
            </a:xfrm>
            <a:prstGeom prst="ellipse">
              <a:avLst/>
            </a:prstGeom>
            <a:solidFill>
              <a:srgbClr val="F6FC04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179" name="Oval 598"/>
            <p:cNvSpPr>
              <a:spLocks noChangeArrowheads="1"/>
            </p:cNvSpPr>
            <p:nvPr/>
          </p:nvSpPr>
          <p:spPr bwMode="auto">
            <a:xfrm>
              <a:off x="4241" y="2069"/>
              <a:ext cx="91" cy="91"/>
            </a:xfrm>
            <a:prstGeom prst="ellipse">
              <a:avLst/>
            </a:prstGeom>
            <a:solidFill>
              <a:srgbClr val="F6FC04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3180" name="Oval 599"/>
            <p:cNvSpPr>
              <a:spLocks noChangeArrowheads="1"/>
            </p:cNvSpPr>
            <p:nvPr/>
          </p:nvSpPr>
          <p:spPr bwMode="auto">
            <a:xfrm>
              <a:off x="4921" y="2069"/>
              <a:ext cx="91" cy="91"/>
            </a:xfrm>
            <a:prstGeom prst="ellipse">
              <a:avLst/>
            </a:prstGeom>
            <a:solidFill>
              <a:srgbClr val="F6FC04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3099" name="Text Box 601"/>
          <p:cNvSpPr txBox="1">
            <a:spLocks noChangeArrowheads="1"/>
          </p:cNvSpPr>
          <p:nvPr/>
        </p:nvSpPr>
        <p:spPr bwMode="auto">
          <a:xfrm>
            <a:off x="6759575" y="5688013"/>
            <a:ext cx="765175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i="1"/>
              <a:t>4</a:t>
            </a:r>
          </a:p>
        </p:txBody>
      </p:sp>
      <p:sp>
        <p:nvSpPr>
          <p:cNvPr id="3100" name="Text Box 603"/>
          <p:cNvSpPr txBox="1">
            <a:spLocks noChangeArrowheads="1"/>
          </p:cNvSpPr>
          <p:nvPr/>
        </p:nvSpPr>
        <p:spPr bwMode="auto">
          <a:xfrm>
            <a:off x="6156325" y="5137150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i="1"/>
              <a:t>3</a:t>
            </a:r>
          </a:p>
        </p:txBody>
      </p:sp>
      <p:sp>
        <p:nvSpPr>
          <p:cNvPr id="3101" name="Text Box 604"/>
          <p:cNvSpPr txBox="1">
            <a:spLocks noChangeArrowheads="1"/>
          </p:cNvSpPr>
          <p:nvPr/>
        </p:nvSpPr>
        <p:spPr bwMode="auto">
          <a:xfrm>
            <a:off x="7380288" y="5183188"/>
            <a:ext cx="765175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i="1"/>
              <a:t>3</a:t>
            </a:r>
          </a:p>
        </p:txBody>
      </p:sp>
      <p:sp>
        <p:nvSpPr>
          <p:cNvPr id="3102" name="Text Box 605"/>
          <p:cNvSpPr txBox="1">
            <a:spLocks noChangeArrowheads="1"/>
          </p:cNvSpPr>
          <p:nvPr/>
        </p:nvSpPr>
        <p:spPr bwMode="auto">
          <a:xfrm>
            <a:off x="6399213" y="4391025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i="1"/>
              <a:t>4</a:t>
            </a:r>
          </a:p>
        </p:txBody>
      </p:sp>
      <p:sp>
        <p:nvSpPr>
          <p:cNvPr id="3103" name="Text Box 606"/>
          <p:cNvSpPr txBox="1">
            <a:spLocks noChangeArrowheads="1"/>
          </p:cNvSpPr>
          <p:nvPr/>
        </p:nvSpPr>
        <p:spPr bwMode="auto">
          <a:xfrm>
            <a:off x="7191375" y="4391025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i="1"/>
              <a:t>4</a:t>
            </a:r>
          </a:p>
        </p:txBody>
      </p:sp>
      <p:sp>
        <p:nvSpPr>
          <p:cNvPr id="3104" name="Text Box 609"/>
          <p:cNvSpPr txBox="1">
            <a:spLocks noChangeArrowheads="1"/>
          </p:cNvSpPr>
          <p:nvPr/>
        </p:nvSpPr>
        <p:spPr bwMode="auto">
          <a:xfrm>
            <a:off x="6805613" y="3887788"/>
            <a:ext cx="765175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/>
              <a:t>a</a:t>
            </a:r>
          </a:p>
        </p:txBody>
      </p:sp>
      <p:sp>
        <p:nvSpPr>
          <p:cNvPr id="3105" name="Text Box 610"/>
          <p:cNvSpPr txBox="1">
            <a:spLocks noChangeArrowheads="1"/>
          </p:cNvSpPr>
          <p:nvPr/>
        </p:nvSpPr>
        <p:spPr bwMode="auto">
          <a:xfrm>
            <a:off x="6111875" y="4679950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/>
              <a:t>b</a:t>
            </a:r>
          </a:p>
        </p:txBody>
      </p:sp>
      <p:sp>
        <p:nvSpPr>
          <p:cNvPr id="3106" name="Text Box 611"/>
          <p:cNvSpPr txBox="1">
            <a:spLocks noChangeArrowheads="1"/>
          </p:cNvSpPr>
          <p:nvPr/>
        </p:nvSpPr>
        <p:spPr bwMode="auto">
          <a:xfrm>
            <a:off x="6111875" y="5641975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/>
              <a:t>c</a:t>
            </a:r>
          </a:p>
        </p:txBody>
      </p:sp>
      <p:sp>
        <p:nvSpPr>
          <p:cNvPr id="3107" name="Text Box 612"/>
          <p:cNvSpPr txBox="1">
            <a:spLocks noChangeArrowheads="1"/>
          </p:cNvSpPr>
          <p:nvPr/>
        </p:nvSpPr>
        <p:spPr bwMode="auto">
          <a:xfrm>
            <a:off x="7453313" y="5641975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/>
              <a:t>d</a:t>
            </a:r>
          </a:p>
        </p:txBody>
      </p:sp>
      <p:sp>
        <p:nvSpPr>
          <p:cNvPr id="3108" name="Text Box 613"/>
          <p:cNvSpPr txBox="1">
            <a:spLocks noChangeArrowheads="1"/>
          </p:cNvSpPr>
          <p:nvPr/>
        </p:nvSpPr>
        <p:spPr bwMode="auto">
          <a:xfrm>
            <a:off x="7480300" y="4679950"/>
            <a:ext cx="765175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6800" rIns="18000" bIns="46800">
            <a:spAutoFit/>
          </a:bodyPr>
          <a:lstStyle/>
          <a:p>
            <a:pPr marL="739775" indent="-282575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/>
              <a:t>e</a:t>
            </a:r>
          </a:p>
        </p:txBody>
      </p:sp>
      <p:grpSp>
        <p:nvGrpSpPr>
          <p:cNvPr id="3109" name="Group 61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177213" y="4489450"/>
            <a:ext cx="211137" cy="173038"/>
            <a:chOff x="1579" y="1247"/>
            <a:chExt cx="133" cy="109"/>
          </a:xfrm>
        </p:grpSpPr>
        <p:sp>
          <p:nvSpPr>
            <p:cNvPr id="3174" name="Text Box 619"/>
            <p:cNvSpPr txBox="1">
              <a:spLocks noChangeAspect="1" noChangeArrowheads="1"/>
            </p:cNvSpPr>
            <p:nvPr/>
          </p:nvSpPr>
          <p:spPr bwMode="auto">
            <a:xfrm>
              <a:off x="1579" y="1248"/>
              <a:ext cx="133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71450" rIns="0" bIns="0" anchor="b"/>
            <a:lstStyle/>
            <a:p>
              <a:pPr algn="l" defTabSz="914400">
                <a:lnSpc>
                  <a:spcPct val="3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>
                  <a:latin typeface="cmmi10" pitchFamily="34" charset="0"/>
                </a:rPr>
                <a:t>H</a:t>
              </a:r>
            </a:p>
          </p:txBody>
        </p:sp>
        <p:sp>
          <p:nvSpPr>
            <p:cNvPr id="3175" name="Rectangle 620"/>
            <p:cNvSpPr>
              <a:spLocks noChangeAspect="1" noChangeArrowheads="1"/>
            </p:cNvSpPr>
            <p:nvPr/>
          </p:nvSpPr>
          <p:spPr bwMode="auto">
            <a:xfrm>
              <a:off x="1579" y="1247"/>
              <a:ext cx="133" cy="10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10" name="TextBox 761"/>
          <p:cNvSpPr txBox="1">
            <a:spLocks noChangeArrowheads="1"/>
          </p:cNvSpPr>
          <p:nvPr/>
        </p:nvSpPr>
        <p:spPr bwMode="auto">
          <a:xfrm>
            <a:off x="719138" y="1700213"/>
            <a:ext cx="3960812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Comic Sans MS" pitchFamily="66" charset="0"/>
              <a:buNone/>
            </a:pPr>
            <a:r>
              <a:rPr lang="en-US" sz="2000" dirty="0"/>
              <a:t>Let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/>
              <a:t> be a weighted graph.</a:t>
            </a:r>
          </a:p>
          <a:p>
            <a:pPr algn="l">
              <a:buFont typeface="Comic Sans MS" pitchFamily="66" charset="0"/>
              <a:buNone/>
            </a:pPr>
            <a:r>
              <a:rPr lang="en-US" sz="2000" dirty="0"/>
              <a:t>Let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/>
              <a:t> be a </a:t>
            </a:r>
            <a:r>
              <a:rPr lang="en-US" sz="2000" dirty="0" err="1"/>
              <a:t>subgraph</a:t>
            </a:r>
            <a:r>
              <a:rPr lang="en-US" sz="2000" dirty="0"/>
              <a:t> of </a:t>
            </a:r>
            <a:r>
              <a:rPr lang="en-US" sz="2000" i="1" dirty="0">
                <a:latin typeface="Times" pitchFamily="18" charset="0"/>
                <a:cs typeface="Times New Roman" pitchFamily="18" charset="0"/>
              </a:rPr>
              <a:t>G</a:t>
            </a:r>
            <a:r>
              <a:rPr lang="en-US" sz="2000" dirty="0"/>
              <a:t>.</a:t>
            </a:r>
          </a:p>
          <a:p>
            <a:pPr algn="l">
              <a:buFont typeface="Comic Sans MS" pitchFamily="66" charset="0"/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000" dirty="0"/>
              <a:t>  is a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solidFill>
                  <a:srgbClr val="FF0000"/>
                </a:solidFill>
              </a:rPr>
              <a:t>-spanner</a:t>
            </a:r>
            <a:r>
              <a:rPr lang="en-US" sz="2000" dirty="0"/>
              <a:t> of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/>
              <a:t> if</a:t>
            </a:r>
            <a:r>
              <a:rPr lang="en-US" sz="2000" dirty="0" smtClean="0"/>
              <a:t>:</a:t>
            </a:r>
          </a:p>
          <a:p>
            <a:pPr algn="l">
              <a:buFont typeface="Comic Sans MS" pitchFamily="66" charset="0"/>
              <a:buNone/>
            </a:pPr>
            <a:endParaRPr lang="en-US" sz="2000" dirty="0"/>
          </a:p>
          <a:p>
            <a:pPr algn="l">
              <a:buFont typeface="Comic Sans MS" pitchFamily="66" charset="0"/>
              <a:buNone/>
            </a:pPr>
            <a:endParaRPr lang="en-US" sz="2000" dirty="0"/>
          </a:p>
          <a:p>
            <a:pPr algn="l">
              <a:buFont typeface="Comic Sans MS" pitchFamily="66" charset="0"/>
              <a:buNone/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/>
              <a:t> is the </a:t>
            </a:r>
            <a:r>
              <a:rPr lang="en-US" sz="2000" dirty="0">
                <a:solidFill>
                  <a:srgbClr val="FF0000"/>
                </a:solidFill>
              </a:rPr>
              <a:t>stretch</a:t>
            </a:r>
            <a:r>
              <a:rPr lang="en-US" sz="2000" dirty="0"/>
              <a:t> of the spanner</a:t>
            </a:r>
          </a:p>
        </p:txBody>
      </p:sp>
      <p:sp>
        <p:nvSpPr>
          <p:cNvPr id="3111" name="TextBox 399"/>
          <p:cNvSpPr txBox="1">
            <a:spLocks noChangeArrowheads="1"/>
          </p:cNvSpPr>
          <p:nvPr/>
        </p:nvSpPr>
        <p:spPr bwMode="auto">
          <a:xfrm>
            <a:off x="647700" y="3608388"/>
            <a:ext cx="26757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Comic Sans MS" pitchFamily="66" charset="0"/>
              <a:buNone/>
            </a:pPr>
            <a:endParaRPr lang="en-US" sz="2000" dirty="0" smtClean="0"/>
          </a:p>
          <a:p>
            <a:pPr algn="l">
              <a:buFont typeface="Comic Sans MS" pitchFamily="66" charset="0"/>
              <a:buNone/>
            </a:pPr>
            <a:r>
              <a:rPr lang="en-US" sz="2000" dirty="0" smtClean="0"/>
              <a:t>Example</a:t>
            </a:r>
            <a:r>
              <a:rPr lang="en-US" sz="2000" dirty="0"/>
              <a:t>:</a:t>
            </a:r>
          </a:p>
          <a:p>
            <a:pPr algn="l">
              <a:buFont typeface="Comic Sans MS" pitchFamily="66" charset="0"/>
              <a:buNone/>
            </a:pPr>
            <a:endParaRPr lang="en-US" sz="2000" dirty="0"/>
          </a:p>
          <a:p>
            <a:pPr algn="l">
              <a:buFont typeface="Comic Sans MS" pitchFamily="66" charset="0"/>
              <a:buNone/>
            </a:pPr>
            <a:endParaRPr lang="en-US" sz="2000" dirty="0"/>
          </a:p>
          <a:p>
            <a:pPr algn="l">
              <a:buFont typeface="Comic Sans MS" pitchFamily="66" charset="0"/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/>
              <a:t> is a </a:t>
            </a:r>
            <a:r>
              <a:rPr lang="en-US" sz="2000" i="1" dirty="0"/>
              <a:t>2</a:t>
            </a:r>
            <a:r>
              <a:rPr lang="en-US" sz="2000" dirty="0"/>
              <a:t>-spanner of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/>
              <a:t>.</a:t>
            </a:r>
          </a:p>
        </p:txBody>
      </p:sp>
      <p:sp>
        <p:nvSpPr>
          <p:cNvPr id="3112" name="AutoShape 498"/>
          <p:cNvSpPr>
            <a:spLocks noChangeAspect="1" noChangeArrowheads="1"/>
          </p:cNvSpPr>
          <p:nvPr/>
        </p:nvSpPr>
        <p:spPr bwMode="auto">
          <a:xfrm>
            <a:off x="827088" y="2716213"/>
            <a:ext cx="720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34" name="Group 16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27584" y="2852936"/>
            <a:ext cx="3657600" cy="283464"/>
            <a:chOff x="652" y="1818"/>
            <a:chExt cx="20491" cy="1985"/>
          </a:xfrm>
        </p:grpSpPr>
        <p:sp>
          <p:nvSpPr>
            <p:cNvPr id="3236" name="Freeform 164"/>
            <p:cNvSpPr>
              <a:spLocks noEditPoints="1"/>
            </p:cNvSpPr>
            <p:nvPr/>
          </p:nvSpPr>
          <p:spPr bwMode="auto">
            <a:xfrm>
              <a:off x="652" y="1924"/>
              <a:ext cx="851" cy="1419"/>
            </a:xfrm>
            <a:custGeom>
              <a:avLst/>
              <a:gdLst/>
              <a:ahLst/>
              <a:cxnLst>
                <a:cxn ang="0">
                  <a:pos x="232" y="558"/>
                </a:cxn>
                <a:cxn ang="0">
                  <a:pos x="438" y="1263"/>
                </a:cxn>
                <a:cxn ang="0">
                  <a:pos x="645" y="558"/>
                </a:cxn>
                <a:cxn ang="0">
                  <a:pos x="232" y="558"/>
                </a:cxn>
                <a:cxn ang="0">
                  <a:pos x="19" y="0"/>
                </a:cxn>
                <a:cxn ang="0">
                  <a:pos x="44" y="0"/>
                </a:cxn>
                <a:cxn ang="0">
                  <a:pos x="57" y="9"/>
                </a:cxn>
                <a:cxn ang="0">
                  <a:pos x="63" y="25"/>
                </a:cxn>
                <a:cxn ang="0">
                  <a:pos x="63" y="33"/>
                </a:cxn>
                <a:cxn ang="0">
                  <a:pos x="69" y="50"/>
                </a:cxn>
                <a:cxn ang="0">
                  <a:pos x="194" y="484"/>
                </a:cxn>
                <a:cxn ang="0">
                  <a:pos x="657" y="484"/>
                </a:cxn>
                <a:cxn ang="0">
                  <a:pos x="783" y="50"/>
                </a:cxn>
                <a:cxn ang="0">
                  <a:pos x="795" y="17"/>
                </a:cxn>
                <a:cxn ang="0">
                  <a:pos x="820" y="0"/>
                </a:cxn>
                <a:cxn ang="0">
                  <a:pos x="833" y="0"/>
                </a:cxn>
                <a:cxn ang="0">
                  <a:pos x="851" y="25"/>
                </a:cxn>
                <a:cxn ang="0">
                  <a:pos x="851" y="58"/>
                </a:cxn>
                <a:cxn ang="0">
                  <a:pos x="845" y="74"/>
                </a:cxn>
                <a:cxn ang="0">
                  <a:pos x="451" y="1378"/>
                </a:cxn>
                <a:cxn ang="0">
                  <a:pos x="445" y="1395"/>
                </a:cxn>
                <a:cxn ang="0">
                  <a:pos x="438" y="1403"/>
                </a:cxn>
                <a:cxn ang="0">
                  <a:pos x="432" y="1419"/>
                </a:cxn>
                <a:cxn ang="0">
                  <a:pos x="407" y="1419"/>
                </a:cxn>
                <a:cxn ang="0">
                  <a:pos x="395" y="1411"/>
                </a:cxn>
                <a:cxn ang="0">
                  <a:pos x="388" y="1395"/>
                </a:cxn>
                <a:cxn ang="0">
                  <a:pos x="388" y="1386"/>
                </a:cxn>
                <a:cxn ang="0">
                  <a:pos x="382" y="1370"/>
                </a:cxn>
                <a:cxn ang="0">
                  <a:pos x="7" y="74"/>
                </a:cxn>
                <a:cxn ang="0">
                  <a:pos x="0" y="58"/>
                </a:cxn>
                <a:cxn ang="0">
                  <a:pos x="0" y="25"/>
                </a:cxn>
                <a:cxn ang="0">
                  <a:pos x="19" y="0"/>
                </a:cxn>
              </a:cxnLst>
              <a:rect l="0" t="0" r="r" b="b"/>
              <a:pathLst>
                <a:path w="851" h="1419">
                  <a:moveTo>
                    <a:pt x="232" y="558"/>
                  </a:moveTo>
                  <a:lnTo>
                    <a:pt x="438" y="1263"/>
                  </a:lnTo>
                  <a:lnTo>
                    <a:pt x="645" y="558"/>
                  </a:lnTo>
                  <a:lnTo>
                    <a:pt x="232" y="558"/>
                  </a:lnTo>
                  <a:close/>
                  <a:moveTo>
                    <a:pt x="19" y="0"/>
                  </a:moveTo>
                  <a:lnTo>
                    <a:pt x="44" y="0"/>
                  </a:lnTo>
                  <a:lnTo>
                    <a:pt x="57" y="9"/>
                  </a:lnTo>
                  <a:lnTo>
                    <a:pt x="63" y="25"/>
                  </a:lnTo>
                  <a:lnTo>
                    <a:pt x="63" y="33"/>
                  </a:lnTo>
                  <a:lnTo>
                    <a:pt x="69" y="50"/>
                  </a:lnTo>
                  <a:lnTo>
                    <a:pt x="194" y="484"/>
                  </a:lnTo>
                  <a:lnTo>
                    <a:pt x="657" y="484"/>
                  </a:lnTo>
                  <a:lnTo>
                    <a:pt x="783" y="50"/>
                  </a:lnTo>
                  <a:lnTo>
                    <a:pt x="795" y="17"/>
                  </a:lnTo>
                  <a:lnTo>
                    <a:pt x="820" y="0"/>
                  </a:lnTo>
                  <a:lnTo>
                    <a:pt x="833" y="0"/>
                  </a:lnTo>
                  <a:lnTo>
                    <a:pt x="851" y="25"/>
                  </a:lnTo>
                  <a:lnTo>
                    <a:pt x="851" y="58"/>
                  </a:lnTo>
                  <a:lnTo>
                    <a:pt x="845" y="74"/>
                  </a:lnTo>
                  <a:lnTo>
                    <a:pt x="451" y="1378"/>
                  </a:lnTo>
                  <a:lnTo>
                    <a:pt x="445" y="1395"/>
                  </a:lnTo>
                  <a:lnTo>
                    <a:pt x="438" y="1403"/>
                  </a:lnTo>
                  <a:lnTo>
                    <a:pt x="432" y="1419"/>
                  </a:lnTo>
                  <a:lnTo>
                    <a:pt x="407" y="1419"/>
                  </a:lnTo>
                  <a:lnTo>
                    <a:pt x="395" y="1411"/>
                  </a:lnTo>
                  <a:lnTo>
                    <a:pt x="388" y="1395"/>
                  </a:lnTo>
                  <a:lnTo>
                    <a:pt x="388" y="1386"/>
                  </a:lnTo>
                  <a:lnTo>
                    <a:pt x="382" y="1370"/>
                  </a:lnTo>
                  <a:lnTo>
                    <a:pt x="7" y="74"/>
                  </a:lnTo>
                  <a:lnTo>
                    <a:pt x="0" y="58"/>
                  </a:lnTo>
                  <a:lnTo>
                    <a:pt x="0" y="2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7" name="Freeform 165"/>
            <p:cNvSpPr>
              <a:spLocks/>
            </p:cNvSpPr>
            <p:nvPr/>
          </p:nvSpPr>
          <p:spPr bwMode="auto">
            <a:xfrm>
              <a:off x="1491" y="2425"/>
              <a:ext cx="657" cy="885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112" y="762"/>
                </a:cxn>
                <a:cxn ang="0">
                  <a:pos x="131" y="787"/>
                </a:cxn>
                <a:cxn ang="0">
                  <a:pos x="188" y="771"/>
                </a:cxn>
                <a:cxn ang="0">
                  <a:pos x="288" y="623"/>
                </a:cxn>
                <a:cxn ang="0">
                  <a:pos x="388" y="443"/>
                </a:cxn>
                <a:cxn ang="0">
                  <a:pos x="469" y="221"/>
                </a:cxn>
                <a:cxn ang="0">
                  <a:pos x="525" y="16"/>
                </a:cxn>
                <a:cxn ang="0">
                  <a:pos x="519" y="607"/>
                </a:cxn>
                <a:cxn ang="0">
                  <a:pos x="494" y="713"/>
                </a:cxn>
                <a:cxn ang="0">
                  <a:pos x="488" y="779"/>
                </a:cxn>
                <a:cxn ang="0">
                  <a:pos x="519" y="795"/>
                </a:cxn>
                <a:cxn ang="0">
                  <a:pos x="557" y="754"/>
                </a:cxn>
                <a:cxn ang="0">
                  <a:pos x="632" y="639"/>
                </a:cxn>
                <a:cxn ang="0">
                  <a:pos x="563" y="820"/>
                </a:cxn>
                <a:cxn ang="0">
                  <a:pos x="488" y="877"/>
                </a:cxn>
                <a:cxn ang="0">
                  <a:pos x="425" y="885"/>
                </a:cxn>
                <a:cxn ang="0">
                  <a:pos x="394" y="861"/>
                </a:cxn>
                <a:cxn ang="0">
                  <a:pos x="375" y="812"/>
                </a:cxn>
                <a:cxn ang="0">
                  <a:pos x="381" y="738"/>
                </a:cxn>
                <a:cxn ang="0">
                  <a:pos x="413" y="541"/>
                </a:cxn>
                <a:cxn ang="0">
                  <a:pos x="375" y="541"/>
                </a:cxn>
                <a:cxn ang="0">
                  <a:pos x="263" y="746"/>
                </a:cxn>
                <a:cxn ang="0">
                  <a:pos x="169" y="853"/>
                </a:cxn>
                <a:cxn ang="0">
                  <a:pos x="81" y="885"/>
                </a:cxn>
                <a:cxn ang="0">
                  <a:pos x="37" y="877"/>
                </a:cxn>
                <a:cxn ang="0">
                  <a:pos x="6" y="836"/>
                </a:cxn>
                <a:cxn ang="0">
                  <a:pos x="0" y="779"/>
                </a:cxn>
                <a:cxn ang="0">
                  <a:pos x="19" y="648"/>
                </a:cxn>
                <a:cxn ang="0">
                  <a:pos x="94" y="254"/>
                </a:cxn>
                <a:cxn ang="0">
                  <a:pos x="112" y="123"/>
                </a:cxn>
                <a:cxn ang="0">
                  <a:pos x="106" y="106"/>
                </a:cxn>
                <a:cxn ang="0">
                  <a:pos x="87" y="90"/>
                </a:cxn>
                <a:cxn ang="0">
                  <a:pos x="19" y="82"/>
                </a:cxn>
                <a:cxn ang="0">
                  <a:pos x="169" y="24"/>
                </a:cxn>
              </a:cxnLst>
              <a:rect l="0" t="0" r="r" b="b"/>
              <a:pathLst>
                <a:path w="657" h="885">
                  <a:moveTo>
                    <a:pt x="244" y="0"/>
                  </a:moveTo>
                  <a:lnTo>
                    <a:pt x="250" y="0"/>
                  </a:lnTo>
                  <a:lnTo>
                    <a:pt x="112" y="721"/>
                  </a:lnTo>
                  <a:lnTo>
                    <a:pt x="112" y="762"/>
                  </a:lnTo>
                  <a:lnTo>
                    <a:pt x="119" y="779"/>
                  </a:lnTo>
                  <a:lnTo>
                    <a:pt x="131" y="787"/>
                  </a:lnTo>
                  <a:lnTo>
                    <a:pt x="144" y="787"/>
                  </a:lnTo>
                  <a:lnTo>
                    <a:pt x="188" y="771"/>
                  </a:lnTo>
                  <a:lnTo>
                    <a:pt x="231" y="713"/>
                  </a:lnTo>
                  <a:lnTo>
                    <a:pt x="288" y="623"/>
                  </a:lnTo>
                  <a:lnTo>
                    <a:pt x="356" y="500"/>
                  </a:lnTo>
                  <a:lnTo>
                    <a:pt x="388" y="443"/>
                  </a:lnTo>
                  <a:lnTo>
                    <a:pt x="444" y="295"/>
                  </a:lnTo>
                  <a:lnTo>
                    <a:pt x="469" y="221"/>
                  </a:lnTo>
                  <a:lnTo>
                    <a:pt x="494" y="131"/>
                  </a:lnTo>
                  <a:lnTo>
                    <a:pt x="525" y="16"/>
                  </a:lnTo>
                  <a:lnTo>
                    <a:pt x="638" y="16"/>
                  </a:lnTo>
                  <a:lnTo>
                    <a:pt x="519" y="607"/>
                  </a:lnTo>
                  <a:lnTo>
                    <a:pt x="507" y="672"/>
                  </a:lnTo>
                  <a:lnTo>
                    <a:pt x="494" y="713"/>
                  </a:lnTo>
                  <a:lnTo>
                    <a:pt x="488" y="738"/>
                  </a:lnTo>
                  <a:lnTo>
                    <a:pt x="488" y="779"/>
                  </a:lnTo>
                  <a:lnTo>
                    <a:pt x="500" y="795"/>
                  </a:lnTo>
                  <a:lnTo>
                    <a:pt x="519" y="795"/>
                  </a:lnTo>
                  <a:lnTo>
                    <a:pt x="538" y="779"/>
                  </a:lnTo>
                  <a:lnTo>
                    <a:pt x="557" y="754"/>
                  </a:lnTo>
                  <a:lnTo>
                    <a:pt x="588" y="705"/>
                  </a:lnTo>
                  <a:lnTo>
                    <a:pt x="632" y="639"/>
                  </a:lnTo>
                  <a:lnTo>
                    <a:pt x="657" y="656"/>
                  </a:lnTo>
                  <a:lnTo>
                    <a:pt x="563" y="820"/>
                  </a:lnTo>
                  <a:lnTo>
                    <a:pt x="525" y="861"/>
                  </a:lnTo>
                  <a:lnTo>
                    <a:pt x="488" y="877"/>
                  </a:lnTo>
                  <a:lnTo>
                    <a:pt x="450" y="885"/>
                  </a:lnTo>
                  <a:lnTo>
                    <a:pt x="425" y="885"/>
                  </a:lnTo>
                  <a:lnTo>
                    <a:pt x="406" y="869"/>
                  </a:lnTo>
                  <a:lnTo>
                    <a:pt x="394" y="861"/>
                  </a:lnTo>
                  <a:lnTo>
                    <a:pt x="381" y="836"/>
                  </a:lnTo>
                  <a:lnTo>
                    <a:pt x="375" y="812"/>
                  </a:lnTo>
                  <a:lnTo>
                    <a:pt x="375" y="787"/>
                  </a:lnTo>
                  <a:lnTo>
                    <a:pt x="381" y="738"/>
                  </a:lnTo>
                  <a:lnTo>
                    <a:pt x="394" y="656"/>
                  </a:lnTo>
                  <a:lnTo>
                    <a:pt x="413" y="541"/>
                  </a:lnTo>
                  <a:lnTo>
                    <a:pt x="444" y="393"/>
                  </a:lnTo>
                  <a:lnTo>
                    <a:pt x="375" y="541"/>
                  </a:lnTo>
                  <a:lnTo>
                    <a:pt x="313" y="656"/>
                  </a:lnTo>
                  <a:lnTo>
                    <a:pt x="263" y="746"/>
                  </a:lnTo>
                  <a:lnTo>
                    <a:pt x="213" y="812"/>
                  </a:lnTo>
                  <a:lnTo>
                    <a:pt x="169" y="853"/>
                  </a:lnTo>
                  <a:lnTo>
                    <a:pt x="125" y="877"/>
                  </a:lnTo>
                  <a:lnTo>
                    <a:pt x="81" y="885"/>
                  </a:lnTo>
                  <a:lnTo>
                    <a:pt x="56" y="885"/>
                  </a:lnTo>
                  <a:lnTo>
                    <a:pt x="37" y="877"/>
                  </a:lnTo>
                  <a:lnTo>
                    <a:pt x="19" y="861"/>
                  </a:lnTo>
                  <a:lnTo>
                    <a:pt x="6" y="836"/>
                  </a:lnTo>
                  <a:lnTo>
                    <a:pt x="0" y="812"/>
                  </a:lnTo>
                  <a:lnTo>
                    <a:pt x="0" y="779"/>
                  </a:lnTo>
                  <a:lnTo>
                    <a:pt x="6" y="730"/>
                  </a:lnTo>
                  <a:lnTo>
                    <a:pt x="19" y="648"/>
                  </a:lnTo>
                  <a:lnTo>
                    <a:pt x="37" y="533"/>
                  </a:lnTo>
                  <a:lnTo>
                    <a:pt x="94" y="254"/>
                  </a:lnTo>
                  <a:lnTo>
                    <a:pt x="106" y="172"/>
                  </a:lnTo>
                  <a:lnTo>
                    <a:pt x="112" y="123"/>
                  </a:lnTo>
                  <a:lnTo>
                    <a:pt x="112" y="115"/>
                  </a:lnTo>
                  <a:lnTo>
                    <a:pt x="106" y="106"/>
                  </a:lnTo>
                  <a:lnTo>
                    <a:pt x="100" y="90"/>
                  </a:lnTo>
                  <a:lnTo>
                    <a:pt x="87" y="90"/>
                  </a:lnTo>
                  <a:lnTo>
                    <a:pt x="81" y="82"/>
                  </a:lnTo>
                  <a:lnTo>
                    <a:pt x="19" y="82"/>
                  </a:lnTo>
                  <a:lnTo>
                    <a:pt x="19" y="57"/>
                  </a:lnTo>
                  <a:lnTo>
                    <a:pt x="169" y="2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8" name="Freeform 166"/>
            <p:cNvSpPr>
              <a:spLocks/>
            </p:cNvSpPr>
            <p:nvPr/>
          </p:nvSpPr>
          <p:spPr bwMode="auto">
            <a:xfrm>
              <a:off x="2317" y="3089"/>
              <a:ext cx="175" cy="59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81" y="0"/>
                </a:cxn>
                <a:cxn ang="0">
                  <a:pos x="119" y="16"/>
                </a:cxn>
                <a:cxn ang="0">
                  <a:pos x="150" y="57"/>
                </a:cxn>
                <a:cxn ang="0">
                  <a:pos x="169" y="115"/>
                </a:cxn>
                <a:cxn ang="0">
                  <a:pos x="175" y="205"/>
                </a:cxn>
                <a:cxn ang="0">
                  <a:pos x="162" y="213"/>
                </a:cxn>
                <a:cxn ang="0">
                  <a:pos x="156" y="320"/>
                </a:cxn>
                <a:cxn ang="0">
                  <a:pos x="131" y="418"/>
                </a:cxn>
                <a:cxn ang="0">
                  <a:pos x="100" y="492"/>
                </a:cxn>
                <a:cxn ang="0">
                  <a:pos x="69" y="550"/>
                </a:cxn>
                <a:cxn ang="0">
                  <a:pos x="43" y="582"/>
                </a:cxn>
                <a:cxn ang="0">
                  <a:pos x="25" y="599"/>
                </a:cxn>
                <a:cxn ang="0">
                  <a:pos x="18" y="599"/>
                </a:cxn>
                <a:cxn ang="0">
                  <a:pos x="12" y="591"/>
                </a:cxn>
                <a:cxn ang="0">
                  <a:pos x="12" y="566"/>
                </a:cxn>
                <a:cxn ang="0">
                  <a:pos x="31" y="541"/>
                </a:cxn>
                <a:cxn ang="0">
                  <a:pos x="69" y="484"/>
                </a:cxn>
                <a:cxn ang="0">
                  <a:pos x="100" y="410"/>
                </a:cxn>
                <a:cxn ang="0">
                  <a:pos x="125" y="320"/>
                </a:cxn>
                <a:cxn ang="0">
                  <a:pos x="137" y="213"/>
                </a:cxn>
                <a:cxn ang="0">
                  <a:pos x="137" y="189"/>
                </a:cxn>
                <a:cxn ang="0">
                  <a:pos x="131" y="189"/>
                </a:cxn>
                <a:cxn ang="0">
                  <a:pos x="119" y="205"/>
                </a:cxn>
                <a:cxn ang="0">
                  <a:pos x="100" y="213"/>
                </a:cxn>
                <a:cxn ang="0">
                  <a:pos x="56" y="213"/>
                </a:cxn>
                <a:cxn ang="0">
                  <a:pos x="18" y="180"/>
                </a:cxn>
                <a:cxn ang="0">
                  <a:pos x="12" y="156"/>
                </a:cxn>
                <a:cxn ang="0">
                  <a:pos x="0" y="131"/>
                </a:cxn>
                <a:cxn ang="0">
                  <a:pos x="0" y="82"/>
                </a:cxn>
                <a:cxn ang="0">
                  <a:pos x="12" y="57"/>
                </a:cxn>
                <a:cxn ang="0">
                  <a:pos x="18" y="33"/>
                </a:cxn>
                <a:cxn ang="0">
                  <a:pos x="56" y="0"/>
                </a:cxn>
              </a:cxnLst>
              <a:rect l="0" t="0" r="r" b="b"/>
              <a:pathLst>
                <a:path w="175" h="599">
                  <a:moveTo>
                    <a:pt x="56" y="0"/>
                  </a:moveTo>
                  <a:lnTo>
                    <a:pt x="81" y="0"/>
                  </a:lnTo>
                  <a:lnTo>
                    <a:pt x="119" y="16"/>
                  </a:lnTo>
                  <a:lnTo>
                    <a:pt x="150" y="57"/>
                  </a:lnTo>
                  <a:lnTo>
                    <a:pt x="169" y="115"/>
                  </a:lnTo>
                  <a:lnTo>
                    <a:pt x="175" y="205"/>
                  </a:lnTo>
                  <a:lnTo>
                    <a:pt x="162" y="213"/>
                  </a:lnTo>
                  <a:lnTo>
                    <a:pt x="156" y="320"/>
                  </a:lnTo>
                  <a:lnTo>
                    <a:pt x="131" y="418"/>
                  </a:lnTo>
                  <a:lnTo>
                    <a:pt x="100" y="492"/>
                  </a:lnTo>
                  <a:lnTo>
                    <a:pt x="69" y="550"/>
                  </a:lnTo>
                  <a:lnTo>
                    <a:pt x="43" y="582"/>
                  </a:lnTo>
                  <a:lnTo>
                    <a:pt x="25" y="599"/>
                  </a:lnTo>
                  <a:lnTo>
                    <a:pt x="18" y="599"/>
                  </a:lnTo>
                  <a:lnTo>
                    <a:pt x="12" y="591"/>
                  </a:lnTo>
                  <a:lnTo>
                    <a:pt x="12" y="566"/>
                  </a:lnTo>
                  <a:lnTo>
                    <a:pt x="31" y="541"/>
                  </a:lnTo>
                  <a:lnTo>
                    <a:pt x="69" y="484"/>
                  </a:lnTo>
                  <a:lnTo>
                    <a:pt x="100" y="410"/>
                  </a:lnTo>
                  <a:lnTo>
                    <a:pt x="125" y="320"/>
                  </a:lnTo>
                  <a:lnTo>
                    <a:pt x="137" y="213"/>
                  </a:lnTo>
                  <a:lnTo>
                    <a:pt x="137" y="189"/>
                  </a:lnTo>
                  <a:lnTo>
                    <a:pt x="131" y="189"/>
                  </a:lnTo>
                  <a:lnTo>
                    <a:pt x="119" y="205"/>
                  </a:lnTo>
                  <a:lnTo>
                    <a:pt x="100" y="213"/>
                  </a:lnTo>
                  <a:lnTo>
                    <a:pt x="56" y="213"/>
                  </a:lnTo>
                  <a:lnTo>
                    <a:pt x="18" y="180"/>
                  </a:lnTo>
                  <a:lnTo>
                    <a:pt x="12" y="156"/>
                  </a:lnTo>
                  <a:lnTo>
                    <a:pt x="0" y="131"/>
                  </a:lnTo>
                  <a:lnTo>
                    <a:pt x="0" y="82"/>
                  </a:lnTo>
                  <a:lnTo>
                    <a:pt x="12" y="57"/>
                  </a:lnTo>
                  <a:lnTo>
                    <a:pt x="18" y="3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9" name="Freeform 167"/>
            <p:cNvSpPr>
              <a:spLocks/>
            </p:cNvSpPr>
            <p:nvPr/>
          </p:nvSpPr>
          <p:spPr bwMode="auto">
            <a:xfrm>
              <a:off x="2823" y="2416"/>
              <a:ext cx="607" cy="911"/>
            </a:xfrm>
            <a:custGeom>
              <a:avLst/>
              <a:gdLst/>
              <a:ahLst/>
              <a:cxnLst>
                <a:cxn ang="0">
                  <a:pos x="507" y="0"/>
                </a:cxn>
                <a:cxn ang="0">
                  <a:pos x="526" y="0"/>
                </a:cxn>
                <a:cxn ang="0">
                  <a:pos x="551" y="9"/>
                </a:cxn>
                <a:cxn ang="0">
                  <a:pos x="576" y="25"/>
                </a:cxn>
                <a:cxn ang="0">
                  <a:pos x="601" y="74"/>
                </a:cxn>
                <a:cxn ang="0">
                  <a:pos x="607" y="115"/>
                </a:cxn>
                <a:cxn ang="0">
                  <a:pos x="601" y="181"/>
                </a:cxn>
                <a:cxn ang="0">
                  <a:pos x="576" y="255"/>
                </a:cxn>
                <a:cxn ang="0">
                  <a:pos x="551" y="337"/>
                </a:cxn>
                <a:cxn ang="0">
                  <a:pos x="514" y="419"/>
                </a:cxn>
                <a:cxn ang="0">
                  <a:pos x="438" y="550"/>
                </a:cxn>
                <a:cxn ang="0">
                  <a:pos x="370" y="673"/>
                </a:cxn>
                <a:cxn ang="0">
                  <a:pos x="307" y="771"/>
                </a:cxn>
                <a:cxn ang="0">
                  <a:pos x="251" y="845"/>
                </a:cxn>
                <a:cxn ang="0">
                  <a:pos x="207" y="894"/>
                </a:cxn>
                <a:cxn ang="0">
                  <a:pos x="182" y="911"/>
                </a:cxn>
                <a:cxn ang="0">
                  <a:pos x="176" y="911"/>
                </a:cxn>
                <a:cxn ang="0">
                  <a:pos x="169" y="903"/>
                </a:cxn>
                <a:cxn ang="0">
                  <a:pos x="169" y="755"/>
                </a:cxn>
                <a:cxn ang="0">
                  <a:pos x="163" y="640"/>
                </a:cxn>
                <a:cxn ang="0">
                  <a:pos x="157" y="517"/>
                </a:cxn>
                <a:cxn ang="0">
                  <a:pos x="144" y="394"/>
                </a:cxn>
                <a:cxn ang="0">
                  <a:pos x="138" y="296"/>
                </a:cxn>
                <a:cxn ang="0">
                  <a:pos x="126" y="189"/>
                </a:cxn>
                <a:cxn ang="0">
                  <a:pos x="107" y="124"/>
                </a:cxn>
                <a:cxn ang="0">
                  <a:pos x="82" y="91"/>
                </a:cxn>
                <a:cxn ang="0">
                  <a:pos x="44" y="83"/>
                </a:cxn>
                <a:cxn ang="0">
                  <a:pos x="0" y="83"/>
                </a:cxn>
                <a:cxn ang="0">
                  <a:pos x="0" y="58"/>
                </a:cxn>
                <a:cxn ang="0">
                  <a:pos x="44" y="50"/>
                </a:cxn>
                <a:cxn ang="0">
                  <a:pos x="94" y="33"/>
                </a:cxn>
                <a:cxn ang="0">
                  <a:pos x="138" y="25"/>
                </a:cxn>
                <a:cxn ang="0">
                  <a:pos x="169" y="17"/>
                </a:cxn>
                <a:cxn ang="0">
                  <a:pos x="188" y="9"/>
                </a:cxn>
                <a:cxn ang="0">
                  <a:pos x="207" y="9"/>
                </a:cxn>
                <a:cxn ang="0">
                  <a:pos x="213" y="25"/>
                </a:cxn>
                <a:cxn ang="0">
                  <a:pos x="219" y="50"/>
                </a:cxn>
                <a:cxn ang="0">
                  <a:pos x="232" y="115"/>
                </a:cxn>
                <a:cxn ang="0">
                  <a:pos x="244" y="214"/>
                </a:cxn>
                <a:cxn ang="0">
                  <a:pos x="257" y="296"/>
                </a:cxn>
                <a:cxn ang="0">
                  <a:pos x="263" y="378"/>
                </a:cxn>
                <a:cxn ang="0">
                  <a:pos x="270" y="476"/>
                </a:cxn>
                <a:cxn ang="0">
                  <a:pos x="276" y="591"/>
                </a:cxn>
                <a:cxn ang="0">
                  <a:pos x="282" y="739"/>
                </a:cxn>
                <a:cxn ang="0">
                  <a:pos x="326" y="673"/>
                </a:cxn>
                <a:cxn ang="0">
                  <a:pos x="388" y="575"/>
                </a:cxn>
                <a:cxn ang="0">
                  <a:pos x="445" y="476"/>
                </a:cxn>
                <a:cxn ang="0">
                  <a:pos x="488" y="370"/>
                </a:cxn>
                <a:cxn ang="0">
                  <a:pos x="520" y="279"/>
                </a:cxn>
                <a:cxn ang="0">
                  <a:pos x="532" y="214"/>
                </a:cxn>
                <a:cxn ang="0">
                  <a:pos x="532" y="197"/>
                </a:cxn>
                <a:cxn ang="0">
                  <a:pos x="526" y="189"/>
                </a:cxn>
                <a:cxn ang="0">
                  <a:pos x="520" y="173"/>
                </a:cxn>
                <a:cxn ang="0">
                  <a:pos x="488" y="132"/>
                </a:cxn>
                <a:cxn ang="0">
                  <a:pos x="476" y="107"/>
                </a:cxn>
                <a:cxn ang="0">
                  <a:pos x="470" y="91"/>
                </a:cxn>
                <a:cxn ang="0">
                  <a:pos x="470" y="41"/>
                </a:cxn>
                <a:cxn ang="0">
                  <a:pos x="495" y="9"/>
                </a:cxn>
                <a:cxn ang="0">
                  <a:pos x="507" y="0"/>
                </a:cxn>
              </a:cxnLst>
              <a:rect l="0" t="0" r="r" b="b"/>
              <a:pathLst>
                <a:path w="607" h="911">
                  <a:moveTo>
                    <a:pt x="507" y="0"/>
                  </a:moveTo>
                  <a:lnTo>
                    <a:pt x="526" y="0"/>
                  </a:lnTo>
                  <a:lnTo>
                    <a:pt x="551" y="9"/>
                  </a:lnTo>
                  <a:lnTo>
                    <a:pt x="576" y="25"/>
                  </a:lnTo>
                  <a:lnTo>
                    <a:pt x="601" y="74"/>
                  </a:lnTo>
                  <a:lnTo>
                    <a:pt x="607" y="115"/>
                  </a:lnTo>
                  <a:lnTo>
                    <a:pt x="601" y="181"/>
                  </a:lnTo>
                  <a:lnTo>
                    <a:pt x="576" y="255"/>
                  </a:lnTo>
                  <a:lnTo>
                    <a:pt x="551" y="337"/>
                  </a:lnTo>
                  <a:lnTo>
                    <a:pt x="514" y="419"/>
                  </a:lnTo>
                  <a:lnTo>
                    <a:pt x="438" y="550"/>
                  </a:lnTo>
                  <a:lnTo>
                    <a:pt x="370" y="673"/>
                  </a:lnTo>
                  <a:lnTo>
                    <a:pt x="307" y="771"/>
                  </a:lnTo>
                  <a:lnTo>
                    <a:pt x="251" y="845"/>
                  </a:lnTo>
                  <a:lnTo>
                    <a:pt x="207" y="894"/>
                  </a:lnTo>
                  <a:lnTo>
                    <a:pt x="182" y="911"/>
                  </a:lnTo>
                  <a:lnTo>
                    <a:pt x="176" y="911"/>
                  </a:lnTo>
                  <a:lnTo>
                    <a:pt x="169" y="903"/>
                  </a:lnTo>
                  <a:lnTo>
                    <a:pt x="169" y="755"/>
                  </a:lnTo>
                  <a:lnTo>
                    <a:pt x="163" y="640"/>
                  </a:lnTo>
                  <a:lnTo>
                    <a:pt x="157" y="517"/>
                  </a:lnTo>
                  <a:lnTo>
                    <a:pt x="144" y="394"/>
                  </a:lnTo>
                  <a:lnTo>
                    <a:pt x="138" y="296"/>
                  </a:lnTo>
                  <a:lnTo>
                    <a:pt x="126" y="189"/>
                  </a:lnTo>
                  <a:lnTo>
                    <a:pt x="107" y="124"/>
                  </a:lnTo>
                  <a:lnTo>
                    <a:pt x="82" y="91"/>
                  </a:lnTo>
                  <a:lnTo>
                    <a:pt x="44" y="83"/>
                  </a:lnTo>
                  <a:lnTo>
                    <a:pt x="0" y="83"/>
                  </a:lnTo>
                  <a:lnTo>
                    <a:pt x="0" y="58"/>
                  </a:lnTo>
                  <a:lnTo>
                    <a:pt x="44" y="50"/>
                  </a:lnTo>
                  <a:lnTo>
                    <a:pt x="94" y="33"/>
                  </a:lnTo>
                  <a:lnTo>
                    <a:pt x="138" y="25"/>
                  </a:lnTo>
                  <a:lnTo>
                    <a:pt x="169" y="17"/>
                  </a:lnTo>
                  <a:lnTo>
                    <a:pt x="188" y="9"/>
                  </a:lnTo>
                  <a:lnTo>
                    <a:pt x="207" y="9"/>
                  </a:lnTo>
                  <a:lnTo>
                    <a:pt x="213" y="25"/>
                  </a:lnTo>
                  <a:lnTo>
                    <a:pt x="219" y="50"/>
                  </a:lnTo>
                  <a:lnTo>
                    <a:pt x="232" y="115"/>
                  </a:lnTo>
                  <a:lnTo>
                    <a:pt x="244" y="214"/>
                  </a:lnTo>
                  <a:lnTo>
                    <a:pt x="257" y="296"/>
                  </a:lnTo>
                  <a:lnTo>
                    <a:pt x="263" y="378"/>
                  </a:lnTo>
                  <a:lnTo>
                    <a:pt x="270" y="476"/>
                  </a:lnTo>
                  <a:lnTo>
                    <a:pt x="276" y="591"/>
                  </a:lnTo>
                  <a:lnTo>
                    <a:pt x="282" y="739"/>
                  </a:lnTo>
                  <a:lnTo>
                    <a:pt x="326" y="673"/>
                  </a:lnTo>
                  <a:lnTo>
                    <a:pt x="388" y="575"/>
                  </a:lnTo>
                  <a:lnTo>
                    <a:pt x="445" y="476"/>
                  </a:lnTo>
                  <a:lnTo>
                    <a:pt x="488" y="370"/>
                  </a:lnTo>
                  <a:lnTo>
                    <a:pt x="520" y="279"/>
                  </a:lnTo>
                  <a:lnTo>
                    <a:pt x="532" y="214"/>
                  </a:lnTo>
                  <a:lnTo>
                    <a:pt x="532" y="197"/>
                  </a:lnTo>
                  <a:lnTo>
                    <a:pt x="526" y="189"/>
                  </a:lnTo>
                  <a:lnTo>
                    <a:pt x="520" y="173"/>
                  </a:lnTo>
                  <a:lnTo>
                    <a:pt x="488" y="132"/>
                  </a:lnTo>
                  <a:lnTo>
                    <a:pt x="476" y="107"/>
                  </a:lnTo>
                  <a:lnTo>
                    <a:pt x="470" y="91"/>
                  </a:lnTo>
                  <a:lnTo>
                    <a:pt x="470" y="41"/>
                  </a:lnTo>
                  <a:lnTo>
                    <a:pt x="495" y="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0" name="Freeform 168"/>
            <p:cNvSpPr>
              <a:spLocks/>
            </p:cNvSpPr>
            <p:nvPr/>
          </p:nvSpPr>
          <p:spPr bwMode="auto">
            <a:xfrm>
              <a:off x="3530" y="3089"/>
              <a:ext cx="176" cy="599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2" y="0"/>
                </a:cxn>
                <a:cxn ang="0">
                  <a:pos x="119" y="16"/>
                </a:cxn>
                <a:cxn ang="0">
                  <a:pos x="151" y="57"/>
                </a:cxn>
                <a:cxn ang="0">
                  <a:pos x="169" y="115"/>
                </a:cxn>
                <a:cxn ang="0">
                  <a:pos x="176" y="205"/>
                </a:cxn>
                <a:cxn ang="0">
                  <a:pos x="163" y="213"/>
                </a:cxn>
                <a:cxn ang="0">
                  <a:pos x="157" y="320"/>
                </a:cxn>
                <a:cxn ang="0">
                  <a:pos x="132" y="418"/>
                </a:cxn>
                <a:cxn ang="0">
                  <a:pos x="101" y="492"/>
                </a:cxn>
                <a:cxn ang="0">
                  <a:pos x="69" y="550"/>
                </a:cxn>
                <a:cxn ang="0">
                  <a:pos x="44" y="582"/>
                </a:cxn>
                <a:cxn ang="0">
                  <a:pos x="25" y="599"/>
                </a:cxn>
                <a:cxn ang="0">
                  <a:pos x="19" y="599"/>
                </a:cxn>
                <a:cxn ang="0">
                  <a:pos x="13" y="591"/>
                </a:cxn>
                <a:cxn ang="0">
                  <a:pos x="13" y="566"/>
                </a:cxn>
                <a:cxn ang="0">
                  <a:pos x="32" y="541"/>
                </a:cxn>
                <a:cxn ang="0">
                  <a:pos x="69" y="484"/>
                </a:cxn>
                <a:cxn ang="0">
                  <a:pos x="101" y="410"/>
                </a:cxn>
                <a:cxn ang="0">
                  <a:pos x="126" y="320"/>
                </a:cxn>
                <a:cxn ang="0">
                  <a:pos x="138" y="213"/>
                </a:cxn>
                <a:cxn ang="0">
                  <a:pos x="138" y="189"/>
                </a:cxn>
                <a:cxn ang="0">
                  <a:pos x="132" y="189"/>
                </a:cxn>
                <a:cxn ang="0">
                  <a:pos x="119" y="205"/>
                </a:cxn>
                <a:cxn ang="0">
                  <a:pos x="101" y="213"/>
                </a:cxn>
                <a:cxn ang="0">
                  <a:pos x="57" y="213"/>
                </a:cxn>
                <a:cxn ang="0">
                  <a:pos x="19" y="180"/>
                </a:cxn>
                <a:cxn ang="0">
                  <a:pos x="13" y="156"/>
                </a:cxn>
                <a:cxn ang="0">
                  <a:pos x="0" y="131"/>
                </a:cxn>
                <a:cxn ang="0">
                  <a:pos x="0" y="82"/>
                </a:cxn>
                <a:cxn ang="0">
                  <a:pos x="13" y="57"/>
                </a:cxn>
                <a:cxn ang="0">
                  <a:pos x="19" y="33"/>
                </a:cxn>
                <a:cxn ang="0">
                  <a:pos x="57" y="0"/>
                </a:cxn>
              </a:cxnLst>
              <a:rect l="0" t="0" r="r" b="b"/>
              <a:pathLst>
                <a:path w="176" h="599">
                  <a:moveTo>
                    <a:pt x="57" y="0"/>
                  </a:moveTo>
                  <a:lnTo>
                    <a:pt x="82" y="0"/>
                  </a:lnTo>
                  <a:lnTo>
                    <a:pt x="119" y="16"/>
                  </a:lnTo>
                  <a:lnTo>
                    <a:pt x="151" y="57"/>
                  </a:lnTo>
                  <a:lnTo>
                    <a:pt x="169" y="115"/>
                  </a:lnTo>
                  <a:lnTo>
                    <a:pt x="176" y="205"/>
                  </a:lnTo>
                  <a:lnTo>
                    <a:pt x="163" y="213"/>
                  </a:lnTo>
                  <a:lnTo>
                    <a:pt x="157" y="320"/>
                  </a:lnTo>
                  <a:lnTo>
                    <a:pt x="132" y="418"/>
                  </a:lnTo>
                  <a:lnTo>
                    <a:pt x="101" y="492"/>
                  </a:lnTo>
                  <a:lnTo>
                    <a:pt x="69" y="550"/>
                  </a:lnTo>
                  <a:lnTo>
                    <a:pt x="44" y="582"/>
                  </a:lnTo>
                  <a:lnTo>
                    <a:pt x="25" y="599"/>
                  </a:lnTo>
                  <a:lnTo>
                    <a:pt x="19" y="599"/>
                  </a:lnTo>
                  <a:lnTo>
                    <a:pt x="13" y="591"/>
                  </a:lnTo>
                  <a:lnTo>
                    <a:pt x="13" y="566"/>
                  </a:lnTo>
                  <a:lnTo>
                    <a:pt x="32" y="541"/>
                  </a:lnTo>
                  <a:lnTo>
                    <a:pt x="69" y="484"/>
                  </a:lnTo>
                  <a:lnTo>
                    <a:pt x="101" y="410"/>
                  </a:lnTo>
                  <a:lnTo>
                    <a:pt x="126" y="320"/>
                  </a:lnTo>
                  <a:lnTo>
                    <a:pt x="138" y="213"/>
                  </a:lnTo>
                  <a:lnTo>
                    <a:pt x="138" y="189"/>
                  </a:lnTo>
                  <a:lnTo>
                    <a:pt x="132" y="189"/>
                  </a:lnTo>
                  <a:lnTo>
                    <a:pt x="119" y="205"/>
                  </a:lnTo>
                  <a:lnTo>
                    <a:pt x="101" y="213"/>
                  </a:lnTo>
                  <a:lnTo>
                    <a:pt x="57" y="213"/>
                  </a:lnTo>
                  <a:lnTo>
                    <a:pt x="19" y="180"/>
                  </a:lnTo>
                  <a:lnTo>
                    <a:pt x="13" y="156"/>
                  </a:lnTo>
                  <a:lnTo>
                    <a:pt x="0" y="131"/>
                  </a:lnTo>
                  <a:lnTo>
                    <a:pt x="0" y="82"/>
                  </a:lnTo>
                  <a:lnTo>
                    <a:pt x="13" y="57"/>
                  </a:lnTo>
                  <a:lnTo>
                    <a:pt x="19" y="3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1" name="Freeform 169"/>
            <p:cNvSpPr>
              <a:spLocks/>
            </p:cNvSpPr>
            <p:nvPr/>
          </p:nvSpPr>
          <p:spPr bwMode="auto">
            <a:xfrm>
              <a:off x="4075" y="2425"/>
              <a:ext cx="657" cy="885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112" y="762"/>
                </a:cxn>
                <a:cxn ang="0">
                  <a:pos x="131" y="787"/>
                </a:cxn>
                <a:cxn ang="0">
                  <a:pos x="187" y="771"/>
                </a:cxn>
                <a:cxn ang="0">
                  <a:pos x="288" y="623"/>
                </a:cxn>
                <a:cxn ang="0">
                  <a:pos x="388" y="443"/>
                </a:cxn>
                <a:cxn ang="0">
                  <a:pos x="469" y="221"/>
                </a:cxn>
                <a:cxn ang="0">
                  <a:pos x="525" y="16"/>
                </a:cxn>
                <a:cxn ang="0">
                  <a:pos x="519" y="607"/>
                </a:cxn>
                <a:cxn ang="0">
                  <a:pos x="494" y="713"/>
                </a:cxn>
                <a:cxn ang="0">
                  <a:pos x="488" y="779"/>
                </a:cxn>
                <a:cxn ang="0">
                  <a:pos x="519" y="795"/>
                </a:cxn>
                <a:cxn ang="0">
                  <a:pos x="557" y="754"/>
                </a:cxn>
                <a:cxn ang="0">
                  <a:pos x="632" y="639"/>
                </a:cxn>
                <a:cxn ang="0">
                  <a:pos x="563" y="820"/>
                </a:cxn>
                <a:cxn ang="0">
                  <a:pos x="488" y="877"/>
                </a:cxn>
                <a:cxn ang="0">
                  <a:pos x="425" y="885"/>
                </a:cxn>
                <a:cxn ang="0">
                  <a:pos x="394" y="861"/>
                </a:cxn>
                <a:cxn ang="0">
                  <a:pos x="375" y="812"/>
                </a:cxn>
                <a:cxn ang="0">
                  <a:pos x="381" y="738"/>
                </a:cxn>
                <a:cxn ang="0">
                  <a:pos x="413" y="541"/>
                </a:cxn>
                <a:cxn ang="0">
                  <a:pos x="375" y="541"/>
                </a:cxn>
                <a:cxn ang="0">
                  <a:pos x="263" y="746"/>
                </a:cxn>
                <a:cxn ang="0">
                  <a:pos x="169" y="853"/>
                </a:cxn>
                <a:cxn ang="0">
                  <a:pos x="81" y="885"/>
                </a:cxn>
                <a:cxn ang="0">
                  <a:pos x="37" y="877"/>
                </a:cxn>
                <a:cxn ang="0">
                  <a:pos x="6" y="836"/>
                </a:cxn>
                <a:cxn ang="0">
                  <a:pos x="0" y="779"/>
                </a:cxn>
                <a:cxn ang="0">
                  <a:pos x="19" y="648"/>
                </a:cxn>
                <a:cxn ang="0">
                  <a:pos x="94" y="254"/>
                </a:cxn>
                <a:cxn ang="0">
                  <a:pos x="112" y="123"/>
                </a:cxn>
                <a:cxn ang="0">
                  <a:pos x="106" y="106"/>
                </a:cxn>
                <a:cxn ang="0">
                  <a:pos x="87" y="90"/>
                </a:cxn>
                <a:cxn ang="0">
                  <a:pos x="19" y="82"/>
                </a:cxn>
                <a:cxn ang="0">
                  <a:pos x="169" y="24"/>
                </a:cxn>
              </a:cxnLst>
              <a:rect l="0" t="0" r="r" b="b"/>
              <a:pathLst>
                <a:path w="657" h="885">
                  <a:moveTo>
                    <a:pt x="244" y="0"/>
                  </a:moveTo>
                  <a:lnTo>
                    <a:pt x="250" y="0"/>
                  </a:lnTo>
                  <a:lnTo>
                    <a:pt x="112" y="721"/>
                  </a:lnTo>
                  <a:lnTo>
                    <a:pt x="112" y="762"/>
                  </a:lnTo>
                  <a:lnTo>
                    <a:pt x="119" y="779"/>
                  </a:lnTo>
                  <a:lnTo>
                    <a:pt x="131" y="787"/>
                  </a:lnTo>
                  <a:lnTo>
                    <a:pt x="144" y="787"/>
                  </a:lnTo>
                  <a:lnTo>
                    <a:pt x="187" y="771"/>
                  </a:lnTo>
                  <a:lnTo>
                    <a:pt x="231" y="713"/>
                  </a:lnTo>
                  <a:lnTo>
                    <a:pt x="288" y="623"/>
                  </a:lnTo>
                  <a:lnTo>
                    <a:pt x="356" y="500"/>
                  </a:lnTo>
                  <a:lnTo>
                    <a:pt x="388" y="443"/>
                  </a:lnTo>
                  <a:lnTo>
                    <a:pt x="444" y="295"/>
                  </a:lnTo>
                  <a:lnTo>
                    <a:pt x="469" y="221"/>
                  </a:lnTo>
                  <a:lnTo>
                    <a:pt x="494" y="131"/>
                  </a:lnTo>
                  <a:lnTo>
                    <a:pt x="525" y="16"/>
                  </a:lnTo>
                  <a:lnTo>
                    <a:pt x="638" y="16"/>
                  </a:lnTo>
                  <a:lnTo>
                    <a:pt x="519" y="607"/>
                  </a:lnTo>
                  <a:lnTo>
                    <a:pt x="507" y="672"/>
                  </a:lnTo>
                  <a:lnTo>
                    <a:pt x="494" y="713"/>
                  </a:lnTo>
                  <a:lnTo>
                    <a:pt x="488" y="738"/>
                  </a:lnTo>
                  <a:lnTo>
                    <a:pt x="488" y="779"/>
                  </a:lnTo>
                  <a:lnTo>
                    <a:pt x="500" y="795"/>
                  </a:lnTo>
                  <a:lnTo>
                    <a:pt x="519" y="795"/>
                  </a:lnTo>
                  <a:lnTo>
                    <a:pt x="538" y="779"/>
                  </a:lnTo>
                  <a:lnTo>
                    <a:pt x="557" y="754"/>
                  </a:lnTo>
                  <a:lnTo>
                    <a:pt x="588" y="705"/>
                  </a:lnTo>
                  <a:lnTo>
                    <a:pt x="632" y="639"/>
                  </a:lnTo>
                  <a:lnTo>
                    <a:pt x="657" y="656"/>
                  </a:lnTo>
                  <a:lnTo>
                    <a:pt x="563" y="820"/>
                  </a:lnTo>
                  <a:lnTo>
                    <a:pt x="525" y="861"/>
                  </a:lnTo>
                  <a:lnTo>
                    <a:pt x="488" y="877"/>
                  </a:lnTo>
                  <a:lnTo>
                    <a:pt x="450" y="885"/>
                  </a:lnTo>
                  <a:lnTo>
                    <a:pt x="425" y="885"/>
                  </a:lnTo>
                  <a:lnTo>
                    <a:pt x="406" y="869"/>
                  </a:lnTo>
                  <a:lnTo>
                    <a:pt x="394" y="861"/>
                  </a:lnTo>
                  <a:lnTo>
                    <a:pt x="381" y="836"/>
                  </a:lnTo>
                  <a:lnTo>
                    <a:pt x="375" y="812"/>
                  </a:lnTo>
                  <a:lnTo>
                    <a:pt x="375" y="787"/>
                  </a:lnTo>
                  <a:lnTo>
                    <a:pt x="381" y="738"/>
                  </a:lnTo>
                  <a:lnTo>
                    <a:pt x="394" y="656"/>
                  </a:lnTo>
                  <a:lnTo>
                    <a:pt x="413" y="541"/>
                  </a:lnTo>
                  <a:lnTo>
                    <a:pt x="444" y="393"/>
                  </a:lnTo>
                  <a:lnTo>
                    <a:pt x="375" y="541"/>
                  </a:lnTo>
                  <a:lnTo>
                    <a:pt x="313" y="656"/>
                  </a:lnTo>
                  <a:lnTo>
                    <a:pt x="263" y="746"/>
                  </a:lnTo>
                  <a:lnTo>
                    <a:pt x="213" y="812"/>
                  </a:lnTo>
                  <a:lnTo>
                    <a:pt x="169" y="853"/>
                  </a:lnTo>
                  <a:lnTo>
                    <a:pt x="125" y="877"/>
                  </a:lnTo>
                  <a:lnTo>
                    <a:pt x="81" y="885"/>
                  </a:lnTo>
                  <a:lnTo>
                    <a:pt x="56" y="885"/>
                  </a:lnTo>
                  <a:lnTo>
                    <a:pt x="37" y="877"/>
                  </a:lnTo>
                  <a:lnTo>
                    <a:pt x="19" y="861"/>
                  </a:lnTo>
                  <a:lnTo>
                    <a:pt x="6" y="836"/>
                  </a:lnTo>
                  <a:lnTo>
                    <a:pt x="0" y="812"/>
                  </a:lnTo>
                  <a:lnTo>
                    <a:pt x="0" y="779"/>
                  </a:lnTo>
                  <a:lnTo>
                    <a:pt x="6" y="730"/>
                  </a:lnTo>
                  <a:lnTo>
                    <a:pt x="19" y="648"/>
                  </a:lnTo>
                  <a:lnTo>
                    <a:pt x="37" y="533"/>
                  </a:lnTo>
                  <a:lnTo>
                    <a:pt x="94" y="254"/>
                  </a:lnTo>
                  <a:lnTo>
                    <a:pt x="106" y="172"/>
                  </a:lnTo>
                  <a:lnTo>
                    <a:pt x="112" y="123"/>
                  </a:lnTo>
                  <a:lnTo>
                    <a:pt x="112" y="115"/>
                  </a:lnTo>
                  <a:lnTo>
                    <a:pt x="106" y="106"/>
                  </a:lnTo>
                  <a:lnTo>
                    <a:pt x="100" y="90"/>
                  </a:lnTo>
                  <a:lnTo>
                    <a:pt x="87" y="90"/>
                  </a:lnTo>
                  <a:lnTo>
                    <a:pt x="81" y="82"/>
                  </a:lnTo>
                  <a:lnTo>
                    <a:pt x="19" y="82"/>
                  </a:lnTo>
                  <a:lnTo>
                    <a:pt x="19" y="57"/>
                  </a:lnTo>
                  <a:lnTo>
                    <a:pt x="169" y="2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2" name="Freeform 170"/>
            <p:cNvSpPr>
              <a:spLocks/>
            </p:cNvSpPr>
            <p:nvPr/>
          </p:nvSpPr>
          <p:spPr bwMode="auto">
            <a:xfrm>
              <a:off x="5276" y="1875"/>
              <a:ext cx="757" cy="1854"/>
            </a:xfrm>
            <a:custGeom>
              <a:avLst/>
              <a:gdLst/>
              <a:ahLst/>
              <a:cxnLst>
                <a:cxn ang="0">
                  <a:pos x="713" y="0"/>
                </a:cxn>
                <a:cxn ang="0">
                  <a:pos x="738" y="0"/>
                </a:cxn>
                <a:cxn ang="0">
                  <a:pos x="751" y="17"/>
                </a:cxn>
                <a:cxn ang="0">
                  <a:pos x="757" y="33"/>
                </a:cxn>
                <a:cxn ang="0">
                  <a:pos x="757" y="58"/>
                </a:cxn>
                <a:cxn ang="0">
                  <a:pos x="751" y="66"/>
                </a:cxn>
                <a:cxn ang="0">
                  <a:pos x="745" y="82"/>
                </a:cxn>
                <a:cxn ang="0">
                  <a:pos x="63" y="1813"/>
                </a:cxn>
                <a:cxn ang="0">
                  <a:pos x="50" y="1846"/>
                </a:cxn>
                <a:cxn ang="0">
                  <a:pos x="44" y="1854"/>
                </a:cxn>
                <a:cxn ang="0">
                  <a:pos x="19" y="1854"/>
                </a:cxn>
                <a:cxn ang="0">
                  <a:pos x="0" y="1829"/>
                </a:cxn>
                <a:cxn ang="0">
                  <a:pos x="0" y="1796"/>
                </a:cxn>
                <a:cxn ang="0">
                  <a:pos x="6" y="1788"/>
                </a:cxn>
                <a:cxn ang="0">
                  <a:pos x="13" y="1772"/>
                </a:cxn>
                <a:cxn ang="0">
                  <a:pos x="695" y="41"/>
                </a:cxn>
                <a:cxn ang="0">
                  <a:pos x="707" y="8"/>
                </a:cxn>
                <a:cxn ang="0">
                  <a:pos x="713" y="0"/>
                </a:cxn>
              </a:cxnLst>
              <a:rect l="0" t="0" r="r" b="b"/>
              <a:pathLst>
                <a:path w="757" h="1854">
                  <a:moveTo>
                    <a:pt x="713" y="0"/>
                  </a:moveTo>
                  <a:lnTo>
                    <a:pt x="738" y="0"/>
                  </a:lnTo>
                  <a:lnTo>
                    <a:pt x="751" y="17"/>
                  </a:lnTo>
                  <a:lnTo>
                    <a:pt x="757" y="33"/>
                  </a:lnTo>
                  <a:lnTo>
                    <a:pt x="757" y="58"/>
                  </a:lnTo>
                  <a:lnTo>
                    <a:pt x="751" y="66"/>
                  </a:lnTo>
                  <a:lnTo>
                    <a:pt x="745" y="82"/>
                  </a:lnTo>
                  <a:lnTo>
                    <a:pt x="63" y="1813"/>
                  </a:lnTo>
                  <a:lnTo>
                    <a:pt x="50" y="1846"/>
                  </a:lnTo>
                  <a:lnTo>
                    <a:pt x="44" y="1854"/>
                  </a:lnTo>
                  <a:lnTo>
                    <a:pt x="19" y="1854"/>
                  </a:lnTo>
                  <a:lnTo>
                    <a:pt x="0" y="1829"/>
                  </a:lnTo>
                  <a:lnTo>
                    <a:pt x="0" y="1796"/>
                  </a:lnTo>
                  <a:lnTo>
                    <a:pt x="6" y="1788"/>
                  </a:lnTo>
                  <a:lnTo>
                    <a:pt x="13" y="1772"/>
                  </a:lnTo>
                  <a:lnTo>
                    <a:pt x="695" y="41"/>
                  </a:lnTo>
                  <a:lnTo>
                    <a:pt x="707" y="8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3" name="Freeform 171"/>
            <p:cNvSpPr>
              <a:spLocks noEditPoints="1"/>
            </p:cNvSpPr>
            <p:nvPr/>
          </p:nvSpPr>
          <p:spPr bwMode="auto">
            <a:xfrm>
              <a:off x="5151" y="2572"/>
              <a:ext cx="1007" cy="468"/>
            </a:xfrm>
            <a:custGeom>
              <a:avLst/>
              <a:gdLst/>
              <a:ahLst/>
              <a:cxnLst>
                <a:cxn ang="0">
                  <a:pos x="31" y="386"/>
                </a:cxn>
                <a:cxn ang="0">
                  <a:pos x="976" y="386"/>
                </a:cxn>
                <a:cxn ang="0">
                  <a:pos x="988" y="394"/>
                </a:cxn>
                <a:cxn ang="0">
                  <a:pos x="1001" y="394"/>
                </a:cxn>
                <a:cxn ang="0">
                  <a:pos x="1007" y="410"/>
                </a:cxn>
                <a:cxn ang="0">
                  <a:pos x="1007" y="443"/>
                </a:cxn>
                <a:cxn ang="0">
                  <a:pos x="1001" y="460"/>
                </a:cxn>
                <a:cxn ang="0">
                  <a:pos x="988" y="460"/>
                </a:cxn>
                <a:cxn ang="0">
                  <a:pos x="976" y="468"/>
                </a:cxn>
                <a:cxn ang="0">
                  <a:pos x="37" y="468"/>
                </a:cxn>
                <a:cxn ang="0">
                  <a:pos x="25" y="460"/>
                </a:cxn>
                <a:cxn ang="0">
                  <a:pos x="12" y="460"/>
                </a:cxn>
                <a:cxn ang="0">
                  <a:pos x="6" y="443"/>
                </a:cxn>
                <a:cxn ang="0">
                  <a:pos x="6" y="410"/>
                </a:cxn>
                <a:cxn ang="0">
                  <a:pos x="12" y="394"/>
                </a:cxn>
                <a:cxn ang="0">
                  <a:pos x="19" y="394"/>
                </a:cxn>
                <a:cxn ang="0">
                  <a:pos x="31" y="386"/>
                </a:cxn>
                <a:cxn ang="0">
                  <a:pos x="31" y="0"/>
                </a:cxn>
                <a:cxn ang="0">
                  <a:pos x="976" y="0"/>
                </a:cxn>
                <a:cxn ang="0">
                  <a:pos x="988" y="9"/>
                </a:cxn>
                <a:cxn ang="0">
                  <a:pos x="1001" y="9"/>
                </a:cxn>
                <a:cxn ang="0">
                  <a:pos x="1007" y="25"/>
                </a:cxn>
                <a:cxn ang="0">
                  <a:pos x="1007" y="58"/>
                </a:cxn>
                <a:cxn ang="0">
                  <a:pos x="1001" y="74"/>
                </a:cxn>
                <a:cxn ang="0">
                  <a:pos x="988" y="74"/>
                </a:cxn>
                <a:cxn ang="0">
                  <a:pos x="982" y="82"/>
                </a:cxn>
                <a:cxn ang="0">
                  <a:pos x="31" y="82"/>
                </a:cxn>
                <a:cxn ang="0">
                  <a:pos x="19" y="74"/>
                </a:cxn>
                <a:cxn ang="0">
                  <a:pos x="6" y="74"/>
                </a:cxn>
                <a:cxn ang="0">
                  <a:pos x="0" y="58"/>
                </a:cxn>
                <a:cxn ang="0">
                  <a:pos x="0" y="25"/>
                </a:cxn>
                <a:cxn ang="0">
                  <a:pos x="6" y="9"/>
                </a:cxn>
                <a:cxn ang="0">
                  <a:pos x="19" y="9"/>
                </a:cxn>
                <a:cxn ang="0">
                  <a:pos x="31" y="0"/>
                </a:cxn>
              </a:cxnLst>
              <a:rect l="0" t="0" r="r" b="b"/>
              <a:pathLst>
                <a:path w="1007" h="468">
                  <a:moveTo>
                    <a:pt x="31" y="386"/>
                  </a:moveTo>
                  <a:lnTo>
                    <a:pt x="976" y="386"/>
                  </a:lnTo>
                  <a:lnTo>
                    <a:pt x="988" y="394"/>
                  </a:lnTo>
                  <a:lnTo>
                    <a:pt x="1001" y="394"/>
                  </a:lnTo>
                  <a:lnTo>
                    <a:pt x="1007" y="410"/>
                  </a:lnTo>
                  <a:lnTo>
                    <a:pt x="1007" y="443"/>
                  </a:lnTo>
                  <a:lnTo>
                    <a:pt x="1001" y="460"/>
                  </a:lnTo>
                  <a:lnTo>
                    <a:pt x="988" y="460"/>
                  </a:lnTo>
                  <a:lnTo>
                    <a:pt x="976" y="468"/>
                  </a:lnTo>
                  <a:lnTo>
                    <a:pt x="37" y="468"/>
                  </a:lnTo>
                  <a:lnTo>
                    <a:pt x="25" y="460"/>
                  </a:lnTo>
                  <a:lnTo>
                    <a:pt x="12" y="460"/>
                  </a:lnTo>
                  <a:lnTo>
                    <a:pt x="6" y="443"/>
                  </a:lnTo>
                  <a:lnTo>
                    <a:pt x="6" y="410"/>
                  </a:lnTo>
                  <a:lnTo>
                    <a:pt x="12" y="394"/>
                  </a:lnTo>
                  <a:lnTo>
                    <a:pt x="19" y="394"/>
                  </a:lnTo>
                  <a:lnTo>
                    <a:pt x="31" y="386"/>
                  </a:lnTo>
                  <a:close/>
                  <a:moveTo>
                    <a:pt x="31" y="0"/>
                  </a:moveTo>
                  <a:lnTo>
                    <a:pt x="976" y="0"/>
                  </a:lnTo>
                  <a:lnTo>
                    <a:pt x="988" y="9"/>
                  </a:lnTo>
                  <a:lnTo>
                    <a:pt x="1001" y="9"/>
                  </a:lnTo>
                  <a:lnTo>
                    <a:pt x="1007" y="25"/>
                  </a:lnTo>
                  <a:lnTo>
                    <a:pt x="1007" y="58"/>
                  </a:lnTo>
                  <a:lnTo>
                    <a:pt x="1001" y="74"/>
                  </a:lnTo>
                  <a:lnTo>
                    <a:pt x="988" y="74"/>
                  </a:lnTo>
                  <a:lnTo>
                    <a:pt x="982" y="82"/>
                  </a:lnTo>
                  <a:lnTo>
                    <a:pt x="31" y="82"/>
                  </a:lnTo>
                  <a:lnTo>
                    <a:pt x="19" y="74"/>
                  </a:lnTo>
                  <a:lnTo>
                    <a:pt x="6" y="74"/>
                  </a:lnTo>
                  <a:lnTo>
                    <a:pt x="0" y="58"/>
                  </a:lnTo>
                  <a:lnTo>
                    <a:pt x="0" y="25"/>
                  </a:lnTo>
                  <a:lnTo>
                    <a:pt x="6" y="9"/>
                  </a:lnTo>
                  <a:lnTo>
                    <a:pt x="19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4" name="Freeform 172"/>
            <p:cNvSpPr>
              <a:spLocks/>
            </p:cNvSpPr>
            <p:nvPr/>
          </p:nvSpPr>
          <p:spPr bwMode="auto">
            <a:xfrm>
              <a:off x="6621" y="2416"/>
              <a:ext cx="607" cy="911"/>
            </a:xfrm>
            <a:custGeom>
              <a:avLst/>
              <a:gdLst/>
              <a:ahLst/>
              <a:cxnLst>
                <a:cxn ang="0">
                  <a:pos x="507" y="0"/>
                </a:cxn>
                <a:cxn ang="0">
                  <a:pos x="526" y="0"/>
                </a:cxn>
                <a:cxn ang="0">
                  <a:pos x="551" y="9"/>
                </a:cxn>
                <a:cxn ang="0">
                  <a:pos x="576" y="25"/>
                </a:cxn>
                <a:cxn ang="0">
                  <a:pos x="601" y="74"/>
                </a:cxn>
                <a:cxn ang="0">
                  <a:pos x="607" y="115"/>
                </a:cxn>
                <a:cxn ang="0">
                  <a:pos x="601" y="181"/>
                </a:cxn>
                <a:cxn ang="0">
                  <a:pos x="576" y="255"/>
                </a:cxn>
                <a:cxn ang="0">
                  <a:pos x="551" y="337"/>
                </a:cxn>
                <a:cxn ang="0">
                  <a:pos x="513" y="419"/>
                </a:cxn>
                <a:cxn ang="0">
                  <a:pos x="438" y="550"/>
                </a:cxn>
                <a:cxn ang="0">
                  <a:pos x="369" y="673"/>
                </a:cxn>
                <a:cxn ang="0">
                  <a:pos x="307" y="771"/>
                </a:cxn>
                <a:cxn ang="0">
                  <a:pos x="250" y="845"/>
                </a:cxn>
                <a:cxn ang="0">
                  <a:pos x="207" y="894"/>
                </a:cxn>
                <a:cxn ang="0">
                  <a:pos x="182" y="911"/>
                </a:cxn>
                <a:cxn ang="0">
                  <a:pos x="175" y="911"/>
                </a:cxn>
                <a:cxn ang="0">
                  <a:pos x="169" y="903"/>
                </a:cxn>
                <a:cxn ang="0">
                  <a:pos x="169" y="755"/>
                </a:cxn>
                <a:cxn ang="0">
                  <a:pos x="163" y="640"/>
                </a:cxn>
                <a:cxn ang="0">
                  <a:pos x="157" y="517"/>
                </a:cxn>
                <a:cxn ang="0">
                  <a:pos x="144" y="394"/>
                </a:cxn>
                <a:cxn ang="0">
                  <a:pos x="138" y="296"/>
                </a:cxn>
                <a:cxn ang="0">
                  <a:pos x="125" y="189"/>
                </a:cxn>
                <a:cxn ang="0">
                  <a:pos x="107" y="124"/>
                </a:cxn>
                <a:cxn ang="0">
                  <a:pos x="82" y="91"/>
                </a:cxn>
                <a:cxn ang="0">
                  <a:pos x="44" y="83"/>
                </a:cxn>
                <a:cxn ang="0">
                  <a:pos x="0" y="83"/>
                </a:cxn>
                <a:cxn ang="0">
                  <a:pos x="0" y="58"/>
                </a:cxn>
                <a:cxn ang="0">
                  <a:pos x="44" y="50"/>
                </a:cxn>
                <a:cxn ang="0">
                  <a:pos x="94" y="33"/>
                </a:cxn>
                <a:cxn ang="0">
                  <a:pos x="138" y="25"/>
                </a:cxn>
                <a:cxn ang="0">
                  <a:pos x="169" y="17"/>
                </a:cxn>
                <a:cxn ang="0">
                  <a:pos x="188" y="9"/>
                </a:cxn>
                <a:cxn ang="0">
                  <a:pos x="207" y="9"/>
                </a:cxn>
                <a:cxn ang="0">
                  <a:pos x="213" y="25"/>
                </a:cxn>
                <a:cxn ang="0">
                  <a:pos x="219" y="50"/>
                </a:cxn>
                <a:cxn ang="0">
                  <a:pos x="232" y="115"/>
                </a:cxn>
                <a:cxn ang="0">
                  <a:pos x="244" y="214"/>
                </a:cxn>
                <a:cxn ang="0">
                  <a:pos x="257" y="296"/>
                </a:cxn>
                <a:cxn ang="0">
                  <a:pos x="263" y="378"/>
                </a:cxn>
                <a:cxn ang="0">
                  <a:pos x="269" y="476"/>
                </a:cxn>
                <a:cxn ang="0">
                  <a:pos x="276" y="591"/>
                </a:cxn>
                <a:cxn ang="0">
                  <a:pos x="282" y="739"/>
                </a:cxn>
                <a:cxn ang="0">
                  <a:pos x="326" y="673"/>
                </a:cxn>
                <a:cxn ang="0">
                  <a:pos x="388" y="575"/>
                </a:cxn>
                <a:cxn ang="0">
                  <a:pos x="444" y="476"/>
                </a:cxn>
                <a:cxn ang="0">
                  <a:pos x="488" y="370"/>
                </a:cxn>
                <a:cxn ang="0">
                  <a:pos x="520" y="279"/>
                </a:cxn>
                <a:cxn ang="0">
                  <a:pos x="532" y="214"/>
                </a:cxn>
                <a:cxn ang="0">
                  <a:pos x="532" y="197"/>
                </a:cxn>
                <a:cxn ang="0">
                  <a:pos x="526" y="189"/>
                </a:cxn>
                <a:cxn ang="0">
                  <a:pos x="520" y="173"/>
                </a:cxn>
                <a:cxn ang="0">
                  <a:pos x="488" y="132"/>
                </a:cxn>
                <a:cxn ang="0">
                  <a:pos x="476" y="107"/>
                </a:cxn>
                <a:cxn ang="0">
                  <a:pos x="469" y="91"/>
                </a:cxn>
                <a:cxn ang="0">
                  <a:pos x="469" y="41"/>
                </a:cxn>
                <a:cxn ang="0">
                  <a:pos x="495" y="9"/>
                </a:cxn>
                <a:cxn ang="0">
                  <a:pos x="507" y="0"/>
                </a:cxn>
              </a:cxnLst>
              <a:rect l="0" t="0" r="r" b="b"/>
              <a:pathLst>
                <a:path w="607" h="911">
                  <a:moveTo>
                    <a:pt x="507" y="0"/>
                  </a:moveTo>
                  <a:lnTo>
                    <a:pt x="526" y="0"/>
                  </a:lnTo>
                  <a:lnTo>
                    <a:pt x="551" y="9"/>
                  </a:lnTo>
                  <a:lnTo>
                    <a:pt x="576" y="25"/>
                  </a:lnTo>
                  <a:lnTo>
                    <a:pt x="601" y="74"/>
                  </a:lnTo>
                  <a:lnTo>
                    <a:pt x="607" y="115"/>
                  </a:lnTo>
                  <a:lnTo>
                    <a:pt x="601" y="181"/>
                  </a:lnTo>
                  <a:lnTo>
                    <a:pt x="576" y="255"/>
                  </a:lnTo>
                  <a:lnTo>
                    <a:pt x="551" y="337"/>
                  </a:lnTo>
                  <a:lnTo>
                    <a:pt x="513" y="419"/>
                  </a:lnTo>
                  <a:lnTo>
                    <a:pt x="438" y="550"/>
                  </a:lnTo>
                  <a:lnTo>
                    <a:pt x="369" y="673"/>
                  </a:lnTo>
                  <a:lnTo>
                    <a:pt x="307" y="771"/>
                  </a:lnTo>
                  <a:lnTo>
                    <a:pt x="250" y="845"/>
                  </a:lnTo>
                  <a:lnTo>
                    <a:pt x="207" y="894"/>
                  </a:lnTo>
                  <a:lnTo>
                    <a:pt x="182" y="911"/>
                  </a:lnTo>
                  <a:lnTo>
                    <a:pt x="175" y="911"/>
                  </a:lnTo>
                  <a:lnTo>
                    <a:pt x="169" y="903"/>
                  </a:lnTo>
                  <a:lnTo>
                    <a:pt x="169" y="755"/>
                  </a:lnTo>
                  <a:lnTo>
                    <a:pt x="163" y="640"/>
                  </a:lnTo>
                  <a:lnTo>
                    <a:pt x="157" y="517"/>
                  </a:lnTo>
                  <a:lnTo>
                    <a:pt x="144" y="394"/>
                  </a:lnTo>
                  <a:lnTo>
                    <a:pt x="138" y="296"/>
                  </a:lnTo>
                  <a:lnTo>
                    <a:pt x="125" y="189"/>
                  </a:lnTo>
                  <a:lnTo>
                    <a:pt x="107" y="124"/>
                  </a:lnTo>
                  <a:lnTo>
                    <a:pt x="82" y="91"/>
                  </a:lnTo>
                  <a:lnTo>
                    <a:pt x="44" y="83"/>
                  </a:lnTo>
                  <a:lnTo>
                    <a:pt x="0" y="83"/>
                  </a:lnTo>
                  <a:lnTo>
                    <a:pt x="0" y="58"/>
                  </a:lnTo>
                  <a:lnTo>
                    <a:pt x="44" y="50"/>
                  </a:lnTo>
                  <a:lnTo>
                    <a:pt x="94" y="33"/>
                  </a:lnTo>
                  <a:lnTo>
                    <a:pt x="138" y="25"/>
                  </a:lnTo>
                  <a:lnTo>
                    <a:pt x="169" y="17"/>
                  </a:lnTo>
                  <a:lnTo>
                    <a:pt x="188" y="9"/>
                  </a:lnTo>
                  <a:lnTo>
                    <a:pt x="207" y="9"/>
                  </a:lnTo>
                  <a:lnTo>
                    <a:pt x="213" y="25"/>
                  </a:lnTo>
                  <a:lnTo>
                    <a:pt x="219" y="50"/>
                  </a:lnTo>
                  <a:lnTo>
                    <a:pt x="232" y="115"/>
                  </a:lnTo>
                  <a:lnTo>
                    <a:pt x="244" y="214"/>
                  </a:lnTo>
                  <a:lnTo>
                    <a:pt x="257" y="296"/>
                  </a:lnTo>
                  <a:lnTo>
                    <a:pt x="263" y="378"/>
                  </a:lnTo>
                  <a:lnTo>
                    <a:pt x="269" y="476"/>
                  </a:lnTo>
                  <a:lnTo>
                    <a:pt x="276" y="591"/>
                  </a:lnTo>
                  <a:lnTo>
                    <a:pt x="282" y="739"/>
                  </a:lnTo>
                  <a:lnTo>
                    <a:pt x="326" y="673"/>
                  </a:lnTo>
                  <a:lnTo>
                    <a:pt x="388" y="575"/>
                  </a:lnTo>
                  <a:lnTo>
                    <a:pt x="444" y="476"/>
                  </a:lnTo>
                  <a:lnTo>
                    <a:pt x="488" y="370"/>
                  </a:lnTo>
                  <a:lnTo>
                    <a:pt x="520" y="279"/>
                  </a:lnTo>
                  <a:lnTo>
                    <a:pt x="532" y="214"/>
                  </a:lnTo>
                  <a:lnTo>
                    <a:pt x="532" y="197"/>
                  </a:lnTo>
                  <a:lnTo>
                    <a:pt x="526" y="189"/>
                  </a:lnTo>
                  <a:lnTo>
                    <a:pt x="520" y="173"/>
                  </a:lnTo>
                  <a:lnTo>
                    <a:pt x="488" y="132"/>
                  </a:lnTo>
                  <a:lnTo>
                    <a:pt x="476" y="107"/>
                  </a:lnTo>
                  <a:lnTo>
                    <a:pt x="469" y="91"/>
                  </a:lnTo>
                  <a:lnTo>
                    <a:pt x="469" y="41"/>
                  </a:lnTo>
                  <a:lnTo>
                    <a:pt x="495" y="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5" name="Freeform 173"/>
            <p:cNvSpPr>
              <a:spLocks noEditPoints="1"/>
            </p:cNvSpPr>
            <p:nvPr/>
          </p:nvSpPr>
          <p:spPr bwMode="auto">
            <a:xfrm>
              <a:off x="7622" y="2392"/>
              <a:ext cx="169" cy="927"/>
            </a:xfrm>
            <a:custGeom>
              <a:avLst/>
              <a:gdLst/>
              <a:ahLst/>
              <a:cxnLst>
                <a:cxn ang="0">
                  <a:pos x="82" y="705"/>
                </a:cxn>
                <a:cxn ang="0">
                  <a:pos x="107" y="713"/>
                </a:cxn>
                <a:cxn ang="0">
                  <a:pos x="125" y="722"/>
                </a:cxn>
                <a:cxn ang="0">
                  <a:pos x="144" y="738"/>
                </a:cxn>
                <a:cxn ang="0">
                  <a:pos x="157" y="763"/>
                </a:cxn>
                <a:cxn ang="0">
                  <a:pos x="169" y="795"/>
                </a:cxn>
                <a:cxn ang="0">
                  <a:pos x="169" y="820"/>
                </a:cxn>
                <a:cxn ang="0">
                  <a:pos x="163" y="853"/>
                </a:cxn>
                <a:cxn ang="0">
                  <a:pos x="150" y="886"/>
                </a:cxn>
                <a:cxn ang="0">
                  <a:pos x="132" y="902"/>
                </a:cxn>
                <a:cxn ang="0">
                  <a:pos x="107" y="918"/>
                </a:cxn>
                <a:cxn ang="0">
                  <a:pos x="82" y="927"/>
                </a:cxn>
                <a:cxn ang="0">
                  <a:pos x="57" y="918"/>
                </a:cxn>
                <a:cxn ang="0">
                  <a:pos x="32" y="902"/>
                </a:cxn>
                <a:cxn ang="0">
                  <a:pos x="19" y="886"/>
                </a:cxn>
                <a:cxn ang="0">
                  <a:pos x="7" y="853"/>
                </a:cxn>
                <a:cxn ang="0">
                  <a:pos x="0" y="820"/>
                </a:cxn>
                <a:cxn ang="0">
                  <a:pos x="7" y="779"/>
                </a:cxn>
                <a:cxn ang="0">
                  <a:pos x="32" y="730"/>
                </a:cxn>
                <a:cxn ang="0">
                  <a:pos x="57" y="713"/>
                </a:cxn>
                <a:cxn ang="0">
                  <a:pos x="82" y="705"/>
                </a:cxn>
                <a:cxn ang="0">
                  <a:pos x="82" y="0"/>
                </a:cxn>
                <a:cxn ang="0">
                  <a:pos x="107" y="8"/>
                </a:cxn>
                <a:cxn ang="0">
                  <a:pos x="125" y="16"/>
                </a:cxn>
                <a:cxn ang="0">
                  <a:pos x="144" y="33"/>
                </a:cxn>
                <a:cxn ang="0">
                  <a:pos x="157" y="57"/>
                </a:cxn>
                <a:cxn ang="0">
                  <a:pos x="169" y="90"/>
                </a:cxn>
                <a:cxn ang="0">
                  <a:pos x="169" y="115"/>
                </a:cxn>
                <a:cxn ang="0">
                  <a:pos x="163" y="148"/>
                </a:cxn>
                <a:cxn ang="0">
                  <a:pos x="150" y="180"/>
                </a:cxn>
                <a:cxn ang="0">
                  <a:pos x="132" y="197"/>
                </a:cxn>
                <a:cxn ang="0">
                  <a:pos x="107" y="213"/>
                </a:cxn>
                <a:cxn ang="0">
                  <a:pos x="82" y="221"/>
                </a:cxn>
                <a:cxn ang="0">
                  <a:pos x="57" y="213"/>
                </a:cxn>
                <a:cxn ang="0">
                  <a:pos x="32" y="197"/>
                </a:cxn>
                <a:cxn ang="0">
                  <a:pos x="19" y="180"/>
                </a:cxn>
                <a:cxn ang="0">
                  <a:pos x="7" y="148"/>
                </a:cxn>
                <a:cxn ang="0">
                  <a:pos x="0" y="115"/>
                </a:cxn>
                <a:cxn ang="0">
                  <a:pos x="7" y="74"/>
                </a:cxn>
                <a:cxn ang="0">
                  <a:pos x="32" y="24"/>
                </a:cxn>
                <a:cxn ang="0">
                  <a:pos x="57" y="8"/>
                </a:cxn>
                <a:cxn ang="0">
                  <a:pos x="82" y="0"/>
                </a:cxn>
              </a:cxnLst>
              <a:rect l="0" t="0" r="r" b="b"/>
              <a:pathLst>
                <a:path w="169" h="927">
                  <a:moveTo>
                    <a:pt x="82" y="705"/>
                  </a:moveTo>
                  <a:lnTo>
                    <a:pt x="107" y="713"/>
                  </a:lnTo>
                  <a:lnTo>
                    <a:pt x="125" y="722"/>
                  </a:lnTo>
                  <a:lnTo>
                    <a:pt x="144" y="738"/>
                  </a:lnTo>
                  <a:lnTo>
                    <a:pt x="157" y="763"/>
                  </a:lnTo>
                  <a:lnTo>
                    <a:pt x="169" y="795"/>
                  </a:lnTo>
                  <a:lnTo>
                    <a:pt x="169" y="820"/>
                  </a:lnTo>
                  <a:lnTo>
                    <a:pt x="163" y="853"/>
                  </a:lnTo>
                  <a:lnTo>
                    <a:pt x="150" y="886"/>
                  </a:lnTo>
                  <a:lnTo>
                    <a:pt x="132" y="902"/>
                  </a:lnTo>
                  <a:lnTo>
                    <a:pt x="107" y="918"/>
                  </a:lnTo>
                  <a:lnTo>
                    <a:pt x="82" y="927"/>
                  </a:lnTo>
                  <a:lnTo>
                    <a:pt x="57" y="918"/>
                  </a:lnTo>
                  <a:lnTo>
                    <a:pt x="32" y="902"/>
                  </a:lnTo>
                  <a:lnTo>
                    <a:pt x="19" y="886"/>
                  </a:lnTo>
                  <a:lnTo>
                    <a:pt x="7" y="853"/>
                  </a:lnTo>
                  <a:lnTo>
                    <a:pt x="0" y="820"/>
                  </a:lnTo>
                  <a:lnTo>
                    <a:pt x="7" y="779"/>
                  </a:lnTo>
                  <a:lnTo>
                    <a:pt x="32" y="730"/>
                  </a:lnTo>
                  <a:lnTo>
                    <a:pt x="57" y="713"/>
                  </a:lnTo>
                  <a:lnTo>
                    <a:pt x="82" y="705"/>
                  </a:lnTo>
                  <a:close/>
                  <a:moveTo>
                    <a:pt x="82" y="0"/>
                  </a:moveTo>
                  <a:lnTo>
                    <a:pt x="107" y="8"/>
                  </a:lnTo>
                  <a:lnTo>
                    <a:pt x="125" y="16"/>
                  </a:lnTo>
                  <a:lnTo>
                    <a:pt x="144" y="33"/>
                  </a:lnTo>
                  <a:lnTo>
                    <a:pt x="157" y="57"/>
                  </a:lnTo>
                  <a:lnTo>
                    <a:pt x="169" y="90"/>
                  </a:lnTo>
                  <a:lnTo>
                    <a:pt x="169" y="115"/>
                  </a:lnTo>
                  <a:lnTo>
                    <a:pt x="163" y="148"/>
                  </a:lnTo>
                  <a:lnTo>
                    <a:pt x="150" y="180"/>
                  </a:lnTo>
                  <a:lnTo>
                    <a:pt x="132" y="197"/>
                  </a:lnTo>
                  <a:lnTo>
                    <a:pt x="107" y="213"/>
                  </a:lnTo>
                  <a:lnTo>
                    <a:pt x="82" y="221"/>
                  </a:lnTo>
                  <a:lnTo>
                    <a:pt x="57" y="213"/>
                  </a:lnTo>
                  <a:lnTo>
                    <a:pt x="32" y="197"/>
                  </a:lnTo>
                  <a:lnTo>
                    <a:pt x="19" y="180"/>
                  </a:lnTo>
                  <a:lnTo>
                    <a:pt x="7" y="148"/>
                  </a:lnTo>
                  <a:lnTo>
                    <a:pt x="0" y="115"/>
                  </a:lnTo>
                  <a:lnTo>
                    <a:pt x="7" y="74"/>
                  </a:lnTo>
                  <a:lnTo>
                    <a:pt x="32" y="24"/>
                  </a:lnTo>
                  <a:lnTo>
                    <a:pt x="57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6" name="Freeform 174"/>
            <p:cNvSpPr>
              <a:spLocks noEditPoints="1"/>
            </p:cNvSpPr>
            <p:nvPr/>
          </p:nvSpPr>
          <p:spPr bwMode="auto">
            <a:xfrm>
              <a:off x="8273" y="1949"/>
              <a:ext cx="782" cy="1394"/>
            </a:xfrm>
            <a:custGeom>
              <a:avLst/>
              <a:gdLst/>
              <a:ahLst/>
              <a:cxnLst>
                <a:cxn ang="0">
                  <a:pos x="413" y="533"/>
                </a:cxn>
                <a:cxn ang="0">
                  <a:pos x="319" y="615"/>
                </a:cxn>
                <a:cxn ang="0">
                  <a:pos x="194" y="869"/>
                </a:cxn>
                <a:cxn ang="0">
                  <a:pos x="144" y="1148"/>
                </a:cxn>
                <a:cxn ang="0">
                  <a:pos x="188" y="1263"/>
                </a:cxn>
                <a:cxn ang="0">
                  <a:pos x="300" y="1255"/>
                </a:cxn>
                <a:cxn ang="0">
                  <a:pos x="432" y="1074"/>
                </a:cxn>
                <a:cxn ang="0">
                  <a:pos x="513" y="796"/>
                </a:cxn>
                <a:cxn ang="0">
                  <a:pos x="526" y="599"/>
                </a:cxn>
                <a:cxn ang="0">
                  <a:pos x="501" y="541"/>
                </a:cxn>
                <a:cxn ang="0">
                  <a:pos x="457" y="525"/>
                </a:cxn>
                <a:cxn ang="0">
                  <a:pos x="782" y="8"/>
                </a:cxn>
                <a:cxn ang="0">
                  <a:pos x="719" y="336"/>
                </a:cxn>
                <a:cxn ang="0">
                  <a:pos x="669" y="566"/>
                </a:cxn>
                <a:cxn ang="0">
                  <a:pos x="582" y="960"/>
                </a:cxn>
                <a:cxn ang="0">
                  <a:pos x="544" y="1140"/>
                </a:cxn>
                <a:cxn ang="0">
                  <a:pos x="532" y="1230"/>
                </a:cxn>
                <a:cxn ang="0">
                  <a:pos x="538" y="1263"/>
                </a:cxn>
                <a:cxn ang="0">
                  <a:pos x="569" y="1271"/>
                </a:cxn>
                <a:cxn ang="0">
                  <a:pos x="607" y="1230"/>
                </a:cxn>
                <a:cxn ang="0">
                  <a:pos x="682" y="1132"/>
                </a:cxn>
                <a:cxn ang="0">
                  <a:pos x="638" y="1263"/>
                </a:cxn>
                <a:cxn ang="0">
                  <a:pos x="526" y="1378"/>
                </a:cxn>
                <a:cxn ang="0">
                  <a:pos x="457" y="1394"/>
                </a:cxn>
                <a:cxn ang="0">
                  <a:pos x="425" y="1361"/>
                </a:cxn>
                <a:cxn ang="0">
                  <a:pos x="413" y="1255"/>
                </a:cxn>
                <a:cxn ang="0">
                  <a:pos x="432" y="1124"/>
                </a:cxn>
                <a:cxn ang="0">
                  <a:pos x="319" y="1304"/>
                </a:cxn>
                <a:cxn ang="0">
                  <a:pos x="213" y="1378"/>
                </a:cxn>
                <a:cxn ang="0">
                  <a:pos x="94" y="1370"/>
                </a:cxn>
                <a:cxn ang="0">
                  <a:pos x="12" y="1255"/>
                </a:cxn>
                <a:cxn ang="0">
                  <a:pos x="12" y="1025"/>
                </a:cxn>
                <a:cxn ang="0">
                  <a:pos x="113" y="763"/>
                </a:cxn>
                <a:cxn ang="0">
                  <a:pos x="269" y="566"/>
                </a:cxn>
                <a:cxn ang="0">
                  <a:pos x="444" y="484"/>
                </a:cxn>
                <a:cxn ang="0">
                  <a:pos x="526" y="533"/>
                </a:cxn>
                <a:cxn ang="0">
                  <a:pos x="613" y="271"/>
                </a:cxn>
                <a:cxn ang="0">
                  <a:pos x="632" y="172"/>
                </a:cxn>
                <a:cxn ang="0">
                  <a:pos x="638" y="115"/>
                </a:cxn>
                <a:cxn ang="0">
                  <a:pos x="601" y="82"/>
                </a:cxn>
                <a:cxn ang="0">
                  <a:pos x="544" y="49"/>
                </a:cxn>
                <a:cxn ang="0">
                  <a:pos x="701" y="16"/>
                </a:cxn>
              </a:cxnLst>
              <a:rect l="0" t="0" r="r" b="b"/>
              <a:pathLst>
                <a:path w="782" h="1394">
                  <a:moveTo>
                    <a:pt x="457" y="525"/>
                  </a:moveTo>
                  <a:lnTo>
                    <a:pt x="413" y="533"/>
                  </a:lnTo>
                  <a:lnTo>
                    <a:pt x="363" y="566"/>
                  </a:lnTo>
                  <a:lnTo>
                    <a:pt x="319" y="615"/>
                  </a:lnTo>
                  <a:lnTo>
                    <a:pt x="250" y="738"/>
                  </a:lnTo>
                  <a:lnTo>
                    <a:pt x="194" y="869"/>
                  </a:lnTo>
                  <a:lnTo>
                    <a:pt x="156" y="1017"/>
                  </a:lnTo>
                  <a:lnTo>
                    <a:pt x="144" y="1148"/>
                  </a:lnTo>
                  <a:lnTo>
                    <a:pt x="156" y="1214"/>
                  </a:lnTo>
                  <a:lnTo>
                    <a:pt x="188" y="1263"/>
                  </a:lnTo>
                  <a:lnTo>
                    <a:pt x="231" y="1279"/>
                  </a:lnTo>
                  <a:lnTo>
                    <a:pt x="300" y="1255"/>
                  </a:lnTo>
                  <a:lnTo>
                    <a:pt x="369" y="1181"/>
                  </a:lnTo>
                  <a:lnTo>
                    <a:pt x="432" y="1074"/>
                  </a:lnTo>
                  <a:lnTo>
                    <a:pt x="482" y="943"/>
                  </a:lnTo>
                  <a:lnTo>
                    <a:pt x="513" y="796"/>
                  </a:lnTo>
                  <a:lnTo>
                    <a:pt x="526" y="640"/>
                  </a:lnTo>
                  <a:lnTo>
                    <a:pt x="526" y="599"/>
                  </a:lnTo>
                  <a:lnTo>
                    <a:pt x="513" y="566"/>
                  </a:lnTo>
                  <a:lnTo>
                    <a:pt x="501" y="541"/>
                  </a:lnTo>
                  <a:lnTo>
                    <a:pt x="482" y="533"/>
                  </a:lnTo>
                  <a:lnTo>
                    <a:pt x="457" y="525"/>
                  </a:lnTo>
                  <a:close/>
                  <a:moveTo>
                    <a:pt x="776" y="0"/>
                  </a:moveTo>
                  <a:lnTo>
                    <a:pt x="782" y="8"/>
                  </a:lnTo>
                  <a:lnTo>
                    <a:pt x="745" y="189"/>
                  </a:lnTo>
                  <a:lnTo>
                    <a:pt x="719" y="336"/>
                  </a:lnTo>
                  <a:lnTo>
                    <a:pt x="694" y="459"/>
                  </a:lnTo>
                  <a:lnTo>
                    <a:pt x="669" y="566"/>
                  </a:lnTo>
                  <a:lnTo>
                    <a:pt x="632" y="746"/>
                  </a:lnTo>
                  <a:lnTo>
                    <a:pt x="582" y="960"/>
                  </a:lnTo>
                  <a:lnTo>
                    <a:pt x="563" y="1058"/>
                  </a:lnTo>
                  <a:lnTo>
                    <a:pt x="544" y="1140"/>
                  </a:lnTo>
                  <a:lnTo>
                    <a:pt x="538" y="1197"/>
                  </a:lnTo>
                  <a:lnTo>
                    <a:pt x="532" y="1230"/>
                  </a:lnTo>
                  <a:lnTo>
                    <a:pt x="532" y="1247"/>
                  </a:lnTo>
                  <a:lnTo>
                    <a:pt x="538" y="1263"/>
                  </a:lnTo>
                  <a:lnTo>
                    <a:pt x="551" y="1271"/>
                  </a:lnTo>
                  <a:lnTo>
                    <a:pt x="569" y="1271"/>
                  </a:lnTo>
                  <a:lnTo>
                    <a:pt x="588" y="1255"/>
                  </a:lnTo>
                  <a:lnTo>
                    <a:pt x="607" y="1230"/>
                  </a:lnTo>
                  <a:lnTo>
                    <a:pt x="638" y="1197"/>
                  </a:lnTo>
                  <a:lnTo>
                    <a:pt x="682" y="1132"/>
                  </a:lnTo>
                  <a:lnTo>
                    <a:pt x="694" y="1165"/>
                  </a:lnTo>
                  <a:lnTo>
                    <a:pt x="638" y="1263"/>
                  </a:lnTo>
                  <a:lnTo>
                    <a:pt x="582" y="1337"/>
                  </a:lnTo>
                  <a:lnTo>
                    <a:pt x="526" y="1378"/>
                  </a:lnTo>
                  <a:lnTo>
                    <a:pt x="475" y="1394"/>
                  </a:lnTo>
                  <a:lnTo>
                    <a:pt x="457" y="1394"/>
                  </a:lnTo>
                  <a:lnTo>
                    <a:pt x="438" y="1378"/>
                  </a:lnTo>
                  <a:lnTo>
                    <a:pt x="425" y="1361"/>
                  </a:lnTo>
                  <a:lnTo>
                    <a:pt x="413" y="1337"/>
                  </a:lnTo>
                  <a:lnTo>
                    <a:pt x="413" y="1255"/>
                  </a:lnTo>
                  <a:lnTo>
                    <a:pt x="419" y="1206"/>
                  </a:lnTo>
                  <a:lnTo>
                    <a:pt x="432" y="1124"/>
                  </a:lnTo>
                  <a:lnTo>
                    <a:pt x="369" y="1230"/>
                  </a:lnTo>
                  <a:lnTo>
                    <a:pt x="319" y="1304"/>
                  </a:lnTo>
                  <a:lnTo>
                    <a:pt x="269" y="1353"/>
                  </a:lnTo>
                  <a:lnTo>
                    <a:pt x="213" y="1378"/>
                  </a:lnTo>
                  <a:lnTo>
                    <a:pt x="156" y="1386"/>
                  </a:lnTo>
                  <a:lnTo>
                    <a:pt x="94" y="1370"/>
                  </a:lnTo>
                  <a:lnTo>
                    <a:pt x="44" y="1320"/>
                  </a:lnTo>
                  <a:lnTo>
                    <a:pt x="12" y="1255"/>
                  </a:lnTo>
                  <a:lnTo>
                    <a:pt x="0" y="1156"/>
                  </a:lnTo>
                  <a:lnTo>
                    <a:pt x="12" y="1025"/>
                  </a:lnTo>
                  <a:lnTo>
                    <a:pt x="56" y="894"/>
                  </a:lnTo>
                  <a:lnTo>
                    <a:pt x="113" y="763"/>
                  </a:lnTo>
                  <a:lnTo>
                    <a:pt x="188" y="656"/>
                  </a:lnTo>
                  <a:lnTo>
                    <a:pt x="269" y="566"/>
                  </a:lnTo>
                  <a:lnTo>
                    <a:pt x="357" y="508"/>
                  </a:lnTo>
                  <a:lnTo>
                    <a:pt x="444" y="484"/>
                  </a:lnTo>
                  <a:lnTo>
                    <a:pt x="494" y="492"/>
                  </a:lnTo>
                  <a:lnTo>
                    <a:pt x="526" y="533"/>
                  </a:lnTo>
                  <a:lnTo>
                    <a:pt x="544" y="599"/>
                  </a:lnTo>
                  <a:lnTo>
                    <a:pt x="613" y="271"/>
                  </a:lnTo>
                  <a:lnTo>
                    <a:pt x="626" y="213"/>
                  </a:lnTo>
                  <a:lnTo>
                    <a:pt x="632" y="172"/>
                  </a:lnTo>
                  <a:lnTo>
                    <a:pt x="638" y="148"/>
                  </a:lnTo>
                  <a:lnTo>
                    <a:pt x="638" y="115"/>
                  </a:lnTo>
                  <a:lnTo>
                    <a:pt x="626" y="98"/>
                  </a:lnTo>
                  <a:lnTo>
                    <a:pt x="601" y="82"/>
                  </a:lnTo>
                  <a:lnTo>
                    <a:pt x="544" y="82"/>
                  </a:lnTo>
                  <a:lnTo>
                    <a:pt x="544" y="49"/>
                  </a:lnTo>
                  <a:lnTo>
                    <a:pt x="632" y="33"/>
                  </a:lnTo>
                  <a:lnTo>
                    <a:pt x="701" y="16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7" name="Freeform 175"/>
            <p:cNvSpPr>
              <a:spLocks/>
            </p:cNvSpPr>
            <p:nvPr/>
          </p:nvSpPr>
          <p:spPr bwMode="auto">
            <a:xfrm>
              <a:off x="9011" y="2540"/>
              <a:ext cx="876" cy="959"/>
            </a:xfrm>
            <a:custGeom>
              <a:avLst/>
              <a:gdLst/>
              <a:ahLst/>
              <a:cxnLst>
                <a:cxn ang="0">
                  <a:pos x="463" y="0"/>
                </a:cxn>
                <a:cxn ang="0">
                  <a:pos x="407" y="32"/>
                </a:cxn>
                <a:cxn ang="0">
                  <a:pos x="351" y="131"/>
                </a:cxn>
                <a:cxn ang="0">
                  <a:pos x="607" y="418"/>
                </a:cxn>
                <a:cxn ang="0">
                  <a:pos x="663" y="155"/>
                </a:cxn>
                <a:cxn ang="0">
                  <a:pos x="670" y="106"/>
                </a:cxn>
                <a:cxn ang="0">
                  <a:pos x="657" y="49"/>
                </a:cxn>
                <a:cxn ang="0">
                  <a:pos x="620" y="32"/>
                </a:cxn>
                <a:cxn ang="0">
                  <a:pos x="588" y="0"/>
                </a:cxn>
                <a:cxn ang="0">
                  <a:pos x="876" y="24"/>
                </a:cxn>
                <a:cxn ang="0">
                  <a:pos x="807" y="49"/>
                </a:cxn>
                <a:cxn ang="0">
                  <a:pos x="789" y="98"/>
                </a:cxn>
                <a:cxn ang="0">
                  <a:pos x="632" y="836"/>
                </a:cxn>
                <a:cxn ang="0">
                  <a:pos x="626" y="885"/>
                </a:cxn>
                <a:cxn ang="0">
                  <a:pos x="657" y="918"/>
                </a:cxn>
                <a:cxn ang="0">
                  <a:pos x="714" y="926"/>
                </a:cxn>
                <a:cxn ang="0">
                  <a:pos x="407" y="951"/>
                </a:cxn>
                <a:cxn ang="0">
                  <a:pos x="463" y="910"/>
                </a:cxn>
                <a:cxn ang="0">
                  <a:pos x="520" y="820"/>
                </a:cxn>
                <a:cxn ang="0">
                  <a:pos x="276" y="475"/>
                </a:cxn>
                <a:cxn ang="0">
                  <a:pos x="194" y="844"/>
                </a:cxn>
                <a:cxn ang="0">
                  <a:pos x="207" y="918"/>
                </a:cxn>
                <a:cxn ang="0">
                  <a:pos x="244" y="926"/>
                </a:cxn>
                <a:cxn ang="0">
                  <a:pos x="276" y="959"/>
                </a:cxn>
                <a:cxn ang="0">
                  <a:pos x="0" y="935"/>
                </a:cxn>
                <a:cxn ang="0">
                  <a:pos x="50" y="918"/>
                </a:cxn>
                <a:cxn ang="0">
                  <a:pos x="88" y="861"/>
                </a:cxn>
                <a:cxn ang="0">
                  <a:pos x="232" y="180"/>
                </a:cxn>
                <a:cxn ang="0">
                  <a:pos x="238" y="131"/>
                </a:cxn>
                <a:cxn ang="0">
                  <a:pos x="244" y="65"/>
                </a:cxn>
                <a:cxn ang="0">
                  <a:pos x="219" y="41"/>
                </a:cxn>
                <a:cxn ang="0">
                  <a:pos x="157" y="24"/>
                </a:cxn>
              </a:cxnLst>
              <a:rect l="0" t="0" r="r" b="b"/>
              <a:pathLst>
                <a:path w="876" h="959">
                  <a:moveTo>
                    <a:pt x="157" y="0"/>
                  </a:moveTo>
                  <a:lnTo>
                    <a:pt x="463" y="0"/>
                  </a:lnTo>
                  <a:lnTo>
                    <a:pt x="463" y="24"/>
                  </a:lnTo>
                  <a:lnTo>
                    <a:pt x="407" y="32"/>
                  </a:lnTo>
                  <a:lnTo>
                    <a:pt x="376" y="73"/>
                  </a:lnTo>
                  <a:lnTo>
                    <a:pt x="351" y="131"/>
                  </a:lnTo>
                  <a:lnTo>
                    <a:pt x="288" y="418"/>
                  </a:lnTo>
                  <a:lnTo>
                    <a:pt x="607" y="418"/>
                  </a:lnTo>
                  <a:lnTo>
                    <a:pt x="657" y="180"/>
                  </a:lnTo>
                  <a:lnTo>
                    <a:pt x="663" y="155"/>
                  </a:lnTo>
                  <a:lnTo>
                    <a:pt x="663" y="131"/>
                  </a:lnTo>
                  <a:lnTo>
                    <a:pt x="670" y="106"/>
                  </a:lnTo>
                  <a:lnTo>
                    <a:pt x="670" y="65"/>
                  </a:lnTo>
                  <a:lnTo>
                    <a:pt x="657" y="49"/>
                  </a:lnTo>
                  <a:lnTo>
                    <a:pt x="645" y="41"/>
                  </a:lnTo>
                  <a:lnTo>
                    <a:pt x="620" y="32"/>
                  </a:lnTo>
                  <a:lnTo>
                    <a:pt x="588" y="24"/>
                  </a:lnTo>
                  <a:lnTo>
                    <a:pt x="588" y="0"/>
                  </a:lnTo>
                  <a:lnTo>
                    <a:pt x="864" y="0"/>
                  </a:lnTo>
                  <a:lnTo>
                    <a:pt x="876" y="24"/>
                  </a:lnTo>
                  <a:lnTo>
                    <a:pt x="845" y="32"/>
                  </a:lnTo>
                  <a:lnTo>
                    <a:pt x="807" y="49"/>
                  </a:lnTo>
                  <a:lnTo>
                    <a:pt x="801" y="73"/>
                  </a:lnTo>
                  <a:lnTo>
                    <a:pt x="789" y="98"/>
                  </a:lnTo>
                  <a:lnTo>
                    <a:pt x="782" y="131"/>
                  </a:lnTo>
                  <a:lnTo>
                    <a:pt x="632" y="836"/>
                  </a:lnTo>
                  <a:lnTo>
                    <a:pt x="626" y="853"/>
                  </a:lnTo>
                  <a:lnTo>
                    <a:pt x="626" y="885"/>
                  </a:lnTo>
                  <a:lnTo>
                    <a:pt x="645" y="910"/>
                  </a:lnTo>
                  <a:lnTo>
                    <a:pt x="657" y="918"/>
                  </a:lnTo>
                  <a:lnTo>
                    <a:pt x="682" y="918"/>
                  </a:lnTo>
                  <a:lnTo>
                    <a:pt x="714" y="926"/>
                  </a:lnTo>
                  <a:lnTo>
                    <a:pt x="714" y="951"/>
                  </a:lnTo>
                  <a:lnTo>
                    <a:pt x="407" y="951"/>
                  </a:lnTo>
                  <a:lnTo>
                    <a:pt x="407" y="926"/>
                  </a:lnTo>
                  <a:lnTo>
                    <a:pt x="463" y="910"/>
                  </a:lnTo>
                  <a:lnTo>
                    <a:pt x="501" y="877"/>
                  </a:lnTo>
                  <a:lnTo>
                    <a:pt x="520" y="820"/>
                  </a:lnTo>
                  <a:lnTo>
                    <a:pt x="595" y="475"/>
                  </a:lnTo>
                  <a:lnTo>
                    <a:pt x="276" y="475"/>
                  </a:lnTo>
                  <a:lnTo>
                    <a:pt x="200" y="836"/>
                  </a:lnTo>
                  <a:lnTo>
                    <a:pt x="194" y="844"/>
                  </a:lnTo>
                  <a:lnTo>
                    <a:pt x="194" y="885"/>
                  </a:lnTo>
                  <a:lnTo>
                    <a:pt x="207" y="918"/>
                  </a:lnTo>
                  <a:lnTo>
                    <a:pt x="225" y="926"/>
                  </a:lnTo>
                  <a:lnTo>
                    <a:pt x="244" y="926"/>
                  </a:lnTo>
                  <a:lnTo>
                    <a:pt x="276" y="935"/>
                  </a:lnTo>
                  <a:lnTo>
                    <a:pt x="276" y="959"/>
                  </a:lnTo>
                  <a:lnTo>
                    <a:pt x="0" y="959"/>
                  </a:lnTo>
                  <a:lnTo>
                    <a:pt x="0" y="935"/>
                  </a:lnTo>
                  <a:lnTo>
                    <a:pt x="32" y="926"/>
                  </a:lnTo>
                  <a:lnTo>
                    <a:pt x="50" y="918"/>
                  </a:lnTo>
                  <a:lnTo>
                    <a:pt x="63" y="910"/>
                  </a:lnTo>
                  <a:lnTo>
                    <a:pt x="88" y="861"/>
                  </a:lnTo>
                  <a:lnTo>
                    <a:pt x="94" y="828"/>
                  </a:lnTo>
                  <a:lnTo>
                    <a:pt x="232" y="180"/>
                  </a:lnTo>
                  <a:lnTo>
                    <a:pt x="238" y="155"/>
                  </a:lnTo>
                  <a:lnTo>
                    <a:pt x="238" y="131"/>
                  </a:lnTo>
                  <a:lnTo>
                    <a:pt x="244" y="106"/>
                  </a:lnTo>
                  <a:lnTo>
                    <a:pt x="244" y="65"/>
                  </a:lnTo>
                  <a:lnTo>
                    <a:pt x="232" y="49"/>
                  </a:lnTo>
                  <a:lnTo>
                    <a:pt x="219" y="41"/>
                  </a:lnTo>
                  <a:lnTo>
                    <a:pt x="194" y="32"/>
                  </a:lnTo>
                  <a:lnTo>
                    <a:pt x="157" y="2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8" name="Freeform 176"/>
            <p:cNvSpPr>
              <a:spLocks/>
            </p:cNvSpPr>
            <p:nvPr/>
          </p:nvSpPr>
          <p:spPr bwMode="auto">
            <a:xfrm>
              <a:off x="10238" y="1826"/>
              <a:ext cx="350" cy="1977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37" y="0"/>
                </a:cxn>
                <a:cxn ang="0">
                  <a:pos x="344" y="8"/>
                </a:cxn>
                <a:cxn ang="0">
                  <a:pos x="344" y="25"/>
                </a:cxn>
                <a:cxn ang="0">
                  <a:pos x="325" y="49"/>
                </a:cxn>
                <a:cxn ang="0">
                  <a:pos x="225" y="205"/>
                </a:cxn>
                <a:cxn ang="0">
                  <a:pos x="156" y="385"/>
                </a:cxn>
                <a:cxn ang="0">
                  <a:pos x="112" y="574"/>
                </a:cxn>
                <a:cxn ang="0">
                  <a:pos x="87" y="779"/>
                </a:cxn>
                <a:cxn ang="0">
                  <a:pos x="81" y="984"/>
                </a:cxn>
                <a:cxn ang="0">
                  <a:pos x="87" y="1140"/>
                </a:cxn>
                <a:cxn ang="0">
                  <a:pos x="100" y="1304"/>
                </a:cxn>
                <a:cxn ang="0">
                  <a:pos x="131" y="1468"/>
                </a:cxn>
                <a:cxn ang="0">
                  <a:pos x="175" y="1632"/>
                </a:cxn>
                <a:cxn ang="0">
                  <a:pos x="237" y="1780"/>
                </a:cxn>
                <a:cxn ang="0">
                  <a:pos x="319" y="1911"/>
                </a:cxn>
                <a:cxn ang="0">
                  <a:pos x="344" y="1944"/>
                </a:cxn>
                <a:cxn ang="0">
                  <a:pos x="344" y="1952"/>
                </a:cxn>
                <a:cxn ang="0">
                  <a:pos x="350" y="1960"/>
                </a:cxn>
                <a:cxn ang="0">
                  <a:pos x="337" y="1977"/>
                </a:cxn>
                <a:cxn ang="0">
                  <a:pos x="312" y="1960"/>
                </a:cxn>
                <a:cxn ang="0">
                  <a:pos x="269" y="1919"/>
                </a:cxn>
                <a:cxn ang="0">
                  <a:pos x="219" y="1845"/>
                </a:cxn>
                <a:cxn ang="0">
                  <a:pos x="156" y="1739"/>
                </a:cxn>
                <a:cxn ang="0">
                  <a:pos x="100" y="1608"/>
                </a:cxn>
                <a:cxn ang="0">
                  <a:pos x="50" y="1443"/>
                </a:cxn>
                <a:cxn ang="0">
                  <a:pos x="18" y="1279"/>
                </a:cxn>
                <a:cxn ang="0">
                  <a:pos x="6" y="1124"/>
                </a:cxn>
                <a:cxn ang="0">
                  <a:pos x="0" y="992"/>
                </a:cxn>
                <a:cxn ang="0">
                  <a:pos x="6" y="804"/>
                </a:cxn>
                <a:cxn ang="0">
                  <a:pos x="37" y="607"/>
                </a:cxn>
                <a:cxn ang="0">
                  <a:pos x="93" y="385"/>
                </a:cxn>
                <a:cxn ang="0">
                  <a:pos x="143" y="271"/>
                </a:cxn>
                <a:cxn ang="0">
                  <a:pos x="194" y="172"/>
                </a:cxn>
                <a:cxn ang="0">
                  <a:pos x="237" y="98"/>
                </a:cxn>
                <a:cxn ang="0">
                  <a:pos x="281" y="41"/>
                </a:cxn>
                <a:cxn ang="0">
                  <a:pos x="312" y="8"/>
                </a:cxn>
                <a:cxn ang="0">
                  <a:pos x="331" y="0"/>
                </a:cxn>
              </a:cxnLst>
              <a:rect l="0" t="0" r="r" b="b"/>
              <a:pathLst>
                <a:path w="350" h="1977">
                  <a:moveTo>
                    <a:pt x="331" y="0"/>
                  </a:moveTo>
                  <a:lnTo>
                    <a:pt x="337" y="0"/>
                  </a:lnTo>
                  <a:lnTo>
                    <a:pt x="344" y="8"/>
                  </a:lnTo>
                  <a:lnTo>
                    <a:pt x="344" y="25"/>
                  </a:lnTo>
                  <a:lnTo>
                    <a:pt x="325" y="49"/>
                  </a:lnTo>
                  <a:lnTo>
                    <a:pt x="225" y="205"/>
                  </a:lnTo>
                  <a:lnTo>
                    <a:pt x="156" y="385"/>
                  </a:lnTo>
                  <a:lnTo>
                    <a:pt x="112" y="574"/>
                  </a:lnTo>
                  <a:lnTo>
                    <a:pt x="87" y="779"/>
                  </a:lnTo>
                  <a:lnTo>
                    <a:pt x="81" y="984"/>
                  </a:lnTo>
                  <a:lnTo>
                    <a:pt x="87" y="1140"/>
                  </a:lnTo>
                  <a:lnTo>
                    <a:pt x="100" y="1304"/>
                  </a:lnTo>
                  <a:lnTo>
                    <a:pt x="131" y="1468"/>
                  </a:lnTo>
                  <a:lnTo>
                    <a:pt x="175" y="1632"/>
                  </a:lnTo>
                  <a:lnTo>
                    <a:pt x="237" y="1780"/>
                  </a:lnTo>
                  <a:lnTo>
                    <a:pt x="319" y="1911"/>
                  </a:lnTo>
                  <a:lnTo>
                    <a:pt x="344" y="1944"/>
                  </a:lnTo>
                  <a:lnTo>
                    <a:pt x="344" y="1952"/>
                  </a:lnTo>
                  <a:lnTo>
                    <a:pt x="350" y="1960"/>
                  </a:lnTo>
                  <a:lnTo>
                    <a:pt x="337" y="1977"/>
                  </a:lnTo>
                  <a:lnTo>
                    <a:pt x="312" y="1960"/>
                  </a:lnTo>
                  <a:lnTo>
                    <a:pt x="269" y="1919"/>
                  </a:lnTo>
                  <a:lnTo>
                    <a:pt x="219" y="1845"/>
                  </a:lnTo>
                  <a:lnTo>
                    <a:pt x="156" y="1739"/>
                  </a:lnTo>
                  <a:lnTo>
                    <a:pt x="100" y="1608"/>
                  </a:lnTo>
                  <a:lnTo>
                    <a:pt x="50" y="1443"/>
                  </a:lnTo>
                  <a:lnTo>
                    <a:pt x="18" y="1279"/>
                  </a:lnTo>
                  <a:lnTo>
                    <a:pt x="6" y="1124"/>
                  </a:lnTo>
                  <a:lnTo>
                    <a:pt x="0" y="992"/>
                  </a:lnTo>
                  <a:lnTo>
                    <a:pt x="6" y="804"/>
                  </a:lnTo>
                  <a:lnTo>
                    <a:pt x="37" y="607"/>
                  </a:lnTo>
                  <a:lnTo>
                    <a:pt x="93" y="385"/>
                  </a:lnTo>
                  <a:lnTo>
                    <a:pt x="143" y="271"/>
                  </a:lnTo>
                  <a:lnTo>
                    <a:pt x="194" y="172"/>
                  </a:lnTo>
                  <a:lnTo>
                    <a:pt x="237" y="98"/>
                  </a:lnTo>
                  <a:lnTo>
                    <a:pt x="281" y="41"/>
                  </a:lnTo>
                  <a:lnTo>
                    <a:pt x="312" y="8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9" name="Freeform 177"/>
            <p:cNvSpPr>
              <a:spLocks/>
            </p:cNvSpPr>
            <p:nvPr/>
          </p:nvSpPr>
          <p:spPr bwMode="auto">
            <a:xfrm>
              <a:off x="10751" y="2425"/>
              <a:ext cx="656" cy="885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112" y="762"/>
                </a:cxn>
                <a:cxn ang="0">
                  <a:pos x="131" y="787"/>
                </a:cxn>
                <a:cxn ang="0">
                  <a:pos x="187" y="771"/>
                </a:cxn>
                <a:cxn ang="0">
                  <a:pos x="287" y="623"/>
                </a:cxn>
                <a:cxn ang="0">
                  <a:pos x="387" y="443"/>
                </a:cxn>
                <a:cxn ang="0">
                  <a:pos x="469" y="221"/>
                </a:cxn>
                <a:cxn ang="0">
                  <a:pos x="525" y="16"/>
                </a:cxn>
                <a:cxn ang="0">
                  <a:pos x="519" y="607"/>
                </a:cxn>
                <a:cxn ang="0">
                  <a:pos x="494" y="713"/>
                </a:cxn>
                <a:cxn ang="0">
                  <a:pos x="488" y="779"/>
                </a:cxn>
                <a:cxn ang="0">
                  <a:pos x="519" y="795"/>
                </a:cxn>
                <a:cxn ang="0">
                  <a:pos x="556" y="754"/>
                </a:cxn>
                <a:cxn ang="0">
                  <a:pos x="631" y="639"/>
                </a:cxn>
                <a:cxn ang="0">
                  <a:pos x="563" y="820"/>
                </a:cxn>
                <a:cxn ang="0">
                  <a:pos x="488" y="877"/>
                </a:cxn>
                <a:cxn ang="0">
                  <a:pos x="425" y="885"/>
                </a:cxn>
                <a:cxn ang="0">
                  <a:pos x="394" y="861"/>
                </a:cxn>
                <a:cxn ang="0">
                  <a:pos x="375" y="812"/>
                </a:cxn>
                <a:cxn ang="0">
                  <a:pos x="381" y="738"/>
                </a:cxn>
                <a:cxn ang="0">
                  <a:pos x="412" y="541"/>
                </a:cxn>
                <a:cxn ang="0">
                  <a:pos x="375" y="541"/>
                </a:cxn>
                <a:cxn ang="0">
                  <a:pos x="262" y="746"/>
                </a:cxn>
                <a:cxn ang="0">
                  <a:pos x="168" y="853"/>
                </a:cxn>
                <a:cxn ang="0">
                  <a:pos x="81" y="885"/>
                </a:cxn>
                <a:cxn ang="0">
                  <a:pos x="37" y="877"/>
                </a:cxn>
                <a:cxn ang="0">
                  <a:pos x="6" y="836"/>
                </a:cxn>
                <a:cxn ang="0">
                  <a:pos x="0" y="779"/>
                </a:cxn>
                <a:cxn ang="0">
                  <a:pos x="18" y="648"/>
                </a:cxn>
                <a:cxn ang="0">
                  <a:pos x="93" y="254"/>
                </a:cxn>
                <a:cxn ang="0">
                  <a:pos x="112" y="123"/>
                </a:cxn>
                <a:cxn ang="0">
                  <a:pos x="106" y="106"/>
                </a:cxn>
                <a:cxn ang="0">
                  <a:pos x="81" y="90"/>
                </a:cxn>
                <a:cxn ang="0">
                  <a:pos x="18" y="82"/>
                </a:cxn>
                <a:cxn ang="0">
                  <a:pos x="168" y="24"/>
                </a:cxn>
              </a:cxnLst>
              <a:rect l="0" t="0" r="r" b="b"/>
              <a:pathLst>
                <a:path w="656" h="885">
                  <a:moveTo>
                    <a:pt x="244" y="0"/>
                  </a:moveTo>
                  <a:lnTo>
                    <a:pt x="250" y="0"/>
                  </a:lnTo>
                  <a:lnTo>
                    <a:pt x="112" y="721"/>
                  </a:lnTo>
                  <a:lnTo>
                    <a:pt x="112" y="762"/>
                  </a:lnTo>
                  <a:lnTo>
                    <a:pt x="118" y="779"/>
                  </a:lnTo>
                  <a:lnTo>
                    <a:pt x="131" y="787"/>
                  </a:lnTo>
                  <a:lnTo>
                    <a:pt x="143" y="787"/>
                  </a:lnTo>
                  <a:lnTo>
                    <a:pt x="187" y="771"/>
                  </a:lnTo>
                  <a:lnTo>
                    <a:pt x="231" y="713"/>
                  </a:lnTo>
                  <a:lnTo>
                    <a:pt x="287" y="623"/>
                  </a:lnTo>
                  <a:lnTo>
                    <a:pt x="356" y="500"/>
                  </a:lnTo>
                  <a:lnTo>
                    <a:pt x="387" y="443"/>
                  </a:lnTo>
                  <a:lnTo>
                    <a:pt x="444" y="295"/>
                  </a:lnTo>
                  <a:lnTo>
                    <a:pt x="469" y="221"/>
                  </a:lnTo>
                  <a:lnTo>
                    <a:pt x="494" y="131"/>
                  </a:lnTo>
                  <a:lnTo>
                    <a:pt x="525" y="16"/>
                  </a:lnTo>
                  <a:lnTo>
                    <a:pt x="638" y="16"/>
                  </a:lnTo>
                  <a:lnTo>
                    <a:pt x="519" y="607"/>
                  </a:lnTo>
                  <a:lnTo>
                    <a:pt x="506" y="672"/>
                  </a:lnTo>
                  <a:lnTo>
                    <a:pt x="494" y="713"/>
                  </a:lnTo>
                  <a:lnTo>
                    <a:pt x="488" y="738"/>
                  </a:lnTo>
                  <a:lnTo>
                    <a:pt x="488" y="779"/>
                  </a:lnTo>
                  <a:lnTo>
                    <a:pt x="500" y="795"/>
                  </a:lnTo>
                  <a:lnTo>
                    <a:pt x="519" y="795"/>
                  </a:lnTo>
                  <a:lnTo>
                    <a:pt x="538" y="779"/>
                  </a:lnTo>
                  <a:lnTo>
                    <a:pt x="556" y="754"/>
                  </a:lnTo>
                  <a:lnTo>
                    <a:pt x="588" y="705"/>
                  </a:lnTo>
                  <a:lnTo>
                    <a:pt x="631" y="639"/>
                  </a:lnTo>
                  <a:lnTo>
                    <a:pt x="656" y="656"/>
                  </a:lnTo>
                  <a:lnTo>
                    <a:pt x="563" y="820"/>
                  </a:lnTo>
                  <a:lnTo>
                    <a:pt x="525" y="861"/>
                  </a:lnTo>
                  <a:lnTo>
                    <a:pt x="488" y="877"/>
                  </a:lnTo>
                  <a:lnTo>
                    <a:pt x="450" y="885"/>
                  </a:lnTo>
                  <a:lnTo>
                    <a:pt x="425" y="885"/>
                  </a:lnTo>
                  <a:lnTo>
                    <a:pt x="406" y="869"/>
                  </a:lnTo>
                  <a:lnTo>
                    <a:pt x="394" y="861"/>
                  </a:lnTo>
                  <a:lnTo>
                    <a:pt x="381" y="836"/>
                  </a:lnTo>
                  <a:lnTo>
                    <a:pt x="375" y="812"/>
                  </a:lnTo>
                  <a:lnTo>
                    <a:pt x="375" y="787"/>
                  </a:lnTo>
                  <a:lnTo>
                    <a:pt x="381" y="738"/>
                  </a:lnTo>
                  <a:lnTo>
                    <a:pt x="394" y="656"/>
                  </a:lnTo>
                  <a:lnTo>
                    <a:pt x="412" y="541"/>
                  </a:lnTo>
                  <a:lnTo>
                    <a:pt x="444" y="393"/>
                  </a:lnTo>
                  <a:lnTo>
                    <a:pt x="375" y="541"/>
                  </a:lnTo>
                  <a:lnTo>
                    <a:pt x="312" y="656"/>
                  </a:lnTo>
                  <a:lnTo>
                    <a:pt x="262" y="746"/>
                  </a:lnTo>
                  <a:lnTo>
                    <a:pt x="212" y="812"/>
                  </a:lnTo>
                  <a:lnTo>
                    <a:pt x="168" y="853"/>
                  </a:lnTo>
                  <a:lnTo>
                    <a:pt x="125" y="877"/>
                  </a:lnTo>
                  <a:lnTo>
                    <a:pt x="81" y="885"/>
                  </a:lnTo>
                  <a:lnTo>
                    <a:pt x="56" y="885"/>
                  </a:lnTo>
                  <a:lnTo>
                    <a:pt x="37" y="877"/>
                  </a:lnTo>
                  <a:lnTo>
                    <a:pt x="18" y="861"/>
                  </a:lnTo>
                  <a:lnTo>
                    <a:pt x="6" y="836"/>
                  </a:lnTo>
                  <a:lnTo>
                    <a:pt x="0" y="812"/>
                  </a:lnTo>
                  <a:lnTo>
                    <a:pt x="0" y="779"/>
                  </a:lnTo>
                  <a:lnTo>
                    <a:pt x="6" y="730"/>
                  </a:lnTo>
                  <a:lnTo>
                    <a:pt x="18" y="648"/>
                  </a:lnTo>
                  <a:lnTo>
                    <a:pt x="37" y="533"/>
                  </a:lnTo>
                  <a:lnTo>
                    <a:pt x="93" y="254"/>
                  </a:lnTo>
                  <a:lnTo>
                    <a:pt x="106" y="172"/>
                  </a:lnTo>
                  <a:lnTo>
                    <a:pt x="112" y="123"/>
                  </a:lnTo>
                  <a:lnTo>
                    <a:pt x="112" y="115"/>
                  </a:lnTo>
                  <a:lnTo>
                    <a:pt x="106" y="106"/>
                  </a:lnTo>
                  <a:lnTo>
                    <a:pt x="100" y="90"/>
                  </a:lnTo>
                  <a:lnTo>
                    <a:pt x="81" y="90"/>
                  </a:lnTo>
                  <a:lnTo>
                    <a:pt x="81" y="82"/>
                  </a:lnTo>
                  <a:lnTo>
                    <a:pt x="18" y="82"/>
                  </a:lnTo>
                  <a:lnTo>
                    <a:pt x="18" y="57"/>
                  </a:lnTo>
                  <a:lnTo>
                    <a:pt x="168" y="2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0" name="Freeform 178"/>
            <p:cNvSpPr>
              <a:spLocks/>
            </p:cNvSpPr>
            <p:nvPr/>
          </p:nvSpPr>
          <p:spPr bwMode="auto">
            <a:xfrm>
              <a:off x="11576" y="3089"/>
              <a:ext cx="176" cy="599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2" y="0"/>
                </a:cxn>
                <a:cxn ang="0">
                  <a:pos x="119" y="16"/>
                </a:cxn>
                <a:cxn ang="0">
                  <a:pos x="151" y="57"/>
                </a:cxn>
                <a:cxn ang="0">
                  <a:pos x="169" y="115"/>
                </a:cxn>
                <a:cxn ang="0">
                  <a:pos x="176" y="205"/>
                </a:cxn>
                <a:cxn ang="0">
                  <a:pos x="169" y="213"/>
                </a:cxn>
                <a:cxn ang="0">
                  <a:pos x="163" y="320"/>
                </a:cxn>
                <a:cxn ang="0">
                  <a:pos x="138" y="418"/>
                </a:cxn>
                <a:cxn ang="0">
                  <a:pos x="107" y="492"/>
                </a:cxn>
                <a:cxn ang="0">
                  <a:pos x="75" y="550"/>
                </a:cxn>
                <a:cxn ang="0">
                  <a:pos x="50" y="582"/>
                </a:cxn>
                <a:cxn ang="0">
                  <a:pos x="32" y="599"/>
                </a:cxn>
                <a:cxn ang="0">
                  <a:pos x="25" y="599"/>
                </a:cxn>
                <a:cxn ang="0">
                  <a:pos x="19" y="591"/>
                </a:cxn>
                <a:cxn ang="0">
                  <a:pos x="19" y="566"/>
                </a:cxn>
                <a:cxn ang="0">
                  <a:pos x="38" y="541"/>
                </a:cxn>
                <a:cxn ang="0">
                  <a:pos x="69" y="484"/>
                </a:cxn>
                <a:cxn ang="0">
                  <a:pos x="107" y="410"/>
                </a:cxn>
                <a:cxn ang="0">
                  <a:pos x="126" y="320"/>
                </a:cxn>
                <a:cxn ang="0">
                  <a:pos x="138" y="213"/>
                </a:cxn>
                <a:cxn ang="0">
                  <a:pos x="138" y="189"/>
                </a:cxn>
                <a:cxn ang="0">
                  <a:pos x="132" y="189"/>
                </a:cxn>
                <a:cxn ang="0">
                  <a:pos x="119" y="205"/>
                </a:cxn>
                <a:cxn ang="0">
                  <a:pos x="101" y="213"/>
                </a:cxn>
                <a:cxn ang="0">
                  <a:pos x="57" y="213"/>
                </a:cxn>
                <a:cxn ang="0">
                  <a:pos x="38" y="197"/>
                </a:cxn>
                <a:cxn ang="0">
                  <a:pos x="25" y="180"/>
                </a:cxn>
                <a:cxn ang="0">
                  <a:pos x="0" y="131"/>
                </a:cxn>
                <a:cxn ang="0">
                  <a:pos x="0" y="82"/>
                </a:cxn>
                <a:cxn ang="0">
                  <a:pos x="25" y="33"/>
                </a:cxn>
                <a:cxn ang="0">
                  <a:pos x="38" y="16"/>
                </a:cxn>
                <a:cxn ang="0">
                  <a:pos x="57" y="0"/>
                </a:cxn>
              </a:cxnLst>
              <a:rect l="0" t="0" r="r" b="b"/>
              <a:pathLst>
                <a:path w="176" h="599">
                  <a:moveTo>
                    <a:pt x="57" y="0"/>
                  </a:moveTo>
                  <a:lnTo>
                    <a:pt x="82" y="0"/>
                  </a:lnTo>
                  <a:lnTo>
                    <a:pt x="119" y="16"/>
                  </a:lnTo>
                  <a:lnTo>
                    <a:pt x="151" y="57"/>
                  </a:lnTo>
                  <a:lnTo>
                    <a:pt x="169" y="115"/>
                  </a:lnTo>
                  <a:lnTo>
                    <a:pt x="176" y="205"/>
                  </a:lnTo>
                  <a:lnTo>
                    <a:pt x="169" y="213"/>
                  </a:lnTo>
                  <a:lnTo>
                    <a:pt x="163" y="320"/>
                  </a:lnTo>
                  <a:lnTo>
                    <a:pt x="138" y="418"/>
                  </a:lnTo>
                  <a:lnTo>
                    <a:pt x="107" y="492"/>
                  </a:lnTo>
                  <a:lnTo>
                    <a:pt x="75" y="550"/>
                  </a:lnTo>
                  <a:lnTo>
                    <a:pt x="50" y="582"/>
                  </a:lnTo>
                  <a:lnTo>
                    <a:pt x="32" y="599"/>
                  </a:lnTo>
                  <a:lnTo>
                    <a:pt x="25" y="599"/>
                  </a:lnTo>
                  <a:lnTo>
                    <a:pt x="19" y="591"/>
                  </a:lnTo>
                  <a:lnTo>
                    <a:pt x="19" y="566"/>
                  </a:lnTo>
                  <a:lnTo>
                    <a:pt x="38" y="541"/>
                  </a:lnTo>
                  <a:lnTo>
                    <a:pt x="69" y="484"/>
                  </a:lnTo>
                  <a:lnTo>
                    <a:pt x="107" y="410"/>
                  </a:lnTo>
                  <a:lnTo>
                    <a:pt x="126" y="320"/>
                  </a:lnTo>
                  <a:lnTo>
                    <a:pt x="138" y="213"/>
                  </a:lnTo>
                  <a:lnTo>
                    <a:pt x="138" y="189"/>
                  </a:lnTo>
                  <a:lnTo>
                    <a:pt x="132" y="189"/>
                  </a:lnTo>
                  <a:lnTo>
                    <a:pt x="119" y="205"/>
                  </a:lnTo>
                  <a:lnTo>
                    <a:pt x="101" y="213"/>
                  </a:lnTo>
                  <a:lnTo>
                    <a:pt x="57" y="213"/>
                  </a:lnTo>
                  <a:lnTo>
                    <a:pt x="38" y="197"/>
                  </a:lnTo>
                  <a:lnTo>
                    <a:pt x="25" y="180"/>
                  </a:lnTo>
                  <a:lnTo>
                    <a:pt x="0" y="131"/>
                  </a:lnTo>
                  <a:lnTo>
                    <a:pt x="0" y="82"/>
                  </a:lnTo>
                  <a:lnTo>
                    <a:pt x="25" y="33"/>
                  </a:lnTo>
                  <a:lnTo>
                    <a:pt x="38" y="1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1" name="Freeform 179"/>
            <p:cNvSpPr>
              <a:spLocks/>
            </p:cNvSpPr>
            <p:nvPr/>
          </p:nvSpPr>
          <p:spPr bwMode="auto">
            <a:xfrm>
              <a:off x="11933" y="2416"/>
              <a:ext cx="607" cy="911"/>
            </a:xfrm>
            <a:custGeom>
              <a:avLst/>
              <a:gdLst/>
              <a:ahLst/>
              <a:cxnLst>
                <a:cxn ang="0">
                  <a:pos x="507" y="0"/>
                </a:cxn>
                <a:cxn ang="0">
                  <a:pos x="526" y="0"/>
                </a:cxn>
                <a:cxn ang="0">
                  <a:pos x="551" y="9"/>
                </a:cxn>
                <a:cxn ang="0">
                  <a:pos x="576" y="25"/>
                </a:cxn>
                <a:cxn ang="0">
                  <a:pos x="601" y="74"/>
                </a:cxn>
                <a:cxn ang="0">
                  <a:pos x="607" y="115"/>
                </a:cxn>
                <a:cxn ang="0">
                  <a:pos x="601" y="181"/>
                </a:cxn>
                <a:cxn ang="0">
                  <a:pos x="582" y="255"/>
                </a:cxn>
                <a:cxn ang="0">
                  <a:pos x="551" y="337"/>
                </a:cxn>
                <a:cxn ang="0">
                  <a:pos x="513" y="419"/>
                </a:cxn>
                <a:cxn ang="0">
                  <a:pos x="438" y="550"/>
                </a:cxn>
                <a:cxn ang="0">
                  <a:pos x="369" y="673"/>
                </a:cxn>
                <a:cxn ang="0">
                  <a:pos x="307" y="771"/>
                </a:cxn>
                <a:cxn ang="0">
                  <a:pos x="250" y="845"/>
                </a:cxn>
                <a:cxn ang="0">
                  <a:pos x="207" y="894"/>
                </a:cxn>
                <a:cxn ang="0">
                  <a:pos x="181" y="911"/>
                </a:cxn>
                <a:cxn ang="0">
                  <a:pos x="175" y="911"/>
                </a:cxn>
                <a:cxn ang="0">
                  <a:pos x="169" y="903"/>
                </a:cxn>
                <a:cxn ang="0">
                  <a:pos x="169" y="755"/>
                </a:cxn>
                <a:cxn ang="0">
                  <a:pos x="163" y="640"/>
                </a:cxn>
                <a:cxn ang="0">
                  <a:pos x="156" y="517"/>
                </a:cxn>
                <a:cxn ang="0">
                  <a:pos x="144" y="394"/>
                </a:cxn>
                <a:cxn ang="0">
                  <a:pos x="138" y="296"/>
                </a:cxn>
                <a:cxn ang="0">
                  <a:pos x="125" y="189"/>
                </a:cxn>
                <a:cxn ang="0">
                  <a:pos x="106" y="124"/>
                </a:cxn>
                <a:cxn ang="0">
                  <a:pos x="81" y="91"/>
                </a:cxn>
                <a:cxn ang="0">
                  <a:pos x="44" y="83"/>
                </a:cxn>
                <a:cxn ang="0">
                  <a:pos x="0" y="83"/>
                </a:cxn>
                <a:cxn ang="0">
                  <a:pos x="0" y="58"/>
                </a:cxn>
                <a:cxn ang="0">
                  <a:pos x="44" y="50"/>
                </a:cxn>
                <a:cxn ang="0">
                  <a:pos x="94" y="33"/>
                </a:cxn>
                <a:cxn ang="0">
                  <a:pos x="138" y="25"/>
                </a:cxn>
                <a:cxn ang="0">
                  <a:pos x="169" y="17"/>
                </a:cxn>
                <a:cxn ang="0">
                  <a:pos x="188" y="9"/>
                </a:cxn>
                <a:cxn ang="0">
                  <a:pos x="207" y="9"/>
                </a:cxn>
                <a:cxn ang="0">
                  <a:pos x="213" y="25"/>
                </a:cxn>
                <a:cxn ang="0">
                  <a:pos x="219" y="50"/>
                </a:cxn>
                <a:cxn ang="0">
                  <a:pos x="232" y="115"/>
                </a:cxn>
                <a:cxn ang="0">
                  <a:pos x="244" y="214"/>
                </a:cxn>
                <a:cxn ang="0">
                  <a:pos x="257" y="296"/>
                </a:cxn>
                <a:cxn ang="0">
                  <a:pos x="263" y="378"/>
                </a:cxn>
                <a:cxn ang="0">
                  <a:pos x="269" y="476"/>
                </a:cxn>
                <a:cxn ang="0">
                  <a:pos x="275" y="591"/>
                </a:cxn>
                <a:cxn ang="0">
                  <a:pos x="282" y="739"/>
                </a:cxn>
                <a:cxn ang="0">
                  <a:pos x="325" y="673"/>
                </a:cxn>
                <a:cxn ang="0">
                  <a:pos x="388" y="575"/>
                </a:cxn>
                <a:cxn ang="0">
                  <a:pos x="444" y="476"/>
                </a:cxn>
                <a:cxn ang="0">
                  <a:pos x="488" y="370"/>
                </a:cxn>
                <a:cxn ang="0">
                  <a:pos x="519" y="279"/>
                </a:cxn>
                <a:cxn ang="0">
                  <a:pos x="532" y="214"/>
                </a:cxn>
                <a:cxn ang="0">
                  <a:pos x="532" y="197"/>
                </a:cxn>
                <a:cxn ang="0">
                  <a:pos x="526" y="189"/>
                </a:cxn>
                <a:cxn ang="0">
                  <a:pos x="519" y="173"/>
                </a:cxn>
                <a:cxn ang="0">
                  <a:pos x="488" y="132"/>
                </a:cxn>
                <a:cxn ang="0">
                  <a:pos x="482" y="107"/>
                </a:cxn>
                <a:cxn ang="0">
                  <a:pos x="469" y="91"/>
                </a:cxn>
                <a:cxn ang="0">
                  <a:pos x="469" y="41"/>
                </a:cxn>
                <a:cxn ang="0">
                  <a:pos x="494" y="9"/>
                </a:cxn>
                <a:cxn ang="0">
                  <a:pos x="507" y="0"/>
                </a:cxn>
              </a:cxnLst>
              <a:rect l="0" t="0" r="r" b="b"/>
              <a:pathLst>
                <a:path w="607" h="911">
                  <a:moveTo>
                    <a:pt x="507" y="0"/>
                  </a:moveTo>
                  <a:lnTo>
                    <a:pt x="526" y="0"/>
                  </a:lnTo>
                  <a:lnTo>
                    <a:pt x="551" y="9"/>
                  </a:lnTo>
                  <a:lnTo>
                    <a:pt x="576" y="25"/>
                  </a:lnTo>
                  <a:lnTo>
                    <a:pt x="601" y="74"/>
                  </a:lnTo>
                  <a:lnTo>
                    <a:pt x="607" y="115"/>
                  </a:lnTo>
                  <a:lnTo>
                    <a:pt x="601" y="181"/>
                  </a:lnTo>
                  <a:lnTo>
                    <a:pt x="582" y="255"/>
                  </a:lnTo>
                  <a:lnTo>
                    <a:pt x="551" y="337"/>
                  </a:lnTo>
                  <a:lnTo>
                    <a:pt x="513" y="419"/>
                  </a:lnTo>
                  <a:lnTo>
                    <a:pt x="438" y="550"/>
                  </a:lnTo>
                  <a:lnTo>
                    <a:pt x="369" y="673"/>
                  </a:lnTo>
                  <a:lnTo>
                    <a:pt x="307" y="771"/>
                  </a:lnTo>
                  <a:lnTo>
                    <a:pt x="250" y="845"/>
                  </a:lnTo>
                  <a:lnTo>
                    <a:pt x="207" y="894"/>
                  </a:lnTo>
                  <a:lnTo>
                    <a:pt x="181" y="911"/>
                  </a:lnTo>
                  <a:lnTo>
                    <a:pt x="175" y="911"/>
                  </a:lnTo>
                  <a:lnTo>
                    <a:pt x="169" y="903"/>
                  </a:lnTo>
                  <a:lnTo>
                    <a:pt x="169" y="755"/>
                  </a:lnTo>
                  <a:lnTo>
                    <a:pt x="163" y="640"/>
                  </a:lnTo>
                  <a:lnTo>
                    <a:pt x="156" y="517"/>
                  </a:lnTo>
                  <a:lnTo>
                    <a:pt x="144" y="394"/>
                  </a:lnTo>
                  <a:lnTo>
                    <a:pt x="138" y="296"/>
                  </a:lnTo>
                  <a:lnTo>
                    <a:pt x="125" y="189"/>
                  </a:lnTo>
                  <a:lnTo>
                    <a:pt x="106" y="124"/>
                  </a:lnTo>
                  <a:lnTo>
                    <a:pt x="81" y="91"/>
                  </a:lnTo>
                  <a:lnTo>
                    <a:pt x="44" y="83"/>
                  </a:lnTo>
                  <a:lnTo>
                    <a:pt x="0" y="83"/>
                  </a:lnTo>
                  <a:lnTo>
                    <a:pt x="0" y="58"/>
                  </a:lnTo>
                  <a:lnTo>
                    <a:pt x="44" y="50"/>
                  </a:lnTo>
                  <a:lnTo>
                    <a:pt x="94" y="33"/>
                  </a:lnTo>
                  <a:lnTo>
                    <a:pt x="138" y="25"/>
                  </a:lnTo>
                  <a:lnTo>
                    <a:pt x="169" y="17"/>
                  </a:lnTo>
                  <a:lnTo>
                    <a:pt x="188" y="9"/>
                  </a:lnTo>
                  <a:lnTo>
                    <a:pt x="207" y="9"/>
                  </a:lnTo>
                  <a:lnTo>
                    <a:pt x="213" y="25"/>
                  </a:lnTo>
                  <a:lnTo>
                    <a:pt x="219" y="50"/>
                  </a:lnTo>
                  <a:lnTo>
                    <a:pt x="232" y="115"/>
                  </a:lnTo>
                  <a:lnTo>
                    <a:pt x="244" y="214"/>
                  </a:lnTo>
                  <a:lnTo>
                    <a:pt x="257" y="296"/>
                  </a:lnTo>
                  <a:lnTo>
                    <a:pt x="263" y="378"/>
                  </a:lnTo>
                  <a:lnTo>
                    <a:pt x="269" y="476"/>
                  </a:lnTo>
                  <a:lnTo>
                    <a:pt x="275" y="591"/>
                  </a:lnTo>
                  <a:lnTo>
                    <a:pt x="282" y="739"/>
                  </a:lnTo>
                  <a:lnTo>
                    <a:pt x="325" y="673"/>
                  </a:lnTo>
                  <a:lnTo>
                    <a:pt x="388" y="575"/>
                  </a:lnTo>
                  <a:lnTo>
                    <a:pt x="444" y="476"/>
                  </a:lnTo>
                  <a:lnTo>
                    <a:pt x="488" y="370"/>
                  </a:lnTo>
                  <a:lnTo>
                    <a:pt x="519" y="279"/>
                  </a:lnTo>
                  <a:lnTo>
                    <a:pt x="532" y="214"/>
                  </a:lnTo>
                  <a:lnTo>
                    <a:pt x="532" y="197"/>
                  </a:lnTo>
                  <a:lnTo>
                    <a:pt x="526" y="189"/>
                  </a:lnTo>
                  <a:lnTo>
                    <a:pt x="519" y="173"/>
                  </a:lnTo>
                  <a:lnTo>
                    <a:pt x="488" y="132"/>
                  </a:lnTo>
                  <a:lnTo>
                    <a:pt x="482" y="107"/>
                  </a:lnTo>
                  <a:lnTo>
                    <a:pt x="469" y="91"/>
                  </a:lnTo>
                  <a:lnTo>
                    <a:pt x="469" y="41"/>
                  </a:lnTo>
                  <a:lnTo>
                    <a:pt x="494" y="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2" name="Freeform 180"/>
            <p:cNvSpPr>
              <a:spLocks/>
            </p:cNvSpPr>
            <p:nvPr/>
          </p:nvSpPr>
          <p:spPr bwMode="auto">
            <a:xfrm>
              <a:off x="12746" y="1818"/>
              <a:ext cx="351" cy="196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8" y="16"/>
                </a:cxn>
                <a:cxn ang="0">
                  <a:pos x="75" y="57"/>
                </a:cxn>
                <a:cxn ang="0">
                  <a:pos x="132" y="131"/>
                </a:cxn>
                <a:cxn ang="0">
                  <a:pos x="194" y="238"/>
                </a:cxn>
                <a:cxn ang="0">
                  <a:pos x="251" y="369"/>
                </a:cxn>
                <a:cxn ang="0">
                  <a:pos x="301" y="533"/>
                </a:cxn>
                <a:cxn ang="0">
                  <a:pos x="332" y="697"/>
                </a:cxn>
                <a:cxn ang="0">
                  <a:pos x="345" y="853"/>
                </a:cxn>
                <a:cxn ang="0">
                  <a:pos x="351" y="984"/>
                </a:cxn>
                <a:cxn ang="0">
                  <a:pos x="345" y="968"/>
                </a:cxn>
                <a:cxn ang="0">
                  <a:pos x="338" y="1156"/>
                </a:cxn>
                <a:cxn ang="0">
                  <a:pos x="307" y="1353"/>
                </a:cxn>
                <a:cxn ang="0">
                  <a:pos x="251" y="1575"/>
                </a:cxn>
                <a:cxn ang="0">
                  <a:pos x="201" y="1689"/>
                </a:cxn>
                <a:cxn ang="0">
                  <a:pos x="151" y="1788"/>
                </a:cxn>
                <a:cxn ang="0">
                  <a:pos x="107" y="1862"/>
                </a:cxn>
                <a:cxn ang="0">
                  <a:pos x="63" y="1919"/>
                </a:cxn>
                <a:cxn ang="0">
                  <a:pos x="32" y="1952"/>
                </a:cxn>
                <a:cxn ang="0">
                  <a:pos x="13" y="1960"/>
                </a:cxn>
                <a:cxn ang="0">
                  <a:pos x="0" y="1944"/>
                </a:cxn>
                <a:cxn ang="0">
                  <a:pos x="0" y="1935"/>
                </a:cxn>
                <a:cxn ang="0">
                  <a:pos x="19" y="1911"/>
                </a:cxn>
                <a:cxn ang="0">
                  <a:pos x="100" y="1780"/>
                </a:cxn>
                <a:cxn ang="0">
                  <a:pos x="163" y="1632"/>
                </a:cxn>
                <a:cxn ang="0">
                  <a:pos x="213" y="1476"/>
                </a:cxn>
                <a:cxn ang="0">
                  <a:pos x="244" y="1312"/>
                </a:cxn>
                <a:cxn ang="0">
                  <a:pos x="257" y="1148"/>
                </a:cxn>
                <a:cxn ang="0">
                  <a:pos x="263" y="976"/>
                </a:cxn>
                <a:cxn ang="0">
                  <a:pos x="251" y="738"/>
                </a:cxn>
                <a:cxn ang="0">
                  <a:pos x="226" y="533"/>
                </a:cxn>
                <a:cxn ang="0">
                  <a:pos x="176" y="344"/>
                </a:cxn>
                <a:cxn ang="0">
                  <a:pos x="113" y="188"/>
                </a:cxn>
                <a:cxn ang="0">
                  <a:pos x="32" y="57"/>
                </a:cxn>
                <a:cxn ang="0">
                  <a:pos x="19" y="41"/>
                </a:cxn>
                <a:cxn ang="0">
                  <a:pos x="7" y="33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3" y="0"/>
                </a:cxn>
              </a:cxnLst>
              <a:rect l="0" t="0" r="r" b="b"/>
              <a:pathLst>
                <a:path w="351" h="1960">
                  <a:moveTo>
                    <a:pt x="13" y="0"/>
                  </a:moveTo>
                  <a:lnTo>
                    <a:pt x="38" y="16"/>
                  </a:lnTo>
                  <a:lnTo>
                    <a:pt x="75" y="57"/>
                  </a:lnTo>
                  <a:lnTo>
                    <a:pt x="132" y="131"/>
                  </a:lnTo>
                  <a:lnTo>
                    <a:pt x="194" y="238"/>
                  </a:lnTo>
                  <a:lnTo>
                    <a:pt x="251" y="369"/>
                  </a:lnTo>
                  <a:lnTo>
                    <a:pt x="301" y="533"/>
                  </a:lnTo>
                  <a:lnTo>
                    <a:pt x="332" y="697"/>
                  </a:lnTo>
                  <a:lnTo>
                    <a:pt x="345" y="853"/>
                  </a:lnTo>
                  <a:lnTo>
                    <a:pt x="351" y="984"/>
                  </a:lnTo>
                  <a:lnTo>
                    <a:pt x="345" y="968"/>
                  </a:lnTo>
                  <a:lnTo>
                    <a:pt x="338" y="1156"/>
                  </a:lnTo>
                  <a:lnTo>
                    <a:pt x="307" y="1353"/>
                  </a:lnTo>
                  <a:lnTo>
                    <a:pt x="251" y="1575"/>
                  </a:lnTo>
                  <a:lnTo>
                    <a:pt x="201" y="1689"/>
                  </a:lnTo>
                  <a:lnTo>
                    <a:pt x="151" y="1788"/>
                  </a:lnTo>
                  <a:lnTo>
                    <a:pt x="107" y="1862"/>
                  </a:lnTo>
                  <a:lnTo>
                    <a:pt x="63" y="1919"/>
                  </a:lnTo>
                  <a:lnTo>
                    <a:pt x="32" y="1952"/>
                  </a:lnTo>
                  <a:lnTo>
                    <a:pt x="13" y="1960"/>
                  </a:lnTo>
                  <a:lnTo>
                    <a:pt x="0" y="1944"/>
                  </a:lnTo>
                  <a:lnTo>
                    <a:pt x="0" y="1935"/>
                  </a:lnTo>
                  <a:lnTo>
                    <a:pt x="19" y="1911"/>
                  </a:lnTo>
                  <a:lnTo>
                    <a:pt x="100" y="1780"/>
                  </a:lnTo>
                  <a:lnTo>
                    <a:pt x="163" y="1632"/>
                  </a:lnTo>
                  <a:lnTo>
                    <a:pt x="213" y="1476"/>
                  </a:lnTo>
                  <a:lnTo>
                    <a:pt x="244" y="1312"/>
                  </a:lnTo>
                  <a:lnTo>
                    <a:pt x="257" y="1148"/>
                  </a:lnTo>
                  <a:lnTo>
                    <a:pt x="263" y="976"/>
                  </a:lnTo>
                  <a:lnTo>
                    <a:pt x="251" y="738"/>
                  </a:lnTo>
                  <a:lnTo>
                    <a:pt x="226" y="533"/>
                  </a:lnTo>
                  <a:lnTo>
                    <a:pt x="176" y="344"/>
                  </a:lnTo>
                  <a:lnTo>
                    <a:pt x="113" y="188"/>
                  </a:lnTo>
                  <a:lnTo>
                    <a:pt x="32" y="57"/>
                  </a:lnTo>
                  <a:lnTo>
                    <a:pt x="19" y="41"/>
                  </a:lnTo>
                  <a:lnTo>
                    <a:pt x="7" y="33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3" name="Freeform 181"/>
            <p:cNvSpPr>
              <a:spLocks noEditPoints="1"/>
            </p:cNvSpPr>
            <p:nvPr/>
          </p:nvSpPr>
          <p:spPr bwMode="auto">
            <a:xfrm>
              <a:off x="13691" y="2039"/>
              <a:ext cx="932" cy="1534"/>
            </a:xfrm>
            <a:custGeom>
              <a:avLst/>
              <a:gdLst/>
              <a:ahLst/>
              <a:cxnLst>
                <a:cxn ang="0">
                  <a:pos x="31" y="1452"/>
                </a:cxn>
                <a:cxn ang="0">
                  <a:pos x="895" y="1452"/>
                </a:cxn>
                <a:cxn ang="0">
                  <a:pos x="907" y="1460"/>
                </a:cxn>
                <a:cxn ang="0">
                  <a:pos x="920" y="1460"/>
                </a:cxn>
                <a:cxn ang="0">
                  <a:pos x="926" y="1477"/>
                </a:cxn>
                <a:cxn ang="0">
                  <a:pos x="926" y="1509"/>
                </a:cxn>
                <a:cxn ang="0">
                  <a:pos x="920" y="1526"/>
                </a:cxn>
                <a:cxn ang="0">
                  <a:pos x="914" y="1526"/>
                </a:cxn>
                <a:cxn ang="0">
                  <a:pos x="901" y="1534"/>
                </a:cxn>
                <a:cxn ang="0">
                  <a:pos x="25" y="1534"/>
                </a:cxn>
                <a:cxn ang="0">
                  <a:pos x="19" y="1526"/>
                </a:cxn>
                <a:cxn ang="0">
                  <a:pos x="6" y="1526"/>
                </a:cxn>
                <a:cxn ang="0">
                  <a:pos x="0" y="1509"/>
                </a:cxn>
                <a:cxn ang="0">
                  <a:pos x="0" y="1477"/>
                </a:cxn>
                <a:cxn ang="0">
                  <a:pos x="6" y="1460"/>
                </a:cxn>
                <a:cxn ang="0">
                  <a:pos x="19" y="1460"/>
                </a:cxn>
                <a:cxn ang="0">
                  <a:pos x="31" y="1452"/>
                </a:cxn>
                <a:cxn ang="0">
                  <a:pos x="895" y="0"/>
                </a:cxn>
                <a:cxn ang="0">
                  <a:pos x="914" y="0"/>
                </a:cxn>
                <a:cxn ang="0">
                  <a:pos x="926" y="8"/>
                </a:cxn>
                <a:cxn ang="0">
                  <a:pos x="932" y="25"/>
                </a:cxn>
                <a:cxn ang="0">
                  <a:pos x="932" y="58"/>
                </a:cxn>
                <a:cxn ang="0">
                  <a:pos x="926" y="66"/>
                </a:cxn>
                <a:cxn ang="0">
                  <a:pos x="901" y="82"/>
                </a:cxn>
                <a:cxn ang="0">
                  <a:pos x="113" y="574"/>
                </a:cxn>
                <a:cxn ang="0">
                  <a:pos x="901" y="1058"/>
                </a:cxn>
                <a:cxn ang="0">
                  <a:pos x="914" y="1075"/>
                </a:cxn>
                <a:cxn ang="0">
                  <a:pos x="926" y="1083"/>
                </a:cxn>
                <a:cxn ang="0">
                  <a:pos x="932" y="1099"/>
                </a:cxn>
                <a:cxn ang="0">
                  <a:pos x="932" y="1124"/>
                </a:cxn>
                <a:cxn ang="0">
                  <a:pos x="926" y="1140"/>
                </a:cxn>
                <a:cxn ang="0">
                  <a:pos x="914" y="1148"/>
                </a:cxn>
                <a:cxn ang="0">
                  <a:pos x="895" y="1148"/>
                </a:cxn>
                <a:cxn ang="0">
                  <a:pos x="889" y="1140"/>
                </a:cxn>
                <a:cxn ang="0">
                  <a:pos x="876" y="1132"/>
                </a:cxn>
                <a:cxn ang="0">
                  <a:pos x="38" y="615"/>
                </a:cxn>
                <a:cxn ang="0">
                  <a:pos x="13" y="599"/>
                </a:cxn>
                <a:cxn ang="0">
                  <a:pos x="6" y="583"/>
                </a:cxn>
                <a:cxn ang="0">
                  <a:pos x="6" y="558"/>
                </a:cxn>
                <a:cxn ang="0">
                  <a:pos x="25" y="533"/>
                </a:cxn>
                <a:cxn ang="0">
                  <a:pos x="38" y="525"/>
                </a:cxn>
                <a:cxn ang="0">
                  <a:pos x="876" y="8"/>
                </a:cxn>
                <a:cxn ang="0">
                  <a:pos x="882" y="8"/>
                </a:cxn>
                <a:cxn ang="0">
                  <a:pos x="895" y="0"/>
                </a:cxn>
              </a:cxnLst>
              <a:rect l="0" t="0" r="r" b="b"/>
              <a:pathLst>
                <a:path w="932" h="1534">
                  <a:moveTo>
                    <a:pt x="31" y="1452"/>
                  </a:moveTo>
                  <a:lnTo>
                    <a:pt x="895" y="1452"/>
                  </a:lnTo>
                  <a:lnTo>
                    <a:pt x="907" y="1460"/>
                  </a:lnTo>
                  <a:lnTo>
                    <a:pt x="920" y="1460"/>
                  </a:lnTo>
                  <a:lnTo>
                    <a:pt x="926" y="1477"/>
                  </a:lnTo>
                  <a:lnTo>
                    <a:pt x="926" y="1509"/>
                  </a:lnTo>
                  <a:lnTo>
                    <a:pt x="920" y="1526"/>
                  </a:lnTo>
                  <a:lnTo>
                    <a:pt x="914" y="1526"/>
                  </a:lnTo>
                  <a:lnTo>
                    <a:pt x="901" y="1534"/>
                  </a:lnTo>
                  <a:lnTo>
                    <a:pt x="25" y="1534"/>
                  </a:lnTo>
                  <a:lnTo>
                    <a:pt x="19" y="1526"/>
                  </a:lnTo>
                  <a:lnTo>
                    <a:pt x="6" y="1526"/>
                  </a:lnTo>
                  <a:lnTo>
                    <a:pt x="0" y="1509"/>
                  </a:lnTo>
                  <a:lnTo>
                    <a:pt x="0" y="1477"/>
                  </a:lnTo>
                  <a:lnTo>
                    <a:pt x="6" y="1460"/>
                  </a:lnTo>
                  <a:lnTo>
                    <a:pt x="19" y="1460"/>
                  </a:lnTo>
                  <a:lnTo>
                    <a:pt x="31" y="1452"/>
                  </a:lnTo>
                  <a:close/>
                  <a:moveTo>
                    <a:pt x="895" y="0"/>
                  </a:moveTo>
                  <a:lnTo>
                    <a:pt x="914" y="0"/>
                  </a:lnTo>
                  <a:lnTo>
                    <a:pt x="926" y="8"/>
                  </a:lnTo>
                  <a:lnTo>
                    <a:pt x="932" y="25"/>
                  </a:lnTo>
                  <a:lnTo>
                    <a:pt x="932" y="58"/>
                  </a:lnTo>
                  <a:lnTo>
                    <a:pt x="926" y="66"/>
                  </a:lnTo>
                  <a:lnTo>
                    <a:pt x="901" y="82"/>
                  </a:lnTo>
                  <a:lnTo>
                    <a:pt x="113" y="574"/>
                  </a:lnTo>
                  <a:lnTo>
                    <a:pt x="901" y="1058"/>
                  </a:lnTo>
                  <a:lnTo>
                    <a:pt x="914" y="1075"/>
                  </a:lnTo>
                  <a:lnTo>
                    <a:pt x="926" y="1083"/>
                  </a:lnTo>
                  <a:lnTo>
                    <a:pt x="932" y="1099"/>
                  </a:lnTo>
                  <a:lnTo>
                    <a:pt x="932" y="1124"/>
                  </a:lnTo>
                  <a:lnTo>
                    <a:pt x="926" y="1140"/>
                  </a:lnTo>
                  <a:lnTo>
                    <a:pt x="914" y="1148"/>
                  </a:lnTo>
                  <a:lnTo>
                    <a:pt x="895" y="1148"/>
                  </a:lnTo>
                  <a:lnTo>
                    <a:pt x="889" y="1140"/>
                  </a:lnTo>
                  <a:lnTo>
                    <a:pt x="876" y="1132"/>
                  </a:lnTo>
                  <a:lnTo>
                    <a:pt x="38" y="615"/>
                  </a:lnTo>
                  <a:lnTo>
                    <a:pt x="13" y="599"/>
                  </a:lnTo>
                  <a:lnTo>
                    <a:pt x="6" y="583"/>
                  </a:lnTo>
                  <a:lnTo>
                    <a:pt x="6" y="558"/>
                  </a:lnTo>
                  <a:lnTo>
                    <a:pt x="25" y="533"/>
                  </a:lnTo>
                  <a:lnTo>
                    <a:pt x="38" y="525"/>
                  </a:lnTo>
                  <a:lnTo>
                    <a:pt x="876" y="8"/>
                  </a:lnTo>
                  <a:lnTo>
                    <a:pt x="882" y="8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4" name="Freeform 182"/>
            <p:cNvSpPr>
              <a:spLocks/>
            </p:cNvSpPr>
            <p:nvPr/>
          </p:nvSpPr>
          <p:spPr bwMode="auto">
            <a:xfrm>
              <a:off x="15111" y="2416"/>
              <a:ext cx="538" cy="903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70" y="0"/>
                </a:cxn>
                <a:cxn ang="0">
                  <a:pos x="420" y="17"/>
                </a:cxn>
                <a:cxn ang="0">
                  <a:pos x="457" y="33"/>
                </a:cxn>
                <a:cxn ang="0">
                  <a:pos x="495" y="33"/>
                </a:cxn>
                <a:cxn ang="0">
                  <a:pos x="520" y="0"/>
                </a:cxn>
                <a:cxn ang="0">
                  <a:pos x="538" y="0"/>
                </a:cxn>
                <a:cxn ang="0">
                  <a:pos x="507" y="279"/>
                </a:cxn>
                <a:cxn ang="0">
                  <a:pos x="482" y="279"/>
                </a:cxn>
                <a:cxn ang="0">
                  <a:pos x="470" y="181"/>
                </a:cxn>
                <a:cxn ang="0">
                  <a:pos x="438" y="107"/>
                </a:cxn>
                <a:cxn ang="0">
                  <a:pos x="401" y="66"/>
                </a:cxn>
                <a:cxn ang="0">
                  <a:pos x="345" y="50"/>
                </a:cxn>
                <a:cxn ang="0">
                  <a:pos x="319" y="50"/>
                </a:cxn>
                <a:cxn ang="0">
                  <a:pos x="282" y="74"/>
                </a:cxn>
                <a:cxn ang="0">
                  <a:pos x="257" y="124"/>
                </a:cxn>
                <a:cxn ang="0">
                  <a:pos x="257" y="156"/>
                </a:cxn>
                <a:cxn ang="0">
                  <a:pos x="263" y="214"/>
                </a:cxn>
                <a:cxn ang="0">
                  <a:pos x="294" y="279"/>
                </a:cxn>
                <a:cxn ang="0">
                  <a:pos x="338" y="361"/>
                </a:cxn>
                <a:cxn ang="0">
                  <a:pos x="395" y="468"/>
                </a:cxn>
                <a:cxn ang="0">
                  <a:pos x="426" y="558"/>
                </a:cxn>
                <a:cxn ang="0">
                  <a:pos x="438" y="640"/>
                </a:cxn>
                <a:cxn ang="0">
                  <a:pos x="420" y="739"/>
                </a:cxn>
                <a:cxn ang="0">
                  <a:pos x="376" y="821"/>
                </a:cxn>
                <a:cxn ang="0">
                  <a:pos x="307" y="878"/>
                </a:cxn>
                <a:cxn ang="0">
                  <a:pos x="219" y="894"/>
                </a:cxn>
                <a:cxn ang="0">
                  <a:pos x="182" y="894"/>
                </a:cxn>
                <a:cxn ang="0">
                  <a:pos x="163" y="886"/>
                </a:cxn>
                <a:cxn ang="0">
                  <a:pos x="138" y="878"/>
                </a:cxn>
                <a:cxn ang="0">
                  <a:pos x="107" y="870"/>
                </a:cxn>
                <a:cxn ang="0">
                  <a:pos x="82" y="862"/>
                </a:cxn>
                <a:cxn ang="0">
                  <a:pos x="50" y="862"/>
                </a:cxn>
                <a:cxn ang="0">
                  <a:pos x="32" y="886"/>
                </a:cxn>
                <a:cxn ang="0">
                  <a:pos x="25" y="903"/>
                </a:cxn>
                <a:cxn ang="0">
                  <a:pos x="0" y="903"/>
                </a:cxn>
                <a:cxn ang="0">
                  <a:pos x="32" y="591"/>
                </a:cxn>
                <a:cxn ang="0">
                  <a:pos x="63" y="591"/>
                </a:cxn>
                <a:cxn ang="0">
                  <a:pos x="88" y="714"/>
                </a:cxn>
                <a:cxn ang="0">
                  <a:pos x="119" y="796"/>
                </a:cxn>
                <a:cxn ang="0">
                  <a:pos x="163" y="845"/>
                </a:cxn>
                <a:cxn ang="0">
                  <a:pos x="219" y="862"/>
                </a:cxn>
                <a:cxn ang="0">
                  <a:pos x="263" y="853"/>
                </a:cxn>
                <a:cxn ang="0">
                  <a:pos x="301" y="821"/>
                </a:cxn>
                <a:cxn ang="0">
                  <a:pos x="326" y="771"/>
                </a:cxn>
                <a:cxn ang="0">
                  <a:pos x="332" y="706"/>
                </a:cxn>
                <a:cxn ang="0">
                  <a:pos x="326" y="640"/>
                </a:cxn>
                <a:cxn ang="0">
                  <a:pos x="294" y="566"/>
                </a:cxn>
                <a:cxn ang="0">
                  <a:pos x="251" y="476"/>
                </a:cxn>
                <a:cxn ang="0">
                  <a:pos x="201" y="378"/>
                </a:cxn>
                <a:cxn ang="0">
                  <a:pos x="169" y="296"/>
                </a:cxn>
                <a:cxn ang="0">
                  <a:pos x="157" y="222"/>
                </a:cxn>
                <a:cxn ang="0">
                  <a:pos x="169" y="132"/>
                </a:cxn>
                <a:cxn ang="0">
                  <a:pos x="207" y="58"/>
                </a:cxn>
                <a:cxn ang="0">
                  <a:pos x="263" y="17"/>
                </a:cxn>
                <a:cxn ang="0">
                  <a:pos x="338" y="0"/>
                </a:cxn>
              </a:cxnLst>
              <a:rect l="0" t="0" r="r" b="b"/>
              <a:pathLst>
                <a:path w="538" h="903">
                  <a:moveTo>
                    <a:pt x="338" y="0"/>
                  </a:moveTo>
                  <a:lnTo>
                    <a:pt x="370" y="0"/>
                  </a:lnTo>
                  <a:lnTo>
                    <a:pt x="420" y="17"/>
                  </a:lnTo>
                  <a:lnTo>
                    <a:pt x="457" y="33"/>
                  </a:lnTo>
                  <a:lnTo>
                    <a:pt x="495" y="33"/>
                  </a:lnTo>
                  <a:lnTo>
                    <a:pt x="520" y="0"/>
                  </a:lnTo>
                  <a:lnTo>
                    <a:pt x="538" y="0"/>
                  </a:lnTo>
                  <a:lnTo>
                    <a:pt x="507" y="279"/>
                  </a:lnTo>
                  <a:lnTo>
                    <a:pt x="482" y="279"/>
                  </a:lnTo>
                  <a:lnTo>
                    <a:pt x="470" y="181"/>
                  </a:lnTo>
                  <a:lnTo>
                    <a:pt x="438" y="107"/>
                  </a:lnTo>
                  <a:lnTo>
                    <a:pt x="401" y="66"/>
                  </a:lnTo>
                  <a:lnTo>
                    <a:pt x="345" y="50"/>
                  </a:lnTo>
                  <a:lnTo>
                    <a:pt x="319" y="50"/>
                  </a:lnTo>
                  <a:lnTo>
                    <a:pt x="282" y="74"/>
                  </a:lnTo>
                  <a:lnTo>
                    <a:pt x="257" y="124"/>
                  </a:lnTo>
                  <a:lnTo>
                    <a:pt x="257" y="156"/>
                  </a:lnTo>
                  <a:lnTo>
                    <a:pt x="263" y="214"/>
                  </a:lnTo>
                  <a:lnTo>
                    <a:pt x="294" y="279"/>
                  </a:lnTo>
                  <a:lnTo>
                    <a:pt x="338" y="361"/>
                  </a:lnTo>
                  <a:lnTo>
                    <a:pt x="395" y="468"/>
                  </a:lnTo>
                  <a:lnTo>
                    <a:pt x="426" y="558"/>
                  </a:lnTo>
                  <a:lnTo>
                    <a:pt x="438" y="640"/>
                  </a:lnTo>
                  <a:lnTo>
                    <a:pt x="420" y="739"/>
                  </a:lnTo>
                  <a:lnTo>
                    <a:pt x="376" y="821"/>
                  </a:lnTo>
                  <a:lnTo>
                    <a:pt x="307" y="878"/>
                  </a:lnTo>
                  <a:lnTo>
                    <a:pt x="219" y="894"/>
                  </a:lnTo>
                  <a:lnTo>
                    <a:pt x="182" y="894"/>
                  </a:lnTo>
                  <a:lnTo>
                    <a:pt x="163" y="886"/>
                  </a:lnTo>
                  <a:lnTo>
                    <a:pt x="138" y="878"/>
                  </a:lnTo>
                  <a:lnTo>
                    <a:pt x="107" y="870"/>
                  </a:lnTo>
                  <a:lnTo>
                    <a:pt x="82" y="862"/>
                  </a:lnTo>
                  <a:lnTo>
                    <a:pt x="50" y="862"/>
                  </a:lnTo>
                  <a:lnTo>
                    <a:pt x="32" y="886"/>
                  </a:lnTo>
                  <a:lnTo>
                    <a:pt x="25" y="903"/>
                  </a:lnTo>
                  <a:lnTo>
                    <a:pt x="0" y="903"/>
                  </a:lnTo>
                  <a:lnTo>
                    <a:pt x="32" y="591"/>
                  </a:lnTo>
                  <a:lnTo>
                    <a:pt x="63" y="591"/>
                  </a:lnTo>
                  <a:lnTo>
                    <a:pt x="88" y="714"/>
                  </a:lnTo>
                  <a:lnTo>
                    <a:pt x="119" y="796"/>
                  </a:lnTo>
                  <a:lnTo>
                    <a:pt x="163" y="845"/>
                  </a:lnTo>
                  <a:lnTo>
                    <a:pt x="219" y="862"/>
                  </a:lnTo>
                  <a:lnTo>
                    <a:pt x="263" y="853"/>
                  </a:lnTo>
                  <a:lnTo>
                    <a:pt x="301" y="821"/>
                  </a:lnTo>
                  <a:lnTo>
                    <a:pt x="326" y="771"/>
                  </a:lnTo>
                  <a:lnTo>
                    <a:pt x="332" y="706"/>
                  </a:lnTo>
                  <a:lnTo>
                    <a:pt x="326" y="640"/>
                  </a:lnTo>
                  <a:lnTo>
                    <a:pt x="294" y="566"/>
                  </a:lnTo>
                  <a:lnTo>
                    <a:pt x="251" y="476"/>
                  </a:lnTo>
                  <a:lnTo>
                    <a:pt x="201" y="378"/>
                  </a:lnTo>
                  <a:lnTo>
                    <a:pt x="169" y="296"/>
                  </a:lnTo>
                  <a:lnTo>
                    <a:pt x="157" y="222"/>
                  </a:lnTo>
                  <a:lnTo>
                    <a:pt x="169" y="132"/>
                  </a:lnTo>
                  <a:lnTo>
                    <a:pt x="207" y="58"/>
                  </a:lnTo>
                  <a:lnTo>
                    <a:pt x="263" y="1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5" name="Freeform 183"/>
            <p:cNvSpPr>
              <a:spLocks noEditPoints="1"/>
            </p:cNvSpPr>
            <p:nvPr/>
          </p:nvSpPr>
          <p:spPr bwMode="auto">
            <a:xfrm>
              <a:off x="15975" y="2695"/>
              <a:ext cx="162" cy="205"/>
            </a:xfrm>
            <a:custGeom>
              <a:avLst/>
              <a:gdLst/>
              <a:ahLst/>
              <a:cxnLst>
                <a:cxn ang="0">
                  <a:pos x="162" y="99"/>
                </a:cxn>
                <a:cxn ang="0">
                  <a:pos x="162" y="107"/>
                </a:cxn>
                <a:cxn ang="0">
                  <a:pos x="162" y="99"/>
                </a:cxn>
                <a:cxn ang="0">
                  <a:pos x="81" y="0"/>
                </a:cxn>
                <a:cxn ang="0">
                  <a:pos x="106" y="9"/>
                </a:cxn>
                <a:cxn ang="0">
                  <a:pos x="131" y="25"/>
                </a:cxn>
                <a:cxn ang="0">
                  <a:pos x="144" y="41"/>
                </a:cxn>
                <a:cxn ang="0">
                  <a:pos x="156" y="74"/>
                </a:cxn>
                <a:cxn ang="0">
                  <a:pos x="162" y="99"/>
                </a:cxn>
                <a:cxn ang="0">
                  <a:pos x="156" y="132"/>
                </a:cxn>
                <a:cxn ang="0">
                  <a:pos x="144" y="164"/>
                </a:cxn>
                <a:cxn ang="0">
                  <a:pos x="131" y="181"/>
                </a:cxn>
                <a:cxn ang="0">
                  <a:pos x="106" y="197"/>
                </a:cxn>
                <a:cxn ang="0">
                  <a:pos x="81" y="205"/>
                </a:cxn>
                <a:cxn ang="0">
                  <a:pos x="56" y="197"/>
                </a:cxn>
                <a:cxn ang="0">
                  <a:pos x="31" y="181"/>
                </a:cxn>
                <a:cxn ang="0">
                  <a:pos x="19" y="164"/>
                </a:cxn>
                <a:cxn ang="0">
                  <a:pos x="6" y="132"/>
                </a:cxn>
                <a:cxn ang="0">
                  <a:pos x="0" y="99"/>
                </a:cxn>
                <a:cxn ang="0">
                  <a:pos x="6" y="66"/>
                </a:cxn>
                <a:cxn ang="0">
                  <a:pos x="31" y="17"/>
                </a:cxn>
                <a:cxn ang="0">
                  <a:pos x="81" y="0"/>
                </a:cxn>
              </a:cxnLst>
              <a:rect l="0" t="0" r="r" b="b"/>
              <a:pathLst>
                <a:path w="162" h="205">
                  <a:moveTo>
                    <a:pt x="162" y="99"/>
                  </a:moveTo>
                  <a:lnTo>
                    <a:pt x="162" y="107"/>
                  </a:lnTo>
                  <a:lnTo>
                    <a:pt x="162" y="99"/>
                  </a:lnTo>
                  <a:close/>
                  <a:moveTo>
                    <a:pt x="81" y="0"/>
                  </a:moveTo>
                  <a:lnTo>
                    <a:pt x="106" y="9"/>
                  </a:lnTo>
                  <a:lnTo>
                    <a:pt x="131" y="25"/>
                  </a:lnTo>
                  <a:lnTo>
                    <a:pt x="144" y="41"/>
                  </a:lnTo>
                  <a:lnTo>
                    <a:pt x="156" y="74"/>
                  </a:lnTo>
                  <a:lnTo>
                    <a:pt x="162" y="99"/>
                  </a:lnTo>
                  <a:lnTo>
                    <a:pt x="156" y="132"/>
                  </a:lnTo>
                  <a:lnTo>
                    <a:pt x="144" y="164"/>
                  </a:lnTo>
                  <a:lnTo>
                    <a:pt x="131" y="181"/>
                  </a:lnTo>
                  <a:lnTo>
                    <a:pt x="106" y="197"/>
                  </a:lnTo>
                  <a:lnTo>
                    <a:pt x="81" y="205"/>
                  </a:lnTo>
                  <a:lnTo>
                    <a:pt x="56" y="197"/>
                  </a:lnTo>
                  <a:lnTo>
                    <a:pt x="31" y="181"/>
                  </a:lnTo>
                  <a:lnTo>
                    <a:pt x="19" y="164"/>
                  </a:lnTo>
                  <a:lnTo>
                    <a:pt x="6" y="132"/>
                  </a:lnTo>
                  <a:lnTo>
                    <a:pt x="0" y="99"/>
                  </a:lnTo>
                  <a:lnTo>
                    <a:pt x="6" y="66"/>
                  </a:lnTo>
                  <a:lnTo>
                    <a:pt x="31" y="1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" name="Freeform 184"/>
            <p:cNvSpPr>
              <a:spLocks noEditPoints="1"/>
            </p:cNvSpPr>
            <p:nvPr/>
          </p:nvSpPr>
          <p:spPr bwMode="auto">
            <a:xfrm>
              <a:off x="16475" y="1949"/>
              <a:ext cx="782" cy="1394"/>
            </a:xfrm>
            <a:custGeom>
              <a:avLst/>
              <a:gdLst/>
              <a:ahLst/>
              <a:cxnLst>
                <a:cxn ang="0">
                  <a:pos x="407" y="533"/>
                </a:cxn>
                <a:cxn ang="0">
                  <a:pos x="313" y="615"/>
                </a:cxn>
                <a:cxn ang="0">
                  <a:pos x="188" y="869"/>
                </a:cxn>
                <a:cxn ang="0">
                  <a:pos x="138" y="1148"/>
                </a:cxn>
                <a:cxn ang="0">
                  <a:pos x="182" y="1263"/>
                </a:cxn>
                <a:cxn ang="0">
                  <a:pos x="294" y="1255"/>
                </a:cxn>
                <a:cxn ang="0">
                  <a:pos x="426" y="1074"/>
                </a:cxn>
                <a:cxn ang="0">
                  <a:pos x="507" y="796"/>
                </a:cxn>
                <a:cxn ang="0">
                  <a:pos x="520" y="599"/>
                </a:cxn>
                <a:cxn ang="0">
                  <a:pos x="495" y="541"/>
                </a:cxn>
                <a:cxn ang="0">
                  <a:pos x="451" y="525"/>
                </a:cxn>
                <a:cxn ang="0">
                  <a:pos x="782" y="8"/>
                </a:cxn>
                <a:cxn ang="0">
                  <a:pos x="720" y="336"/>
                </a:cxn>
                <a:cxn ang="0">
                  <a:pos x="670" y="566"/>
                </a:cxn>
                <a:cxn ang="0">
                  <a:pos x="582" y="960"/>
                </a:cxn>
                <a:cxn ang="0">
                  <a:pos x="545" y="1140"/>
                </a:cxn>
                <a:cxn ang="0">
                  <a:pos x="532" y="1230"/>
                </a:cxn>
                <a:cxn ang="0">
                  <a:pos x="538" y="1263"/>
                </a:cxn>
                <a:cxn ang="0">
                  <a:pos x="570" y="1271"/>
                </a:cxn>
                <a:cxn ang="0">
                  <a:pos x="607" y="1230"/>
                </a:cxn>
                <a:cxn ang="0">
                  <a:pos x="682" y="1132"/>
                </a:cxn>
                <a:cxn ang="0">
                  <a:pos x="639" y="1263"/>
                </a:cxn>
                <a:cxn ang="0">
                  <a:pos x="526" y="1378"/>
                </a:cxn>
                <a:cxn ang="0">
                  <a:pos x="457" y="1394"/>
                </a:cxn>
                <a:cxn ang="0">
                  <a:pos x="426" y="1361"/>
                </a:cxn>
                <a:cxn ang="0">
                  <a:pos x="413" y="1255"/>
                </a:cxn>
                <a:cxn ang="0">
                  <a:pos x="432" y="1124"/>
                </a:cxn>
                <a:cxn ang="0">
                  <a:pos x="319" y="1304"/>
                </a:cxn>
                <a:cxn ang="0">
                  <a:pos x="213" y="1378"/>
                </a:cxn>
                <a:cxn ang="0">
                  <a:pos x="94" y="1370"/>
                </a:cxn>
                <a:cxn ang="0">
                  <a:pos x="13" y="1255"/>
                </a:cxn>
                <a:cxn ang="0">
                  <a:pos x="13" y="1025"/>
                </a:cxn>
                <a:cxn ang="0">
                  <a:pos x="113" y="763"/>
                </a:cxn>
                <a:cxn ang="0">
                  <a:pos x="269" y="566"/>
                </a:cxn>
                <a:cxn ang="0">
                  <a:pos x="445" y="484"/>
                </a:cxn>
                <a:cxn ang="0">
                  <a:pos x="526" y="533"/>
                </a:cxn>
                <a:cxn ang="0">
                  <a:pos x="613" y="271"/>
                </a:cxn>
                <a:cxn ang="0">
                  <a:pos x="639" y="172"/>
                </a:cxn>
                <a:cxn ang="0">
                  <a:pos x="626" y="98"/>
                </a:cxn>
                <a:cxn ang="0">
                  <a:pos x="545" y="82"/>
                </a:cxn>
                <a:cxn ang="0">
                  <a:pos x="632" y="33"/>
                </a:cxn>
                <a:cxn ang="0">
                  <a:pos x="776" y="0"/>
                </a:cxn>
              </a:cxnLst>
              <a:rect l="0" t="0" r="r" b="b"/>
              <a:pathLst>
                <a:path w="782" h="1394">
                  <a:moveTo>
                    <a:pt x="451" y="525"/>
                  </a:moveTo>
                  <a:lnTo>
                    <a:pt x="407" y="533"/>
                  </a:lnTo>
                  <a:lnTo>
                    <a:pt x="357" y="566"/>
                  </a:lnTo>
                  <a:lnTo>
                    <a:pt x="313" y="615"/>
                  </a:lnTo>
                  <a:lnTo>
                    <a:pt x="244" y="738"/>
                  </a:lnTo>
                  <a:lnTo>
                    <a:pt x="188" y="869"/>
                  </a:lnTo>
                  <a:lnTo>
                    <a:pt x="150" y="1017"/>
                  </a:lnTo>
                  <a:lnTo>
                    <a:pt x="138" y="1148"/>
                  </a:lnTo>
                  <a:lnTo>
                    <a:pt x="150" y="1214"/>
                  </a:lnTo>
                  <a:lnTo>
                    <a:pt x="182" y="1263"/>
                  </a:lnTo>
                  <a:lnTo>
                    <a:pt x="226" y="1279"/>
                  </a:lnTo>
                  <a:lnTo>
                    <a:pt x="294" y="1255"/>
                  </a:lnTo>
                  <a:lnTo>
                    <a:pt x="363" y="1181"/>
                  </a:lnTo>
                  <a:lnTo>
                    <a:pt x="426" y="1074"/>
                  </a:lnTo>
                  <a:lnTo>
                    <a:pt x="476" y="943"/>
                  </a:lnTo>
                  <a:lnTo>
                    <a:pt x="507" y="796"/>
                  </a:lnTo>
                  <a:lnTo>
                    <a:pt x="520" y="640"/>
                  </a:lnTo>
                  <a:lnTo>
                    <a:pt x="520" y="599"/>
                  </a:lnTo>
                  <a:lnTo>
                    <a:pt x="507" y="566"/>
                  </a:lnTo>
                  <a:lnTo>
                    <a:pt x="495" y="541"/>
                  </a:lnTo>
                  <a:lnTo>
                    <a:pt x="476" y="533"/>
                  </a:lnTo>
                  <a:lnTo>
                    <a:pt x="451" y="525"/>
                  </a:lnTo>
                  <a:close/>
                  <a:moveTo>
                    <a:pt x="776" y="0"/>
                  </a:moveTo>
                  <a:lnTo>
                    <a:pt x="782" y="8"/>
                  </a:lnTo>
                  <a:lnTo>
                    <a:pt x="745" y="189"/>
                  </a:lnTo>
                  <a:lnTo>
                    <a:pt x="720" y="336"/>
                  </a:lnTo>
                  <a:lnTo>
                    <a:pt x="695" y="459"/>
                  </a:lnTo>
                  <a:lnTo>
                    <a:pt x="670" y="566"/>
                  </a:lnTo>
                  <a:lnTo>
                    <a:pt x="632" y="746"/>
                  </a:lnTo>
                  <a:lnTo>
                    <a:pt x="582" y="960"/>
                  </a:lnTo>
                  <a:lnTo>
                    <a:pt x="563" y="1058"/>
                  </a:lnTo>
                  <a:lnTo>
                    <a:pt x="545" y="1140"/>
                  </a:lnTo>
                  <a:lnTo>
                    <a:pt x="538" y="1197"/>
                  </a:lnTo>
                  <a:lnTo>
                    <a:pt x="532" y="1230"/>
                  </a:lnTo>
                  <a:lnTo>
                    <a:pt x="532" y="1247"/>
                  </a:lnTo>
                  <a:lnTo>
                    <a:pt x="538" y="1263"/>
                  </a:lnTo>
                  <a:lnTo>
                    <a:pt x="551" y="1271"/>
                  </a:lnTo>
                  <a:lnTo>
                    <a:pt x="570" y="1271"/>
                  </a:lnTo>
                  <a:lnTo>
                    <a:pt x="588" y="1255"/>
                  </a:lnTo>
                  <a:lnTo>
                    <a:pt x="607" y="1230"/>
                  </a:lnTo>
                  <a:lnTo>
                    <a:pt x="639" y="1197"/>
                  </a:lnTo>
                  <a:lnTo>
                    <a:pt x="682" y="1132"/>
                  </a:lnTo>
                  <a:lnTo>
                    <a:pt x="695" y="1165"/>
                  </a:lnTo>
                  <a:lnTo>
                    <a:pt x="639" y="1263"/>
                  </a:lnTo>
                  <a:lnTo>
                    <a:pt x="582" y="1337"/>
                  </a:lnTo>
                  <a:lnTo>
                    <a:pt x="526" y="1378"/>
                  </a:lnTo>
                  <a:lnTo>
                    <a:pt x="476" y="1394"/>
                  </a:lnTo>
                  <a:lnTo>
                    <a:pt x="457" y="1394"/>
                  </a:lnTo>
                  <a:lnTo>
                    <a:pt x="438" y="1378"/>
                  </a:lnTo>
                  <a:lnTo>
                    <a:pt x="426" y="1361"/>
                  </a:lnTo>
                  <a:lnTo>
                    <a:pt x="413" y="1337"/>
                  </a:lnTo>
                  <a:lnTo>
                    <a:pt x="413" y="1255"/>
                  </a:lnTo>
                  <a:lnTo>
                    <a:pt x="420" y="1206"/>
                  </a:lnTo>
                  <a:lnTo>
                    <a:pt x="432" y="1124"/>
                  </a:lnTo>
                  <a:lnTo>
                    <a:pt x="369" y="1230"/>
                  </a:lnTo>
                  <a:lnTo>
                    <a:pt x="319" y="1304"/>
                  </a:lnTo>
                  <a:lnTo>
                    <a:pt x="269" y="1353"/>
                  </a:lnTo>
                  <a:lnTo>
                    <a:pt x="213" y="1378"/>
                  </a:lnTo>
                  <a:lnTo>
                    <a:pt x="157" y="1386"/>
                  </a:lnTo>
                  <a:lnTo>
                    <a:pt x="94" y="1370"/>
                  </a:lnTo>
                  <a:lnTo>
                    <a:pt x="44" y="1320"/>
                  </a:lnTo>
                  <a:lnTo>
                    <a:pt x="13" y="1255"/>
                  </a:lnTo>
                  <a:lnTo>
                    <a:pt x="0" y="1156"/>
                  </a:lnTo>
                  <a:lnTo>
                    <a:pt x="13" y="1025"/>
                  </a:lnTo>
                  <a:lnTo>
                    <a:pt x="57" y="894"/>
                  </a:lnTo>
                  <a:lnTo>
                    <a:pt x="113" y="763"/>
                  </a:lnTo>
                  <a:lnTo>
                    <a:pt x="188" y="656"/>
                  </a:lnTo>
                  <a:lnTo>
                    <a:pt x="269" y="566"/>
                  </a:lnTo>
                  <a:lnTo>
                    <a:pt x="357" y="508"/>
                  </a:lnTo>
                  <a:lnTo>
                    <a:pt x="445" y="484"/>
                  </a:lnTo>
                  <a:lnTo>
                    <a:pt x="495" y="492"/>
                  </a:lnTo>
                  <a:lnTo>
                    <a:pt x="526" y="533"/>
                  </a:lnTo>
                  <a:lnTo>
                    <a:pt x="545" y="599"/>
                  </a:lnTo>
                  <a:lnTo>
                    <a:pt x="613" y="271"/>
                  </a:lnTo>
                  <a:lnTo>
                    <a:pt x="626" y="213"/>
                  </a:lnTo>
                  <a:lnTo>
                    <a:pt x="639" y="172"/>
                  </a:lnTo>
                  <a:lnTo>
                    <a:pt x="639" y="115"/>
                  </a:lnTo>
                  <a:lnTo>
                    <a:pt x="626" y="98"/>
                  </a:lnTo>
                  <a:lnTo>
                    <a:pt x="601" y="82"/>
                  </a:lnTo>
                  <a:lnTo>
                    <a:pt x="545" y="82"/>
                  </a:lnTo>
                  <a:lnTo>
                    <a:pt x="545" y="49"/>
                  </a:lnTo>
                  <a:lnTo>
                    <a:pt x="632" y="33"/>
                  </a:lnTo>
                  <a:lnTo>
                    <a:pt x="701" y="16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7" name="Freeform 185"/>
            <p:cNvSpPr>
              <a:spLocks/>
            </p:cNvSpPr>
            <p:nvPr/>
          </p:nvSpPr>
          <p:spPr bwMode="auto">
            <a:xfrm>
              <a:off x="17270" y="2523"/>
              <a:ext cx="751" cy="1001"/>
            </a:xfrm>
            <a:custGeom>
              <a:avLst/>
              <a:gdLst/>
              <a:ahLst/>
              <a:cxnLst>
                <a:cxn ang="0">
                  <a:pos x="519" y="8"/>
                </a:cxn>
                <a:cxn ang="0">
                  <a:pos x="619" y="41"/>
                </a:cxn>
                <a:cxn ang="0">
                  <a:pos x="669" y="49"/>
                </a:cxn>
                <a:cxn ang="0">
                  <a:pos x="707" y="25"/>
                </a:cxn>
                <a:cxn ang="0">
                  <a:pos x="738" y="8"/>
                </a:cxn>
                <a:cxn ang="0">
                  <a:pos x="657" y="287"/>
                </a:cxn>
                <a:cxn ang="0">
                  <a:pos x="626" y="156"/>
                </a:cxn>
                <a:cxn ang="0">
                  <a:pos x="525" y="66"/>
                </a:cxn>
                <a:cxn ang="0">
                  <a:pos x="382" y="66"/>
                </a:cxn>
                <a:cxn ang="0">
                  <a:pos x="263" y="156"/>
                </a:cxn>
                <a:cxn ang="0">
                  <a:pos x="156" y="377"/>
                </a:cxn>
                <a:cxn ang="0">
                  <a:pos x="119" y="648"/>
                </a:cxn>
                <a:cxn ang="0">
                  <a:pos x="156" y="837"/>
                </a:cxn>
                <a:cxn ang="0">
                  <a:pos x="263" y="935"/>
                </a:cxn>
                <a:cxn ang="0">
                  <a:pos x="413" y="943"/>
                </a:cxn>
                <a:cxn ang="0">
                  <a:pos x="475" y="886"/>
                </a:cxn>
                <a:cxn ang="0">
                  <a:pos x="507" y="771"/>
                </a:cxn>
                <a:cxn ang="0">
                  <a:pos x="538" y="632"/>
                </a:cxn>
                <a:cxn ang="0">
                  <a:pos x="532" y="566"/>
                </a:cxn>
                <a:cxn ang="0">
                  <a:pos x="507" y="541"/>
                </a:cxn>
                <a:cxn ang="0">
                  <a:pos x="463" y="533"/>
                </a:cxn>
                <a:cxn ang="0">
                  <a:pos x="450" y="509"/>
                </a:cxn>
                <a:cxn ang="0">
                  <a:pos x="751" y="533"/>
                </a:cxn>
                <a:cxn ang="0">
                  <a:pos x="663" y="574"/>
                </a:cxn>
                <a:cxn ang="0">
                  <a:pos x="588" y="911"/>
                </a:cxn>
                <a:cxn ang="0">
                  <a:pos x="419" y="993"/>
                </a:cxn>
                <a:cxn ang="0">
                  <a:pos x="231" y="984"/>
                </a:cxn>
                <a:cxn ang="0">
                  <a:pos x="88" y="886"/>
                </a:cxn>
                <a:cxn ang="0">
                  <a:pos x="12" y="714"/>
                </a:cxn>
                <a:cxn ang="0">
                  <a:pos x="19" y="459"/>
                </a:cxn>
                <a:cxn ang="0">
                  <a:pos x="138" y="189"/>
                </a:cxn>
                <a:cxn ang="0">
                  <a:pos x="332" y="25"/>
                </a:cxn>
              </a:cxnLst>
              <a:rect l="0" t="0" r="r" b="b"/>
              <a:pathLst>
                <a:path w="751" h="1001">
                  <a:moveTo>
                    <a:pt x="450" y="0"/>
                  </a:moveTo>
                  <a:lnTo>
                    <a:pt x="519" y="8"/>
                  </a:lnTo>
                  <a:lnTo>
                    <a:pt x="601" y="33"/>
                  </a:lnTo>
                  <a:lnTo>
                    <a:pt x="619" y="41"/>
                  </a:lnTo>
                  <a:lnTo>
                    <a:pt x="632" y="49"/>
                  </a:lnTo>
                  <a:lnTo>
                    <a:pt x="669" y="49"/>
                  </a:lnTo>
                  <a:lnTo>
                    <a:pt x="688" y="33"/>
                  </a:lnTo>
                  <a:lnTo>
                    <a:pt x="707" y="25"/>
                  </a:lnTo>
                  <a:lnTo>
                    <a:pt x="719" y="0"/>
                  </a:lnTo>
                  <a:lnTo>
                    <a:pt x="738" y="8"/>
                  </a:lnTo>
                  <a:lnTo>
                    <a:pt x="676" y="287"/>
                  </a:lnTo>
                  <a:lnTo>
                    <a:pt x="657" y="287"/>
                  </a:lnTo>
                  <a:lnTo>
                    <a:pt x="644" y="213"/>
                  </a:lnTo>
                  <a:lnTo>
                    <a:pt x="626" y="156"/>
                  </a:lnTo>
                  <a:lnTo>
                    <a:pt x="582" y="99"/>
                  </a:lnTo>
                  <a:lnTo>
                    <a:pt x="525" y="66"/>
                  </a:lnTo>
                  <a:lnTo>
                    <a:pt x="457" y="49"/>
                  </a:lnTo>
                  <a:lnTo>
                    <a:pt x="382" y="66"/>
                  </a:lnTo>
                  <a:lnTo>
                    <a:pt x="319" y="99"/>
                  </a:lnTo>
                  <a:lnTo>
                    <a:pt x="263" y="156"/>
                  </a:lnTo>
                  <a:lnTo>
                    <a:pt x="206" y="263"/>
                  </a:lnTo>
                  <a:lnTo>
                    <a:pt x="156" y="377"/>
                  </a:lnTo>
                  <a:lnTo>
                    <a:pt x="131" y="509"/>
                  </a:lnTo>
                  <a:lnTo>
                    <a:pt x="119" y="648"/>
                  </a:lnTo>
                  <a:lnTo>
                    <a:pt x="131" y="755"/>
                  </a:lnTo>
                  <a:lnTo>
                    <a:pt x="156" y="837"/>
                  </a:lnTo>
                  <a:lnTo>
                    <a:pt x="200" y="902"/>
                  </a:lnTo>
                  <a:lnTo>
                    <a:pt x="263" y="935"/>
                  </a:lnTo>
                  <a:lnTo>
                    <a:pt x="344" y="952"/>
                  </a:lnTo>
                  <a:lnTo>
                    <a:pt x="413" y="943"/>
                  </a:lnTo>
                  <a:lnTo>
                    <a:pt x="463" y="902"/>
                  </a:lnTo>
                  <a:lnTo>
                    <a:pt x="475" y="886"/>
                  </a:lnTo>
                  <a:lnTo>
                    <a:pt x="494" y="837"/>
                  </a:lnTo>
                  <a:lnTo>
                    <a:pt x="507" y="771"/>
                  </a:lnTo>
                  <a:lnTo>
                    <a:pt x="525" y="681"/>
                  </a:lnTo>
                  <a:lnTo>
                    <a:pt x="538" y="632"/>
                  </a:lnTo>
                  <a:lnTo>
                    <a:pt x="538" y="591"/>
                  </a:lnTo>
                  <a:lnTo>
                    <a:pt x="532" y="566"/>
                  </a:lnTo>
                  <a:lnTo>
                    <a:pt x="525" y="558"/>
                  </a:lnTo>
                  <a:lnTo>
                    <a:pt x="507" y="541"/>
                  </a:lnTo>
                  <a:lnTo>
                    <a:pt x="475" y="541"/>
                  </a:lnTo>
                  <a:lnTo>
                    <a:pt x="463" y="533"/>
                  </a:lnTo>
                  <a:lnTo>
                    <a:pt x="450" y="533"/>
                  </a:lnTo>
                  <a:lnTo>
                    <a:pt x="450" y="509"/>
                  </a:lnTo>
                  <a:lnTo>
                    <a:pt x="751" y="509"/>
                  </a:lnTo>
                  <a:lnTo>
                    <a:pt x="751" y="533"/>
                  </a:lnTo>
                  <a:lnTo>
                    <a:pt x="694" y="550"/>
                  </a:lnTo>
                  <a:lnTo>
                    <a:pt x="663" y="574"/>
                  </a:lnTo>
                  <a:lnTo>
                    <a:pt x="644" y="640"/>
                  </a:lnTo>
                  <a:lnTo>
                    <a:pt x="588" y="911"/>
                  </a:lnTo>
                  <a:lnTo>
                    <a:pt x="507" y="960"/>
                  </a:lnTo>
                  <a:lnTo>
                    <a:pt x="419" y="993"/>
                  </a:lnTo>
                  <a:lnTo>
                    <a:pt x="325" y="1001"/>
                  </a:lnTo>
                  <a:lnTo>
                    <a:pt x="231" y="984"/>
                  </a:lnTo>
                  <a:lnTo>
                    <a:pt x="150" y="952"/>
                  </a:lnTo>
                  <a:lnTo>
                    <a:pt x="88" y="886"/>
                  </a:lnTo>
                  <a:lnTo>
                    <a:pt x="37" y="812"/>
                  </a:lnTo>
                  <a:lnTo>
                    <a:pt x="12" y="714"/>
                  </a:lnTo>
                  <a:lnTo>
                    <a:pt x="0" y="615"/>
                  </a:lnTo>
                  <a:lnTo>
                    <a:pt x="19" y="459"/>
                  </a:lnTo>
                  <a:lnTo>
                    <a:pt x="62" y="312"/>
                  </a:lnTo>
                  <a:lnTo>
                    <a:pt x="138" y="189"/>
                  </a:lnTo>
                  <a:lnTo>
                    <a:pt x="225" y="90"/>
                  </a:lnTo>
                  <a:lnTo>
                    <a:pt x="332" y="25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8" name="Freeform 186"/>
            <p:cNvSpPr>
              <a:spLocks/>
            </p:cNvSpPr>
            <p:nvPr/>
          </p:nvSpPr>
          <p:spPr bwMode="auto">
            <a:xfrm>
              <a:off x="18283" y="1826"/>
              <a:ext cx="351" cy="1977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38" y="0"/>
                </a:cxn>
                <a:cxn ang="0">
                  <a:pos x="345" y="8"/>
                </a:cxn>
                <a:cxn ang="0">
                  <a:pos x="345" y="25"/>
                </a:cxn>
                <a:cxn ang="0">
                  <a:pos x="326" y="49"/>
                </a:cxn>
                <a:cxn ang="0">
                  <a:pos x="226" y="205"/>
                </a:cxn>
                <a:cxn ang="0">
                  <a:pos x="157" y="385"/>
                </a:cxn>
                <a:cxn ang="0">
                  <a:pos x="113" y="574"/>
                </a:cxn>
                <a:cxn ang="0">
                  <a:pos x="88" y="779"/>
                </a:cxn>
                <a:cxn ang="0">
                  <a:pos x="82" y="984"/>
                </a:cxn>
                <a:cxn ang="0">
                  <a:pos x="88" y="1140"/>
                </a:cxn>
                <a:cxn ang="0">
                  <a:pos x="101" y="1304"/>
                </a:cxn>
                <a:cxn ang="0">
                  <a:pos x="132" y="1468"/>
                </a:cxn>
                <a:cxn ang="0">
                  <a:pos x="176" y="1632"/>
                </a:cxn>
                <a:cxn ang="0">
                  <a:pos x="238" y="1780"/>
                </a:cxn>
                <a:cxn ang="0">
                  <a:pos x="320" y="1911"/>
                </a:cxn>
                <a:cxn ang="0">
                  <a:pos x="345" y="1944"/>
                </a:cxn>
                <a:cxn ang="0">
                  <a:pos x="345" y="1952"/>
                </a:cxn>
                <a:cxn ang="0">
                  <a:pos x="351" y="1960"/>
                </a:cxn>
                <a:cxn ang="0">
                  <a:pos x="338" y="1977"/>
                </a:cxn>
                <a:cxn ang="0">
                  <a:pos x="313" y="1960"/>
                </a:cxn>
                <a:cxn ang="0">
                  <a:pos x="270" y="1919"/>
                </a:cxn>
                <a:cxn ang="0">
                  <a:pos x="219" y="1845"/>
                </a:cxn>
                <a:cxn ang="0">
                  <a:pos x="157" y="1739"/>
                </a:cxn>
                <a:cxn ang="0">
                  <a:pos x="101" y="1608"/>
                </a:cxn>
                <a:cxn ang="0">
                  <a:pos x="51" y="1443"/>
                </a:cxn>
                <a:cxn ang="0">
                  <a:pos x="19" y="1279"/>
                </a:cxn>
                <a:cxn ang="0">
                  <a:pos x="7" y="1124"/>
                </a:cxn>
                <a:cxn ang="0">
                  <a:pos x="0" y="992"/>
                </a:cxn>
                <a:cxn ang="0">
                  <a:pos x="7" y="804"/>
                </a:cxn>
                <a:cxn ang="0">
                  <a:pos x="38" y="607"/>
                </a:cxn>
                <a:cxn ang="0">
                  <a:pos x="94" y="385"/>
                </a:cxn>
                <a:cxn ang="0">
                  <a:pos x="144" y="271"/>
                </a:cxn>
                <a:cxn ang="0">
                  <a:pos x="194" y="172"/>
                </a:cxn>
                <a:cxn ang="0">
                  <a:pos x="245" y="98"/>
                </a:cxn>
                <a:cxn ang="0">
                  <a:pos x="282" y="41"/>
                </a:cxn>
                <a:cxn ang="0">
                  <a:pos x="313" y="8"/>
                </a:cxn>
                <a:cxn ang="0">
                  <a:pos x="332" y="0"/>
                </a:cxn>
              </a:cxnLst>
              <a:rect l="0" t="0" r="r" b="b"/>
              <a:pathLst>
                <a:path w="351" h="1977">
                  <a:moveTo>
                    <a:pt x="332" y="0"/>
                  </a:moveTo>
                  <a:lnTo>
                    <a:pt x="338" y="0"/>
                  </a:lnTo>
                  <a:lnTo>
                    <a:pt x="345" y="8"/>
                  </a:lnTo>
                  <a:lnTo>
                    <a:pt x="345" y="25"/>
                  </a:lnTo>
                  <a:lnTo>
                    <a:pt x="326" y="49"/>
                  </a:lnTo>
                  <a:lnTo>
                    <a:pt x="226" y="205"/>
                  </a:lnTo>
                  <a:lnTo>
                    <a:pt x="157" y="385"/>
                  </a:lnTo>
                  <a:lnTo>
                    <a:pt x="113" y="574"/>
                  </a:lnTo>
                  <a:lnTo>
                    <a:pt x="88" y="779"/>
                  </a:lnTo>
                  <a:lnTo>
                    <a:pt x="82" y="984"/>
                  </a:lnTo>
                  <a:lnTo>
                    <a:pt x="88" y="1140"/>
                  </a:lnTo>
                  <a:lnTo>
                    <a:pt x="101" y="1304"/>
                  </a:lnTo>
                  <a:lnTo>
                    <a:pt x="132" y="1468"/>
                  </a:lnTo>
                  <a:lnTo>
                    <a:pt x="176" y="1632"/>
                  </a:lnTo>
                  <a:lnTo>
                    <a:pt x="238" y="1780"/>
                  </a:lnTo>
                  <a:lnTo>
                    <a:pt x="320" y="1911"/>
                  </a:lnTo>
                  <a:lnTo>
                    <a:pt x="345" y="1944"/>
                  </a:lnTo>
                  <a:lnTo>
                    <a:pt x="345" y="1952"/>
                  </a:lnTo>
                  <a:lnTo>
                    <a:pt x="351" y="1960"/>
                  </a:lnTo>
                  <a:lnTo>
                    <a:pt x="338" y="1977"/>
                  </a:lnTo>
                  <a:lnTo>
                    <a:pt x="313" y="1960"/>
                  </a:lnTo>
                  <a:lnTo>
                    <a:pt x="270" y="1919"/>
                  </a:lnTo>
                  <a:lnTo>
                    <a:pt x="219" y="1845"/>
                  </a:lnTo>
                  <a:lnTo>
                    <a:pt x="157" y="1739"/>
                  </a:lnTo>
                  <a:lnTo>
                    <a:pt x="101" y="1608"/>
                  </a:lnTo>
                  <a:lnTo>
                    <a:pt x="51" y="1443"/>
                  </a:lnTo>
                  <a:lnTo>
                    <a:pt x="19" y="1279"/>
                  </a:lnTo>
                  <a:lnTo>
                    <a:pt x="7" y="1124"/>
                  </a:lnTo>
                  <a:lnTo>
                    <a:pt x="0" y="992"/>
                  </a:lnTo>
                  <a:lnTo>
                    <a:pt x="7" y="804"/>
                  </a:lnTo>
                  <a:lnTo>
                    <a:pt x="38" y="607"/>
                  </a:lnTo>
                  <a:lnTo>
                    <a:pt x="94" y="385"/>
                  </a:lnTo>
                  <a:lnTo>
                    <a:pt x="144" y="271"/>
                  </a:lnTo>
                  <a:lnTo>
                    <a:pt x="194" y="172"/>
                  </a:lnTo>
                  <a:lnTo>
                    <a:pt x="245" y="98"/>
                  </a:lnTo>
                  <a:lnTo>
                    <a:pt x="282" y="41"/>
                  </a:lnTo>
                  <a:lnTo>
                    <a:pt x="313" y="8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9" name="Freeform 187"/>
            <p:cNvSpPr>
              <a:spLocks/>
            </p:cNvSpPr>
            <p:nvPr/>
          </p:nvSpPr>
          <p:spPr bwMode="auto">
            <a:xfrm>
              <a:off x="18797" y="2425"/>
              <a:ext cx="656" cy="885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112" y="762"/>
                </a:cxn>
                <a:cxn ang="0">
                  <a:pos x="131" y="787"/>
                </a:cxn>
                <a:cxn ang="0">
                  <a:pos x="187" y="771"/>
                </a:cxn>
                <a:cxn ang="0">
                  <a:pos x="287" y="623"/>
                </a:cxn>
                <a:cxn ang="0">
                  <a:pos x="387" y="443"/>
                </a:cxn>
                <a:cxn ang="0">
                  <a:pos x="469" y="221"/>
                </a:cxn>
                <a:cxn ang="0">
                  <a:pos x="525" y="16"/>
                </a:cxn>
                <a:cxn ang="0">
                  <a:pos x="519" y="607"/>
                </a:cxn>
                <a:cxn ang="0">
                  <a:pos x="494" y="713"/>
                </a:cxn>
                <a:cxn ang="0">
                  <a:pos x="488" y="779"/>
                </a:cxn>
                <a:cxn ang="0">
                  <a:pos x="519" y="795"/>
                </a:cxn>
                <a:cxn ang="0">
                  <a:pos x="556" y="754"/>
                </a:cxn>
                <a:cxn ang="0">
                  <a:pos x="631" y="639"/>
                </a:cxn>
                <a:cxn ang="0">
                  <a:pos x="563" y="820"/>
                </a:cxn>
                <a:cxn ang="0">
                  <a:pos x="488" y="877"/>
                </a:cxn>
                <a:cxn ang="0">
                  <a:pos x="425" y="885"/>
                </a:cxn>
                <a:cxn ang="0">
                  <a:pos x="394" y="861"/>
                </a:cxn>
                <a:cxn ang="0">
                  <a:pos x="375" y="812"/>
                </a:cxn>
                <a:cxn ang="0">
                  <a:pos x="381" y="738"/>
                </a:cxn>
                <a:cxn ang="0">
                  <a:pos x="412" y="541"/>
                </a:cxn>
                <a:cxn ang="0">
                  <a:pos x="375" y="541"/>
                </a:cxn>
                <a:cxn ang="0">
                  <a:pos x="262" y="746"/>
                </a:cxn>
                <a:cxn ang="0">
                  <a:pos x="168" y="853"/>
                </a:cxn>
                <a:cxn ang="0">
                  <a:pos x="81" y="885"/>
                </a:cxn>
                <a:cxn ang="0">
                  <a:pos x="37" y="877"/>
                </a:cxn>
                <a:cxn ang="0">
                  <a:pos x="6" y="836"/>
                </a:cxn>
                <a:cxn ang="0">
                  <a:pos x="0" y="779"/>
                </a:cxn>
                <a:cxn ang="0">
                  <a:pos x="18" y="648"/>
                </a:cxn>
                <a:cxn ang="0">
                  <a:pos x="93" y="254"/>
                </a:cxn>
                <a:cxn ang="0">
                  <a:pos x="112" y="123"/>
                </a:cxn>
                <a:cxn ang="0">
                  <a:pos x="106" y="106"/>
                </a:cxn>
                <a:cxn ang="0">
                  <a:pos x="87" y="90"/>
                </a:cxn>
                <a:cxn ang="0">
                  <a:pos x="18" y="82"/>
                </a:cxn>
                <a:cxn ang="0">
                  <a:pos x="168" y="24"/>
                </a:cxn>
              </a:cxnLst>
              <a:rect l="0" t="0" r="r" b="b"/>
              <a:pathLst>
                <a:path w="656" h="885">
                  <a:moveTo>
                    <a:pt x="244" y="0"/>
                  </a:moveTo>
                  <a:lnTo>
                    <a:pt x="250" y="0"/>
                  </a:lnTo>
                  <a:lnTo>
                    <a:pt x="112" y="721"/>
                  </a:lnTo>
                  <a:lnTo>
                    <a:pt x="112" y="762"/>
                  </a:lnTo>
                  <a:lnTo>
                    <a:pt x="118" y="779"/>
                  </a:lnTo>
                  <a:lnTo>
                    <a:pt x="131" y="787"/>
                  </a:lnTo>
                  <a:lnTo>
                    <a:pt x="143" y="787"/>
                  </a:lnTo>
                  <a:lnTo>
                    <a:pt x="187" y="771"/>
                  </a:lnTo>
                  <a:lnTo>
                    <a:pt x="231" y="713"/>
                  </a:lnTo>
                  <a:lnTo>
                    <a:pt x="287" y="623"/>
                  </a:lnTo>
                  <a:lnTo>
                    <a:pt x="356" y="500"/>
                  </a:lnTo>
                  <a:lnTo>
                    <a:pt x="387" y="443"/>
                  </a:lnTo>
                  <a:lnTo>
                    <a:pt x="444" y="295"/>
                  </a:lnTo>
                  <a:lnTo>
                    <a:pt x="469" y="221"/>
                  </a:lnTo>
                  <a:lnTo>
                    <a:pt x="494" y="131"/>
                  </a:lnTo>
                  <a:lnTo>
                    <a:pt x="525" y="16"/>
                  </a:lnTo>
                  <a:lnTo>
                    <a:pt x="638" y="16"/>
                  </a:lnTo>
                  <a:lnTo>
                    <a:pt x="519" y="607"/>
                  </a:lnTo>
                  <a:lnTo>
                    <a:pt x="506" y="672"/>
                  </a:lnTo>
                  <a:lnTo>
                    <a:pt x="494" y="713"/>
                  </a:lnTo>
                  <a:lnTo>
                    <a:pt x="488" y="738"/>
                  </a:lnTo>
                  <a:lnTo>
                    <a:pt x="488" y="779"/>
                  </a:lnTo>
                  <a:lnTo>
                    <a:pt x="500" y="795"/>
                  </a:lnTo>
                  <a:lnTo>
                    <a:pt x="519" y="795"/>
                  </a:lnTo>
                  <a:lnTo>
                    <a:pt x="538" y="779"/>
                  </a:lnTo>
                  <a:lnTo>
                    <a:pt x="556" y="754"/>
                  </a:lnTo>
                  <a:lnTo>
                    <a:pt x="588" y="705"/>
                  </a:lnTo>
                  <a:lnTo>
                    <a:pt x="631" y="639"/>
                  </a:lnTo>
                  <a:lnTo>
                    <a:pt x="656" y="656"/>
                  </a:lnTo>
                  <a:lnTo>
                    <a:pt x="563" y="820"/>
                  </a:lnTo>
                  <a:lnTo>
                    <a:pt x="525" y="861"/>
                  </a:lnTo>
                  <a:lnTo>
                    <a:pt x="488" y="877"/>
                  </a:lnTo>
                  <a:lnTo>
                    <a:pt x="450" y="885"/>
                  </a:lnTo>
                  <a:lnTo>
                    <a:pt x="425" y="885"/>
                  </a:lnTo>
                  <a:lnTo>
                    <a:pt x="406" y="869"/>
                  </a:lnTo>
                  <a:lnTo>
                    <a:pt x="394" y="861"/>
                  </a:lnTo>
                  <a:lnTo>
                    <a:pt x="381" y="836"/>
                  </a:lnTo>
                  <a:lnTo>
                    <a:pt x="375" y="812"/>
                  </a:lnTo>
                  <a:lnTo>
                    <a:pt x="375" y="787"/>
                  </a:lnTo>
                  <a:lnTo>
                    <a:pt x="381" y="738"/>
                  </a:lnTo>
                  <a:lnTo>
                    <a:pt x="394" y="656"/>
                  </a:lnTo>
                  <a:lnTo>
                    <a:pt x="412" y="541"/>
                  </a:lnTo>
                  <a:lnTo>
                    <a:pt x="444" y="393"/>
                  </a:lnTo>
                  <a:lnTo>
                    <a:pt x="375" y="541"/>
                  </a:lnTo>
                  <a:lnTo>
                    <a:pt x="312" y="656"/>
                  </a:lnTo>
                  <a:lnTo>
                    <a:pt x="262" y="746"/>
                  </a:lnTo>
                  <a:lnTo>
                    <a:pt x="212" y="812"/>
                  </a:lnTo>
                  <a:lnTo>
                    <a:pt x="168" y="853"/>
                  </a:lnTo>
                  <a:lnTo>
                    <a:pt x="125" y="877"/>
                  </a:lnTo>
                  <a:lnTo>
                    <a:pt x="81" y="885"/>
                  </a:lnTo>
                  <a:lnTo>
                    <a:pt x="56" y="885"/>
                  </a:lnTo>
                  <a:lnTo>
                    <a:pt x="37" y="877"/>
                  </a:lnTo>
                  <a:lnTo>
                    <a:pt x="18" y="861"/>
                  </a:lnTo>
                  <a:lnTo>
                    <a:pt x="6" y="836"/>
                  </a:lnTo>
                  <a:lnTo>
                    <a:pt x="0" y="812"/>
                  </a:lnTo>
                  <a:lnTo>
                    <a:pt x="0" y="779"/>
                  </a:lnTo>
                  <a:lnTo>
                    <a:pt x="6" y="730"/>
                  </a:lnTo>
                  <a:lnTo>
                    <a:pt x="18" y="648"/>
                  </a:lnTo>
                  <a:lnTo>
                    <a:pt x="37" y="533"/>
                  </a:lnTo>
                  <a:lnTo>
                    <a:pt x="93" y="254"/>
                  </a:lnTo>
                  <a:lnTo>
                    <a:pt x="106" y="172"/>
                  </a:lnTo>
                  <a:lnTo>
                    <a:pt x="112" y="123"/>
                  </a:lnTo>
                  <a:lnTo>
                    <a:pt x="112" y="115"/>
                  </a:lnTo>
                  <a:lnTo>
                    <a:pt x="106" y="106"/>
                  </a:lnTo>
                  <a:lnTo>
                    <a:pt x="100" y="90"/>
                  </a:lnTo>
                  <a:lnTo>
                    <a:pt x="87" y="90"/>
                  </a:lnTo>
                  <a:lnTo>
                    <a:pt x="81" y="82"/>
                  </a:lnTo>
                  <a:lnTo>
                    <a:pt x="18" y="82"/>
                  </a:lnTo>
                  <a:lnTo>
                    <a:pt x="18" y="57"/>
                  </a:lnTo>
                  <a:lnTo>
                    <a:pt x="168" y="2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0" name="Freeform 188"/>
            <p:cNvSpPr>
              <a:spLocks/>
            </p:cNvSpPr>
            <p:nvPr/>
          </p:nvSpPr>
          <p:spPr bwMode="auto">
            <a:xfrm>
              <a:off x="19622" y="3089"/>
              <a:ext cx="176" cy="599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2" y="0"/>
                </a:cxn>
                <a:cxn ang="0">
                  <a:pos x="119" y="16"/>
                </a:cxn>
                <a:cxn ang="0">
                  <a:pos x="151" y="57"/>
                </a:cxn>
                <a:cxn ang="0">
                  <a:pos x="169" y="115"/>
                </a:cxn>
                <a:cxn ang="0">
                  <a:pos x="176" y="205"/>
                </a:cxn>
                <a:cxn ang="0">
                  <a:pos x="163" y="213"/>
                </a:cxn>
                <a:cxn ang="0">
                  <a:pos x="157" y="320"/>
                </a:cxn>
                <a:cxn ang="0">
                  <a:pos x="132" y="418"/>
                </a:cxn>
                <a:cxn ang="0">
                  <a:pos x="101" y="492"/>
                </a:cxn>
                <a:cxn ang="0">
                  <a:pos x="69" y="550"/>
                </a:cxn>
                <a:cxn ang="0">
                  <a:pos x="44" y="582"/>
                </a:cxn>
                <a:cxn ang="0">
                  <a:pos x="25" y="599"/>
                </a:cxn>
                <a:cxn ang="0">
                  <a:pos x="19" y="599"/>
                </a:cxn>
                <a:cxn ang="0">
                  <a:pos x="13" y="591"/>
                </a:cxn>
                <a:cxn ang="0">
                  <a:pos x="13" y="566"/>
                </a:cxn>
                <a:cxn ang="0">
                  <a:pos x="32" y="541"/>
                </a:cxn>
                <a:cxn ang="0">
                  <a:pos x="69" y="484"/>
                </a:cxn>
                <a:cxn ang="0">
                  <a:pos x="107" y="410"/>
                </a:cxn>
                <a:cxn ang="0">
                  <a:pos x="126" y="320"/>
                </a:cxn>
                <a:cxn ang="0">
                  <a:pos x="138" y="213"/>
                </a:cxn>
                <a:cxn ang="0">
                  <a:pos x="138" y="189"/>
                </a:cxn>
                <a:cxn ang="0">
                  <a:pos x="132" y="189"/>
                </a:cxn>
                <a:cxn ang="0">
                  <a:pos x="119" y="205"/>
                </a:cxn>
                <a:cxn ang="0">
                  <a:pos x="101" y="213"/>
                </a:cxn>
                <a:cxn ang="0">
                  <a:pos x="57" y="213"/>
                </a:cxn>
                <a:cxn ang="0">
                  <a:pos x="38" y="197"/>
                </a:cxn>
                <a:cxn ang="0">
                  <a:pos x="25" y="180"/>
                </a:cxn>
                <a:cxn ang="0">
                  <a:pos x="0" y="131"/>
                </a:cxn>
                <a:cxn ang="0">
                  <a:pos x="0" y="82"/>
                </a:cxn>
                <a:cxn ang="0">
                  <a:pos x="25" y="33"/>
                </a:cxn>
                <a:cxn ang="0">
                  <a:pos x="38" y="16"/>
                </a:cxn>
                <a:cxn ang="0">
                  <a:pos x="57" y="0"/>
                </a:cxn>
              </a:cxnLst>
              <a:rect l="0" t="0" r="r" b="b"/>
              <a:pathLst>
                <a:path w="176" h="599">
                  <a:moveTo>
                    <a:pt x="57" y="0"/>
                  </a:moveTo>
                  <a:lnTo>
                    <a:pt x="82" y="0"/>
                  </a:lnTo>
                  <a:lnTo>
                    <a:pt x="119" y="16"/>
                  </a:lnTo>
                  <a:lnTo>
                    <a:pt x="151" y="57"/>
                  </a:lnTo>
                  <a:lnTo>
                    <a:pt x="169" y="115"/>
                  </a:lnTo>
                  <a:lnTo>
                    <a:pt x="176" y="205"/>
                  </a:lnTo>
                  <a:lnTo>
                    <a:pt x="163" y="213"/>
                  </a:lnTo>
                  <a:lnTo>
                    <a:pt x="157" y="320"/>
                  </a:lnTo>
                  <a:lnTo>
                    <a:pt x="132" y="418"/>
                  </a:lnTo>
                  <a:lnTo>
                    <a:pt x="101" y="492"/>
                  </a:lnTo>
                  <a:lnTo>
                    <a:pt x="69" y="550"/>
                  </a:lnTo>
                  <a:lnTo>
                    <a:pt x="44" y="582"/>
                  </a:lnTo>
                  <a:lnTo>
                    <a:pt x="25" y="599"/>
                  </a:lnTo>
                  <a:lnTo>
                    <a:pt x="19" y="599"/>
                  </a:lnTo>
                  <a:lnTo>
                    <a:pt x="13" y="591"/>
                  </a:lnTo>
                  <a:lnTo>
                    <a:pt x="13" y="566"/>
                  </a:lnTo>
                  <a:lnTo>
                    <a:pt x="32" y="541"/>
                  </a:lnTo>
                  <a:lnTo>
                    <a:pt x="69" y="484"/>
                  </a:lnTo>
                  <a:lnTo>
                    <a:pt x="107" y="410"/>
                  </a:lnTo>
                  <a:lnTo>
                    <a:pt x="126" y="320"/>
                  </a:lnTo>
                  <a:lnTo>
                    <a:pt x="138" y="213"/>
                  </a:lnTo>
                  <a:lnTo>
                    <a:pt x="138" y="189"/>
                  </a:lnTo>
                  <a:lnTo>
                    <a:pt x="132" y="189"/>
                  </a:lnTo>
                  <a:lnTo>
                    <a:pt x="119" y="205"/>
                  </a:lnTo>
                  <a:lnTo>
                    <a:pt x="101" y="213"/>
                  </a:lnTo>
                  <a:lnTo>
                    <a:pt x="57" y="213"/>
                  </a:lnTo>
                  <a:lnTo>
                    <a:pt x="38" y="197"/>
                  </a:lnTo>
                  <a:lnTo>
                    <a:pt x="25" y="180"/>
                  </a:lnTo>
                  <a:lnTo>
                    <a:pt x="0" y="131"/>
                  </a:lnTo>
                  <a:lnTo>
                    <a:pt x="0" y="82"/>
                  </a:lnTo>
                  <a:lnTo>
                    <a:pt x="25" y="33"/>
                  </a:lnTo>
                  <a:lnTo>
                    <a:pt x="38" y="1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" name="Freeform 189"/>
            <p:cNvSpPr>
              <a:spLocks/>
            </p:cNvSpPr>
            <p:nvPr/>
          </p:nvSpPr>
          <p:spPr bwMode="auto">
            <a:xfrm>
              <a:off x="20129" y="2416"/>
              <a:ext cx="607" cy="911"/>
            </a:xfrm>
            <a:custGeom>
              <a:avLst/>
              <a:gdLst/>
              <a:ahLst/>
              <a:cxnLst>
                <a:cxn ang="0">
                  <a:pos x="507" y="0"/>
                </a:cxn>
                <a:cxn ang="0">
                  <a:pos x="526" y="0"/>
                </a:cxn>
                <a:cxn ang="0">
                  <a:pos x="551" y="9"/>
                </a:cxn>
                <a:cxn ang="0">
                  <a:pos x="576" y="25"/>
                </a:cxn>
                <a:cxn ang="0">
                  <a:pos x="601" y="74"/>
                </a:cxn>
                <a:cxn ang="0">
                  <a:pos x="607" y="115"/>
                </a:cxn>
                <a:cxn ang="0">
                  <a:pos x="601" y="181"/>
                </a:cxn>
                <a:cxn ang="0">
                  <a:pos x="582" y="255"/>
                </a:cxn>
                <a:cxn ang="0">
                  <a:pos x="551" y="337"/>
                </a:cxn>
                <a:cxn ang="0">
                  <a:pos x="513" y="419"/>
                </a:cxn>
                <a:cxn ang="0">
                  <a:pos x="438" y="550"/>
                </a:cxn>
                <a:cxn ang="0">
                  <a:pos x="369" y="673"/>
                </a:cxn>
                <a:cxn ang="0">
                  <a:pos x="307" y="771"/>
                </a:cxn>
                <a:cxn ang="0">
                  <a:pos x="250" y="845"/>
                </a:cxn>
                <a:cxn ang="0">
                  <a:pos x="207" y="894"/>
                </a:cxn>
                <a:cxn ang="0">
                  <a:pos x="182" y="911"/>
                </a:cxn>
                <a:cxn ang="0">
                  <a:pos x="175" y="911"/>
                </a:cxn>
                <a:cxn ang="0">
                  <a:pos x="169" y="903"/>
                </a:cxn>
                <a:cxn ang="0">
                  <a:pos x="169" y="755"/>
                </a:cxn>
                <a:cxn ang="0">
                  <a:pos x="163" y="640"/>
                </a:cxn>
                <a:cxn ang="0">
                  <a:pos x="157" y="517"/>
                </a:cxn>
                <a:cxn ang="0">
                  <a:pos x="144" y="394"/>
                </a:cxn>
                <a:cxn ang="0">
                  <a:pos x="138" y="296"/>
                </a:cxn>
                <a:cxn ang="0">
                  <a:pos x="125" y="189"/>
                </a:cxn>
                <a:cxn ang="0">
                  <a:pos x="107" y="124"/>
                </a:cxn>
                <a:cxn ang="0">
                  <a:pos x="82" y="91"/>
                </a:cxn>
                <a:cxn ang="0">
                  <a:pos x="44" y="83"/>
                </a:cxn>
                <a:cxn ang="0">
                  <a:pos x="0" y="83"/>
                </a:cxn>
                <a:cxn ang="0">
                  <a:pos x="0" y="58"/>
                </a:cxn>
                <a:cxn ang="0">
                  <a:pos x="44" y="50"/>
                </a:cxn>
                <a:cxn ang="0">
                  <a:pos x="94" y="33"/>
                </a:cxn>
                <a:cxn ang="0">
                  <a:pos x="138" y="25"/>
                </a:cxn>
                <a:cxn ang="0">
                  <a:pos x="169" y="17"/>
                </a:cxn>
                <a:cxn ang="0">
                  <a:pos x="188" y="9"/>
                </a:cxn>
                <a:cxn ang="0">
                  <a:pos x="207" y="9"/>
                </a:cxn>
                <a:cxn ang="0">
                  <a:pos x="213" y="25"/>
                </a:cxn>
                <a:cxn ang="0">
                  <a:pos x="219" y="50"/>
                </a:cxn>
                <a:cxn ang="0">
                  <a:pos x="232" y="115"/>
                </a:cxn>
                <a:cxn ang="0">
                  <a:pos x="244" y="214"/>
                </a:cxn>
                <a:cxn ang="0">
                  <a:pos x="257" y="296"/>
                </a:cxn>
                <a:cxn ang="0">
                  <a:pos x="263" y="378"/>
                </a:cxn>
                <a:cxn ang="0">
                  <a:pos x="269" y="476"/>
                </a:cxn>
                <a:cxn ang="0">
                  <a:pos x="275" y="591"/>
                </a:cxn>
                <a:cxn ang="0">
                  <a:pos x="282" y="739"/>
                </a:cxn>
                <a:cxn ang="0">
                  <a:pos x="326" y="673"/>
                </a:cxn>
                <a:cxn ang="0">
                  <a:pos x="388" y="575"/>
                </a:cxn>
                <a:cxn ang="0">
                  <a:pos x="444" y="476"/>
                </a:cxn>
                <a:cxn ang="0">
                  <a:pos x="488" y="370"/>
                </a:cxn>
                <a:cxn ang="0">
                  <a:pos x="519" y="279"/>
                </a:cxn>
                <a:cxn ang="0">
                  <a:pos x="532" y="214"/>
                </a:cxn>
                <a:cxn ang="0">
                  <a:pos x="532" y="197"/>
                </a:cxn>
                <a:cxn ang="0">
                  <a:pos x="526" y="189"/>
                </a:cxn>
                <a:cxn ang="0">
                  <a:pos x="519" y="173"/>
                </a:cxn>
                <a:cxn ang="0">
                  <a:pos x="488" y="132"/>
                </a:cxn>
                <a:cxn ang="0">
                  <a:pos x="482" y="107"/>
                </a:cxn>
                <a:cxn ang="0">
                  <a:pos x="469" y="91"/>
                </a:cxn>
                <a:cxn ang="0">
                  <a:pos x="469" y="41"/>
                </a:cxn>
                <a:cxn ang="0">
                  <a:pos x="494" y="9"/>
                </a:cxn>
                <a:cxn ang="0">
                  <a:pos x="507" y="0"/>
                </a:cxn>
              </a:cxnLst>
              <a:rect l="0" t="0" r="r" b="b"/>
              <a:pathLst>
                <a:path w="607" h="911">
                  <a:moveTo>
                    <a:pt x="507" y="0"/>
                  </a:moveTo>
                  <a:lnTo>
                    <a:pt x="526" y="0"/>
                  </a:lnTo>
                  <a:lnTo>
                    <a:pt x="551" y="9"/>
                  </a:lnTo>
                  <a:lnTo>
                    <a:pt x="576" y="25"/>
                  </a:lnTo>
                  <a:lnTo>
                    <a:pt x="601" y="74"/>
                  </a:lnTo>
                  <a:lnTo>
                    <a:pt x="607" y="115"/>
                  </a:lnTo>
                  <a:lnTo>
                    <a:pt x="601" y="181"/>
                  </a:lnTo>
                  <a:lnTo>
                    <a:pt x="582" y="255"/>
                  </a:lnTo>
                  <a:lnTo>
                    <a:pt x="551" y="337"/>
                  </a:lnTo>
                  <a:lnTo>
                    <a:pt x="513" y="419"/>
                  </a:lnTo>
                  <a:lnTo>
                    <a:pt x="438" y="550"/>
                  </a:lnTo>
                  <a:lnTo>
                    <a:pt x="369" y="673"/>
                  </a:lnTo>
                  <a:lnTo>
                    <a:pt x="307" y="771"/>
                  </a:lnTo>
                  <a:lnTo>
                    <a:pt x="250" y="845"/>
                  </a:lnTo>
                  <a:lnTo>
                    <a:pt x="207" y="894"/>
                  </a:lnTo>
                  <a:lnTo>
                    <a:pt x="182" y="911"/>
                  </a:lnTo>
                  <a:lnTo>
                    <a:pt x="175" y="911"/>
                  </a:lnTo>
                  <a:lnTo>
                    <a:pt x="169" y="903"/>
                  </a:lnTo>
                  <a:lnTo>
                    <a:pt x="169" y="755"/>
                  </a:lnTo>
                  <a:lnTo>
                    <a:pt x="163" y="640"/>
                  </a:lnTo>
                  <a:lnTo>
                    <a:pt x="157" y="517"/>
                  </a:lnTo>
                  <a:lnTo>
                    <a:pt x="144" y="394"/>
                  </a:lnTo>
                  <a:lnTo>
                    <a:pt x="138" y="296"/>
                  </a:lnTo>
                  <a:lnTo>
                    <a:pt x="125" y="189"/>
                  </a:lnTo>
                  <a:lnTo>
                    <a:pt x="107" y="124"/>
                  </a:lnTo>
                  <a:lnTo>
                    <a:pt x="82" y="91"/>
                  </a:lnTo>
                  <a:lnTo>
                    <a:pt x="44" y="83"/>
                  </a:lnTo>
                  <a:lnTo>
                    <a:pt x="0" y="83"/>
                  </a:lnTo>
                  <a:lnTo>
                    <a:pt x="0" y="58"/>
                  </a:lnTo>
                  <a:lnTo>
                    <a:pt x="44" y="50"/>
                  </a:lnTo>
                  <a:lnTo>
                    <a:pt x="94" y="33"/>
                  </a:lnTo>
                  <a:lnTo>
                    <a:pt x="138" y="25"/>
                  </a:lnTo>
                  <a:lnTo>
                    <a:pt x="169" y="17"/>
                  </a:lnTo>
                  <a:lnTo>
                    <a:pt x="188" y="9"/>
                  </a:lnTo>
                  <a:lnTo>
                    <a:pt x="207" y="9"/>
                  </a:lnTo>
                  <a:lnTo>
                    <a:pt x="213" y="25"/>
                  </a:lnTo>
                  <a:lnTo>
                    <a:pt x="219" y="50"/>
                  </a:lnTo>
                  <a:lnTo>
                    <a:pt x="232" y="115"/>
                  </a:lnTo>
                  <a:lnTo>
                    <a:pt x="244" y="214"/>
                  </a:lnTo>
                  <a:lnTo>
                    <a:pt x="257" y="296"/>
                  </a:lnTo>
                  <a:lnTo>
                    <a:pt x="263" y="378"/>
                  </a:lnTo>
                  <a:lnTo>
                    <a:pt x="269" y="476"/>
                  </a:lnTo>
                  <a:lnTo>
                    <a:pt x="275" y="591"/>
                  </a:lnTo>
                  <a:lnTo>
                    <a:pt x="282" y="739"/>
                  </a:lnTo>
                  <a:lnTo>
                    <a:pt x="326" y="673"/>
                  </a:lnTo>
                  <a:lnTo>
                    <a:pt x="388" y="575"/>
                  </a:lnTo>
                  <a:lnTo>
                    <a:pt x="444" y="476"/>
                  </a:lnTo>
                  <a:lnTo>
                    <a:pt x="488" y="370"/>
                  </a:lnTo>
                  <a:lnTo>
                    <a:pt x="519" y="279"/>
                  </a:lnTo>
                  <a:lnTo>
                    <a:pt x="532" y="214"/>
                  </a:lnTo>
                  <a:lnTo>
                    <a:pt x="532" y="197"/>
                  </a:lnTo>
                  <a:lnTo>
                    <a:pt x="526" y="189"/>
                  </a:lnTo>
                  <a:lnTo>
                    <a:pt x="519" y="173"/>
                  </a:lnTo>
                  <a:lnTo>
                    <a:pt x="488" y="132"/>
                  </a:lnTo>
                  <a:lnTo>
                    <a:pt x="482" y="107"/>
                  </a:lnTo>
                  <a:lnTo>
                    <a:pt x="469" y="91"/>
                  </a:lnTo>
                  <a:lnTo>
                    <a:pt x="469" y="41"/>
                  </a:lnTo>
                  <a:lnTo>
                    <a:pt x="494" y="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2" name="Freeform 190"/>
            <p:cNvSpPr>
              <a:spLocks/>
            </p:cNvSpPr>
            <p:nvPr/>
          </p:nvSpPr>
          <p:spPr bwMode="auto">
            <a:xfrm>
              <a:off x="20792" y="1818"/>
              <a:ext cx="351" cy="196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8" y="16"/>
                </a:cxn>
                <a:cxn ang="0">
                  <a:pos x="75" y="57"/>
                </a:cxn>
                <a:cxn ang="0">
                  <a:pos x="132" y="131"/>
                </a:cxn>
                <a:cxn ang="0">
                  <a:pos x="194" y="238"/>
                </a:cxn>
                <a:cxn ang="0">
                  <a:pos x="251" y="369"/>
                </a:cxn>
                <a:cxn ang="0">
                  <a:pos x="301" y="533"/>
                </a:cxn>
                <a:cxn ang="0">
                  <a:pos x="332" y="697"/>
                </a:cxn>
                <a:cxn ang="0">
                  <a:pos x="345" y="853"/>
                </a:cxn>
                <a:cxn ang="0">
                  <a:pos x="351" y="984"/>
                </a:cxn>
                <a:cxn ang="0">
                  <a:pos x="345" y="968"/>
                </a:cxn>
                <a:cxn ang="0">
                  <a:pos x="338" y="1156"/>
                </a:cxn>
                <a:cxn ang="0">
                  <a:pos x="307" y="1353"/>
                </a:cxn>
                <a:cxn ang="0">
                  <a:pos x="251" y="1575"/>
                </a:cxn>
                <a:cxn ang="0">
                  <a:pos x="201" y="1689"/>
                </a:cxn>
                <a:cxn ang="0">
                  <a:pos x="151" y="1788"/>
                </a:cxn>
                <a:cxn ang="0">
                  <a:pos x="107" y="1862"/>
                </a:cxn>
                <a:cxn ang="0">
                  <a:pos x="63" y="1919"/>
                </a:cxn>
                <a:cxn ang="0">
                  <a:pos x="32" y="1952"/>
                </a:cxn>
                <a:cxn ang="0">
                  <a:pos x="13" y="1960"/>
                </a:cxn>
                <a:cxn ang="0">
                  <a:pos x="0" y="1944"/>
                </a:cxn>
                <a:cxn ang="0">
                  <a:pos x="0" y="1935"/>
                </a:cxn>
                <a:cxn ang="0">
                  <a:pos x="19" y="1911"/>
                </a:cxn>
                <a:cxn ang="0">
                  <a:pos x="100" y="1780"/>
                </a:cxn>
                <a:cxn ang="0">
                  <a:pos x="163" y="1632"/>
                </a:cxn>
                <a:cxn ang="0">
                  <a:pos x="213" y="1476"/>
                </a:cxn>
                <a:cxn ang="0">
                  <a:pos x="244" y="1312"/>
                </a:cxn>
                <a:cxn ang="0">
                  <a:pos x="257" y="1148"/>
                </a:cxn>
                <a:cxn ang="0">
                  <a:pos x="263" y="976"/>
                </a:cxn>
                <a:cxn ang="0">
                  <a:pos x="251" y="738"/>
                </a:cxn>
                <a:cxn ang="0">
                  <a:pos x="226" y="533"/>
                </a:cxn>
                <a:cxn ang="0">
                  <a:pos x="176" y="344"/>
                </a:cxn>
                <a:cxn ang="0">
                  <a:pos x="113" y="188"/>
                </a:cxn>
                <a:cxn ang="0">
                  <a:pos x="32" y="57"/>
                </a:cxn>
                <a:cxn ang="0">
                  <a:pos x="19" y="41"/>
                </a:cxn>
                <a:cxn ang="0">
                  <a:pos x="7" y="33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3" y="0"/>
                </a:cxn>
              </a:cxnLst>
              <a:rect l="0" t="0" r="r" b="b"/>
              <a:pathLst>
                <a:path w="351" h="1960">
                  <a:moveTo>
                    <a:pt x="13" y="0"/>
                  </a:moveTo>
                  <a:lnTo>
                    <a:pt x="38" y="16"/>
                  </a:lnTo>
                  <a:lnTo>
                    <a:pt x="75" y="57"/>
                  </a:lnTo>
                  <a:lnTo>
                    <a:pt x="132" y="131"/>
                  </a:lnTo>
                  <a:lnTo>
                    <a:pt x="194" y="238"/>
                  </a:lnTo>
                  <a:lnTo>
                    <a:pt x="251" y="369"/>
                  </a:lnTo>
                  <a:lnTo>
                    <a:pt x="301" y="533"/>
                  </a:lnTo>
                  <a:lnTo>
                    <a:pt x="332" y="697"/>
                  </a:lnTo>
                  <a:lnTo>
                    <a:pt x="345" y="853"/>
                  </a:lnTo>
                  <a:lnTo>
                    <a:pt x="351" y="984"/>
                  </a:lnTo>
                  <a:lnTo>
                    <a:pt x="345" y="968"/>
                  </a:lnTo>
                  <a:lnTo>
                    <a:pt x="338" y="1156"/>
                  </a:lnTo>
                  <a:lnTo>
                    <a:pt x="307" y="1353"/>
                  </a:lnTo>
                  <a:lnTo>
                    <a:pt x="251" y="1575"/>
                  </a:lnTo>
                  <a:lnTo>
                    <a:pt x="201" y="1689"/>
                  </a:lnTo>
                  <a:lnTo>
                    <a:pt x="151" y="1788"/>
                  </a:lnTo>
                  <a:lnTo>
                    <a:pt x="107" y="1862"/>
                  </a:lnTo>
                  <a:lnTo>
                    <a:pt x="63" y="1919"/>
                  </a:lnTo>
                  <a:lnTo>
                    <a:pt x="32" y="1952"/>
                  </a:lnTo>
                  <a:lnTo>
                    <a:pt x="13" y="1960"/>
                  </a:lnTo>
                  <a:lnTo>
                    <a:pt x="0" y="1944"/>
                  </a:lnTo>
                  <a:lnTo>
                    <a:pt x="0" y="1935"/>
                  </a:lnTo>
                  <a:lnTo>
                    <a:pt x="19" y="1911"/>
                  </a:lnTo>
                  <a:lnTo>
                    <a:pt x="100" y="1780"/>
                  </a:lnTo>
                  <a:lnTo>
                    <a:pt x="163" y="1632"/>
                  </a:lnTo>
                  <a:lnTo>
                    <a:pt x="213" y="1476"/>
                  </a:lnTo>
                  <a:lnTo>
                    <a:pt x="244" y="1312"/>
                  </a:lnTo>
                  <a:lnTo>
                    <a:pt x="257" y="1148"/>
                  </a:lnTo>
                  <a:lnTo>
                    <a:pt x="263" y="976"/>
                  </a:lnTo>
                  <a:lnTo>
                    <a:pt x="251" y="738"/>
                  </a:lnTo>
                  <a:lnTo>
                    <a:pt x="226" y="533"/>
                  </a:lnTo>
                  <a:lnTo>
                    <a:pt x="176" y="344"/>
                  </a:lnTo>
                  <a:lnTo>
                    <a:pt x="113" y="188"/>
                  </a:lnTo>
                  <a:lnTo>
                    <a:pt x="32" y="57"/>
                  </a:lnTo>
                  <a:lnTo>
                    <a:pt x="19" y="41"/>
                  </a:lnTo>
                  <a:lnTo>
                    <a:pt x="7" y="33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5" name="Group 19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27584" y="4257092"/>
            <a:ext cx="3023754" cy="639762"/>
            <a:chOff x="523" y="2571"/>
            <a:chExt cx="15434" cy="4171"/>
          </a:xfrm>
        </p:grpSpPr>
        <p:sp>
          <p:nvSpPr>
            <p:cNvPr id="3267" name="Freeform 195"/>
            <p:cNvSpPr>
              <a:spLocks noEditPoints="1"/>
            </p:cNvSpPr>
            <p:nvPr/>
          </p:nvSpPr>
          <p:spPr bwMode="auto">
            <a:xfrm>
              <a:off x="523" y="2700"/>
              <a:ext cx="777" cy="1312"/>
            </a:xfrm>
            <a:custGeom>
              <a:avLst/>
              <a:gdLst/>
              <a:ahLst/>
              <a:cxnLst>
                <a:cxn ang="0">
                  <a:pos x="400" y="509"/>
                </a:cxn>
                <a:cxn ang="0">
                  <a:pos x="306" y="585"/>
                </a:cxn>
                <a:cxn ang="0">
                  <a:pos x="202" y="779"/>
                </a:cxn>
                <a:cxn ang="0">
                  <a:pos x="141" y="995"/>
                </a:cxn>
                <a:cxn ang="0">
                  <a:pos x="136" y="1142"/>
                </a:cxn>
                <a:cxn ang="0">
                  <a:pos x="183" y="1206"/>
                </a:cxn>
                <a:cxn ang="0">
                  <a:pos x="282" y="1200"/>
                </a:cxn>
                <a:cxn ang="0">
                  <a:pos x="395" y="1066"/>
                </a:cxn>
                <a:cxn ang="0">
                  <a:pos x="485" y="849"/>
                </a:cxn>
                <a:cxn ang="0">
                  <a:pos x="518" y="603"/>
                </a:cxn>
                <a:cxn ang="0">
                  <a:pos x="485" y="515"/>
                </a:cxn>
                <a:cxn ang="0">
                  <a:pos x="767" y="0"/>
                </a:cxn>
                <a:cxn ang="0">
                  <a:pos x="744" y="164"/>
                </a:cxn>
                <a:cxn ang="0">
                  <a:pos x="697" y="392"/>
                </a:cxn>
                <a:cxn ang="0">
                  <a:pos x="659" y="562"/>
                </a:cxn>
                <a:cxn ang="0">
                  <a:pos x="626" y="714"/>
                </a:cxn>
                <a:cxn ang="0">
                  <a:pos x="579" y="919"/>
                </a:cxn>
                <a:cxn ang="0">
                  <a:pos x="541" y="1089"/>
                </a:cxn>
                <a:cxn ang="0">
                  <a:pos x="537" y="1200"/>
                </a:cxn>
                <a:cxn ang="0">
                  <a:pos x="570" y="1212"/>
                </a:cxn>
                <a:cxn ang="0">
                  <a:pos x="607" y="1177"/>
                </a:cxn>
                <a:cxn ang="0">
                  <a:pos x="678" y="1077"/>
                </a:cxn>
                <a:cxn ang="0">
                  <a:pos x="640" y="1189"/>
                </a:cxn>
                <a:cxn ang="0">
                  <a:pos x="532" y="1300"/>
                </a:cxn>
                <a:cxn ang="0">
                  <a:pos x="461" y="1312"/>
                </a:cxn>
                <a:cxn ang="0">
                  <a:pos x="433" y="1288"/>
                </a:cxn>
                <a:cxn ang="0">
                  <a:pos x="414" y="1247"/>
                </a:cxn>
                <a:cxn ang="0">
                  <a:pos x="424" y="1113"/>
                </a:cxn>
                <a:cxn ang="0">
                  <a:pos x="376" y="1154"/>
                </a:cxn>
                <a:cxn ang="0">
                  <a:pos x="273" y="1271"/>
                </a:cxn>
                <a:cxn ang="0">
                  <a:pos x="160" y="1306"/>
                </a:cxn>
                <a:cxn ang="0">
                  <a:pos x="61" y="1271"/>
                </a:cxn>
                <a:cxn ang="0">
                  <a:pos x="9" y="1165"/>
                </a:cxn>
                <a:cxn ang="0">
                  <a:pos x="9" y="984"/>
                </a:cxn>
                <a:cxn ang="0">
                  <a:pos x="89" y="761"/>
                </a:cxn>
                <a:cxn ang="0">
                  <a:pos x="216" y="579"/>
                </a:cxn>
                <a:cxn ang="0">
                  <a:pos x="367" y="468"/>
                </a:cxn>
                <a:cxn ang="0">
                  <a:pos x="480" y="456"/>
                </a:cxn>
                <a:cxn ang="0">
                  <a:pos x="527" y="509"/>
                </a:cxn>
                <a:cxn ang="0">
                  <a:pos x="607" y="251"/>
                </a:cxn>
                <a:cxn ang="0">
                  <a:pos x="626" y="158"/>
                </a:cxn>
                <a:cxn ang="0">
                  <a:pos x="631" y="117"/>
                </a:cxn>
                <a:cxn ang="0">
                  <a:pos x="617" y="82"/>
                </a:cxn>
                <a:cxn ang="0">
                  <a:pos x="537" y="70"/>
                </a:cxn>
                <a:cxn ang="0">
                  <a:pos x="621" y="29"/>
                </a:cxn>
                <a:cxn ang="0">
                  <a:pos x="767" y="0"/>
                </a:cxn>
              </a:cxnLst>
              <a:rect l="0" t="0" r="r" b="b"/>
              <a:pathLst>
                <a:path w="777" h="1312">
                  <a:moveTo>
                    <a:pt x="447" y="497"/>
                  </a:moveTo>
                  <a:lnTo>
                    <a:pt x="400" y="509"/>
                  </a:lnTo>
                  <a:lnTo>
                    <a:pt x="353" y="538"/>
                  </a:lnTo>
                  <a:lnTo>
                    <a:pt x="306" y="585"/>
                  </a:lnTo>
                  <a:lnTo>
                    <a:pt x="249" y="673"/>
                  </a:lnTo>
                  <a:lnTo>
                    <a:pt x="202" y="779"/>
                  </a:lnTo>
                  <a:lnTo>
                    <a:pt x="164" y="884"/>
                  </a:lnTo>
                  <a:lnTo>
                    <a:pt x="141" y="995"/>
                  </a:lnTo>
                  <a:lnTo>
                    <a:pt x="131" y="1095"/>
                  </a:lnTo>
                  <a:lnTo>
                    <a:pt x="136" y="1142"/>
                  </a:lnTo>
                  <a:lnTo>
                    <a:pt x="155" y="1183"/>
                  </a:lnTo>
                  <a:lnTo>
                    <a:pt x="183" y="1206"/>
                  </a:lnTo>
                  <a:lnTo>
                    <a:pt x="221" y="1218"/>
                  </a:lnTo>
                  <a:lnTo>
                    <a:pt x="282" y="1200"/>
                  </a:lnTo>
                  <a:lnTo>
                    <a:pt x="343" y="1148"/>
                  </a:lnTo>
                  <a:lnTo>
                    <a:pt x="395" y="1066"/>
                  </a:lnTo>
                  <a:lnTo>
                    <a:pt x="447" y="966"/>
                  </a:lnTo>
                  <a:lnTo>
                    <a:pt x="485" y="849"/>
                  </a:lnTo>
                  <a:lnTo>
                    <a:pt x="508" y="726"/>
                  </a:lnTo>
                  <a:lnTo>
                    <a:pt x="518" y="603"/>
                  </a:lnTo>
                  <a:lnTo>
                    <a:pt x="508" y="550"/>
                  </a:lnTo>
                  <a:lnTo>
                    <a:pt x="485" y="515"/>
                  </a:lnTo>
                  <a:lnTo>
                    <a:pt x="447" y="497"/>
                  </a:lnTo>
                  <a:close/>
                  <a:moveTo>
                    <a:pt x="767" y="0"/>
                  </a:moveTo>
                  <a:lnTo>
                    <a:pt x="777" y="11"/>
                  </a:lnTo>
                  <a:lnTo>
                    <a:pt x="744" y="164"/>
                  </a:lnTo>
                  <a:lnTo>
                    <a:pt x="720" y="287"/>
                  </a:lnTo>
                  <a:lnTo>
                    <a:pt x="697" y="392"/>
                  </a:lnTo>
                  <a:lnTo>
                    <a:pt x="678" y="486"/>
                  </a:lnTo>
                  <a:lnTo>
                    <a:pt x="659" y="562"/>
                  </a:lnTo>
                  <a:lnTo>
                    <a:pt x="645" y="638"/>
                  </a:lnTo>
                  <a:lnTo>
                    <a:pt x="626" y="714"/>
                  </a:lnTo>
                  <a:lnTo>
                    <a:pt x="602" y="820"/>
                  </a:lnTo>
                  <a:lnTo>
                    <a:pt x="579" y="919"/>
                  </a:lnTo>
                  <a:lnTo>
                    <a:pt x="555" y="1013"/>
                  </a:lnTo>
                  <a:lnTo>
                    <a:pt x="541" y="1089"/>
                  </a:lnTo>
                  <a:lnTo>
                    <a:pt x="527" y="1177"/>
                  </a:lnTo>
                  <a:lnTo>
                    <a:pt x="537" y="1200"/>
                  </a:lnTo>
                  <a:lnTo>
                    <a:pt x="555" y="1212"/>
                  </a:lnTo>
                  <a:lnTo>
                    <a:pt x="570" y="1212"/>
                  </a:lnTo>
                  <a:lnTo>
                    <a:pt x="584" y="1200"/>
                  </a:lnTo>
                  <a:lnTo>
                    <a:pt x="607" y="1177"/>
                  </a:lnTo>
                  <a:lnTo>
                    <a:pt x="635" y="1136"/>
                  </a:lnTo>
                  <a:lnTo>
                    <a:pt x="678" y="1077"/>
                  </a:lnTo>
                  <a:lnTo>
                    <a:pt x="701" y="1095"/>
                  </a:lnTo>
                  <a:lnTo>
                    <a:pt x="640" y="1189"/>
                  </a:lnTo>
                  <a:lnTo>
                    <a:pt x="584" y="1253"/>
                  </a:lnTo>
                  <a:lnTo>
                    <a:pt x="532" y="1300"/>
                  </a:lnTo>
                  <a:lnTo>
                    <a:pt x="480" y="1312"/>
                  </a:lnTo>
                  <a:lnTo>
                    <a:pt x="461" y="1312"/>
                  </a:lnTo>
                  <a:lnTo>
                    <a:pt x="442" y="1300"/>
                  </a:lnTo>
                  <a:lnTo>
                    <a:pt x="433" y="1288"/>
                  </a:lnTo>
                  <a:lnTo>
                    <a:pt x="424" y="1271"/>
                  </a:lnTo>
                  <a:lnTo>
                    <a:pt x="414" y="1247"/>
                  </a:lnTo>
                  <a:lnTo>
                    <a:pt x="414" y="1154"/>
                  </a:lnTo>
                  <a:lnTo>
                    <a:pt x="424" y="1113"/>
                  </a:lnTo>
                  <a:lnTo>
                    <a:pt x="433" y="1054"/>
                  </a:lnTo>
                  <a:lnTo>
                    <a:pt x="376" y="1154"/>
                  </a:lnTo>
                  <a:lnTo>
                    <a:pt x="320" y="1224"/>
                  </a:lnTo>
                  <a:lnTo>
                    <a:pt x="273" y="1271"/>
                  </a:lnTo>
                  <a:lnTo>
                    <a:pt x="216" y="1300"/>
                  </a:lnTo>
                  <a:lnTo>
                    <a:pt x="160" y="1306"/>
                  </a:lnTo>
                  <a:lnTo>
                    <a:pt x="103" y="1294"/>
                  </a:lnTo>
                  <a:lnTo>
                    <a:pt x="61" y="1271"/>
                  </a:lnTo>
                  <a:lnTo>
                    <a:pt x="28" y="1224"/>
                  </a:lnTo>
                  <a:lnTo>
                    <a:pt x="9" y="1165"/>
                  </a:lnTo>
                  <a:lnTo>
                    <a:pt x="0" y="1089"/>
                  </a:lnTo>
                  <a:lnTo>
                    <a:pt x="9" y="984"/>
                  </a:lnTo>
                  <a:lnTo>
                    <a:pt x="42" y="872"/>
                  </a:lnTo>
                  <a:lnTo>
                    <a:pt x="89" y="761"/>
                  </a:lnTo>
                  <a:lnTo>
                    <a:pt x="146" y="662"/>
                  </a:lnTo>
                  <a:lnTo>
                    <a:pt x="216" y="579"/>
                  </a:lnTo>
                  <a:lnTo>
                    <a:pt x="292" y="509"/>
                  </a:lnTo>
                  <a:lnTo>
                    <a:pt x="367" y="468"/>
                  </a:lnTo>
                  <a:lnTo>
                    <a:pt x="442" y="451"/>
                  </a:lnTo>
                  <a:lnTo>
                    <a:pt x="480" y="456"/>
                  </a:lnTo>
                  <a:lnTo>
                    <a:pt x="508" y="474"/>
                  </a:lnTo>
                  <a:lnTo>
                    <a:pt x="527" y="509"/>
                  </a:lnTo>
                  <a:lnTo>
                    <a:pt x="541" y="562"/>
                  </a:lnTo>
                  <a:lnTo>
                    <a:pt x="607" y="251"/>
                  </a:lnTo>
                  <a:lnTo>
                    <a:pt x="621" y="193"/>
                  </a:lnTo>
                  <a:lnTo>
                    <a:pt x="626" y="158"/>
                  </a:lnTo>
                  <a:lnTo>
                    <a:pt x="631" y="134"/>
                  </a:lnTo>
                  <a:lnTo>
                    <a:pt x="631" y="117"/>
                  </a:lnTo>
                  <a:lnTo>
                    <a:pt x="626" y="93"/>
                  </a:lnTo>
                  <a:lnTo>
                    <a:pt x="617" y="82"/>
                  </a:lnTo>
                  <a:lnTo>
                    <a:pt x="588" y="76"/>
                  </a:lnTo>
                  <a:lnTo>
                    <a:pt x="537" y="70"/>
                  </a:lnTo>
                  <a:lnTo>
                    <a:pt x="537" y="41"/>
                  </a:lnTo>
                  <a:lnTo>
                    <a:pt x="621" y="29"/>
                  </a:lnTo>
                  <a:lnTo>
                    <a:pt x="692" y="1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" name="Freeform 196"/>
            <p:cNvSpPr>
              <a:spLocks/>
            </p:cNvSpPr>
            <p:nvPr/>
          </p:nvSpPr>
          <p:spPr bwMode="auto">
            <a:xfrm>
              <a:off x="1323" y="3244"/>
              <a:ext cx="749" cy="955"/>
            </a:xfrm>
            <a:custGeom>
              <a:avLst/>
              <a:gdLst/>
              <a:ahLst/>
              <a:cxnLst>
                <a:cxn ang="0">
                  <a:pos x="523" y="6"/>
                </a:cxn>
                <a:cxn ang="0">
                  <a:pos x="641" y="47"/>
                </a:cxn>
                <a:cxn ang="0">
                  <a:pos x="688" y="35"/>
                </a:cxn>
                <a:cxn ang="0">
                  <a:pos x="716" y="0"/>
                </a:cxn>
                <a:cxn ang="0">
                  <a:pos x="679" y="276"/>
                </a:cxn>
                <a:cxn ang="0">
                  <a:pos x="650" y="217"/>
                </a:cxn>
                <a:cxn ang="0">
                  <a:pos x="627" y="141"/>
                </a:cxn>
                <a:cxn ang="0">
                  <a:pos x="528" y="53"/>
                </a:cxn>
                <a:cxn ang="0">
                  <a:pos x="387" y="53"/>
                </a:cxn>
                <a:cxn ang="0">
                  <a:pos x="264" y="147"/>
                </a:cxn>
                <a:cxn ang="0">
                  <a:pos x="160" y="364"/>
                </a:cxn>
                <a:cxn ang="0">
                  <a:pos x="123" y="615"/>
                </a:cxn>
                <a:cxn ang="0">
                  <a:pos x="160" y="797"/>
                </a:cxn>
                <a:cxn ang="0">
                  <a:pos x="269" y="891"/>
                </a:cxn>
                <a:cxn ang="0">
                  <a:pos x="396" y="897"/>
                </a:cxn>
                <a:cxn ang="0">
                  <a:pos x="467" y="856"/>
                </a:cxn>
                <a:cxn ang="0">
                  <a:pos x="485" y="821"/>
                </a:cxn>
                <a:cxn ang="0">
                  <a:pos x="509" y="727"/>
                </a:cxn>
                <a:cxn ang="0">
                  <a:pos x="537" y="610"/>
                </a:cxn>
                <a:cxn ang="0">
                  <a:pos x="542" y="539"/>
                </a:cxn>
                <a:cxn ang="0">
                  <a:pos x="523" y="522"/>
                </a:cxn>
                <a:cxn ang="0">
                  <a:pos x="481" y="510"/>
                </a:cxn>
                <a:cxn ang="0">
                  <a:pos x="452" y="504"/>
                </a:cxn>
                <a:cxn ang="0">
                  <a:pos x="749" y="481"/>
                </a:cxn>
                <a:cxn ang="0">
                  <a:pos x="707" y="510"/>
                </a:cxn>
                <a:cxn ang="0">
                  <a:pos x="655" y="557"/>
                </a:cxn>
                <a:cxn ang="0">
                  <a:pos x="584" y="867"/>
                </a:cxn>
                <a:cxn ang="0">
                  <a:pos x="415" y="944"/>
                </a:cxn>
                <a:cxn ang="0">
                  <a:pos x="231" y="944"/>
                </a:cxn>
                <a:cxn ang="0">
                  <a:pos x="85" y="844"/>
                </a:cxn>
                <a:cxn ang="0">
                  <a:pos x="10" y="680"/>
                </a:cxn>
                <a:cxn ang="0">
                  <a:pos x="14" y="457"/>
                </a:cxn>
                <a:cxn ang="0">
                  <a:pos x="104" y="229"/>
                </a:cxn>
                <a:cxn ang="0">
                  <a:pos x="259" y="65"/>
                </a:cxn>
                <a:cxn ang="0">
                  <a:pos x="452" y="0"/>
                </a:cxn>
              </a:cxnLst>
              <a:rect l="0" t="0" r="r" b="b"/>
              <a:pathLst>
                <a:path w="749" h="955">
                  <a:moveTo>
                    <a:pt x="452" y="0"/>
                  </a:moveTo>
                  <a:lnTo>
                    <a:pt x="523" y="6"/>
                  </a:lnTo>
                  <a:lnTo>
                    <a:pt x="603" y="35"/>
                  </a:lnTo>
                  <a:lnTo>
                    <a:pt x="641" y="47"/>
                  </a:lnTo>
                  <a:lnTo>
                    <a:pt x="669" y="47"/>
                  </a:lnTo>
                  <a:lnTo>
                    <a:pt x="688" y="35"/>
                  </a:lnTo>
                  <a:lnTo>
                    <a:pt x="702" y="24"/>
                  </a:lnTo>
                  <a:lnTo>
                    <a:pt x="716" y="0"/>
                  </a:lnTo>
                  <a:lnTo>
                    <a:pt x="735" y="6"/>
                  </a:lnTo>
                  <a:lnTo>
                    <a:pt x="679" y="276"/>
                  </a:lnTo>
                  <a:lnTo>
                    <a:pt x="660" y="270"/>
                  </a:lnTo>
                  <a:lnTo>
                    <a:pt x="650" y="217"/>
                  </a:lnTo>
                  <a:lnTo>
                    <a:pt x="641" y="176"/>
                  </a:lnTo>
                  <a:lnTo>
                    <a:pt x="627" y="141"/>
                  </a:lnTo>
                  <a:lnTo>
                    <a:pt x="584" y="88"/>
                  </a:lnTo>
                  <a:lnTo>
                    <a:pt x="528" y="53"/>
                  </a:lnTo>
                  <a:lnTo>
                    <a:pt x="457" y="41"/>
                  </a:lnTo>
                  <a:lnTo>
                    <a:pt x="387" y="53"/>
                  </a:lnTo>
                  <a:lnTo>
                    <a:pt x="321" y="88"/>
                  </a:lnTo>
                  <a:lnTo>
                    <a:pt x="264" y="147"/>
                  </a:lnTo>
                  <a:lnTo>
                    <a:pt x="208" y="246"/>
                  </a:lnTo>
                  <a:lnTo>
                    <a:pt x="160" y="364"/>
                  </a:lnTo>
                  <a:lnTo>
                    <a:pt x="132" y="487"/>
                  </a:lnTo>
                  <a:lnTo>
                    <a:pt x="123" y="615"/>
                  </a:lnTo>
                  <a:lnTo>
                    <a:pt x="132" y="715"/>
                  </a:lnTo>
                  <a:lnTo>
                    <a:pt x="160" y="797"/>
                  </a:lnTo>
                  <a:lnTo>
                    <a:pt x="208" y="856"/>
                  </a:lnTo>
                  <a:lnTo>
                    <a:pt x="269" y="891"/>
                  </a:lnTo>
                  <a:lnTo>
                    <a:pt x="349" y="903"/>
                  </a:lnTo>
                  <a:lnTo>
                    <a:pt x="396" y="897"/>
                  </a:lnTo>
                  <a:lnTo>
                    <a:pt x="438" y="879"/>
                  </a:lnTo>
                  <a:lnTo>
                    <a:pt x="467" y="856"/>
                  </a:lnTo>
                  <a:lnTo>
                    <a:pt x="476" y="844"/>
                  </a:lnTo>
                  <a:lnTo>
                    <a:pt x="485" y="821"/>
                  </a:lnTo>
                  <a:lnTo>
                    <a:pt x="495" y="785"/>
                  </a:lnTo>
                  <a:lnTo>
                    <a:pt x="509" y="727"/>
                  </a:lnTo>
                  <a:lnTo>
                    <a:pt x="528" y="656"/>
                  </a:lnTo>
                  <a:lnTo>
                    <a:pt x="537" y="610"/>
                  </a:lnTo>
                  <a:lnTo>
                    <a:pt x="542" y="574"/>
                  </a:lnTo>
                  <a:lnTo>
                    <a:pt x="542" y="539"/>
                  </a:lnTo>
                  <a:lnTo>
                    <a:pt x="533" y="528"/>
                  </a:lnTo>
                  <a:lnTo>
                    <a:pt x="523" y="522"/>
                  </a:lnTo>
                  <a:lnTo>
                    <a:pt x="485" y="510"/>
                  </a:lnTo>
                  <a:lnTo>
                    <a:pt x="481" y="510"/>
                  </a:lnTo>
                  <a:lnTo>
                    <a:pt x="471" y="504"/>
                  </a:lnTo>
                  <a:lnTo>
                    <a:pt x="452" y="504"/>
                  </a:lnTo>
                  <a:lnTo>
                    <a:pt x="452" y="481"/>
                  </a:lnTo>
                  <a:lnTo>
                    <a:pt x="749" y="481"/>
                  </a:lnTo>
                  <a:lnTo>
                    <a:pt x="749" y="504"/>
                  </a:lnTo>
                  <a:lnTo>
                    <a:pt x="707" y="510"/>
                  </a:lnTo>
                  <a:lnTo>
                    <a:pt x="674" y="528"/>
                  </a:lnTo>
                  <a:lnTo>
                    <a:pt x="655" y="557"/>
                  </a:lnTo>
                  <a:lnTo>
                    <a:pt x="641" y="604"/>
                  </a:lnTo>
                  <a:lnTo>
                    <a:pt x="584" y="867"/>
                  </a:lnTo>
                  <a:lnTo>
                    <a:pt x="500" y="914"/>
                  </a:lnTo>
                  <a:lnTo>
                    <a:pt x="415" y="944"/>
                  </a:lnTo>
                  <a:lnTo>
                    <a:pt x="321" y="955"/>
                  </a:lnTo>
                  <a:lnTo>
                    <a:pt x="231" y="944"/>
                  </a:lnTo>
                  <a:lnTo>
                    <a:pt x="151" y="903"/>
                  </a:lnTo>
                  <a:lnTo>
                    <a:pt x="85" y="844"/>
                  </a:lnTo>
                  <a:lnTo>
                    <a:pt x="38" y="768"/>
                  </a:lnTo>
                  <a:lnTo>
                    <a:pt x="10" y="680"/>
                  </a:lnTo>
                  <a:lnTo>
                    <a:pt x="0" y="586"/>
                  </a:lnTo>
                  <a:lnTo>
                    <a:pt x="14" y="457"/>
                  </a:lnTo>
                  <a:lnTo>
                    <a:pt x="47" y="334"/>
                  </a:lnTo>
                  <a:lnTo>
                    <a:pt x="104" y="229"/>
                  </a:lnTo>
                  <a:lnTo>
                    <a:pt x="175" y="135"/>
                  </a:lnTo>
                  <a:lnTo>
                    <a:pt x="259" y="65"/>
                  </a:lnTo>
                  <a:lnTo>
                    <a:pt x="354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9" name="Freeform 197"/>
            <p:cNvSpPr>
              <a:spLocks/>
            </p:cNvSpPr>
            <p:nvPr/>
          </p:nvSpPr>
          <p:spPr bwMode="auto">
            <a:xfrm>
              <a:off x="2331" y="2576"/>
              <a:ext cx="349" cy="189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44" y="0"/>
                </a:cxn>
                <a:cxn ang="0">
                  <a:pos x="349" y="6"/>
                </a:cxn>
                <a:cxn ang="0">
                  <a:pos x="349" y="24"/>
                </a:cxn>
                <a:cxn ang="0">
                  <a:pos x="330" y="47"/>
                </a:cxn>
                <a:cxn ang="0">
                  <a:pos x="245" y="170"/>
                </a:cxn>
                <a:cxn ang="0">
                  <a:pos x="184" y="311"/>
                </a:cxn>
                <a:cxn ang="0">
                  <a:pos x="137" y="457"/>
                </a:cxn>
                <a:cxn ang="0">
                  <a:pos x="109" y="616"/>
                </a:cxn>
                <a:cxn ang="0">
                  <a:pos x="90" y="774"/>
                </a:cxn>
                <a:cxn ang="0">
                  <a:pos x="85" y="938"/>
                </a:cxn>
                <a:cxn ang="0">
                  <a:pos x="90" y="1067"/>
                </a:cxn>
                <a:cxn ang="0">
                  <a:pos x="99" y="1201"/>
                </a:cxn>
                <a:cxn ang="0">
                  <a:pos x="118" y="1336"/>
                </a:cxn>
                <a:cxn ang="0">
                  <a:pos x="151" y="1465"/>
                </a:cxn>
                <a:cxn ang="0">
                  <a:pos x="193" y="1594"/>
                </a:cxn>
                <a:cxn ang="0">
                  <a:pos x="255" y="1711"/>
                </a:cxn>
                <a:cxn ang="0">
                  <a:pos x="325" y="1822"/>
                </a:cxn>
                <a:cxn ang="0">
                  <a:pos x="344" y="1846"/>
                </a:cxn>
                <a:cxn ang="0">
                  <a:pos x="344" y="1852"/>
                </a:cxn>
                <a:cxn ang="0">
                  <a:pos x="349" y="1858"/>
                </a:cxn>
                <a:cxn ang="0">
                  <a:pos x="349" y="1887"/>
                </a:cxn>
                <a:cxn ang="0">
                  <a:pos x="344" y="1893"/>
                </a:cxn>
                <a:cxn ang="0">
                  <a:pos x="335" y="1893"/>
                </a:cxn>
                <a:cxn ang="0">
                  <a:pos x="321" y="1881"/>
                </a:cxn>
                <a:cxn ang="0">
                  <a:pos x="288" y="1852"/>
                </a:cxn>
                <a:cxn ang="0">
                  <a:pos x="245" y="1799"/>
                </a:cxn>
                <a:cxn ang="0">
                  <a:pos x="198" y="1735"/>
                </a:cxn>
                <a:cxn ang="0">
                  <a:pos x="146" y="1641"/>
                </a:cxn>
                <a:cxn ang="0">
                  <a:pos x="99" y="1535"/>
                </a:cxn>
                <a:cxn ang="0">
                  <a:pos x="52" y="1371"/>
                </a:cxn>
                <a:cxn ang="0">
                  <a:pos x="19" y="1213"/>
                </a:cxn>
                <a:cxn ang="0">
                  <a:pos x="5" y="1067"/>
                </a:cxn>
                <a:cxn ang="0">
                  <a:pos x="0" y="944"/>
                </a:cxn>
                <a:cxn ang="0">
                  <a:pos x="5" y="815"/>
                </a:cxn>
                <a:cxn ang="0">
                  <a:pos x="19" y="674"/>
                </a:cxn>
                <a:cxn ang="0">
                  <a:pos x="47" y="522"/>
                </a:cxn>
                <a:cxn ang="0">
                  <a:pos x="94" y="370"/>
                </a:cxn>
                <a:cxn ang="0">
                  <a:pos x="137" y="276"/>
                </a:cxn>
                <a:cxn ang="0">
                  <a:pos x="179" y="194"/>
                </a:cxn>
                <a:cxn ang="0">
                  <a:pos x="222" y="124"/>
                </a:cxn>
                <a:cxn ang="0">
                  <a:pos x="297" y="30"/>
                </a:cxn>
                <a:cxn ang="0">
                  <a:pos x="321" y="6"/>
                </a:cxn>
                <a:cxn ang="0">
                  <a:pos x="335" y="0"/>
                </a:cxn>
              </a:cxnLst>
              <a:rect l="0" t="0" r="r" b="b"/>
              <a:pathLst>
                <a:path w="349" h="1893">
                  <a:moveTo>
                    <a:pt x="335" y="0"/>
                  </a:moveTo>
                  <a:lnTo>
                    <a:pt x="344" y="0"/>
                  </a:lnTo>
                  <a:lnTo>
                    <a:pt x="349" y="6"/>
                  </a:lnTo>
                  <a:lnTo>
                    <a:pt x="349" y="24"/>
                  </a:lnTo>
                  <a:lnTo>
                    <a:pt x="330" y="47"/>
                  </a:lnTo>
                  <a:lnTo>
                    <a:pt x="245" y="170"/>
                  </a:lnTo>
                  <a:lnTo>
                    <a:pt x="184" y="311"/>
                  </a:lnTo>
                  <a:lnTo>
                    <a:pt x="137" y="457"/>
                  </a:lnTo>
                  <a:lnTo>
                    <a:pt x="109" y="616"/>
                  </a:lnTo>
                  <a:lnTo>
                    <a:pt x="90" y="774"/>
                  </a:lnTo>
                  <a:lnTo>
                    <a:pt x="85" y="938"/>
                  </a:lnTo>
                  <a:lnTo>
                    <a:pt x="90" y="1067"/>
                  </a:lnTo>
                  <a:lnTo>
                    <a:pt x="99" y="1201"/>
                  </a:lnTo>
                  <a:lnTo>
                    <a:pt x="118" y="1336"/>
                  </a:lnTo>
                  <a:lnTo>
                    <a:pt x="151" y="1465"/>
                  </a:lnTo>
                  <a:lnTo>
                    <a:pt x="193" y="1594"/>
                  </a:lnTo>
                  <a:lnTo>
                    <a:pt x="255" y="1711"/>
                  </a:lnTo>
                  <a:lnTo>
                    <a:pt x="325" y="1822"/>
                  </a:lnTo>
                  <a:lnTo>
                    <a:pt x="344" y="1846"/>
                  </a:lnTo>
                  <a:lnTo>
                    <a:pt x="344" y="1852"/>
                  </a:lnTo>
                  <a:lnTo>
                    <a:pt x="349" y="1858"/>
                  </a:lnTo>
                  <a:lnTo>
                    <a:pt x="349" y="1887"/>
                  </a:lnTo>
                  <a:lnTo>
                    <a:pt x="344" y="1893"/>
                  </a:lnTo>
                  <a:lnTo>
                    <a:pt x="335" y="1893"/>
                  </a:lnTo>
                  <a:lnTo>
                    <a:pt x="321" y="1881"/>
                  </a:lnTo>
                  <a:lnTo>
                    <a:pt x="288" y="1852"/>
                  </a:lnTo>
                  <a:lnTo>
                    <a:pt x="245" y="1799"/>
                  </a:lnTo>
                  <a:lnTo>
                    <a:pt x="198" y="1735"/>
                  </a:lnTo>
                  <a:lnTo>
                    <a:pt x="146" y="1641"/>
                  </a:lnTo>
                  <a:lnTo>
                    <a:pt x="99" y="1535"/>
                  </a:lnTo>
                  <a:lnTo>
                    <a:pt x="52" y="1371"/>
                  </a:lnTo>
                  <a:lnTo>
                    <a:pt x="19" y="1213"/>
                  </a:lnTo>
                  <a:lnTo>
                    <a:pt x="5" y="1067"/>
                  </a:lnTo>
                  <a:lnTo>
                    <a:pt x="0" y="944"/>
                  </a:lnTo>
                  <a:lnTo>
                    <a:pt x="5" y="815"/>
                  </a:lnTo>
                  <a:lnTo>
                    <a:pt x="19" y="674"/>
                  </a:lnTo>
                  <a:lnTo>
                    <a:pt x="47" y="522"/>
                  </a:lnTo>
                  <a:lnTo>
                    <a:pt x="94" y="370"/>
                  </a:lnTo>
                  <a:lnTo>
                    <a:pt x="137" y="276"/>
                  </a:lnTo>
                  <a:lnTo>
                    <a:pt x="179" y="194"/>
                  </a:lnTo>
                  <a:lnTo>
                    <a:pt x="222" y="124"/>
                  </a:lnTo>
                  <a:lnTo>
                    <a:pt x="297" y="30"/>
                  </a:lnTo>
                  <a:lnTo>
                    <a:pt x="321" y="6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0" name="Freeform 198"/>
            <p:cNvSpPr>
              <a:spLocks/>
            </p:cNvSpPr>
            <p:nvPr/>
          </p:nvSpPr>
          <p:spPr bwMode="auto">
            <a:xfrm>
              <a:off x="2680" y="3151"/>
              <a:ext cx="598" cy="849"/>
            </a:xfrm>
            <a:custGeom>
              <a:avLst/>
              <a:gdLst/>
              <a:ahLst/>
              <a:cxnLst>
                <a:cxn ang="0">
                  <a:pos x="438" y="0"/>
                </a:cxn>
                <a:cxn ang="0">
                  <a:pos x="499" y="11"/>
                </a:cxn>
                <a:cxn ang="0">
                  <a:pos x="551" y="41"/>
                </a:cxn>
                <a:cxn ang="0">
                  <a:pos x="584" y="93"/>
                </a:cxn>
                <a:cxn ang="0">
                  <a:pos x="598" y="152"/>
                </a:cxn>
                <a:cxn ang="0">
                  <a:pos x="598" y="175"/>
                </a:cxn>
                <a:cxn ang="0">
                  <a:pos x="589" y="199"/>
                </a:cxn>
                <a:cxn ang="0">
                  <a:pos x="579" y="216"/>
                </a:cxn>
                <a:cxn ang="0">
                  <a:pos x="565" y="228"/>
                </a:cxn>
                <a:cxn ang="0">
                  <a:pos x="546" y="240"/>
                </a:cxn>
                <a:cxn ang="0">
                  <a:pos x="509" y="240"/>
                </a:cxn>
                <a:cxn ang="0">
                  <a:pos x="494" y="234"/>
                </a:cxn>
                <a:cxn ang="0">
                  <a:pos x="480" y="222"/>
                </a:cxn>
                <a:cxn ang="0">
                  <a:pos x="476" y="211"/>
                </a:cxn>
                <a:cxn ang="0">
                  <a:pos x="466" y="193"/>
                </a:cxn>
                <a:cxn ang="0">
                  <a:pos x="466" y="158"/>
                </a:cxn>
                <a:cxn ang="0">
                  <a:pos x="476" y="134"/>
                </a:cxn>
                <a:cxn ang="0">
                  <a:pos x="480" y="117"/>
                </a:cxn>
                <a:cxn ang="0">
                  <a:pos x="490" y="93"/>
                </a:cxn>
                <a:cxn ang="0">
                  <a:pos x="490" y="82"/>
                </a:cxn>
                <a:cxn ang="0">
                  <a:pos x="485" y="70"/>
                </a:cxn>
                <a:cxn ang="0">
                  <a:pos x="476" y="58"/>
                </a:cxn>
                <a:cxn ang="0">
                  <a:pos x="457" y="52"/>
                </a:cxn>
                <a:cxn ang="0">
                  <a:pos x="433" y="46"/>
                </a:cxn>
                <a:cxn ang="0">
                  <a:pos x="372" y="58"/>
                </a:cxn>
                <a:cxn ang="0">
                  <a:pos x="315" y="87"/>
                </a:cxn>
                <a:cxn ang="0">
                  <a:pos x="268" y="134"/>
                </a:cxn>
                <a:cxn ang="0">
                  <a:pos x="212" y="228"/>
                </a:cxn>
                <a:cxn ang="0">
                  <a:pos x="169" y="334"/>
                </a:cxn>
                <a:cxn ang="0">
                  <a:pos x="141" y="457"/>
                </a:cxn>
                <a:cxn ang="0">
                  <a:pos x="132" y="574"/>
                </a:cxn>
                <a:cxn ang="0">
                  <a:pos x="141" y="662"/>
                </a:cxn>
                <a:cxn ang="0">
                  <a:pos x="169" y="732"/>
                </a:cxn>
                <a:cxn ang="0">
                  <a:pos x="212" y="773"/>
                </a:cxn>
                <a:cxn ang="0">
                  <a:pos x="268" y="791"/>
                </a:cxn>
                <a:cxn ang="0">
                  <a:pos x="320" y="785"/>
                </a:cxn>
                <a:cxn ang="0">
                  <a:pos x="372" y="755"/>
                </a:cxn>
                <a:cxn ang="0">
                  <a:pos x="424" y="708"/>
                </a:cxn>
                <a:cxn ang="0">
                  <a:pos x="485" y="638"/>
                </a:cxn>
                <a:cxn ang="0">
                  <a:pos x="509" y="650"/>
                </a:cxn>
                <a:cxn ang="0">
                  <a:pos x="443" y="738"/>
                </a:cxn>
                <a:cxn ang="0">
                  <a:pos x="372" y="802"/>
                </a:cxn>
                <a:cxn ang="0">
                  <a:pos x="301" y="837"/>
                </a:cxn>
                <a:cxn ang="0">
                  <a:pos x="221" y="849"/>
                </a:cxn>
                <a:cxn ang="0">
                  <a:pos x="146" y="837"/>
                </a:cxn>
                <a:cxn ang="0">
                  <a:pos x="80" y="802"/>
                </a:cxn>
                <a:cxn ang="0">
                  <a:pos x="37" y="744"/>
                </a:cxn>
                <a:cxn ang="0">
                  <a:pos x="9" y="667"/>
                </a:cxn>
                <a:cxn ang="0">
                  <a:pos x="0" y="568"/>
                </a:cxn>
                <a:cxn ang="0">
                  <a:pos x="14" y="445"/>
                </a:cxn>
                <a:cxn ang="0">
                  <a:pos x="47" y="328"/>
                </a:cxn>
                <a:cxn ang="0">
                  <a:pos x="99" y="222"/>
                </a:cxn>
                <a:cxn ang="0">
                  <a:pos x="169" y="128"/>
                </a:cxn>
                <a:cxn ang="0">
                  <a:pos x="254" y="58"/>
                </a:cxn>
                <a:cxn ang="0">
                  <a:pos x="344" y="17"/>
                </a:cxn>
                <a:cxn ang="0">
                  <a:pos x="438" y="0"/>
                </a:cxn>
              </a:cxnLst>
              <a:rect l="0" t="0" r="r" b="b"/>
              <a:pathLst>
                <a:path w="598" h="849">
                  <a:moveTo>
                    <a:pt x="438" y="0"/>
                  </a:moveTo>
                  <a:lnTo>
                    <a:pt x="499" y="11"/>
                  </a:lnTo>
                  <a:lnTo>
                    <a:pt x="551" y="41"/>
                  </a:lnTo>
                  <a:lnTo>
                    <a:pt x="584" y="93"/>
                  </a:lnTo>
                  <a:lnTo>
                    <a:pt x="598" y="152"/>
                  </a:lnTo>
                  <a:lnTo>
                    <a:pt x="598" y="175"/>
                  </a:lnTo>
                  <a:lnTo>
                    <a:pt x="589" y="199"/>
                  </a:lnTo>
                  <a:lnTo>
                    <a:pt x="579" y="216"/>
                  </a:lnTo>
                  <a:lnTo>
                    <a:pt x="565" y="228"/>
                  </a:lnTo>
                  <a:lnTo>
                    <a:pt x="546" y="240"/>
                  </a:lnTo>
                  <a:lnTo>
                    <a:pt x="509" y="240"/>
                  </a:lnTo>
                  <a:lnTo>
                    <a:pt x="494" y="234"/>
                  </a:lnTo>
                  <a:lnTo>
                    <a:pt x="480" y="222"/>
                  </a:lnTo>
                  <a:lnTo>
                    <a:pt x="476" y="211"/>
                  </a:lnTo>
                  <a:lnTo>
                    <a:pt x="466" y="193"/>
                  </a:lnTo>
                  <a:lnTo>
                    <a:pt x="466" y="158"/>
                  </a:lnTo>
                  <a:lnTo>
                    <a:pt x="476" y="134"/>
                  </a:lnTo>
                  <a:lnTo>
                    <a:pt x="480" y="117"/>
                  </a:lnTo>
                  <a:lnTo>
                    <a:pt x="490" y="93"/>
                  </a:lnTo>
                  <a:lnTo>
                    <a:pt x="490" y="82"/>
                  </a:lnTo>
                  <a:lnTo>
                    <a:pt x="485" y="70"/>
                  </a:lnTo>
                  <a:lnTo>
                    <a:pt x="476" y="58"/>
                  </a:lnTo>
                  <a:lnTo>
                    <a:pt x="457" y="52"/>
                  </a:lnTo>
                  <a:lnTo>
                    <a:pt x="433" y="46"/>
                  </a:lnTo>
                  <a:lnTo>
                    <a:pt x="372" y="58"/>
                  </a:lnTo>
                  <a:lnTo>
                    <a:pt x="315" y="87"/>
                  </a:lnTo>
                  <a:lnTo>
                    <a:pt x="268" y="134"/>
                  </a:lnTo>
                  <a:lnTo>
                    <a:pt x="212" y="228"/>
                  </a:lnTo>
                  <a:lnTo>
                    <a:pt x="169" y="334"/>
                  </a:lnTo>
                  <a:lnTo>
                    <a:pt x="141" y="457"/>
                  </a:lnTo>
                  <a:lnTo>
                    <a:pt x="132" y="574"/>
                  </a:lnTo>
                  <a:lnTo>
                    <a:pt x="141" y="662"/>
                  </a:lnTo>
                  <a:lnTo>
                    <a:pt x="169" y="732"/>
                  </a:lnTo>
                  <a:lnTo>
                    <a:pt x="212" y="773"/>
                  </a:lnTo>
                  <a:lnTo>
                    <a:pt x="268" y="791"/>
                  </a:lnTo>
                  <a:lnTo>
                    <a:pt x="320" y="785"/>
                  </a:lnTo>
                  <a:lnTo>
                    <a:pt x="372" y="755"/>
                  </a:lnTo>
                  <a:lnTo>
                    <a:pt x="424" y="708"/>
                  </a:lnTo>
                  <a:lnTo>
                    <a:pt x="485" y="638"/>
                  </a:lnTo>
                  <a:lnTo>
                    <a:pt x="509" y="650"/>
                  </a:lnTo>
                  <a:lnTo>
                    <a:pt x="443" y="738"/>
                  </a:lnTo>
                  <a:lnTo>
                    <a:pt x="372" y="802"/>
                  </a:lnTo>
                  <a:lnTo>
                    <a:pt x="301" y="837"/>
                  </a:lnTo>
                  <a:lnTo>
                    <a:pt x="221" y="849"/>
                  </a:lnTo>
                  <a:lnTo>
                    <a:pt x="146" y="837"/>
                  </a:lnTo>
                  <a:lnTo>
                    <a:pt x="80" y="802"/>
                  </a:lnTo>
                  <a:lnTo>
                    <a:pt x="37" y="744"/>
                  </a:lnTo>
                  <a:lnTo>
                    <a:pt x="9" y="667"/>
                  </a:lnTo>
                  <a:lnTo>
                    <a:pt x="0" y="568"/>
                  </a:lnTo>
                  <a:lnTo>
                    <a:pt x="14" y="445"/>
                  </a:lnTo>
                  <a:lnTo>
                    <a:pt x="47" y="328"/>
                  </a:lnTo>
                  <a:lnTo>
                    <a:pt x="99" y="222"/>
                  </a:lnTo>
                  <a:lnTo>
                    <a:pt x="169" y="128"/>
                  </a:lnTo>
                  <a:lnTo>
                    <a:pt x="254" y="58"/>
                  </a:lnTo>
                  <a:lnTo>
                    <a:pt x="344" y="1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1" name="Freeform 199"/>
            <p:cNvSpPr>
              <a:spLocks/>
            </p:cNvSpPr>
            <p:nvPr/>
          </p:nvSpPr>
          <p:spPr bwMode="auto">
            <a:xfrm>
              <a:off x="3523" y="3783"/>
              <a:ext cx="179" cy="56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22" y="12"/>
                </a:cxn>
                <a:cxn ang="0">
                  <a:pos x="151" y="53"/>
                </a:cxn>
                <a:cxn ang="0">
                  <a:pos x="174" y="117"/>
                </a:cxn>
                <a:cxn ang="0">
                  <a:pos x="179" y="200"/>
                </a:cxn>
                <a:cxn ang="0">
                  <a:pos x="174" y="200"/>
                </a:cxn>
                <a:cxn ang="0">
                  <a:pos x="165" y="305"/>
                </a:cxn>
                <a:cxn ang="0">
                  <a:pos x="141" y="393"/>
                </a:cxn>
                <a:cxn ang="0">
                  <a:pos x="113" y="469"/>
                </a:cxn>
                <a:cxn ang="0">
                  <a:pos x="80" y="522"/>
                </a:cxn>
                <a:cxn ang="0">
                  <a:pos x="56" y="557"/>
                </a:cxn>
                <a:cxn ang="0">
                  <a:pos x="38" y="569"/>
                </a:cxn>
                <a:cxn ang="0">
                  <a:pos x="33" y="569"/>
                </a:cxn>
                <a:cxn ang="0">
                  <a:pos x="28" y="563"/>
                </a:cxn>
                <a:cxn ang="0">
                  <a:pos x="23" y="551"/>
                </a:cxn>
                <a:cxn ang="0">
                  <a:pos x="23" y="539"/>
                </a:cxn>
                <a:cxn ang="0">
                  <a:pos x="42" y="516"/>
                </a:cxn>
                <a:cxn ang="0">
                  <a:pos x="80" y="457"/>
                </a:cxn>
                <a:cxn ang="0">
                  <a:pos x="113" y="387"/>
                </a:cxn>
                <a:cxn ang="0">
                  <a:pos x="137" y="299"/>
                </a:cxn>
                <a:cxn ang="0">
                  <a:pos x="146" y="200"/>
                </a:cxn>
                <a:cxn ang="0">
                  <a:pos x="146" y="176"/>
                </a:cxn>
                <a:cxn ang="0">
                  <a:pos x="141" y="170"/>
                </a:cxn>
                <a:cxn ang="0">
                  <a:pos x="137" y="170"/>
                </a:cxn>
                <a:cxn ang="0">
                  <a:pos x="122" y="188"/>
                </a:cxn>
                <a:cxn ang="0">
                  <a:pos x="94" y="200"/>
                </a:cxn>
                <a:cxn ang="0">
                  <a:pos x="80" y="200"/>
                </a:cxn>
                <a:cxn ang="0">
                  <a:pos x="47" y="194"/>
                </a:cxn>
                <a:cxn ang="0">
                  <a:pos x="19" y="170"/>
                </a:cxn>
                <a:cxn ang="0">
                  <a:pos x="5" y="135"/>
                </a:cxn>
                <a:cxn ang="0">
                  <a:pos x="0" y="100"/>
                </a:cxn>
                <a:cxn ang="0">
                  <a:pos x="5" y="65"/>
                </a:cxn>
                <a:cxn ang="0">
                  <a:pos x="19" y="30"/>
                </a:cxn>
                <a:cxn ang="0">
                  <a:pos x="47" y="6"/>
                </a:cxn>
                <a:cxn ang="0">
                  <a:pos x="80" y="0"/>
                </a:cxn>
              </a:cxnLst>
              <a:rect l="0" t="0" r="r" b="b"/>
              <a:pathLst>
                <a:path w="179" h="569">
                  <a:moveTo>
                    <a:pt x="80" y="0"/>
                  </a:moveTo>
                  <a:lnTo>
                    <a:pt x="122" y="12"/>
                  </a:lnTo>
                  <a:lnTo>
                    <a:pt x="151" y="53"/>
                  </a:lnTo>
                  <a:lnTo>
                    <a:pt x="174" y="117"/>
                  </a:lnTo>
                  <a:lnTo>
                    <a:pt x="179" y="200"/>
                  </a:lnTo>
                  <a:lnTo>
                    <a:pt x="174" y="200"/>
                  </a:lnTo>
                  <a:lnTo>
                    <a:pt x="165" y="305"/>
                  </a:lnTo>
                  <a:lnTo>
                    <a:pt x="141" y="393"/>
                  </a:lnTo>
                  <a:lnTo>
                    <a:pt x="113" y="469"/>
                  </a:lnTo>
                  <a:lnTo>
                    <a:pt x="80" y="522"/>
                  </a:lnTo>
                  <a:lnTo>
                    <a:pt x="56" y="557"/>
                  </a:lnTo>
                  <a:lnTo>
                    <a:pt x="38" y="569"/>
                  </a:lnTo>
                  <a:lnTo>
                    <a:pt x="33" y="569"/>
                  </a:lnTo>
                  <a:lnTo>
                    <a:pt x="28" y="563"/>
                  </a:lnTo>
                  <a:lnTo>
                    <a:pt x="23" y="551"/>
                  </a:lnTo>
                  <a:lnTo>
                    <a:pt x="23" y="539"/>
                  </a:lnTo>
                  <a:lnTo>
                    <a:pt x="42" y="516"/>
                  </a:lnTo>
                  <a:lnTo>
                    <a:pt x="80" y="457"/>
                  </a:lnTo>
                  <a:lnTo>
                    <a:pt x="113" y="387"/>
                  </a:lnTo>
                  <a:lnTo>
                    <a:pt x="137" y="299"/>
                  </a:lnTo>
                  <a:lnTo>
                    <a:pt x="146" y="200"/>
                  </a:lnTo>
                  <a:lnTo>
                    <a:pt x="146" y="176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22" y="188"/>
                  </a:lnTo>
                  <a:lnTo>
                    <a:pt x="94" y="200"/>
                  </a:lnTo>
                  <a:lnTo>
                    <a:pt x="80" y="200"/>
                  </a:lnTo>
                  <a:lnTo>
                    <a:pt x="47" y="194"/>
                  </a:lnTo>
                  <a:lnTo>
                    <a:pt x="19" y="170"/>
                  </a:lnTo>
                  <a:lnTo>
                    <a:pt x="5" y="135"/>
                  </a:lnTo>
                  <a:lnTo>
                    <a:pt x="0" y="100"/>
                  </a:lnTo>
                  <a:lnTo>
                    <a:pt x="5" y="65"/>
                  </a:lnTo>
                  <a:lnTo>
                    <a:pt x="19" y="30"/>
                  </a:lnTo>
                  <a:lnTo>
                    <a:pt x="47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2" name="Freeform 200"/>
            <p:cNvSpPr>
              <a:spLocks noEditPoints="1"/>
            </p:cNvSpPr>
            <p:nvPr/>
          </p:nvSpPr>
          <p:spPr bwMode="auto">
            <a:xfrm>
              <a:off x="4032" y="3145"/>
              <a:ext cx="701" cy="855"/>
            </a:xfrm>
            <a:custGeom>
              <a:avLst/>
              <a:gdLst/>
              <a:ahLst/>
              <a:cxnLst>
                <a:cxn ang="0">
                  <a:pos x="395" y="58"/>
                </a:cxn>
                <a:cxn ang="0">
                  <a:pos x="296" y="140"/>
                </a:cxn>
                <a:cxn ang="0">
                  <a:pos x="212" y="293"/>
                </a:cxn>
                <a:cxn ang="0">
                  <a:pos x="150" y="474"/>
                </a:cxn>
                <a:cxn ang="0">
                  <a:pos x="127" y="632"/>
                </a:cxn>
                <a:cxn ang="0">
                  <a:pos x="150" y="738"/>
                </a:cxn>
                <a:cxn ang="0">
                  <a:pos x="216" y="773"/>
                </a:cxn>
                <a:cxn ang="0">
                  <a:pos x="306" y="738"/>
                </a:cxn>
                <a:cxn ang="0">
                  <a:pos x="405" y="597"/>
                </a:cxn>
                <a:cxn ang="0">
                  <a:pos x="494" y="381"/>
                </a:cxn>
                <a:cxn ang="0">
                  <a:pos x="527" y="170"/>
                </a:cxn>
                <a:cxn ang="0">
                  <a:pos x="504" y="88"/>
                </a:cxn>
                <a:cxn ang="0">
                  <a:pos x="442" y="52"/>
                </a:cxn>
                <a:cxn ang="0">
                  <a:pos x="480" y="6"/>
                </a:cxn>
                <a:cxn ang="0">
                  <a:pos x="541" y="64"/>
                </a:cxn>
                <a:cxn ang="0">
                  <a:pos x="574" y="23"/>
                </a:cxn>
                <a:cxn ang="0">
                  <a:pos x="673" y="6"/>
                </a:cxn>
                <a:cxn ang="0">
                  <a:pos x="678" y="23"/>
                </a:cxn>
                <a:cxn ang="0">
                  <a:pos x="673" y="52"/>
                </a:cxn>
                <a:cxn ang="0">
                  <a:pos x="612" y="322"/>
                </a:cxn>
                <a:cxn ang="0">
                  <a:pos x="565" y="556"/>
                </a:cxn>
                <a:cxn ang="0">
                  <a:pos x="541" y="709"/>
                </a:cxn>
                <a:cxn ang="0">
                  <a:pos x="537" y="744"/>
                </a:cxn>
                <a:cxn ang="0">
                  <a:pos x="546" y="761"/>
                </a:cxn>
                <a:cxn ang="0">
                  <a:pos x="570" y="755"/>
                </a:cxn>
                <a:cxn ang="0">
                  <a:pos x="607" y="720"/>
                </a:cxn>
                <a:cxn ang="0">
                  <a:pos x="640" y="673"/>
                </a:cxn>
                <a:cxn ang="0">
                  <a:pos x="654" y="656"/>
                </a:cxn>
                <a:cxn ang="0">
                  <a:pos x="678" y="632"/>
                </a:cxn>
                <a:cxn ang="0">
                  <a:pos x="650" y="714"/>
                </a:cxn>
                <a:cxn ang="0">
                  <a:pos x="574" y="808"/>
                </a:cxn>
                <a:cxn ang="0">
                  <a:pos x="518" y="843"/>
                </a:cxn>
                <a:cxn ang="0">
                  <a:pos x="471" y="849"/>
                </a:cxn>
                <a:cxn ang="0">
                  <a:pos x="442" y="832"/>
                </a:cxn>
                <a:cxn ang="0">
                  <a:pos x="428" y="797"/>
                </a:cxn>
                <a:cxn ang="0">
                  <a:pos x="433" y="720"/>
                </a:cxn>
                <a:cxn ang="0">
                  <a:pos x="447" y="632"/>
                </a:cxn>
                <a:cxn ang="0">
                  <a:pos x="400" y="662"/>
                </a:cxn>
                <a:cxn ang="0">
                  <a:pos x="296" y="791"/>
                </a:cxn>
                <a:cxn ang="0">
                  <a:pos x="202" y="849"/>
                </a:cxn>
                <a:cxn ang="0">
                  <a:pos x="103" y="843"/>
                </a:cxn>
                <a:cxn ang="0">
                  <a:pos x="28" y="773"/>
                </a:cxn>
                <a:cxn ang="0">
                  <a:pos x="0" y="644"/>
                </a:cxn>
                <a:cxn ang="0">
                  <a:pos x="51" y="386"/>
                </a:cxn>
                <a:cxn ang="0">
                  <a:pos x="179" y="158"/>
                </a:cxn>
                <a:cxn ang="0">
                  <a:pos x="343" y="17"/>
                </a:cxn>
              </a:cxnLst>
              <a:rect l="0" t="0" r="r" b="b"/>
              <a:pathLst>
                <a:path w="701" h="855">
                  <a:moveTo>
                    <a:pt x="442" y="52"/>
                  </a:moveTo>
                  <a:lnTo>
                    <a:pt x="395" y="58"/>
                  </a:lnTo>
                  <a:lnTo>
                    <a:pt x="343" y="88"/>
                  </a:lnTo>
                  <a:lnTo>
                    <a:pt x="296" y="140"/>
                  </a:lnTo>
                  <a:lnTo>
                    <a:pt x="249" y="217"/>
                  </a:lnTo>
                  <a:lnTo>
                    <a:pt x="212" y="293"/>
                  </a:lnTo>
                  <a:lnTo>
                    <a:pt x="179" y="386"/>
                  </a:lnTo>
                  <a:lnTo>
                    <a:pt x="150" y="474"/>
                  </a:lnTo>
                  <a:lnTo>
                    <a:pt x="131" y="562"/>
                  </a:lnTo>
                  <a:lnTo>
                    <a:pt x="127" y="632"/>
                  </a:lnTo>
                  <a:lnTo>
                    <a:pt x="131" y="691"/>
                  </a:lnTo>
                  <a:lnTo>
                    <a:pt x="150" y="738"/>
                  </a:lnTo>
                  <a:lnTo>
                    <a:pt x="179" y="761"/>
                  </a:lnTo>
                  <a:lnTo>
                    <a:pt x="216" y="773"/>
                  </a:lnTo>
                  <a:lnTo>
                    <a:pt x="259" y="761"/>
                  </a:lnTo>
                  <a:lnTo>
                    <a:pt x="306" y="738"/>
                  </a:lnTo>
                  <a:lnTo>
                    <a:pt x="348" y="691"/>
                  </a:lnTo>
                  <a:lnTo>
                    <a:pt x="405" y="597"/>
                  </a:lnTo>
                  <a:lnTo>
                    <a:pt x="456" y="492"/>
                  </a:lnTo>
                  <a:lnTo>
                    <a:pt x="494" y="381"/>
                  </a:lnTo>
                  <a:lnTo>
                    <a:pt x="518" y="269"/>
                  </a:lnTo>
                  <a:lnTo>
                    <a:pt x="527" y="170"/>
                  </a:lnTo>
                  <a:lnTo>
                    <a:pt x="522" y="123"/>
                  </a:lnTo>
                  <a:lnTo>
                    <a:pt x="504" y="88"/>
                  </a:lnTo>
                  <a:lnTo>
                    <a:pt x="475" y="64"/>
                  </a:lnTo>
                  <a:lnTo>
                    <a:pt x="442" y="52"/>
                  </a:lnTo>
                  <a:close/>
                  <a:moveTo>
                    <a:pt x="433" y="0"/>
                  </a:moveTo>
                  <a:lnTo>
                    <a:pt x="480" y="6"/>
                  </a:lnTo>
                  <a:lnTo>
                    <a:pt x="513" y="29"/>
                  </a:lnTo>
                  <a:lnTo>
                    <a:pt x="541" y="64"/>
                  </a:lnTo>
                  <a:lnTo>
                    <a:pt x="555" y="111"/>
                  </a:lnTo>
                  <a:lnTo>
                    <a:pt x="574" y="23"/>
                  </a:lnTo>
                  <a:lnTo>
                    <a:pt x="579" y="17"/>
                  </a:lnTo>
                  <a:lnTo>
                    <a:pt x="673" y="6"/>
                  </a:lnTo>
                  <a:lnTo>
                    <a:pt x="683" y="11"/>
                  </a:lnTo>
                  <a:lnTo>
                    <a:pt x="678" y="23"/>
                  </a:lnTo>
                  <a:lnTo>
                    <a:pt x="678" y="41"/>
                  </a:lnTo>
                  <a:lnTo>
                    <a:pt x="673" y="52"/>
                  </a:lnTo>
                  <a:lnTo>
                    <a:pt x="640" y="187"/>
                  </a:lnTo>
                  <a:lnTo>
                    <a:pt x="612" y="322"/>
                  </a:lnTo>
                  <a:lnTo>
                    <a:pt x="588" y="445"/>
                  </a:lnTo>
                  <a:lnTo>
                    <a:pt x="565" y="556"/>
                  </a:lnTo>
                  <a:lnTo>
                    <a:pt x="551" y="644"/>
                  </a:lnTo>
                  <a:lnTo>
                    <a:pt x="541" y="709"/>
                  </a:lnTo>
                  <a:lnTo>
                    <a:pt x="537" y="738"/>
                  </a:lnTo>
                  <a:lnTo>
                    <a:pt x="537" y="744"/>
                  </a:lnTo>
                  <a:lnTo>
                    <a:pt x="541" y="755"/>
                  </a:lnTo>
                  <a:lnTo>
                    <a:pt x="546" y="761"/>
                  </a:lnTo>
                  <a:lnTo>
                    <a:pt x="555" y="761"/>
                  </a:lnTo>
                  <a:lnTo>
                    <a:pt x="570" y="755"/>
                  </a:lnTo>
                  <a:lnTo>
                    <a:pt x="584" y="744"/>
                  </a:lnTo>
                  <a:lnTo>
                    <a:pt x="607" y="720"/>
                  </a:lnTo>
                  <a:lnTo>
                    <a:pt x="635" y="685"/>
                  </a:lnTo>
                  <a:lnTo>
                    <a:pt x="640" y="673"/>
                  </a:lnTo>
                  <a:lnTo>
                    <a:pt x="650" y="668"/>
                  </a:lnTo>
                  <a:lnTo>
                    <a:pt x="654" y="656"/>
                  </a:lnTo>
                  <a:lnTo>
                    <a:pt x="664" y="650"/>
                  </a:lnTo>
                  <a:lnTo>
                    <a:pt x="678" y="632"/>
                  </a:lnTo>
                  <a:lnTo>
                    <a:pt x="701" y="638"/>
                  </a:lnTo>
                  <a:lnTo>
                    <a:pt x="650" y="714"/>
                  </a:lnTo>
                  <a:lnTo>
                    <a:pt x="612" y="773"/>
                  </a:lnTo>
                  <a:lnTo>
                    <a:pt x="574" y="808"/>
                  </a:lnTo>
                  <a:lnTo>
                    <a:pt x="546" y="832"/>
                  </a:lnTo>
                  <a:lnTo>
                    <a:pt x="518" y="843"/>
                  </a:lnTo>
                  <a:lnTo>
                    <a:pt x="489" y="849"/>
                  </a:lnTo>
                  <a:lnTo>
                    <a:pt x="471" y="849"/>
                  </a:lnTo>
                  <a:lnTo>
                    <a:pt x="456" y="843"/>
                  </a:lnTo>
                  <a:lnTo>
                    <a:pt x="442" y="832"/>
                  </a:lnTo>
                  <a:lnTo>
                    <a:pt x="433" y="814"/>
                  </a:lnTo>
                  <a:lnTo>
                    <a:pt x="428" y="797"/>
                  </a:lnTo>
                  <a:lnTo>
                    <a:pt x="428" y="744"/>
                  </a:lnTo>
                  <a:lnTo>
                    <a:pt x="433" y="720"/>
                  </a:lnTo>
                  <a:lnTo>
                    <a:pt x="438" y="685"/>
                  </a:lnTo>
                  <a:lnTo>
                    <a:pt x="447" y="632"/>
                  </a:lnTo>
                  <a:lnTo>
                    <a:pt x="461" y="556"/>
                  </a:lnTo>
                  <a:lnTo>
                    <a:pt x="400" y="662"/>
                  </a:lnTo>
                  <a:lnTo>
                    <a:pt x="343" y="738"/>
                  </a:lnTo>
                  <a:lnTo>
                    <a:pt x="296" y="791"/>
                  </a:lnTo>
                  <a:lnTo>
                    <a:pt x="249" y="832"/>
                  </a:lnTo>
                  <a:lnTo>
                    <a:pt x="202" y="849"/>
                  </a:lnTo>
                  <a:lnTo>
                    <a:pt x="155" y="855"/>
                  </a:lnTo>
                  <a:lnTo>
                    <a:pt x="103" y="843"/>
                  </a:lnTo>
                  <a:lnTo>
                    <a:pt x="56" y="820"/>
                  </a:lnTo>
                  <a:lnTo>
                    <a:pt x="28" y="773"/>
                  </a:lnTo>
                  <a:lnTo>
                    <a:pt x="4" y="714"/>
                  </a:lnTo>
                  <a:lnTo>
                    <a:pt x="0" y="644"/>
                  </a:lnTo>
                  <a:lnTo>
                    <a:pt x="14" y="515"/>
                  </a:lnTo>
                  <a:lnTo>
                    <a:pt x="51" y="386"/>
                  </a:lnTo>
                  <a:lnTo>
                    <a:pt x="108" y="263"/>
                  </a:lnTo>
                  <a:lnTo>
                    <a:pt x="179" y="158"/>
                  </a:lnTo>
                  <a:lnTo>
                    <a:pt x="259" y="76"/>
                  </a:lnTo>
                  <a:lnTo>
                    <a:pt x="343" y="1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" name="Freeform 201"/>
            <p:cNvSpPr>
              <a:spLocks/>
            </p:cNvSpPr>
            <p:nvPr/>
          </p:nvSpPr>
          <p:spPr bwMode="auto">
            <a:xfrm>
              <a:off x="4856" y="2571"/>
              <a:ext cx="348" cy="188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0"/>
                </a:cxn>
                <a:cxn ang="0">
                  <a:pos x="28" y="11"/>
                </a:cxn>
                <a:cxn ang="0">
                  <a:pos x="61" y="41"/>
                </a:cxn>
                <a:cxn ang="0">
                  <a:pos x="103" y="88"/>
                </a:cxn>
                <a:cxn ang="0">
                  <a:pos x="151" y="158"/>
                </a:cxn>
                <a:cxn ang="0">
                  <a:pos x="202" y="252"/>
                </a:cxn>
                <a:cxn ang="0">
                  <a:pos x="250" y="357"/>
                </a:cxn>
                <a:cxn ang="0">
                  <a:pos x="297" y="515"/>
                </a:cxn>
                <a:cxn ang="0">
                  <a:pos x="330" y="673"/>
                </a:cxn>
                <a:cxn ang="0">
                  <a:pos x="344" y="820"/>
                </a:cxn>
                <a:cxn ang="0">
                  <a:pos x="348" y="943"/>
                </a:cxn>
                <a:cxn ang="0">
                  <a:pos x="344" y="1072"/>
                </a:cxn>
                <a:cxn ang="0">
                  <a:pos x="330" y="1212"/>
                </a:cxn>
                <a:cxn ang="0">
                  <a:pos x="301" y="1365"/>
                </a:cxn>
                <a:cxn ang="0">
                  <a:pos x="254" y="1517"/>
                </a:cxn>
                <a:cxn ang="0">
                  <a:pos x="212" y="1611"/>
                </a:cxn>
                <a:cxn ang="0">
                  <a:pos x="169" y="1693"/>
                </a:cxn>
                <a:cxn ang="0">
                  <a:pos x="127" y="1763"/>
                </a:cxn>
                <a:cxn ang="0">
                  <a:pos x="52" y="1857"/>
                </a:cxn>
                <a:cxn ang="0">
                  <a:pos x="28" y="1880"/>
                </a:cxn>
                <a:cxn ang="0">
                  <a:pos x="14" y="1886"/>
                </a:cxn>
                <a:cxn ang="0">
                  <a:pos x="5" y="1886"/>
                </a:cxn>
                <a:cxn ang="0">
                  <a:pos x="0" y="1880"/>
                </a:cxn>
                <a:cxn ang="0">
                  <a:pos x="0" y="1863"/>
                </a:cxn>
                <a:cxn ang="0">
                  <a:pos x="19" y="1839"/>
                </a:cxn>
                <a:cxn ang="0">
                  <a:pos x="103" y="1710"/>
                </a:cxn>
                <a:cxn ang="0">
                  <a:pos x="165" y="1570"/>
                </a:cxn>
                <a:cxn ang="0">
                  <a:pos x="212" y="1423"/>
                </a:cxn>
                <a:cxn ang="0">
                  <a:pos x="240" y="1265"/>
                </a:cxn>
                <a:cxn ang="0">
                  <a:pos x="259" y="1107"/>
                </a:cxn>
                <a:cxn ang="0">
                  <a:pos x="264" y="943"/>
                </a:cxn>
                <a:cxn ang="0">
                  <a:pos x="259" y="750"/>
                </a:cxn>
                <a:cxn ang="0">
                  <a:pos x="235" y="580"/>
                </a:cxn>
                <a:cxn ang="0">
                  <a:pos x="202" y="421"/>
                </a:cxn>
                <a:cxn ang="0">
                  <a:pos x="155" y="281"/>
                </a:cxn>
                <a:cxn ang="0">
                  <a:pos x="99" y="164"/>
                </a:cxn>
                <a:cxn ang="0">
                  <a:pos x="28" y="58"/>
                </a:cxn>
                <a:cxn ang="0">
                  <a:pos x="14" y="46"/>
                </a:cxn>
                <a:cxn ang="0">
                  <a:pos x="9" y="35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48" h="1886">
                  <a:moveTo>
                    <a:pt x="5" y="0"/>
                  </a:moveTo>
                  <a:lnTo>
                    <a:pt x="14" y="0"/>
                  </a:lnTo>
                  <a:lnTo>
                    <a:pt x="28" y="11"/>
                  </a:lnTo>
                  <a:lnTo>
                    <a:pt x="61" y="41"/>
                  </a:lnTo>
                  <a:lnTo>
                    <a:pt x="103" y="88"/>
                  </a:lnTo>
                  <a:lnTo>
                    <a:pt x="151" y="158"/>
                  </a:lnTo>
                  <a:lnTo>
                    <a:pt x="202" y="252"/>
                  </a:lnTo>
                  <a:lnTo>
                    <a:pt x="250" y="357"/>
                  </a:lnTo>
                  <a:lnTo>
                    <a:pt x="297" y="515"/>
                  </a:lnTo>
                  <a:lnTo>
                    <a:pt x="330" y="673"/>
                  </a:lnTo>
                  <a:lnTo>
                    <a:pt x="344" y="820"/>
                  </a:lnTo>
                  <a:lnTo>
                    <a:pt x="348" y="943"/>
                  </a:lnTo>
                  <a:lnTo>
                    <a:pt x="344" y="1072"/>
                  </a:lnTo>
                  <a:lnTo>
                    <a:pt x="330" y="1212"/>
                  </a:lnTo>
                  <a:lnTo>
                    <a:pt x="301" y="1365"/>
                  </a:lnTo>
                  <a:lnTo>
                    <a:pt x="254" y="1517"/>
                  </a:lnTo>
                  <a:lnTo>
                    <a:pt x="212" y="1611"/>
                  </a:lnTo>
                  <a:lnTo>
                    <a:pt x="169" y="1693"/>
                  </a:lnTo>
                  <a:lnTo>
                    <a:pt x="127" y="1763"/>
                  </a:lnTo>
                  <a:lnTo>
                    <a:pt x="52" y="1857"/>
                  </a:lnTo>
                  <a:lnTo>
                    <a:pt x="28" y="1880"/>
                  </a:lnTo>
                  <a:lnTo>
                    <a:pt x="14" y="1886"/>
                  </a:lnTo>
                  <a:lnTo>
                    <a:pt x="5" y="1886"/>
                  </a:lnTo>
                  <a:lnTo>
                    <a:pt x="0" y="1880"/>
                  </a:lnTo>
                  <a:lnTo>
                    <a:pt x="0" y="1863"/>
                  </a:lnTo>
                  <a:lnTo>
                    <a:pt x="19" y="1839"/>
                  </a:lnTo>
                  <a:lnTo>
                    <a:pt x="103" y="1710"/>
                  </a:lnTo>
                  <a:lnTo>
                    <a:pt x="165" y="1570"/>
                  </a:lnTo>
                  <a:lnTo>
                    <a:pt x="212" y="1423"/>
                  </a:lnTo>
                  <a:lnTo>
                    <a:pt x="240" y="1265"/>
                  </a:lnTo>
                  <a:lnTo>
                    <a:pt x="259" y="1107"/>
                  </a:lnTo>
                  <a:lnTo>
                    <a:pt x="264" y="943"/>
                  </a:lnTo>
                  <a:lnTo>
                    <a:pt x="259" y="750"/>
                  </a:lnTo>
                  <a:lnTo>
                    <a:pt x="235" y="580"/>
                  </a:lnTo>
                  <a:lnTo>
                    <a:pt x="202" y="421"/>
                  </a:lnTo>
                  <a:lnTo>
                    <a:pt x="155" y="281"/>
                  </a:lnTo>
                  <a:lnTo>
                    <a:pt x="99" y="164"/>
                  </a:lnTo>
                  <a:lnTo>
                    <a:pt x="28" y="58"/>
                  </a:lnTo>
                  <a:lnTo>
                    <a:pt x="14" y="46"/>
                  </a:lnTo>
                  <a:lnTo>
                    <a:pt x="9" y="35"/>
                  </a:lnTo>
                  <a:lnTo>
                    <a:pt x="0" y="2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4" name="Freeform 202"/>
            <p:cNvSpPr>
              <a:spLocks noEditPoints="1"/>
            </p:cNvSpPr>
            <p:nvPr/>
          </p:nvSpPr>
          <p:spPr bwMode="auto">
            <a:xfrm>
              <a:off x="5760" y="3297"/>
              <a:ext cx="1018" cy="439"/>
            </a:xfrm>
            <a:custGeom>
              <a:avLst/>
              <a:gdLst/>
              <a:ahLst/>
              <a:cxnLst>
                <a:cxn ang="0">
                  <a:pos x="33" y="369"/>
                </a:cxn>
                <a:cxn ang="0">
                  <a:pos x="994" y="369"/>
                </a:cxn>
                <a:cxn ang="0">
                  <a:pos x="1013" y="381"/>
                </a:cxn>
                <a:cxn ang="0">
                  <a:pos x="1018" y="393"/>
                </a:cxn>
                <a:cxn ang="0">
                  <a:pos x="1018" y="416"/>
                </a:cxn>
                <a:cxn ang="0">
                  <a:pos x="1013" y="428"/>
                </a:cxn>
                <a:cxn ang="0">
                  <a:pos x="994" y="439"/>
                </a:cxn>
                <a:cxn ang="0">
                  <a:pos x="33" y="439"/>
                </a:cxn>
                <a:cxn ang="0">
                  <a:pos x="14" y="428"/>
                </a:cxn>
                <a:cxn ang="0">
                  <a:pos x="10" y="416"/>
                </a:cxn>
                <a:cxn ang="0">
                  <a:pos x="10" y="393"/>
                </a:cxn>
                <a:cxn ang="0">
                  <a:pos x="14" y="381"/>
                </a:cxn>
                <a:cxn ang="0">
                  <a:pos x="33" y="369"/>
                </a:cxn>
                <a:cxn ang="0">
                  <a:pos x="24" y="0"/>
                </a:cxn>
                <a:cxn ang="0">
                  <a:pos x="989" y="0"/>
                </a:cxn>
                <a:cxn ang="0">
                  <a:pos x="1008" y="12"/>
                </a:cxn>
                <a:cxn ang="0">
                  <a:pos x="1013" y="24"/>
                </a:cxn>
                <a:cxn ang="0">
                  <a:pos x="1013" y="47"/>
                </a:cxn>
                <a:cxn ang="0">
                  <a:pos x="1008" y="59"/>
                </a:cxn>
                <a:cxn ang="0">
                  <a:pos x="989" y="70"/>
                </a:cxn>
                <a:cxn ang="0">
                  <a:pos x="24" y="70"/>
                </a:cxn>
                <a:cxn ang="0">
                  <a:pos x="5" y="59"/>
                </a:cxn>
                <a:cxn ang="0">
                  <a:pos x="0" y="47"/>
                </a:cxn>
                <a:cxn ang="0">
                  <a:pos x="0" y="24"/>
                </a:cxn>
                <a:cxn ang="0">
                  <a:pos x="5" y="12"/>
                </a:cxn>
                <a:cxn ang="0">
                  <a:pos x="24" y="0"/>
                </a:cxn>
              </a:cxnLst>
              <a:rect l="0" t="0" r="r" b="b"/>
              <a:pathLst>
                <a:path w="1018" h="439">
                  <a:moveTo>
                    <a:pt x="33" y="369"/>
                  </a:moveTo>
                  <a:lnTo>
                    <a:pt x="994" y="369"/>
                  </a:lnTo>
                  <a:lnTo>
                    <a:pt x="1013" y="381"/>
                  </a:lnTo>
                  <a:lnTo>
                    <a:pt x="1018" y="393"/>
                  </a:lnTo>
                  <a:lnTo>
                    <a:pt x="1018" y="416"/>
                  </a:lnTo>
                  <a:lnTo>
                    <a:pt x="1013" y="428"/>
                  </a:lnTo>
                  <a:lnTo>
                    <a:pt x="994" y="439"/>
                  </a:lnTo>
                  <a:lnTo>
                    <a:pt x="33" y="439"/>
                  </a:lnTo>
                  <a:lnTo>
                    <a:pt x="14" y="428"/>
                  </a:lnTo>
                  <a:lnTo>
                    <a:pt x="10" y="416"/>
                  </a:lnTo>
                  <a:lnTo>
                    <a:pt x="10" y="393"/>
                  </a:lnTo>
                  <a:lnTo>
                    <a:pt x="14" y="381"/>
                  </a:lnTo>
                  <a:lnTo>
                    <a:pt x="33" y="369"/>
                  </a:lnTo>
                  <a:close/>
                  <a:moveTo>
                    <a:pt x="24" y="0"/>
                  </a:moveTo>
                  <a:lnTo>
                    <a:pt x="989" y="0"/>
                  </a:lnTo>
                  <a:lnTo>
                    <a:pt x="1008" y="12"/>
                  </a:lnTo>
                  <a:lnTo>
                    <a:pt x="1013" y="24"/>
                  </a:lnTo>
                  <a:lnTo>
                    <a:pt x="1013" y="47"/>
                  </a:lnTo>
                  <a:lnTo>
                    <a:pt x="1008" y="59"/>
                  </a:lnTo>
                  <a:lnTo>
                    <a:pt x="989" y="70"/>
                  </a:lnTo>
                  <a:lnTo>
                    <a:pt x="24" y="70"/>
                  </a:lnTo>
                  <a:lnTo>
                    <a:pt x="5" y="59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5" name="Freeform 203"/>
            <p:cNvSpPr>
              <a:spLocks/>
            </p:cNvSpPr>
            <p:nvPr/>
          </p:nvSpPr>
          <p:spPr bwMode="auto">
            <a:xfrm>
              <a:off x="7263" y="2705"/>
              <a:ext cx="593" cy="1307"/>
            </a:xfrm>
            <a:custGeom>
              <a:avLst/>
              <a:gdLst/>
              <a:ahLst/>
              <a:cxnLst>
                <a:cxn ang="0">
                  <a:pos x="377" y="12"/>
                </a:cxn>
                <a:cxn ang="0">
                  <a:pos x="494" y="100"/>
                </a:cxn>
                <a:cxn ang="0">
                  <a:pos x="537" y="258"/>
                </a:cxn>
                <a:cxn ang="0">
                  <a:pos x="504" y="393"/>
                </a:cxn>
                <a:cxn ang="0">
                  <a:pos x="395" y="516"/>
                </a:cxn>
                <a:cxn ang="0">
                  <a:pos x="494" y="580"/>
                </a:cxn>
                <a:cxn ang="0">
                  <a:pos x="560" y="686"/>
                </a:cxn>
                <a:cxn ang="0">
                  <a:pos x="593" y="862"/>
                </a:cxn>
                <a:cxn ang="0">
                  <a:pos x="565" y="1037"/>
                </a:cxn>
                <a:cxn ang="0">
                  <a:pos x="480" y="1178"/>
                </a:cxn>
                <a:cxn ang="0">
                  <a:pos x="344" y="1272"/>
                </a:cxn>
                <a:cxn ang="0">
                  <a:pos x="174" y="1307"/>
                </a:cxn>
                <a:cxn ang="0">
                  <a:pos x="52" y="1278"/>
                </a:cxn>
                <a:cxn ang="0">
                  <a:pos x="4" y="1201"/>
                </a:cxn>
                <a:cxn ang="0">
                  <a:pos x="28" y="1149"/>
                </a:cxn>
                <a:cxn ang="0">
                  <a:pos x="61" y="1137"/>
                </a:cxn>
                <a:cxn ang="0">
                  <a:pos x="117" y="1154"/>
                </a:cxn>
                <a:cxn ang="0">
                  <a:pos x="198" y="1213"/>
                </a:cxn>
                <a:cxn ang="0">
                  <a:pos x="259" y="1242"/>
                </a:cxn>
                <a:cxn ang="0">
                  <a:pos x="353" y="1231"/>
                </a:cxn>
                <a:cxn ang="0">
                  <a:pos x="447" y="1131"/>
                </a:cxn>
                <a:cxn ang="0">
                  <a:pos x="485" y="961"/>
                </a:cxn>
                <a:cxn ang="0">
                  <a:pos x="442" y="785"/>
                </a:cxn>
                <a:cxn ang="0">
                  <a:pos x="334" y="680"/>
                </a:cxn>
                <a:cxn ang="0">
                  <a:pos x="273" y="662"/>
                </a:cxn>
                <a:cxn ang="0">
                  <a:pos x="174" y="657"/>
                </a:cxn>
                <a:cxn ang="0">
                  <a:pos x="231" y="598"/>
                </a:cxn>
                <a:cxn ang="0">
                  <a:pos x="320" y="539"/>
                </a:cxn>
                <a:cxn ang="0">
                  <a:pos x="391" y="446"/>
                </a:cxn>
                <a:cxn ang="0">
                  <a:pos x="419" y="317"/>
                </a:cxn>
                <a:cxn ang="0">
                  <a:pos x="386" y="194"/>
                </a:cxn>
                <a:cxn ang="0">
                  <a:pos x="306" y="123"/>
                </a:cxn>
                <a:cxn ang="0">
                  <a:pos x="183" y="123"/>
                </a:cxn>
                <a:cxn ang="0">
                  <a:pos x="70" y="223"/>
                </a:cxn>
                <a:cxn ang="0">
                  <a:pos x="0" y="305"/>
                </a:cxn>
                <a:cxn ang="0">
                  <a:pos x="47" y="176"/>
                </a:cxn>
                <a:cxn ang="0">
                  <a:pos x="103" y="94"/>
                </a:cxn>
                <a:cxn ang="0">
                  <a:pos x="231" y="12"/>
                </a:cxn>
              </a:cxnLst>
              <a:rect l="0" t="0" r="r" b="b"/>
              <a:pathLst>
                <a:path w="593" h="1307">
                  <a:moveTo>
                    <a:pt x="301" y="0"/>
                  </a:moveTo>
                  <a:lnTo>
                    <a:pt x="377" y="12"/>
                  </a:lnTo>
                  <a:lnTo>
                    <a:pt x="442" y="47"/>
                  </a:lnTo>
                  <a:lnTo>
                    <a:pt x="494" y="100"/>
                  </a:lnTo>
                  <a:lnTo>
                    <a:pt x="527" y="170"/>
                  </a:lnTo>
                  <a:lnTo>
                    <a:pt x="537" y="258"/>
                  </a:lnTo>
                  <a:lnTo>
                    <a:pt x="527" y="328"/>
                  </a:lnTo>
                  <a:lnTo>
                    <a:pt x="504" y="393"/>
                  </a:lnTo>
                  <a:lnTo>
                    <a:pt x="461" y="451"/>
                  </a:lnTo>
                  <a:lnTo>
                    <a:pt x="395" y="516"/>
                  </a:lnTo>
                  <a:lnTo>
                    <a:pt x="452" y="551"/>
                  </a:lnTo>
                  <a:lnTo>
                    <a:pt x="494" y="580"/>
                  </a:lnTo>
                  <a:lnTo>
                    <a:pt x="523" y="616"/>
                  </a:lnTo>
                  <a:lnTo>
                    <a:pt x="560" y="686"/>
                  </a:lnTo>
                  <a:lnTo>
                    <a:pt x="584" y="768"/>
                  </a:lnTo>
                  <a:lnTo>
                    <a:pt x="593" y="862"/>
                  </a:lnTo>
                  <a:lnTo>
                    <a:pt x="584" y="955"/>
                  </a:lnTo>
                  <a:lnTo>
                    <a:pt x="565" y="1037"/>
                  </a:lnTo>
                  <a:lnTo>
                    <a:pt x="527" y="1113"/>
                  </a:lnTo>
                  <a:lnTo>
                    <a:pt x="480" y="1178"/>
                  </a:lnTo>
                  <a:lnTo>
                    <a:pt x="419" y="1231"/>
                  </a:lnTo>
                  <a:lnTo>
                    <a:pt x="344" y="1272"/>
                  </a:lnTo>
                  <a:lnTo>
                    <a:pt x="263" y="1301"/>
                  </a:lnTo>
                  <a:lnTo>
                    <a:pt x="174" y="1307"/>
                  </a:lnTo>
                  <a:lnTo>
                    <a:pt x="103" y="1301"/>
                  </a:lnTo>
                  <a:lnTo>
                    <a:pt x="52" y="1278"/>
                  </a:lnTo>
                  <a:lnTo>
                    <a:pt x="19" y="1242"/>
                  </a:lnTo>
                  <a:lnTo>
                    <a:pt x="4" y="1201"/>
                  </a:lnTo>
                  <a:lnTo>
                    <a:pt x="14" y="1166"/>
                  </a:lnTo>
                  <a:lnTo>
                    <a:pt x="28" y="1149"/>
                  </a:lnTo>
                  <a:lnTo>
                    <a:pt x="42" y="1143"/>
                  </a:lnTo>
                  <a:lnTo>
                    <a:pt x="61" y="1137"/>
                  </a:lnTo>
                  <a:lnTo>
                    <a:pt x="89" y="1143"/>
                  </a:lnTo>
                  <a:lnTo>
                    <a:pt x="117" y="1154"/>
                  </a:lnTo>
                  <a:lnTo>
                    <a:pt x="160" y="1184"/>
                  </a:lnTo>
                  <a:lnTo>
                    <a:pt x="198" y="1213"/>
                  </a:lnTo>
                  <a:lnTo>
                    <a:pt x="231" y="1231"/>
                  </a:lnTo>
                  <a:lnTo>
                    <a:pt x="259" y="1242"/>
                  </a:lnTo>
                  <a:lnTo>
                    <a:pt x="287" y="1242"/>
                  </a:lnTo>
                  <a:lnTo>
                    <a:pt x="353" y="1231"/>
                  </a:lnTo>
                  <a:lnTo>
                    <a:pt x="405" y="1190"/>
                  </a:lnTo>
                  <a:lnTo>
                    <a:pt x="447" y="1131"/>
                  </a:lnTo>
                  <a:lnTo>
                    <a:pt x="475" y="1049"/>
                  </a:lnTo>
                  <a:lnTo>
                    <a:pt x="485" y="961"/>
                  </a:lnTo>
                  <a:lnTo>
                    <a:pt x="475" y="867"/>
                  </a:lnTo>
                  <a:lnTo>
                    <a:pt x="442" y="785"/>
                  </a:lnTo>
                  <a:lnTo>
                    <a:pt x="395" y="721"/>
                  </a:lnTo>
                  <a:lnTo>
                    <a:pt x="334" y="680"/>
                  </a:lnTo>
                  <a:lnTo>
                    <a:pt x="306" y="668"/>
                  </a:lnTo>
                  <a:lnTo>
                    <a:pt x="273" y="662"/>
                  </a:lnTo>
                  <a:lnTo>
                    <a:pt x="231" y="657"/>
                  </a:lnTo>
                  <a:lnTo>
                    <a:pt x="174" y="657"/>
                  </a:lnTo>
                  <a:lnTo>
                    <a:pt x="165" y="627"/>
                  </a:lnTo>
                  <a:lnTo>
                    <a:pt x="231" y="598"/>
                  </a:lnTo>
                  <a:lnTo>
                    <a:pt x="282" y="569"/>
                  </a:lnTo>
                  <a:lnTo>
                    <a:pt x="320" y="539"/>
                  </a:lnTo>
                  <a:lnTo>
                    <a:pt x="358" y="498"/>
                  </a:lnTo>
                  <a:lnTo>
                    <a:pt x="391" y="446"/>
                  </a:lnTo>
                  <a:lnTo>
                    <a:pt x="410" y="387"/>
                  </a:lnTo>
                  <a:lnTo>
                    <a:pt x="419" y="317"/>
                  </a:lnTo>
                  <a:lnTo>
                    <a:pt x="410" y="246"/>
                  </a:lnTo>
                  <a:lnTo>
                    <a:pt x="386" y="194"/>
                  </a:lnTo>
                  <a:lnTo>
                    <a:pt x="353" y="147"/>
                  </a:lnTo>
                  <a:lnTo>
                    <a:pt x="306" y="123"/>
                  </a:lnTo>
                  <a:lnTo>
                    <a:pt x="249" y="112"/>
                  </a:lnTo>
                  <a:lnTo>
                    <a:pt x="183" y="123"/>
                  </a:lnTo>
                  <a:lnTo>
                    <a:pt x="122" y="159"/>
                  </a:lnTo>
                  <a:lnTo>
                    <a:pt x="70" y="223"/>
                  </a:lnTo>
                  <a:lnTo>
                    <a:pt x="23" y="311"/>
                  </a:lnTo>
                  <a:lnTo>
                    <a:pt x="0" y="305"/>
                  </a:lnTo>
                  <a:lnTo>
                    <a:pt x="23" y="235"/>
                  </a:lnTo>
                  <a:lnTo>
                    <a:pt x="47" y="176"/>
                  </a:lnTo>
                  <a:lnTo>
                    <a:pt x="70" y="135"/>
                  </a:lnTo>
                  <a:lnTo>
                    <a:pt x="103" y="94"/>
                  </a:lnTo>
                  <a:lnTo>
                    <a:pt x="165" y="41"/>
                  </a:lnTo>
                  <a:lnTo>
                    <a:pt x="231" y="1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6" name="Freeform 204"/>
            <p:cNvSpPr>
              <a:spLocks/>
            </p:cNvSpPr>
            <p:nvPr/>
          </p:nvSpPr>
          <p:spPr bwMode="auto">
            <a:xfrm>
              <a:off x="8205" y="2893"/>
              <a:ext cx="1008" cy="1254"/>
            </a:xfrm>
            <a:custGeom>
              <a:avLst/>
              <a:gdLst/>
              <a:ahLst/>
              <a:cxnLst>
                <a:cxn ang="0">
                  <a:pos x="494" y="0"/>
                </a:cxn>
                <a:cxn ang="0">
                  <a:pos x="513" y="0"/>
                </a:cxn>
                <a:cxn ang="0">
                  <a:pos x="523" y="6"/>
                </a:cxn>
                <a:cxn ang="0">
                  <a:pos x="532" y="29"/>
                </a:cxn>
                <a:cxn ang="0">
                  <a:pos x="532" y="592"/>
                </a:cxn>
                <a:cxn ang="0">
                  <a:pos x="984" y="592"/>
                </a:cxn>
                <a:cxn ang="0">
                  <a:pos x="1003" y="603"/>
                </a:cxn>
                <a:cxn ang="0">
                  <a:pos x="1008" y="615"/>
                </a:cxn>
                <a:cxn ang="0">
                  <a:pos x="1008" y="638"/>
                </a:cxn>
                <a:cxn ang="0">
                  <a:pos x="1003" y="650"/>
                </a:cxn>
                <a:cxn ang="0">
                  <a:pos x="984" y="662"/>
                </a:cxn>
                <a:cxn ang="0">
                  <a:pos x="532" y="662"/>
                </a:cxn>
                <a:cxn ang="0">
                  <a:pos x="532" y="1224"/>
                </a:cxn>
                <a:cxn ang="0">
                  <a:pos x="523" y="1248"/>
                </a:cxn>
                <a:cxn ang="0">
                  <a:pos x="513" y="1254"/>
                </a:cxn>
                <a:cxn ang="0">
                  <a:pos x="494" y="1254"/>
                </a:cxn>
                <a:cxn ang="0">
                  <a:pos x="485" y="1248"/>
                </a:cxn>
                <a:cxn ang="0">
                  <a:pos x="475" y="1224"/>
                </a:cxn>
                <a:cxn ang="0">
                  <a:pos x="475" y="662"/>
                </a:cxn>
                <a:cxn ang="0">
                  <a:pos x="23" y="662"/>
                </a:cxn>
                <a:cxn ang="0">
                  <a:pos x="4" y="650"/>
                </a:cxn>
                <a:cxn ang="0">
                  <a:pos x="0" y="638"/>
                </a:cxn>
                <a:cxn ang="0">
                  <a:pos x="0" y="615"/>
                </a:cxn>
                <a:cxn ang="0">
                  <a:pos x="4" y="603"/>
                </a:cxn>
                <a:cxn ang="0">
                  <a:pos x="23" y="592"/>
                </a:cxn>
                <a:cxn ang="0">
                  <a:pos x="475" y="592"/>
                </a:cxn>
                <a:cxn ang="0">
                  <a:pos x="475" y="29"/>
                </a:cxn>
                <a:cxn ang="0">
                  <a:pos x="485" y="6"/>
                </a:cxn>
                <a:cxn ang="0">
                  <a:pos x="494" y="0"/>
                </a:cxn>
              </a:cxnLst>
              <a:rect l="0" t="0" r="r" b="b"/>
              <a:pathLst>
                <a:path w="1008" h="1254">
                  <a:moveTo>
                    <a:pt x="494" y="0"/>
                  </a:moveTo>
                  <a:lnTo>
                    <a:pt x="513" y="0"/>
                  </a:lnTo>
                  <a:lnTo>
                    <a:pt x="523" y="6"/>
                  </a:lnTo>
                  <a:lnTo>
                    <a:pt x="532" y="29"/>
                  </a:lnTo>
                  <a:lnTo>
                    <a:pt x="532" y="592"/>
                  </a:lnTo>
                  <a:lnTo>
                    <a:pt x="984" y="592"/>
                  </a:lnTo>
                  <a:lnTo>
                    <a:pt x="1003" y="603"/>
                  </a:lnTo>
                  <a:lnTo>
                    <a:pt x="1008" y="615"/>
                  </a:lnTo>
                  <a:lnTo>
                    <a:pt x="1008" y="638"/>
                  </a:lnTo>
                  <a:lnTo>
                    <a:pt x="1003" y="650"/>
                  </a:lnTo>
                  <a:lnTo>
                    <a:pt x="984" y="662"/>
                  </a:lnTo>
                  <a:lnTo>
                    <a:pt x="532" y="662"/>
                  </a:lnTo>
                  <a:lnTo>
                    <a:pt x="532" y="1224"/>
                  </a:lnTo>
                  <a:lnTo>
                    <a:pt x="523" y="1248"/>
                  </a:lnTo>
                  <a:lnTo>
                    <a:pt x="513" y="1254"/>
                  </a:lnTo>
                  <a:lnTo>
                    <a:pt x="494" y="1254"/>
                  </a:lnTo>
                  <a:lnTo>
                    <a:pt x="485" y="1248"/>
                  </a:lnTo>
                  <a:lnTo>
                    <a:pt x="475" y="1224"/>
                  </a:lnTo>
                  <a:lnTo>
                    <a:pt x="475" y="662"/>
                  </a:lnTo>
                  <a:lnTo>
                    <a:pt x="23" y="662"/>
                  </a:lnTo>
                  <a:lnTo>
                    <a:pt x="4" y="650"/>
                  </a:lnTo>
                  <a:lnTo>
                    <a:pt x="0" y="638"/>
                  </a:lnTo>
                  <a:lnTo>
                    <a:pt x="0" y="615"/>
                  </a:lnTo>
                  <a:lnTo>
                    <a:pt x="4" y="603"/>
                  </a:lnTo>
                  <a:lnTo>
                    <a:pt x="23" y="592"/>
                  </a:lnTo>
                  <a:lnTo>
                    <a:pt x="475" y="592"/>
                  </a:lnTo>
                  <a:lnTo>
                    <a:pt x="475" y="29"/>
                  </a:lnTo>
                  <a:lnTo>
                    <a:pt x="485" y="6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" name="Freeform 205"/>
            <p:cNvSpPr>
              <a:spLocks noEditPoints="1"/>
            </p:cNvSpPr>
            <p:nvPr/>
          </p:nvSpPr>
          <p:spPr bwMode="auto">
            <a:xfrm>
              <a:off x="9509" y="2711"/>
              <a:ext cx="697" cy="1277"/>
            </a:xfrm>
            <a:custGeom>
              <a:avLst/>
              <a:gdLst/>
              <a:ahLst/>
              <a:cxnLst>
                <a:cxn ang="0">
                  <a:pos x="424" y="188"/>
                </a:cxn>
                <a:cxn ang="0">
                  <a:pos x="62" y="838"/>
                </a:cxn>
                <a:cxn ang="0">
                  <a:pos x="424" y="838"/>
                </a:cxn>
                <a:cxn ang="0">
                  <a:pos x="424" y="188"/>
                </a:cxn>
                <a:cxn ang="0">
                  <a:pos x="476" y="0"/>
                </a:cxn>
                <a:cxn ang="0">
                  <a:pos x="542" y="0"/>
                </a:cxn>
                <a:cxn ang="0">
                  <a:pos x="542" y="838"/>
                </a:cxn>
                <a:cxn ang="0">
                  <a:pos x="697" y="838"/>
                </a:cxn>
                <a:cxn ang="0">
                  <a:pos x="697" y="961"/>
                </a:cxn>
                <a:cxn ang="0">
                  <a:pos x="542" y="961"/>
                </a:cxn>
                <a:cxn ang="0">
                  <a:pos x="542" y="1277"/>
                </a:cxn>
                <a:cxn ang="0">
                  <a:pos x="424" y="1277"/>
                </a:cxn>
                <a:cxn ang="0">
                  <a:pos x="424" y="961"/>
                </a:cxn>
                <a:cxn ang="0">
                  <a:pos x="0" y="961"/>
                </a:cxn>
                <a:cxn ang="0">
                  <a:pos x="0" y="838"/>
                </a:cxn>
                <a:cxn ang="0">
                  <a:pos x="476" y="0"/>
                </a:cxn>
              </a:cxnLst>
              <a:rect l="0" t="0" r="r" b="b"/>
              <a:pathLst>
                <a:path w="697" h="1277">
                  <a:moveTo>
                    <a:pt x="424" y="188"/>
                  </a:moveTo>
                  <a:lnTo>
                    <a:pt x="62" y="838"/>
                  </a:lnTo>
                  <a:lnTo>
                    <a:pt x="424" y="838"/>
                  </a:lnTo>
                  <a:lnTo>
                    <a:pt x="424" y="188"/>
                  </a:lnTo>
                  <a:close/>
                  <a:moveTo>
                    <a:pt x="476" y="0"/>
                  </a:moveTo>
                  <a:lnTo>
                    <a:pt x="542" y="0"/>
                  </a:lnTo>
                  <a:lnTo>
                    <a:pt x="542" y="838"/>
                  </a:lnTo>
                  <a:lnTo>
                    <a:pt x="697" y="838"/>
                  </a:lnTo>
                  <a:lnTo>
                    <a:pt x="697" y="961"/>
                  </a:lnTo>
                  <a:lnTo>
                    <a:pt x="542" y="961"/>
                  </a:lnTo>
                  <a:lnTo>
                    <a:pt x="542" y="1277"/>
                  </a:lnTo>
                  <a:lnTo>
                    <a:pt x="424" y="1277"/>
                  </a:lnTo>
                  <a:lnTo>
                    <a:pt x="424" y="961"/>
                  </a:lnTo>
                  <a:lnTo>
                    <a:pt x="0" y="961"/>
                  </a:lnTo>
                  <a:lnTo>
                    <a:pt x="0" y="83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" name="Freeform 206"/>
            <p:cNvSpPr>
              <a:spLocks noEditPoints="1"/>
            </p:cNvSpPr>
            <p:nvPr/>
          </p:nvSpPr>
          <p:spPr bwMode="auto">
            <a:xfrm>
              <a:off x="10640" y="3297"/>
              <a:ext cx="1012" cy="439"/>
            </a:xfrm>
            <a:custGeom>
              <a:avLst/>
              <a:gdLst/>
              <a:ahLst/>
              <a:cxnLst>
                <a:cxn ang="0">
                  <a:pos x="28" y="369"/>
                </a:cxn>
                <a:cxn ang="0">
                  <a:pos x="989" y="369"/>
                </a:cxn>
                <a:cxn ang="0">
                  <a:pos x="1008" y="381"/>
                </a:cxn>
                <a:cxn ang="0">
                  <a:pos x="1012" y="393"/>
                </a:cxn>
                <a:cxn ang="0">
                  <a:pos x="1012" y="416"/>
                </a:cxn>
                <a:cxn ang="0">
                  <a:pos x="1008" y="428"/>
                </a:cxn>
                <a:cxn ang="0">
                  <a:pos x="989" y="439"/>
                </a:cxn>
                <a:cxn ang="0">
                  <a:pos x="28" y="439"/>
                </a:cxn>
                <a:cxn ang="0">
                  <a:pos x="9" y="428"/>
                </a:cxn>
                <a:cxn ang="0">
                  <a:pos x="5" y="416"/>
                </a:cxn>
                <a:cxn ang="0">
                  <a:pos x="5" y="393"/>
                </a:cxn>
                <a:cxn ang="0">
                  <a:pos x="9" y="381"/>
                </a:cxn>
                <a:cxn ang="0">
                  <a:pos x="28" y="369"/>
                </a:cxn>
                <a:cxn ang="0">
                  <a:pos x="23" y="0"/>
                </a:cxn>
                <a:cxn ang="0">
                  <a:pos x="989" y="0"/>
                </a:cxn>
                <a:cxn ang="0">
                  <a:pos x="1008" y="12"/>
                </a:cxn>
                <a:cxn ang="0">
                  <a:pos x="1012" y="24"/>
                </a:cxn>
                <a:cxn ang="0">
                  <a:pos x="1012" y="47"/>
                </a:cxn>
                <a:cxn ang="0">
                  <a:pos x="1008" y="59"/>
                </a:cxn>
                <a:cxn ang="0">
                  <a:pos x="989" y="70"/>
                </a:cxn>
                <a:cxn ang="0">
                  <a:pos x="23" y="70"/>
                </a:cxn>
                <a:cxn ang="0">
                  <a:pos x="5" y="59"/>
                </a:cxn>
                <a:cxn ang="0">
                  <a:pos x="0" y="47"/>
                </a:cxn>
                <a:cxn ang="0">
                  <a:pos x="0" y="24"/>
                </a:cxn>
                <a:cxn ang="0">
                  <a:pos x="5" y="12"/>
                </a:cxn>
                <a:cxn ang="0">
                  <a:pos x="23" y="0"/>
                </a:cxn>
              </a:cxnLst>
              <a:rect l="0" t="0" r="r" b="b"/>
              <a:pathLst>
                <a:path w="1012" h="439">
                  <a:moveTo>
                    <a:pt x="28" y="369"/>
                  </a:moveTo>
                  <a:lnTo>
                    <a:pt x="989" y="369"/>
                  </a:lnTo>
                  <a:lnTo>
                    <a:pt x="1008" y="381"/>
                  </a:lnTo>
                  <a:lnTo>
                    <a:pt x="1012" y="393"/>
                  </a:lnTo>
                  <a:lnTo>
                    <a:pt x="1012" y="416"/>
                  </a:lnTo>
                  <a:lnTo>
                    <a:pt x="1008" y="428"/>
                  </a:lnTo>
                  <a:lnTo>
                    <a:pt x="989" y="439"/>
                  </a:lnTo>
                  <a:lnTo>
                    <a:pt x="28" y="439"/>
                  </a:lnTo>
                  <a:lnTo>
                    <a:pt x="9" y="428"/>
                  </a:lnTo>
                  <a:lnTo>
                    <a:pt x="5" y="416"/>
                  </a:lnTo>
                  <a:lnTo>
                    <a:pt x="5" y="393"/>
                  </a:lnTo>
                  <a:lnTo>
                    <a:pt x="9" y="381"/>
                  </a:lnTo>
                  <a:lnTo>
                    <a:pt x="28" y="369"/>
                  </a:lnTo>
                  <a:close/>
                  <a:moveTo>
                    <a:pt x="23" y="0"/>
                  </a:moveTo>
                  <a:lnTo>
                    <a:pt x="989" y="0"/>
                  </a:lnTo>
                  <a:lnTo>
                    <a:pt x="1008" y="12"/>
                  </a:lnTo>
                  <a:lnTo>
                    <a:pt x="1012" y="24"/>
                  </a:lnTo>
                  <a:lnTo>
                    <a:pt x="1012" y="47"/>
                  </a:lnTo>
                  <a:lnTo>
                    <a:pt x="1008" y="59"/>
                  </a:lnTo>
                  <a:lnTo>
                    <a:pt x="989" y="70"/>
                  </a:lnTo>
                  <a:lnTo>
                    <a:pt x="23" y="70"/>
                  </a:lnTo>
                  <a:lnTo>
                    <a:pt x="5" y="59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" name="Freeform 207"/>
            <p:cNvSpPr>
              <a:spLocks/>
            </p:cNvSpPr>
            <p:nvPr/>
          </p:nvSpPr>
          <p:spPr bwMode="auto">
            <a:xfrm>
              <a:off x="12114" y="2735"/>
              <a:ext cx="650" cy="126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650" y="0"/>
                </a:cxn>
                <a:cxn ang="0">
                  <a:pos x="645" y="29"/>
                </a:cxn>
                <a:cxn ang="0">
                  <a:pos x="325" y="1265"/>
                </a:cxn>
                <a:cxn ang="0">
                  <a:pos x="226" y="1265"/>
                </a:cxn>
                <a:cxn ang="0">
                  <a:pos x="528" y="140"/>
                </a:cxn>
                <a:cxn ang="0">
                  <a:pos x="198" y="140"/>
                </a:cxn>
                <a:cxn ang="0">
                  <a:pos x="155" y="146"/>
                </a:cxn>
                <a:cxn ang="0">
                  <a:pos x="123" y="158"/>
                </a:cxn>
                <a:cxn ang="0">
                  <a:pos x="90" y="181"/>
                </a:cxn>
                <a:cxn ang="0">
                  <a:pos x="61" y="228"/>
                </a:cxn>
                <a:cxn ang="0">
                  <a:pos x="24" y="293"/>
                </a:cxn>
                <a:cxn ang="0">
                  <a:pos x="0" y="275"/>
                </a:cxn>
                <a:cxn ang="0">
                  <a:pos x="90" y="0"/>
                </a:cxn>
              </a:cxnLst>
              <a:rect l="0" t="0" r="r" b="b"/>
              <a:pathLst>
                <a:path w="650" h="1265">
                  <a:moveTo>
                    <a:pt x="90" y="0"/>
                  </a:moveTo>
                  <a:lnTo>
                    <a:pt x="650" y="0"/>
                  </a:lnTo>
                  <a:lnTo>
                    <a:pt x="645" y="29"/>
                  </a:lnTo>
                  <a:lnTo>
                    <a:pt x="325" y="1265"/>
                  </a:lnTo>
                  <a:lnTo>
                    <a:pt x="226" y="1265"/>
                  </a:lnTo>
                  <a:lnTo>
                    <a:pt x="528" y="140"/>
                  </a:lnTo>
                  <a:lnTo>
                    <a:pt x="198" y="140"/>
                  </a:lnTo>
                  <a:lnTo>
                    <a:pt x="155" y="146"/>
                  </a:lnTo>
                  <a:lnTo>
                    <a:pt x="123" y="158"/>
                  </a:lnTo>
                  <a:lnTo>
                    <a:pt x="90" y="181"/>
                  </a:lnTo>
                  <a:lnTo>
                    <a:pt x="61" y="228"/>
                  </a:lnTo>
                  <a:lnTo>
                    <a:pt x="24" y="293"/>
                  </a:lnTo>
                  <a:lnTo>
                    <a:pt x="0" y="27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" name="Freeform 208"/>
            <p:cNvSpPr>
              <a:spLocks noEditPoints="1"/>
            </p:cNvSpPr>
            <p:nvPr/>
          </p:nvSpPr>
          <p:spPr bwMode="auto">
            <a:xfrm>
              <a:off x="523" y="4973"/>
              <a:ext cx="777" cy="1312"/>
            </a:xfrm>
            <a:custGeom>
              <a:avLst/>
              <a:gdLst/>
              <a:ahLst/>
              <a:cxnLst>
                <a:cxn ang="0">
                  <a:pos x="400" y="509"/>
                </a:cxn>
                <a:cxn ang="0">
                  <a:pos x="306" y="585"/>
                </a:cxn>
                <a:cxn ang="0">
                  <a:pos x="202" y="779"/>
                </a:cxn>
                <a:cxn ang="0">
                  <a:pos x="141" y="995"/>
                </a:cxn>
                <a:cxn ang="0">
                  <a:pos x="136" y="1142"/>
                </a:cxn>
                <a:cxn ang="0">
                  <a:pos x="183" y="1206"/>
                </a:cxn>
                <a:cxn ang="0">
                  <a:pos x="282" y="1201"/>
                </a:cxn>
                <a:cxn ang="0">
                  <a:pos x="395" y="1066"/>
                </a:cxn>
                <a:cxn ang="0">
                  <a:pos x="485" y="849"/>
                </a:cxn>
                <a:cxn ang="0">
                  <a:pos x="518" y="603"/>
                </a:cxn>
                <a:cxn ang="0">
                  <a:pos x="485" y="515"/>
                </a:cxn>
                <a:cxn ang="0">
                  <a:pos x="767" y="0"/>
                </a:cxn>
                <a:cxn ang="0">
                  <a:pos x="744" y="164"/>
                </a:cxn>
                <a:cxn ang="0">
                  <a:pos x="697" y="392"/>
                </a:cxn>
                <a:cxn ang="0">
                  <a:pos x="659" y="562"/>
                </a:cxn>
                <a:cxn ang="0">
                  <a:pos x="626" y="714"/>
                </a:cxn>
                <a:cxn ang="0">
                  <a:pos x="579" y="919"/>
                </a:cxn>
                <a:cxn ang="0">
                  <a:pos x="541" y="1089"/>
                </a:cxn>
                <a:cxn ang="0">
                  <a:pos x="537" y="1201"/>
                </a:cxn>
                <a:cxn ang="0">
                  <a:pos x="570" y="1212"/>
                </a:cxn>
                <a:cxn ang="0">
                  <a:pos x="607" y="1177"/>
                </a:cxn>
                <a:cxn ang="0">
                  <a:pos x="678" y="1077"/>
                </a:cxn>
                <a:cxn ang="0">
                  <a:pos x="640" y="1189"/>
                </a:cxn>
                <a:cxn ang="0">
                  <a:pos x="532" y="1300"/>
                </a:cxn>
                <a:cxn ang="0">
                  <a:pos x="461" y="1312"/>
                </a:cxn>
                <a:cxn ang="0">
                  <a:pos x="433" y="1288"/>
                </a:cxn>
                <a:cxn ang="0">
                  <a:pos x="414" y="1247"/>
                </a:cxn>
                <a:cxn ang="0">
                  <a:pos x="424" y="1113"/>
                </a:cxn>
                <a:cxn ang="0">
                  <a:pos x="376" y="1154"/>
                </a:cxn>
                <a:cxn ang="0">
                  <a:pos x="273" y="1271"/>
                </a:cxn>
                <a:cxn ang="0">
                  <a:pos x="160" y="1306"/>
                </a:cxn>
                <a:cxn ang="0">
                  <a:pos x="61" y="1271"/>
                </a:cxn>
                <a:cxn ang="0">
                  <a:pos x="9" y="1165"/>
                </a:cxn>
                <a:cxn ang="0">
                  <a:pos x="9" y="984"/>
                </a:cxn>
                <a:cxn ang="0">
                  <a:pos x="89" y="761"/>
                </a:cxn>
                <a:cxn ang="0">
                  <a:pos x="216" y="580"/>
                </a:cxn>
                <a:cxn ang="0">
                  <a:pos x="367" y="468"/>
                </a:cxn>
                <a:cxn ang="0">
                  <a:pos x="480" y="456"/>
                </a:cxn>
                <a:cxn ang="0">
                  <a:pos x="527" y="509"/>
                </a:cxn>
                <a:cxn ang="0">
                  <a:pos x="607" y="251"/>
                </a:cxn>
                <a:cxn ang="0">
                  <a:pos x="626" y="158"/>
                </a:cxn>
                <a:cxn ang="0">
                  <a:pos x="631" y="117"/>
                </a:cxn>
                <a:cxn ang="0">
                  <a:pos x="617" y="82"/>
                </a:cxn>
                <a:cxn ang="0">
                  <a:pos x="537" y="70"/>
                </a:cxn>
                <a:cxn ang="0">
                  <a:pos x="621" y="29"/>
                </a:cxn>
                <a:cxn ang="0">
                  <a:pos x="767" y="0"/>
                </a:cxn>
              </a:cxnLst>
              <a:rect l="0" t="0" r="r" b="b"/>
              <a:pathLst>
                <a:path w="777" h="1312">
                  <a:moveTo>
                    <a:pt x="447" y="497"/>
                  </a:moveTo>
                  <a:lnTo>
                    <a:pt x="400" y="509"/>
                  </a:lnTo>
                  <a:lnTo>
                    <a:pt x="353" y="539"/>
                  </a:lnTo>
                  <a:lnTo>
                    <a:pt x="306" y="585"/>
                  </a:lnTo>
                  <a:lnTo>
                    <a:pt x="249" y="673"/>
                  </a:lnTo>
                  <a:lnTo>
                    <a:pt x="202" y="779"/>
                  </a:lnTo>
                  <a:lnTo>
                    <a:pt x="164" y="884"/>
                  </a:lnTo>
                  <a:lnTo>
                    <a:pt x="141" y="995"/>
                  </a:lnTo>
                  <a:lnTo>
                    <a:pt x="131" y="1095"/>
                  </a:lnTo>
                  <a:lnTo>
                    <a:pt x="136" y="1142"/>
                  </a:lnTo>
                  <a:lnTo>
                    <a:pt x="155" y="1183"/>
                  </a:lnTo>
                  <a:lnTo>
                    <a:pt x="183" y="1206"/>
                  </a:lnTo>
                  <a:lnTo>
                    <a:pt x="221" y="1218"/>
                  </a:lnTo>
                  <a:lnTo>
                    <a:pt x="282" y="1201"/>
                  </a:lnTo>
                  <a:lnTo>
                    <a:pt x="343" y="1148"/>
                  </a:lnTo>
                  <a:lnTo>
                    <a:pt x="395" y="1066"/>
                  </a:lnTo>
                  <a:lnTo>
                    <a:pt x="447" y="966"/>
                  </a:lnTo>
                  <a:lnTo>
                    <a:pt x="485" y="849"/>
                  </a:lnTo>
                  <a:lnTo>
                    <a:pt x="508" y="726"/>
                  </a:lnTo>
                  <a:lnTo>
                    <a:pt x="518" y="603"/>
                  </a:lnTo>
                  <a:lnTo>
                    <a:pt x="508" y="550"/>
                  </a:lnTo>
                  <a:lnTo>
                    <a:pt x="485" y="515"/>
                  </a:lnTo>
                  <a:lnTo>
                    <a:pt x="447" y="497"/>
                  </a:lnTo>
                  <a:close/>
                  <a:moveTo>
                    <a:pt x="767" y="0"/>
                  </a:moveTo>
                  <a:lnTo>
                    <a:pt x="777" y="11"/>
                  </a:lnTo>
                  <a:lnTo>
                    <a:pt x="744" y="164"/>
                  </a:lnTo>
                  <a:lnTo>
                    <a:pt x="720" y="287"/>
                  </a:lnTo>
                  <a:lnTo>
                    <a:pt x="697" y="392"/>
                  </a:lnTo>
                  <a:lnTo>
                    <a:pt x="678" y="486"/>
                  </a:lnTo>
                  <a:lnTo>
                    <a:pt x="659" y="562"/>
                  </a:lnTo>
                  <a:lnTo>
                    <a:pt x="645" y="638"/>
                  </a:lnTo>
                  <a:lnTo>
                    <a:pt x="626" y="714"/>
                  </a:lnTo>
                  <a:lnTo>
                    <a:pt x="602" y="820"/>
                  </a:lnTo>
                  <a:lnTo>
                    <a:pt x="579" y="919"/>
                  </a:lnTo>
                  <a:lnTo>
                    <a:pt x="555" y="1013"/>
                  </a:lnTo>
                  <a:lnTo>
                    <a:pt x="541" y="1089"/>
                  </a:lnTo>
                  <a:lnTo>
                    <a:pt x="527" y="1177"/>
                  </a:lnTo>
                  <a:lnTo>
                    <a:pt x="537" y="1201"/>
                  </a:lnTo>
                  <a:lnTo>
                    <a:pt x="555" y="1212"/>
                  </a:lnTo>
                  <a:lnTo>
                    <a:pt x="570" y="1212"/>
                  </a:lnTo>
                  <a:lnTo>
                    <a:pt x="584" y="1201"/>
                  </a:lnTo>
                  <a:lnTo>
                    <a:pt x="607" y="1177"/>
                  </a:lnTo>
                  <a:lnTo>
                    <a:pt x="635" y="1136"/>
                  </a:lnTo>
                  <a:lnTo>
                    <a:pt x="678" y="1077"/>
                  </a:lnTo>
                  <a:lnTo>
                    <a:pt x="701" y="1095"/>
                  </a:lnTo>
                  <a:lnTo>
                    <a:pt x="640" y="1189"/>
                  </a:lnTo>
                  <a:lnTo>
                    <a:pt x="584" y="1259"/>
                  </a:lnTo>
                  <a:lnTo>
                    <a:pt x="532" y="1300"/>
                  </a:lnTo>
                  <a:lnTo>
                    <a:pt x="480" y="1312"/>
                  </a:lnTo>
                  <a:lnTo>
                    <a:pt x="461" y="1312"/>
                  </a:lnTo>
                  <a:lnTo>
                    <a:pt x="442" y="1300"/>
                  </a:lnTo>
                  <a:lnTo>
                    <a:pt x="433" y="1288"/>
                  </a:lnTo>
                  <a:lnTo>
                    <a:pt x="424" y="1271"/>
                  </a:lnTo>
                  <a:lnTo>
                    <a:pt x="414" y="1247"/>
                  </a:lnTo>
                  <a:lnTo>
                    <a:pt x="414" y="1160"/>
                  </a:lnTo>
                  <a:lnTo>
                    <a:pt x="424" y="1113"/>
                  </a:lnTo>
                  <a:lnTo>
                    <a:pt x="433" y="1054"/>
                  </a:lnTo>
                  <a:lnTo>
                    <a:pt x="376" y="1154"/>
                  </a:lnTo>
                  <a:lnTo>
                    <a:pt x="320" y="1224"/>
                  </a:lnTo>
                  <a:lnTo>
                    <a:pt x="273" y="1271"/>
                  </a:lnTo>
                  <a:lnTo>
                    <a:pt x="216" y="1300"/>
                  </a:lnTo>
                  <a:lnTo>
                    <a:pt x="160" y="1306"/>
                  </a:lnTo>
                  <a:lnTo>
                    <a:pt x="103" y="1294"/>
                  </a:lnTo>
                  <a:lnTo>
                    <a:pt x="61" y="1271"/>
                  </a:lnTo>
                  <a:lnTo>
                    <a:pt x="28" y="1224"/>
                  </a:lnTo>
                  <a:lnTo>
                    <a:pt x="9" y="1165"/>
                  </a:lnTo>
                  <a:lnTo>
                    <a:pt x="0" y="1089"/>
                  </a:lnTo>
                  <a:lnTo>
                    <a:pt x="9" y="984"/>
                  </a:lnTo>
                  <a:lnTo>
                    <a:pt x="42" y="872"/>
                  </a:lnTo>
                  <a:lnTo>
                    <a:pt x="89" y="761"/>
                  </a:lnTo>
                  <a:lnTo>
                    <a:pt x="146" y="667"/>
                  </a:lnTo>
                  <a:lnTo>
                    <a:pt x="216" y="580"/>
                  </a:lnTo>
                  <a:lnTo>
                    <a:pt x="292" y="509"/>
                  </a:lnTo>
                  <a:lnTo>
                    <a:pt x="367" y="468"/>
                  </a:lnTo>
                  <a:lnTo>
                    <a:pt x="442" y="451"/>
                  </a:lnTo>
                  <a:lnTo>
                    <a:pt x="480" y="456"/>
                  </a:lnTo>
                  <a:lnTo>
                    <a:pt x="508" y="474"/>
                  </a:lnTo>
                  <a:lnTo>
                    <a:pt x="527" y="509"/>
                  </a:lnTo>
                  <a:lnTo>
                    <a:pt x="541" y="562"/>
                  </a:lnTo>
                  <a:lnTo>
                    <a:pt x="607" y="251"/>
                  </a:lnTo>
                  <a:lnTo>
                    <a:pt x="621" y="193"/>
                  </a:lnTo>
                  <a:lnTo>
                    <a:pt x="626" y="158"/>
                  </a:lnTo>
                  <a:lnTo>
                    <a:pt x="631" y="134"/>
                  </a:lnTo>
                  <a:lnTo>
                    <a:pt x="631" y="117"/>
                  </a:lnTo>
                  <a:lnTo>
                    <a:pt x="626" y="93"/>
                  </a:lnTo>
                  <a:lnTo>
                    <a:pt x="617" y="82"/>
                  </a:lnTo>
                  <a:lnTo>
                    <a:pt x="588" y="76"/>
                  </a:lnTo>
                  <a:lnTo>
                    <a:pt x="537" y="70"/>
                  </a:lnTo>
                  <a:lnTo>
                    <a:pt x="537" y="41"/>
                  </a:lnTo>
                  <a:lnTo>
                    <a:pt x="621" y="29"/>
                  </a:lnTo>
                  <a:lnTo>
                    <a:pt x="692" y="1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" name="Freeform 209"/>
            <p:cNvSpPr>
              <a:spLocks/>
            </p:cNvSpPr>
            <p:nvPr/>
          </p:nvSpPr>
          <p:spPr bwMode="auto">
            <a:xfrm>
              <a:off x="1323" y="5523"/>
              <a:ext cx="749" cy="955"/>
            </a:xfrm>
            <a:custGeom>
              <a:avLst/>
              <a:gdLst/>
              <a:ahLst/>
              <a:cxnLst>
                <a:cxn ang="0">
                  <a:pos x="523" y="12"/>
                </a:cxn>
                <a:cxn ang="0">
                  <a:pos x="641" y="47"/>
                </a:cxn>
                <a:cxn ang="0">
                  <a:pos x="688" y="35"/>
                </a:cxn>
                <a:cxn ang="0">
                  <a:pos x="716" y="0"/>
                </a:cxn>
                <a:cxn ang="0">
                  <a:pos x="679" y="276"/>
                </a:cxn>
                <a:cxn ang="0">
                  <a:pos x="650" y="217"/>
                </a:cxn>
                <a:cxn ang="0">
                  <a:pos x="627" y="141"/>
                </a:cxn>
                <a:cxn ang="0">
                  <a:pos x="528" y="53"/>
                </a:cxn>
                <a:cxn ang="0">
                  <a:pos x="387" y="53"/>
                </a:cxn>
                <a:cxn ang="0">
                  <a:pos x="264" y="147"/>
                </a:cxn>
                <a:cxn ang="0">
                  <a:pos x="160" y="363"/>
                </a:cxn>
                <a:cxn ang="0">
                  <a:pos x="123" y="615"/>
                </a:cxn>
                <a:cxn ang="0">
                  <a:pos x="160" y="797"/>
                </a:cxn>
                <a:cxn ang="0">
                  <a:pos x="269" y="891"/>
                </a:cxn>
                <a:cxn ang="0">
                  <a:pos x="396" y="897"/>
                </a:cxn>
                <a:cxn ang="0">
                  <a:pos x="467" y="856"/>
                </a:cxn>
                <a:cxn ang="0">
                  <a:pos x="485" y="820"/>
                </a:cxn>
                <a:cxn ang="0">
                  <a:pos x="509" y="727"/>
                </a:cxn>
                <a:cxn ang="0">
                  <a:pos x="537" y="610"/>
                </a:cxn>
                <a:cxn ang="0">
                  <a:pos x="542" y="539"/>
                </a:cxn>
                <a:cxn ang="0">
                  <a:pos x="523" y="522"/>
                </a:cxn>
                <a:cxn ang="0">
                  <a:pos x="471" y="510"/>
                </a:cxn>
                <a:cxn ang="0">
                  <a:pos x="452" y="504"/>
                </a:cxn>
                <a:cxn ang="0">
                  <a:pos x="749" y="481"/>
                </a:cxn>
                <a:cxn ang="0">
                  <a:pos x="707" y="510"/>
                </a:cxn>
                <a:cxn ang="0">
                  <a:pos x="655" y="557"/>
                </a:cxn>
                <a:cxn ang="0">
                  <a:pos x="584" y="867"/>
                </a:cxn>
                <a:cxn ang="0">
                  <a:pos x="415" y="943"/>
                </a:cxn>
                <a:cxn ang="0">
                  <a:pos x="231" y="943"/>
                </a:cxn>
                <a:cxn ang="0">
                  <a:pos x="85" y="844"/>
                </a:cxn>
                <a:cxn ang="0">
                  <a:pos x="10" y="680"/>
                </a:cxn>
                <a:cxn ang="0">
                  <a:pos x="14" y="457"/>
                </a:cxn>
                <a:cxn ang="0">
                  <a:pos x="104" y="229"/>
                </a:cxn>
                <a:cxn ang="0">
                  <a:pos x="259" y="65"/>
                </a:cxn>
                <a:cxn ang="0">
                  <a:pos x="452" y="0"/>
                </a:cxn>
              </a:cxnLst>
              <a:rect l="0" t="0" r="r" b="b"/>
              <a:pathLst>
                <a:path w="749" h="955">
                  <a:moveTo>
                    <a:pt x="452" y="0"/>
                  </a:moveTo>
                  <a:lnTo>
                    <a:pt x="523" y="12"/>
                  </a:lnTo>
                  <a:lnTo>
                    <a:pt x="603" y="35"/>
                  </a:lnTo>
                  <a:lnTo>
                    <a:pt x="641" y="47"/>
                  </a:lnTo>
                  <a:lnTo>
                    <a:pt x="669" y="47"/>
                  </a:lnTo>
                  <a:lnTo>
                    <a:pt x="688" y="35"/>
                  </a:lnTo>
                  <a:lnTo>
                    <a:pt x="702" y="24"/>
                  </a:lnTo>
                  <a:lnTo>
                    <a:pt x="716" y="0"/>
                  </a:lnTo>
                  <a:lnTo>
                    <a:pt x="735" y="6"/>
                  </a:lnTo>
                  <a:lnTo>
                    <a:pt x="679" y="276"/>
                  </a:lnTo>
                  <a:lnTo>
                    <a:pt x="660" y="270"/>
                  </a:lnTo>
                  <a:lnTo>
                    <a:pt x="650" y="217"/>
                  </a:lnTo>
                  <a:lnTo>
                    <a:pt x="641" y="176"/>
                  </a:lnTo>
                  <a:lnTo>
                    <a:pt x="627" y="141"/>
                  </a:lnTo>
                  <a:lnTo>
                    <a:pt x="584" y="88"/>
                  </a:lnTo>
                  <a:lnTo>
                    <a:pt x="528" y="53"/>
                  </a:lnTo>
                  <a:lnTo>
                    <a:pt x="457" y="41"/>
                  </a:lnTo>
                  <a:lnTo>
                    <a:pt x="387" y="53"/>
                  </a:lnTo>
                  <a:lnTo>
                    <a:pt x="321" y="88"/>
                  </a:lnTo>
                  <a:lnTo>
                    <a:pt x="264" y="147"/>
                  </a:lnTo>
                  <a:lnTo>
                    <a:pt x="208" y="246"/>
                  </a:lnTo>
                  <a:lnTo>
                    <a:pt x="160" y="363"/>
                  </a:lnTo>
                  <a:lnTo>
                    <a:pt x="132" y="486"/>
                  </a:lnTo>
                  <a:lnTo>
                    <a:pt x="123" y="615"/>
                  </a:lnTo>
                  <a:lnTo>
                    <a:pt x="132" y="715"/>
                  </a:lnTo>
                  <a:lnTo>
                    <a:pt x="160" y="797"/>
                  </a:lnTo>
                  <a:lnTo>
                    <a:pt x="208" y="856"/>
                  </a:lnTo>
                  <a:lnTo>
                    <a:pt x="269" y="891"/>
                  </a:lnTo>
                  <a:lnTo>
                    <a:pt x="349" y="902"/>
                  </a:lnTo>
                  <a:lnTo>
                    <a:pt x="396" y="897"/>
                  </a:lnTo>
                  <a:lnTo>
                    <a:pt x="438" y="879"/>
                  </a:lnTo>
                  <a:lnTo>
                    <a:pt x="467" y="856"/>
                  </a:lnTo>
                  <a:lnTo>
                    <a:pt x="476" y="844"/>
                  </a:lnTo>
                  <a:lnTo>
                    <a:pt x="485" y="820"/>
                  </a:lnTo>
                  <a:lnTo>
                    <a:pt x="495" y="785"/>
                  </a:lnTo>
                  <a:lnTo>
                    <a:pt x="509" y="727"/>
                  </a:lnTo>
                  <a:lnTo>
                    <a:pt x="528" y="656"/>
                  </a:lnTo>
                  <a:lnTo>
                    <a:pt x="537" y="610"/>
                  </a:lnTo>
                  <a:lnTo>
                    <a:pt x="542" y="574"/>
                  </a:lnTo>
                  <a:lnTo>
                    <a:pt x="542" y="539"/>
                  </a:lnTo>
                  <a:lnTo>
                    <a:pt x="533" y="527"/>
                  </a:lnTo>
                  <a:lnTo>
                    <a:pt x="523" y="522"/>
                  </a:lnTo>
                  <a:lnTo>
                    <a:pt x="485" y="510"/>
                  </a:lnTo>
                  <a:lnTo>
                    <a:pt x="471" y="510"/>
                  </a:lnTo>
                  <a:lnTo>
                    <a:pt x="462" y="504"/>
                  </a:lnTo>
                  <a:lnTo>
                    <a:pt x="452" y="504"/>
                  </a:lnTo>
                  <a:lnTo>
                    <a:pt x="452" y="481"/>
                  </a:lnTo>
                  <a:lnTo>
                    <a:pt x="749" y="481"/>
                  </a:lnTo>
                  <a:lnTo>
                    <a:pt x="749" y="504"/>
                  </a:lnTo>
                  <a:lnTo>
                    <a:pt x="707" y="510"/>
                  </a:lnTo>
                  <a:lnTo>
                    <a:pt x="674" y="527"/>
                  </a:lnTo>
                  <a:lnTo>
                    <a:pt x="655" y="557"/>
                  </a:lnTo>
                  <a:lnTo>
                    <a:pt x="641" y="604"/>
                  </a:lnTo>
                  <a:lnTo>
                    <a:pt x="584" y="867"/>
                  </a:lnTo>
                  <a:lnTo>
                    <a:pt x="500" y="914"/>
                  </a:lnTo>
                  <a:lnTo>
                    <a:pt x="415" y="943"/>
                  </a:lnTo>
                  <a:lnTo>
                    <a:pt x="321" y="955"/>
                  </a:lnTo>
                  <a:lnTo>
                    <a:pt x="231" y="943"/>
                  </a:lnTo>
                  <a:lnTo>
                    <a:pt x="151" y="902"/>
                  </a:lnTo>
                  <a:lnTo>
                    <a:pt x="85" y="844"/>
                  </a:lnTo>
                  <a:lnTo>
                    <a:pt x="38" y="768"/>
                  </a:lnTo>
                  <a:lnTo>
                    <a:pt x="10" y="680"/>
                  </a:lnTo>
                  <a:lnTo>
                    <a:pt x="0" y="586"/>
                  </a:lnTo>
                  <a:lnTo>
                    <a:pt x="14" y="457"/>
                  </a:lnTo>
                  <a:lnTo>
                    <a:pt x="47" y="334"/>
                  </a:lnTo>
                  <a:lnTo>
                    <a:pt x="104" y="229"/>
                  </a:lnTo>
                  <a:lnTo>
                    <a:pt x="175" y="135"/>
                  </a:lnTo>
                  <a:lnTo>
                    <a:pt x="259" y="65"/>
                  </a:lnTo>
                  <a:lnTo>
                    <a:pt x="354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" name="Freeform 210"/>
            <p:cNvSpPr>
              <a:spLocks/>
            </p:cNvSpPr>
            <p:nvPr/>
          </p:nvSpPr>
          <p:spPr bwMode="auto">
            <a:xfrm>
              <a:off x="2331" y="4849"/>
              <a:ext cx="349" cy="189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44" y="0"/>
                </a:cxn>
                <a:cxn ang="0">
                  <a:pos x="349" y="6"/>
                </a:cxn>
                <a:cxn ang="0">
                  <a:pos x="349" y="24"/>
                </a:cxn>
                <a:cxn ang="0">
                  <a:pos x="330" y="47"/>
                </a:cxn>
                <a:cxn ang="0">
                  <a:pos x="245" y="170"/>
                </a:cxn>
                <a:cxn ang="0">
                  <a:pos x="184" y="311"/>
                </a:cxn>
                <a:cxn ang="0">
                  <a:pos x="137" y="457"/>
                </a:cxn>
                <a:cxn ang="0">
                  <a:pos x="109" y="616"/>
                </a:cxn>
                <a:cxn ang="0">
                  <a:pos x="90" y="774"/>
                </a:cxn>
                <a:cxn ang="0">
                  <a:pos x="85" y="938"/>
                </a:cxn>
                <a:cxn ang="0">
                  <a:pos x="90" y="1067"/>
                </a:cxn>
                <a:cxn ang="0">
                  <a:pos x="99" y="1201"/>
                </a:cxn>
                <a:cxn ang="0">
                  <a:pos x="118" y="1336"/>
                </a:cxn>
                <a:cxn ang="0">
                  <a:pos x="151" y="1465"/>
                </a:cxn>
                <a:cxn ang="0">
                  <a:pos x="193" y="1594"/>
                </a:cxn>
                <a:cxn ang="0">
                  <a:pos x="255" y="1711"/>
                </a:cxn>
                <a:cxn ang="0">
                  <a:pos x="325" y="1822"/>
                </a:cxn>
                <a:cxn ang="0">
                  <a:pos x="344" y="1846"/>
                </a:cxn>
                <a:cxn ang="0">
                  <a:pos x="344" y="1852"/>
                </a:cxn>
                <a:cxn ang="0">
                  <a:pos x="349" y="1858"/>
                </a:cxn>
                <a:cxn ang="0">
                  <a:pos x="349" y="1887"/>
                </a:cxn>
                <a:cxn ang="0">
                  <a:pos x="344" y="1893"/>
                </a:cxn>
                <a:cxn ang="0">
                  <a:pos x="335" y="1893"/>
                </a:cxn>
                <a:cxn ang="0">
                  <a:pos x="321" y="1881"/>
                </a:cxn>
                <a:cxn ang="0">
                  <a:pos x="288" y="1852"/>
                </a:cxn>
                <a:cxn ang="0">
                  <a:pos x="245" y="1805"/>
                </a:cxn>
                <a:cxn ang="0">
                  <a:pos x="198" y="1735"/>
                </a:cxn>
                <a:cxn ang="0">
                  <a:pos x="146" y="1641"/>
                </a:cxn>
                <a:cxn ang="0">
                  <a:pos x="99" y="1535"/>
                </a:cxn>
                <a:cxn ang="0">
                  <a:pos x="52" y="1371"/>
                </a:cxn>
                <a:cxn ang="0">
                  <a:pos x="19" y="1213"/>
                </a:cxn>
                <a:cxn ang="0">
                  <a:pos x="5" y="1067"/>
                </a:cxn>
                <a:cxn ang="0">
                  <a:pos x="0" y="944"/>
                </a:cxn>
                <a:cxn ang="0">
                  <a:pos x="5" y="815"/>
                </a:cxn>
                <a:cxn ang="0">
                  <a:pos x="19" y="674"/>
                </a:cxn>
                <a:cxn ang="0">
                  <a:pos x="47" y="522"/>
                </a:cxn>
                <a:cxn ang="0">
                  <a:pos x="94" y="370"/>
                </a:cxn>
                <a:cxn ang="0">
                  <a:pos x="137" y="276"/>
                </a:cxn>
                <a:cxn ang="0">
                  <a:pos x="179" y="194"/>
                </a:cxn>
                <a:cxn ang="0">
                  <a:pos x="222" y="124"/>
                </a:cxn>
                <a:cxn ang="0">
                  <a:pos x="297" y="30"/>
                </a:cxn>
                <a:cxn ang="0">
                  <a:pos x="321" y="6"/>
                </a:cxn>
                <a:cxn ang="0">
                  <a:pos x="335" y="0"/>
                </a:cxn>
              </a:cxnLst>
              <a:rect l="0" t="0" r="r" b="b"/>
              <a:pathLst>
                <a:path w="349" h="1893">
                  <a:moveTo>
                    <a:pt x="335" y="0"/>
                  </a:moveTo>
                  <a:lnTo>
                    <a:pt x="344" y="0"/>
                  </a:lnTo>
                  <a:lnTo>
                    <a:pt x="349" y="6"/>
                  </a:lnTo>
                  <a:lnTo>
                    <a:pt x="349" y="24"/>
                  </a:lnTo>
                  <a:lnTo>
                    <a:pt x="330" y="47"/>
                  </a:lnTo>
                  <a:lnTo>
                    <a:pt x="245" y="170"/>
                  </a:lnTo>
                  <a:lnTo>
                    <a:pt x="184" y="311"/>
                  </a:lnTo>
                  <a:lnTo>
                    <a:pt x="137" y="457"/>
                  </a:lnTo>
                  <a:lnTo>
                    <a:pt x="109" y="616"/>
                  </a:lnTo>
                  <a:lnTo>
                    <a:pt x="90" y="774"/>
                  </a:lnTo>
                  <a:lnTo>
                    <a:pt x="85" y="938"/>
                  </a:lnTo>
                  <a:lnTo>
                    <a:pt x="90" y="1067"/>
                  </a:lnTo>
                  <a:lnTo>
                    <a:pt x="99" y="1201"/>
                  </a:lnTo>
                  <a:lnTo>
                    <a:pt x="118" y="1336"/>
                  </a:lnTo>
                  <a:lnTo>
                    <a:pt x="151" y="1465"/>
                  </a:lnTo>
                  <a:lnTo>
                    <a:pt x="193" y="1594"/>
                  </a:lnTo>
                  <a:lnTo>
                    <a:pt x="255" y="1711"/>
                  </a:lnTo>
                  <a:lnTo>
                    <a:pt x="325" y="1822"/>
                  </a:lnTo>
                  <a:lnTo>
                    <a:pt x="344" y="1846"/>
                  </a:lnTo>
                  <a:lnTo>
                    <a:pt x="344" y="1852"/>
                  </a:lnTo>
                  <a:lnTo>
                    <a:pt x="349" y="1858"/>
                  </a:lnTo>
                  <a:lnTo>
                    <a:pt x="349" y="1887"/>
                  </a:lnTo>
                  <a:lnTo>
                    <a:pt x="344" y="1893"/>
                  </a:lnTo>
                  <a:lnTo>
                    <a:pt x="335" y="1893"/>
                  </a:lnTo>
                  <a:lnTo>
                    <a:pt x="321" y="1881"/>
                  </a:lnTo>
                  <a:lnTo>
                    <a:pt x="288" y="1852"/>
                  </a:lnTo>
                  <a:lnTo>
                    <a:pt x="245" y="1805"/>
                  </a:lnTo>
                  <a:lnTo>
                    <a:pt x="198" y="1735"/>
                  </a:lnTo>
                  <a:lnTo>
                    <a:pt x="146" y="1641"/>
                  </a:lnTo>
                  <a:lnTo>
                    <a:pt x="99" y="1535"/>
                  </a:lnTo>
                  <a:lnTo>
                    <a:pt x="52" y="1371"/>
                  </a:lnTo>
                  <a:lnTo>
                    <a:pt x="19" y="1213"/>
                  </a:lnTo>
                  <a:lnTo>
                    <a:pt x="5" y="1067"/>
                  </a:lnTo>
                  <a:lnTo>
                    <a:pt x="0" y="944"/>
                  </a:lnTo>
                  <a:lnTo>
                    <a:pt x="5" y="815"/>
                  </a:lnTo>
                  <a:lnTo>
                    <a:pt x="19" y="674"/>
                  </a:lnTo>
                  <a:lnTo>
                    <a:pt x="47" y="522"/>
                  </a:lnTo>
                  <a:lnTo>
                    <a:pt x="94" y="370"/>
                  </a:lnTo>
                  <a:lnTo>
                    <a:pt x="137" y="276"/>
                  </a:lnTo>
                  <a:lnTo>
                    <a:pt x="179" y="194"/>
                  </a:lnTo>
                  <a:lnTo>
                    <a:pt x="222" y="124"/>
                  </a:lnTo>
                  <a:lnTo>
                    <a:pt x="297" y="30"/>
                  </a:lnTo>
                  <a:lnTo>
                    <a:pt x="321" y="6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" name="Freeform 211"/>
            <p:cNvSpPr>
              <a:spLocks noEditPoints="1"/>
            </p:cNvSpPr>
            <p:nvPr/>
          </p:nvSpPr>
          <p:spPr bwMode="auto">
            <a:xfrm>
              <a:off x="2661" y="4973"/>
              <a:ext cx="683" cy="1312"/>
            </a:xfrm>
            <a:custGeom>
              <a:avLst/>
              <a:gdLst/>
              <a:ahLst/>
              <a:cxnLst>
                <a:cxn ang="0">
                  <a:pos x="452" y="556"/>
                </a:cxn>
                <a:cxn ang="0">
                  <a:pos x="349" y="609"/>
                </a:cxn>
                <a:cxn ang="0">
                  <a:pos x="245" y="773"/>
                </a:cxn>
                <a:cxn ang="0">
                  <a:pos x="179" y="954"/>
                </a:cxn>
                <a:cxn ang="0">
                  <a:pos x="141" y="1130"/>
                </a:cxn>
                <a:cxn ang="0">
                  <a:pos x="137" y="1224"/>
                </a:cxn>
                <a:cxn ang="0">
                  <a:pos x="155" y="1253"/>
                </a:cxn>
                <a:cxn ang="0">
                  <a:pos x="184" y="1271"/>
                </a:cxn>
                <a:cxn ang="0">
                  <a:pos x="273" y="1259"/>
                </a:cxn>
                <a:cxn ang="0">
                  <a:pos x="396" y="1160"/>
                </a:cxn>
                <a:cxn ang="0">
                  <a:pos x="490" y="990"/>
                </a:cxn>
                <a:cxn ang="0">
                  <a:pos x="551" y="796"/>
                </a:cxn>
                <a:cxn ang="0">
                  <a:pos x="551" y="644"/>
                </a:cxn>
                <a:cxn ang="0">
                  <a:pos x="495" y="562"/>
                </a:cxn>
                <a:cxn ang="0">
                  <a:pos x="367" y="0"/>
                </a:cxn>
                <a:cxn ang="0">
                  <a:pos x="217" y="744"/>
                </a:cxn>
                <a:cxn ang="0">
                  <a:pos x="334" y="550"/>
                </a:cxn>
                <a:cxn ang="0">
                  <a:pos x="447" y="468"/>
                </a:cxn>
                <a:cxn ang="0">
                  <a:pos x="565" y="468"/>
                </a:cxn>
                <a:cxn ang="0">
                  <a:pos x="650" y="544"/>
                </a:cxn>
                <a:cxn ang="0">
                  <a:pos x="683" y="685"/>
                </a:cxn>
                <a:cxn ang="0">
                  <a:pos x="626" y="943"/>
                </a:cxn>
                <a:cxn ang="0">
                  <a:pos x="490" y="1160"/>
                </a:cxn>
                <a:cxn ang="0">
                  <a:pos x="301" y="1294"/>
                </a:cxn>
                <a:cxn ang="0">
                  <a:pos x="151" y="1306"/>
                </a:cxn>
                <a:cxn ang="0">
                  <a:pos x="47" y="1265"/>
                </a:cxn>
                <a:cxn ang="0">
                  <a:pos x="0" y="1212"/>
                </a:cxn>
                <a:cxn ang="0">
                  <a:pos x="207" y="257"/>
                </a:cxn>
                <a:cxn ang="0">
                  <a:pos x="221" y="210"/>
                </a:cxn>
                <a:cxn ang="0">
                  <a:pos x="231" y="164"/>
                </a:cxn>
                <a:cxn ang="0">
                  <a:pos x="235" y="128"/>
                </a:cxn>
                <a:cxn ang="0">
                  <a:pos x="221" y="87"/>
                </a:cxn>
                <a:cxn ang="0">
                  <a:pos x="137" y="76"/>
                </a:cxn>
                <a:cxn ang="0">
                  <a:pos x="221" y="29"/>
                </a:cxn>
                <a:cxn ang="0">
                  <a:pos x="367" y="0"/>
                </a:cxn>
              </a:cxnLst>
              <a:rect l="0" t="0" r="r" b="b"/>
              <a:pathLst>
                <a:path w="683" h="1312">
                  <a:moveTo>
                    <a:pt x="452" y="550"/>
                  </a:moveTo>
                  <a:lnTo>
                    <a:pt x="452" y="556"/>
                  </a:lnTo>
                  <a:lnTo>
                    <a:pt x="400" y="568"/>
                  </a:lnTo>
                  <a:lnTo>
                    <a:pt x="349" y="609"/>
                  </a:lnTo>
                  <a:lnTo>
                    <a:pt x="297" y="679"/>
                  </a:lnTo>
                  <a:lnTo>
                    <a:pt x="245" y="773"/>
                  </a:lnTo>
                  <a:lnTo>
                    <a:pt x="212" y="861"/>
                  </a:lnTo>
                  <a:lnTo>
                    <a:pt x="179" y="954"/>
                  </a:lnTo>
                  <a:lnTo>
                    <a:pt x="155" y="1042"/>
                  </a:lnTo>
                  <a:lnTo>
                    <a:pt x="141" y="1130"/>
                  </a:lnTo>
                  <a:lnTo>
                    <a:pt x="137" y="1206"/>
                  </a:lnTo>
                  <a:lnTo>
                    <a:pt x="137" y="1224"/>
                  </a:lnTo>
                  <a:lnTo>
                    <a:pt x="146" y="1242"/>
                  </a:lnTo>
                  <a:lnTo>
                    <a:pt x="155" y="1253"/>
                  </a:lnTo>
                  <a:lnTo>
                    <a:pt x="170" y="1265"/>
                  </a:lnTo>
                  <a:lnTo>
                    <a:pt x="184" y="1271"/>
                  </a:lnTo>
                  <a:lnTo>
                    <a:pt x="207" y="1271"/>
                  </a:lnTo>
                  <a:lnTo>
                    <a:pt x="273" y="1259"/>
                  </a:lnTo>
                  <a:lnTo>
                    <a:pt x="334" y="1218"/>
                  </a:lnTo>
                  <a:lnTo>
                    <a:pt x="396" y="1160"/>
                  </a:lnTo>
                  <a:lnTo>
                    <a:pt x="447" y="1077"/>
                  </a:lnTo>
                  <a:lnTo>
                    <a:pt x="490" y="990"/>
                  </a:lnTo>
                  <a:lnTo>
                    <a:pt x="528" y="890"/>
                  </a:lnTo>
                  <a:lnTo>
                    <a:pt x="551" y="796"/>
                  </a:lnTo>
                  <a:lnTo>
                    <a:pt x="560" y="714"/>
                  </a:lnTo>
                  <a:lnTo>
                    <a:pt x="551" y="644"/>
                  </a:lnTo>
                  <a:lnTo>
                    <a:pt x="532" y="597"/>
                  </a:lnTo>
                  <a:lnTo>
                    <a:pt x="495" y="562"/>
                  </a:lnTo>
                  <a:lnTo>
                    <a:pt x="452" y="550"/>
                  </a:lnTo>
                  <a:close/>
                  <a:moveTo>
                    <a:pt x="367" y="0"/>
                  </a:moveTo>
                  <a:lnTo>
                    <a:pt x="377" y="11"/>
                  </a:lnTo>
                  <a:lnTo>
                    <a:pt x="217" y="744"/>
                  </a:lnTo>
                  <a:lnTo>
                    <a:pt x="278" y="632"/>
                  </a:lnTo>
                  <a:lnTo>
                    <a:pt x="334" y="550"/>
                  </a:lnTo>
                  <a:lnTo>
                    <a:pt x="391" y="497"/>
                  </a:lnTo>
                  <a:lnTo>
                    <a:pt x="447" y="468"/>
                  </a:lnTo>
                  <a:lnTo>
                    <a:pt x="509" y="456"/>
                  </a:lnTo>
                  <a:lnTo>
                    <a:pt x="565" y="468"/>
                  </a:lnTo>
                  <a:lnTo>
                    <a:pt x="612" y="497"/>
                  </a:lnTo>
                  <a:lnTo>
                    <a:pt x="650" y="544"/>
                  </a:lnTo>
                  <a:lnTo>
                    <a:pt x="674" y="609"/>
                  </a:lnTo>
                  <a:lnTo>
                    <a:pt x="683" y="685"/>
                  </a:lnTo>
                  <a:lnTo>
                    <a:pt x="669" y="814"/>
                  </a:lnTo>
                  <a:lnTo>
                    <a:pt x="626" y="943"/>
                  </a:lnTo>
                  <a:lnTo>
                    <a:pt x="565" y="1060"/>
                  </a:lnTo>
                  <a:lnTo>
                    <a:pt x="490" y="1160"/>
                  </a:lnTo>
                  <a:lnTo>
                    <a:pt x="400" y="1242"/>
                  </a:lnTo>
                  <a:lnTo>
                    <a:pt x="301" y="1294"/>
                  </a:lnTo>
                  <a:lnTo>
                    <a:pt x="203" y="1312"/>
                  </a:lnTo>
                  <a:lnTo>
                    <a:pt x="151" y="1306"/>
                  </a:lnTo>
                  <a:lnTo>
                    <a:pt x="94" y="1288"/>
                  </a:lnTo>
                  <a:lnTo>
                    <a:pt x="47" y="1265"/>
                  </a:lnTo>
                  <a:lnTo>
                    <a:pt x="14" y="1236"/>
                  </a:lnTo>
                  <a:lnTo>
                    <a:pt x="0" y="1212"/>
                  </a:lnTo>
                  <a:lnTo>
                    <a:pt x="0" y="1206"/>
                  </a:lnTo>
                  <a:lnTo>
                    <a:pt x="207" y="257"/>
                  </a:lnTo>
                  <a:lnTo>
                    <a:pt x="212" y="246"/>
                  </a:lnTo>
                  <a:lnTo>
                    <a:pt x="221" y="210"/>
                  </a:lnTo>
                  <a:lnTo>
                    <a:pt x="226" y="181"/>
                  </a:lnTo>
                  <a:lnTo>
                    <a:pt x="231" y="164"/>
                  </a:lnTo>
                  <a:lnTo>
                    <a:pt x="235" y="140"/>
                  </a:lnTo>
                  <a:lnTo>
                    <a:pt x="235" y="128"/>
                  </a:lnTo>
                  <a:lnTo>
                    <a:pt x="231" y="105"/>
                  </a:lnTo>
                  <a:lnTo>
                    <a:pt x="221" y="87"/>
                  </a:lnTo>
                  <a:lnTo>
                    <a:pt x="188" y="82"/>
                  </a:lnTo>
                  <a:lnTo>
                    <a:pt x="137" y="76"/>
                  </a:lnTo>
                  <a:lnTo>
                    <a:pt x="137" y="41"/>
                  </a:lnTo>
                  <a:lnTo>
                    <a:pt x="221" y="29"/>
                  </a:lnTo>
                  <a:lnTo>
                    <a:pt x="297" y="1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" name="Freeform 212"/>
            <p:cNvSpPr>
              <a:spLocks/>
            </p:cNvSpPr>
            <p:nvPr/>
          </p:nvSpPr>
          <p:spPr bwMode="auto">
            <a:xfrm>
              <a:off x="3523" y="6062"/>
              <a:ext cx="179" cy="568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22" y="12"/>
                </a:cxn>
                <a:cxn ang="0">
                  <a:pos x="151" y="53"/>
                </a:cxn>
                <a:cxn ang="0">
                  <a:pos x="174" y="117"/>
                </a:cxn>
                <a:cxn ang="0">
                  <a:pos x="179" y="199"/>
                </a:cxn>
                <a:cxn ang="0">
                  <a:pos x="174" y="199"/>
                </a:cxn>
                <a:cxn ang="0">
                  <a:pos x="165" y="305"/>
                </a:cxn>
                <a:cxn ang="0">
                  <a:pos x="141" y="393"/>
                </a:cxn>
                <a:cxn ang="0">
                  <a:pos x="113" y="469"/>
                </a:cxn>
                <a:cxn ang="0">
                  <a:pos x="80" y="522"/>
                </a:cxn>
                <a:cxn ang="0">
                  <a:pos x="56" y="557"/>
                </a:cxn>
                <a:cxn ang="0">
                  <a:pos x="38" y="568"/>
                </a:cxn>
                <a:cxn ang="0">
                  <a:pos x="33" y="568"/>
                </a:cxn>
                <a:cxn ang="0">
                  <a:pos x="28" y="563"/>
                </a:cxn>
                <a:cxn ang="0">
                  <a:pos x="23" y="551"/>
                </a:cxn>
                <a:cxn ang="0">
                  <a:pos x="23" y="539"/>
                </a:cxn>
                <a:cxn ang="0">
                  <a:pos x="42" y="516"/>
                </a:cxn>
                <a:cxn ang="0">
                  <a:pos x="80" y="457"/>
                </a:cxn>
                <a:cxn ang="0">
                  <a:pos x="113" y="387"/>
                </a:cxn>
                <a:cxn ang="0">
                  <a:pos x="137" y="299"/>
                </a:cxn>
                <a:cxn ang="0">
                  <a:pos x="146" y="199"/>
                </a:cxn>
                <a:cxn ang="0">
                  <a:pos x="146" y="176"/>
                </a:cxn>
                <a:cxn ang="0">
                  <a:pos x="141" y="170"/>
                </a:cxn>
                <a:cxn ang="0">
                  <a:pos x="137" y="170"/>
                </a:cxn>
                <a:cxn ang="0">
                  <a:pos x="122" y="188"/>
                </a:cxn>
                <a:cxn ang="0">
                  <a:pos x="94" y="199"/>
                </a:cxn>
                <a:cxn ang="0">
                  <a:pos x="80" y="199"/>
                </a:cxn>
                <a:cxn ang="0">
                  <a:pos x="47" y="194"/>
                </a:cxn>
                <a:cxn ang="0">
                  <a:pos x="19" y="170"/>
                </a:cxn>
                <a:cxn ang="0">
                  <a:pos x="5" y="135"/>
                </a:cxn>
                <a:cxn ang="0">
                  <a:pos x="0" y="100"/>
                </a:cxn>
                <a:cxn ang="0">
                  <a:pos x="5" y="65"/>
                </a:cxn>
                <a:cxn ang="0">
                  <a:pos x="19" y="29"/>
                </a:cxn>
                <a:cxn ang="0">
                  <a:pos x="47" y="6"/>
                </a:cxn>
                <a:cxn ang="0">
                  <a:pos x="80" y="0"/>
                </a:cxn>
              </a:cxnLst>
              <a:rect l="0" t="0" r="r" b="b"/>
              <a:pathLst>
                <a:path w="179" h="568">
                  <a:moveTo>
                    <a:pt x="80" y="0"/>
                  </a:moveTo>
                  <a:lnTo>
                    <a:pt x="122" y="12"/>
                  </a:lnTo>
                  <a:lnTo>
                    <a:pt x="151" y="53"/>
                  </a:lnTo>
                  <a:lnTo>
                    <a:pt x="174" y="117"/>
                  </a:lnTo>
                  <a:lnTo>
                    <a:pt x="179" y="199"/>
                  </a:lnTo>
                  <a:lnTo>
                    <a:pt x="174" y="199"/>
                  </a:lnTo>
                  <a:lnTo>
                    <a:pt x="165" y="305"/>
                  </a:lnTo>
                  <a:lnTo>
                    <a:pt x="141" y="393"/>
                  </a:lnTo>
                  <a:lnTo>
                    <a:pt x="113" y="469"/>
                  </a:lnTo>
                  <a:lnTo>
                    <a:pt x="80" y="522"/>
                  </a:lnTo>
                  <a:lnTo>
                    <a:pt x="56" y="557"/>
                  </a:lnTo>
                  <a:lnTo>
                    <a:pt x="38" y="568"/>
                  </a:lnTo>
                  <a:lnTo>
                    <a:pt x="33" y="568"/>
                  </a:lnTo>
                  <a:lnTo>
                    <a:pt x="28" y="563"/>
                  </a:lnTo>
                  <a:lnTo>
                    <a:pt x="23" y="551"/>
                  </a:lnTo>
                  <a:lnTo>
                    <a:pt x="23" y="539"/>
                  </a:lnTo>
                  <a:lnTo>
                    <a:pt x="42" y="516"/>
                  </a:lnTo>
                  <a:lnTo>
                    <a:pt x="80" y="457"/>
                  </a:lnTo>
                  <a:lnTo>
                    <a:pt x="113" y="387"/>
                  </a:lnTo>
                  <a:lnTo>
                    <a:pt x="137" y="299"/>
                  </a:lnTo>
                  <a:lnTo>
                    <a:pt x="146" y="199"/>
                  </a:lnTo>
                  <a:lnTo>
                    <a:pt x="146" y="176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22" y="188"/>
                  </a:lnTo>
                  <a:lnTo>
                    <a:pt x="94" y="199"/>
                  </a:lnTo>
                  <a:lnTo>
                    <a:pt x="80" y="199"/>
                  </a:lnTo>
                  <a:lnTo>
                    <a:pt x="47" y="194"/>
                  </a:lnTo>
                  <a:lnTo>
                    <a:pt x="19" y="170"/>
                  </a:lnTo>
                  <a:lnTo>
                    <a:pt x="5" y="135"/>
                  </a:lnTo>
                  <a:lnTo>
                    <a:pt x="0" y="100"/>
                  </a:lnTo>
                  <a:lnTo>
                    <a:pt x="5" y="65"/>
                  </a:lnTo>
                  <a:lnTo>
                    <a:pt x="19" y="29"/>
                  </a:lnTo>
                  <a:lnTo>
                    <a:pt x="47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" name="Freeform 213"/>
            <p:cNvSpPr>
              <a:spLocks noEditPoints="1"/>
            </p:cNvSpPr>
            <p:nvPr/>
          </p:nvSpPr>
          <p:spPr bwMode="auto">
            <a:xfrm>
              <a:off x="4050" y="5429"/>
              <a:ext cx="580" cy="856"/>
            </a:xfrm>
            <a:custGeom>
              <a:avLst/>
              <a:gdLst/>
              <a:ahLst/>
              <a:cxnLst>
                <a:cxn ang="0">
                  <a:pos x="424" y="47"/>
                </a:cxn>
                <a:cxn ang="0">
                  <a:pos x="377" y="65"/>
                </a:cxn>
                <a:cxn ang="0">
                  <a:pos x="321" y="106"/>
                </a:cxn>
                <a:cxn ang="0">
                  <a:pos x="269" y="176"/>
                </a:cxn>
                <a:cxn ang="0">
                  <a:pos x="222" y="258"/>
                </a:cxn>
                <a:cxn ang="0">
                  <a:pos x="184" y="358"/>
                </a:cxn>
                <a:cxn ang="0">
                  <a:pos x="156" y="446"/>
                </a:cxn>
                <a:cxn ang="0">
                  <a:pos x="241" y="416"/>
                </a:cxn>
                <a:cxn ang="0">
                  <a:pos x="307" y="387"/>
                </a:cxn>
                <a:cxn ang="0">
                  <a:pos x="358" y="346"/>
                </a:cxn>
                <a:cxn ang="0">
                  <a:pos x="401" y="305"/>
                </a:cxn>
                <a:cxn ang="0">
                  <a:pos x="443" y="247"/>
                </a:cxn>
                <a:cxn ang="0">
                  <a:pos x="467" y="182"/>
                </a:cxn>
                <a:cxn ang="0">
                  <a:pos x="476" y="124"/>
                </a:cxn>
                <a:cxn ang="0">
                  <a:pos x="476" y="100"/>
                </a:cxn>
                <a:cxn ang="0">
                  <a:pos x="467" y="77"/>
                </a:cxn>
                <a:cxn ang="0">
                  <a:pos x="457" y="59"/>
                </a:cxn>
                <a:cxn ang="0">
                  <a:pos x="443" y="53"/>
                </a:cxn>
                <a:cxn ang="0">
                  <a:pos x="424" y="47"/>
                </a:cxn>
                <a:cxn ang="0">
                  <a:pos x="457" y="0"/>
                </a:cxn>
                <a:cxn ang="0">
                  <a:pos x="509" y="6"/>
                </a:cxn>
                <a:cxn ang="0">
                  <a:pos x="547" y="36"/>
                </a:cxn>
                <a:cxn ang="0">
                  <a:pos x="570" y="77"/>
                </a:cxn>
                <a:cxn ang="0">
                  <a:pos x="580" y="129"/>
                </a:cxn>
                <a:cxn ang="0">
                  <a:pos x="566" y="211"/>
                </a:cxn>
                <a:cxn ang="0">
                  <a:pos x="528" y="282"/>
                </a:cxn>
                <a:cxn ang="0">
                  <a:pos x="467" y="346"/>
                </a:cxn>
                <a:cxn ang="0">
                  <a:pos x="391" y="405"/>
                </a:cxn>
                <a:cxn ang="0">
                  <a:pos x="297" y="446"/>
                </a:cxn>
                <a:cxn ang="0">
                  <a:pos x="189" y="475"/>
                </a:cxn>
                <a:cxn ang="0">
                  <a:pos x="146" y="481"/>
                </a:cxn>
                <a:cxn ang="0">
                  <a:pos x="137" y="534"/>
                </a:cxn>
                <a:cxn ang="0">
                  <a:pos x="132" y="569"/>
                </a:cxn>
                <a:cxn ang="0">
                  <a:pos x="132" y="598"/>
                </a:cxn>
                <a:cxn ang="0">
                  <a:pos x="142" y="668"/>
                </a:cxn>
                <a:cxn ang="0">
                  <a:pos x="170" y="721"/>
                </a:cxn>
                <a:cxn ang="0">
                  <a:pos x="217" y="756"/>
                </a:cxn>
                <a:cxn ang="0">
                  <a:pos x="274" y="768"/>
                </a:cxn>
                <a:cxn ang="0">
                  <a:pos x="311" y="762"/>
                </a:cxn>
                <a:cxn ang="0">
                  <a:pos x="349" y="750"/>
                </a:cxn>
                <a:cxn ang="0">
                  <a:pos x="391" y="727"/>
                </a:cxn>
                <a:cxn ang="0">
                  <a:pos x="438" y="686"/>
                </a:cxn>
                <a:cxn ang="0">
                  <a:pos x="495" y="627"/>
                </a:cxn>
                <a:cxn ang="0">
                  <a:pos x="519" y="651"/>
                </a:cxn>
                <a:cxn ang="0">
                  <a:pos x="448" y="739"/>
                </a:cxn>
                <a:cxn ang="0">
                  <a:pos x="368" y="803"/>
                </a:cxn>
                <a:cxn ang="0">
                  <a:pos x="283" y="844"/>
                </a:cxn>
                <a:cxn ang="0">
                  <a:pos x="203" y="856"/>
                </a:cxn>
                <a:cxn ang="0">
                  <a:pos x="137" y="844"/>
                </a:cxn>
                <a:cxn ang="0">
                  <a:pos x="81" y="809"/>
                </a:cxn>
                <a:cxn ang="0">
                  <a:pos x="38" y="756"/>
                </a:cxn>
                <a:cxn ang="0">
                  <a:pos x="10" y="686"/>
                </a:cxn>
                <a:cxn ang="0">
                  <a:pos x="0" y="598"/>
                </a:cxn>
                <a:cxn ang="0">
                  <a:pos x="15" y="475"/>
                </a:cxn>
                <a:cxn ang="0">
                  <a:pos x="52" y="352"/>
                </a:cxn>
                <a:cxn ang="0">
                  <a:pos x="109" y="241"/>
                </a:cxn>
                <a:cxn ang="0">
                  <a:pos x="184" y="147"/>
                </a:cxn>
                <a:cxn ang="0">
                  <a:pos x="269" y="71"/>
                </a:cxn>
                <a:cxn ang="0">
                  <a:pos x="363" y="18"/>
                </a:cxn>
                <a:cxn ang="0">
                  <a:pos x="457" y="0"/>
                </a:cxn>
              </a:cxnLst>
              <a:rect l="0" t="0" r="r" b="b"/>
              <a:pathLst>
                <a:path w="580" h="856">
                  <a:moveTo>
                    <a:pt x="424" y="47"/>
                  </a:moveTo>
                  <a:lnTo>
                    <a:pt x="377" y="65"/>
                  </a:lnTo>
                  <a:lnTo>
                    <a:pt x="321" y="106"/>
                  </a:lnTo>
                  <a:lnTo>
                    <a:pt x="269" y="176"/>
                  </a:lnTo>
                  <a:lnTo>
                    <a:pt x="222" y="258"/>
                  </a:lnTo>
                  <a:lnTo>
                    <a:pt x="184" y="358"/>
                  </a:lnTo>
                  <a:lnTo>
                    <a:pt x="156" y="446"/>
                  </a:lnTo>
                  <a:lnTo>
                    <a:pt x="241" y="416"/>
                  </a:lnTo>
                  <a:lnTo>
                    <a:pt x="307" y="387"/>
                  </a:lnTo>
                  <a:lnTo>
                    <a:pt x="358" y="346"/>
                  </a:lnTo>
                  <a:lnTo>
                    <a:pt x="401" y="305"/>
                  </a:lnTo>
                  <a:lnTo>
                    <a:pt x="443" y="247"/>
                  </a:lnTo>
                  <a:lnTo>
                    <a:pt x="467" y="182"/>
                  </a:lnTo>
                  <a:lnTo>
                    <a:pt x="476" y="124"/>
                  </a:lnTo>
                  <a:lnTo>
                    <a:pt x="476" y="100"/>
                  </a:lnTo>
                  <a:lnTo>
                    <a:pt x="467" y="77"/>
                  </a:lnTo>
                  <a:lnTo>
                    <a:pt x="457" y="59"/>
                  </a:lnTo>
                  <a:lnTo>
                    <a:pt x="443" y="53"/>
                  </a:lnTo>
                  <a:lnTo>
                    <a:pt x="424" y="47"/>
                  </a:lnTo>
                  <a:close/>
                  <a:moveTo>
                    <a:pt x="457" y="0"/>
                  </a:moveTo>
                  <a:lnTo>
                    <a:pt x="509" y="6"/>
                  </a:lnTo>
                  <a:lnTo>
                    <a:pt x="547" y="36"/>
                  </a:lnTo>
                  <a:lnTo>
                    <a:pt x="570" y="77"/>
                  </a:lnTo>
                  <a:lnTo>
                    <a:pt x="580" y="129"/>
                  </a:lnTo>
                  <a:lnTo>
                    <a:pt x="566" y="211"/>
                  </a:lnTo>
                  <a:lnTo>
                    <a:pt x="528" y="282"/>
                  </a:lnTo>
                  <a:lnTo>
                    <a:pt x="467" y="346"/>
                  </a:lnTo>
                  <a:lnTo>
                    <a:pt x="391" y="405"/>
                  </a:lnTo>
                  <a:lnTo>
                    <a:pt x="297" y="446"/>
                  </a:lnTo>
                  <a:lnTo>
                    <a:pt x="189" y="475"/>
                  </a:lnTo>
                  <a:lnTo>
                    <a:pt x="146" y="481"/>
                  </a:lnTo>
                  <a:lnTo>
                    <a:pt x="137" y="534"/>
                  </a:lnTo>
                  <a:lnTo>
                    <a:pt x="132" y="569"/>
                  </a:lnTo>
                  <a:lnTo>
                    <a:pt x="132" y="598"/>
                  </a:lnTo>
                  <a:lnTo>
                    <a:pt x="142" y="668"/>
                  </a:lnTo>
                  <a:lnTo>
                    <a:pt x="170" y="721"/>
                  </a:lnTo>
                  <a:lnTo>
                    <a:pt x="217" y="756"/>
                  </a:lnTo>
                  <a:lnTo>
                    <a:pt x="274" y="768"/>
                  </a:lnTo>
                  <a:lnTo>
                    <a:pt x="311" y="762"/>
                  </a:lnTo>
                  <a:lnTo>
                    <a:pt x="349" y="750"/>
                  </a:lnTo>
                  <a:lnTo>
                    <a:pt x="391" y="727"/>
                  </a:lnTo>
                  <a:lnTo>
                    <a:pt x="438" y="686"/>
                  </a:lnTo>
                  <a:lnTo>
                    <a:pt x="495" y="627"/>
                  </a:lnTo>
                  <a:lnTo>
                    <a:pt x="519" y="651"/>
                  </a:lnTo>
                  <a:lnTo>
                    <a:pt x="448" y="739"/>
                  </a:lnTo>
                  <a:lnTo>
                    <a:pt x="368" y="803"/>
                  </a:lnTo>
                  <a:lnTo>
                    <a:pt x="283" y="844"/>
                  </a:lnTo>
                  <a:lnTo>
                    <a:pt x="203" y="856"/>
                  </a:lnTo>
                  <a:lnTo>
                    <a:pt x="137" y="844"/>
                  </a:lnTo>
                  <a:lnTo>
                    <a:pt x="81" y="809"/>
                  </a:lnTo>
                  <a:lnTo>
                    <a:pt x="38" y="756"/>
                  </a:lnTo>
                  <a:lnTo>
                    <a:pt x="10" y="686"/>
                  </a:lnTo>
                  <a:lnTo>
                    <a:pt x="0" y="598"/>
                  </a:lnTo>
                  <a:lnTo>
                    <a:pt x="15" y="475"/>
                  </a:lnTo>
                  <a:lnTo>
                    <a:pt x="52" y="352"/>
                  </a:lnTo>
                  <a:lnTo>
                    <a:pt x="109" y="241"/>
                  </a:lnTo>
                  <a:lnTo>
                    <a:pt x="184" y="147"/>
                  </a:lnTo>
                  <a:lnTo>
                    <a:pt x="269" y="71"/>
                  </a:lnTo>
                  <a:lnTo>
                    <a:pt x="363" y="1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" name="Freeform 214"/>
            <p:cNvSpPr>
              <a:spLocks/>
            </p:cNvSpPr>
            <p:nvPr/>
          </p:nvSpPr>
          <p:spPr bwMode="auto">
            <a:xfrm>
              <a:off x="4856" y="4844"/>
              <a:ext cx="348" cy="188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0"/>
                </a:cxn>
                <a:cxn ang="0">
                  <a:pos x="28" y="11"/>
                </a:cxn>
                <a:cxn ang="0">
                  <a:pos x="61" y="41"/>
                </a:cxn>
                <a:cxn ang="0">
                  <a:pos x="103" y="93"/>
                </a:cxn>
                <a:cxn ang="0">
                  <a:pos x="151" y="158"/>
                </a:cxn>
                <a:cxn ang="0">
                  <a:pos x="202" y="252"/>
                </a:cxn>
                <a:cxn ang="0">
                  <a:pos x="250" y="357"/>
                </a:cxn>
                <a:cxn ang="0">
                  <a:pos x="297" y="515"/>
                </a:cxn>
                <a:cxn ang="0">
                  <a:pos x="330" y="673"/>
                </a:cxn>
                <a:cxn ang="0">
                  <a:pos x="344" y="820"/>
                </a:cxn>
                <a:cxn ang="0">
                  <a:pos x="348" y="943"/>
                </a:cxn>
                <a:cxn ang="0">
                  <a:pos x="344" y="1072"/>
                </a:cxn>
                <a:cxn ang="0">
                  <a:pos x="330" y="1212"/>
                </a:cxn>
                <a:cxn ang="0">
                  <a:pos x="301" y="1365"/>
                </a:cxn>
                <a:cxn ang="0">
                  <a:pos x="254" y="1517"/>
                </a:cxn>
                <a:cxn ang="0">
                  <a:pos x="212" y="1611"/>
                </a:cxn>
                <a:cxn ang="0">
                  <a:pos x="169" y="1693"/>
                </a:cxn>
                <a:cxn ang="0">
                  <a:pos x="127" y="1763"/>
                </a:cxn>
                <a:cxn ang="0">
                  <a:pos x="52" y="1857"/>
                </a:cxn>
                <a:cxn ang="0">
                  <a:pos x="28" y="1880"/>
                </a:cxn>
                <a:cxn ang="0">
                  <a:pos x="14" y="1886"/>
                </a:cxn>
                <a:cxn ang="0">
                  <a:pos x="5" y="1886"/>
                </a:cxn>
                <a:cxn ang="0">
                  <a:pos x="0" y="1880"/>
                </a:cxn>
                <a:cxn ang="0">
                  <a:pos x="0" y="1863"/>
                </a:cxn>
                <a:cxn ang="0">
                  <a:pos x="19" y="1839"/>
                </a:cxn>
                <a:cxn ang="0">
                  <a:pos x="103" y="1710"/>
                </a:cxn>
                <a:cxn ang="0">
                  <a:pos x="165" y="1570"/>
                </a:cxn>
                <a:cxn ang="0">
                  <a:pos x="212" y="1423"/>
                </a:cxn>
                <a:cxn ang="0">
                  <a:pos x="240" y="1265"/>
                </a:cxn>
                <a:cxn ang="0">
                  <a:pos x="259" y="1107"/>
                </a:cxn>
                <a:cxn ang="0">
                  <a:pos x="264" y="943"/>
                </a:cxn>
                <a:cxn ang="0">
                  <a:pos x="259" y="750"/>
                </a:cxn>
                <a:cxn ang="0">
                  <a:pos x="235" y="580"/>
                </a:cxn>
                <a:cxn ang="0">
                  <a:pos x="202" y="421"/>
                </a:cxn>
                <a:cxn ang="0">
                  <a:pos x="155" y="281"/>
                </a:cxn>
                <a:cxn ang="0">
                  <a:pos x="99" y="164"/>
                </a:cxn>
                <a:cxn ang="0">
                  <a:pos x="28" y="58"/>
                </a:cxn>
                <a:cxn ang="0">
                  <a:pos x="14" y="47"/>
                </a:cxn>
                <a:cxn ang="0">
                  <a:pos x="9" y="35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348" h="1886">
                  <a:moveTo>
                    <a:pt x="5" y="0"/>
                  </a:moveTo>
                  <a:lnTo>
                    <a:pt x="14" y="0"/>
                  </a:lnTo>
                  <a:lnTo>
                    <a:pt x="28" y="11"/>
                  </a:lnTo>
                  <a:lnTo>
                    <a:pt x="61" y="41"/>
                  </a:lnTo>
                  <a:lnTo>
                    <a:pt x="103" y="93"/>
                  </a:lnTo>
                  <a:lnTo>
                    <a:pt x="151" y="158"/>
                  </a:lnTo>
                  <a:lnTo>
                    <a:pt x="202" y="252"/>
                  </a:lnTo>
                  <a:lnTo>
                    <a:pt x="250" y="357"/>
                  </a:lnTo>
                  <a:lnTo>
                    <a:pt x="297" y="515"/>
                  </a:lnTo>
                  <a:lnTo>
                    <a:pt x="330" y="673"/>
                  </a:lnTo>
                  <a:lnTo>
                    <a:pt x="344" y="820"/>
                  </a:lnTo>
                  <a:lnTo>
                    <a:pt x="348" y="943"/>
                  </a:lnTo>
                  <a:lnTo>
                    <a:pt x="344" y="1072"/>
                  </a:lnTo>
                  <a:lnTo>
                    <a:pt x="330" y="1212"/>
                  </a:lnTo>
                  <a:lnTo>
                    <a:pt x="301" y="1365"/>
                  </a:lnTo>
                  <a:lnTo>
                    <a:pt x="254" y="1517"/>
                  </a:lnTo>
                  <a:lnTo>
                    <a:pt x="212" y="1611"/>
                  </a:lnTo>
                  <a:lnTo>
                    <a:pt x="169" y="1693"/>
                  </a:lnTo>
                  <a:lnTo>
                    <a:pt x="127" y="1763"/>
                  </a:lnTo>
                  <a:lnTo>
                    <a:pt x="52" y="1857"/>
                  </a:lnTo>
                  <a:lnTo>
                    <a:pt x="28" y="1880"/>
                  </a:lnTo>
                  <a:lnTo>
                    <a:pt x="14" y="1886"/>
                  </a:lnTo>
                  <a:lnTo>
                    <a:pt x="5" y="1886"/>
                  </a:lnTo>
                  <a:lnTo>
                    <a:pt x="0" y="1880"/>
                  </a:lnTo>
                  <a:lnTo>
                    <a:pt x="0" y="1863"/>
                  </a:lnTo>
                  <a:lnTo>
                    <a:pt x="19" y="1839"/>
                  </a:lnTo>
                  <a:lnTo>
                    <a:pt x="103" y="1710"/>
                  </a:lnTo>
                  <a:lnTo>
                    <a:pt x="165" y="1570"/>
                  </a:lnTo>
                  <a:lnTo>
                    <a:pt x="212" y="1423"/>
                  </a:lnTo>
                  <a:lnTo>
                    <a:pt x="240" y="1265"/>
                  </a:lnTo>
                  <a:lnTo>
                    <a:pt x="259" y="1107"/>
                  </a:lnTo>
                  <a:lnTo>
                    <a:pt x="264" y="943"/>
                  </a:lnTo>
                  <a:lnTo>
                    <a:pt x="259" y="750"/>
                  </a:lnTo>
                  <a:lnTo>
                    <a:pt x="235" y="580"/>
                  </a:lnTo>
                  <a:lnTo>
                    <a:pt x="202" y="421"/>
                  </a:lnTo>
                  <a:lnTo>
                    <a:pt x="155" y="281"/>
                  </a:lnTo>
                  <a:lnTo>
                    <a:pt x="99" y="164"/>
                  </a:lnTo>
                  <a:lnTo>
                    <a:pt x="28" y="58"/>
                  </a:lnTo>
                  <a:lnTo>
                    <a:pt x="14" y="47"/>
                  </a:lnTo>
                  <a:lnTo>
                    <a:pt x="9" y="35"/>
                  </a:lnTo>
                  <a:lnTo>
                    <a:pt x="0" y="2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" name="Freeform 215"/>
            <p:cNvSpPr>
              <a:spLocks noEditPoints="1"/>
            </p:cNvSpPr>
            <p:nvPr/>
          </p:nvSpPr>
          <p:spPr bwMode="auto">
            <a:xfrm>
              <a:off x="5760" y="5576"/>
              <a:ext cx="1018" cy="433"/>
            </a:xfrm>
            <a:custGeom>
              <a:avLst/>
              <a:gdLst/>
              <a:ahLst/>
              <a:cxnLst>
                <a:cxn ang="0">
                  <a:pos x="33" y="363"/>
                </a:cxn>
                <a:cxn ang="0">
                  <a:pos x="994" y="363"/>
                </a:cxn>
                <a:cxn ang="0">
                  <a:pos x="1013" y="375"/>
                </a:cxn>
                <a:cxn ang="0">
                  <a:pos x="1018" y="387"/>
                </a:cxn>
                <a:cxn ang="0">
                  <a:pos x="1018" y="410"/>
                </a:cxn>
                <a:cxn ang="0">
                  <a:pos x="1013" y="422"/>
                </a:cxn>
                <a:cxn ang="0">
                  <a:pos x="994" y="433"/>
                </a:cxn>
                <a:cxn ang="0">
                  <a:pos x="33" y="433"/>
                </a:cxn>
                <a:cxn ang="0">
                  <a:pos x="14" y="422"/>
                </a:cxn>
                <a:cxn ang="0">
                  <a:pos x="10" y="410"/>
                </a:cxn>
                <a:cxn ang="0">
                  <a:pos x="10" y="387"/>
                </a:cxn>
                <a:cxn ang="0">
                  <a:pos x="14" y="375"/>
                </a:cxn>
                <a:cxn ang="0">
                  <a:pos x="33" y="363"/>
                </a:cxn>
                <a:cxn ang="0">
                  <a:pos x="24" y="0"/>
                </a:cxn>
                <a:cxn ang="0">
                  <a:pos x="989" y="0"/>
                </a:cxn>
                <a:cxn ang="0">
                  <a:pos x="1008" y="12"/>
                </a:cxn>
                <a:cxn ang="0">
                  <a:pos x="1013" y="23"/>
                </a:cxn>
                <a:cxn ang="0">
                  <a:pos x="1013" y="47"/>
                </a:cxn>
                <a:cxn ang="0">
                  <a:pos x="1008" y="59"/>
                </a:cxn>
                <a:cxn ang="0">
                  <a:pos x="989" y="70"/>
                </a:cxn>
                <a:cxn ang="0">
                  <a:pos x="24" y="70"/>
                </a:cxn>
                <a:cxn ang="0">
                  <a:pos x="5" y="59"/>
                </a:cxn>
                <a:cxn ang="0">
                  <a:pos x="0" y="47"/>
                </a:cxn>
                <a:cxn ang="0">
                  <a:pos x="0" y="23"/>
                </a:cxn>
                <a:cxn ang="0">
                  <a:pos x="5" y="12"/>
                </a:cxn>
                <a:cxn ang="0">
                  <a:pos x="24" y="0"/>
                </a:cxn>
              </a:cxnLst>
              <a:rect l="0" t="0" r="r" b="b"/>
              <a:pathLst>
                <a:path w="1018" h="433">
                  <a:moveTo>
                    <a:pt x="33" y="363"/>
                  </a:moveTo>
                  <a:lnTo>
                    <a:pt x="994" y="363"/>
                  </a:lnTo>
                  <a:lnTo>
                    <a:pt x="1013" y="375"/>
                  </a:lnTo>
                  <a:lnTo>
                    <a:pt x="1018" y="387"/>
                  </a:lnTo>
                  <a:lnTo>
                    <a:pt x="1018" y="410"/>
                  </a:lnTo>
                  <a:lnTo>
                    <a:pt x="1013" y="422"/>
                  </a:lnTo>
                  <a:lnTo>
                    <a:pt x="994" y="433"/>
                  </a:lnTo>
                  <a:lnTo>
                    <a:pt x="33" y="433"/>
                  </a:lnTo>
                  <a:lnTo>
                    <a:pt x="14" y="422"/>
                  </a:lnTo>
                  <a:lnTo>
                    <a:pt x="10" y="410"/>
                  </a:lnTo>
                  <a:lnTo>
                    <a:pt x="10" y="387"/>
                  </a:lnTo>
                  <a:lnTo>
                    <a:pt x="14" y="375"/>
                  </a:lnTo>
                  <a:lnTo>
                    <a:pt x="33" y="363"/>
                  </a:lnTo>
                  <a:close/>
                  <a:moveTo>
                    <a:pt x="24" y="0"/>
                  </a:moveTo>
                  <a:lnTo>
                    <a:pt x="989" y="0"/>
                  </a:lnTo>
                  <a:lnTo>
                    <a:pt x="1008" y="12"/>
                  </a:lnTo>
                  <a:lnTo>
                    <a:pt x="1013" y="23"/>
                  </a:lnTo>
                  <a:lnTo>
                    <a:pt x="1013" y="47"/>
                  </a:lnTo>
                  <a:lnTo>
                    <a:pt x="1008" y="59"/>
                  </a:lnTo>
                  <a:lnTo>
                    <a:pt x="989" y="70"/>
                  </a:lnTo>
                  <a:lnTo>
                    <a:pt x="24" y="70"/>
                  </a:lnTo>
                  <a:lnTo>
                    <a:pt x="5" y="59"/>
                  </a:lnTo>
                  <a:lnTo>
                    <a:pt x="0" y="47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" name="Freeform 216"/>
            <p:cNvSpPr>
              <a:spLocks noEditPoints="1"/>
            </p:cNvSpPr>
            <p:nvPr/>
          </p:nvSpPr>
          <p:spPr bwMode="auto">
            <a:xfrm>
              <a:off x="7225" y="4990"/>
              <a:ext cx="697" cy="1277"/>
            </a:xfrm>
            <a:custGeom>
              <a:avLst/>
              <a:gdLst/>
              <a:ahLst/>
              <a:cxnLst>
                <a:cxn ang="0">
                  <a:pos x="424" y="188"/>
                </a:cxn>
                <a:cxn ang="0">
                  <a:pos x="61" y="838"/>
                </a:cxn>
                <a:cxn ang="0">
                  <a:pos x="424" y="838"/>
                </a:cxn>
                <a:cxn ang="0">
                  <a:pos x="424" y="188"/>
                </a:cxn>
                <a:cxn ang="0">
                  <a:pos x="476" y="0"/>
                </a:cxn>
                <a:cxn ang="0">
                  <a:pos x="542" y="0"/>
                </a:cxn>
                <a:cxn ang="0">
                  <a:pos x="542" y="838"/>
                </a:cxn>
                <a:cxn ang="0">
                  <a:pos x="697" y="838"/>
                </a:cxn>
                <a:cxn ang="0">
                  <a:pos x="697" y="961"/>
                </a:cxn>
                <a:cxn ang="0">
                  <a:pos x="542" y="961"/>
                </a:cxn>
                <a:cxn ang="0">
                  <a:pos x="542" y="1277"/>
                </a:cxn>
                <a:cxn ang="0">
                  <a:pos x="424" y="1277"/>
                </a:cxn>
                <a:cxn ang="0">
                  <a:pos x="424" y="961"/>
                </a:cxn>
                <a:cxn ang="0">
                  <a:pos x="0" y="961"/>
                </a:cxn>
                <a:cxn ang="0">
                  <a:pos x="0" y="838"/>
                </a:cxn>
                <a:cxn ang="0">
                  <a:pos x="476" y="0"/>
                </a:cxn>
              </a:cxnLst>
              <a:rect l="0" t="0" r="r" b="b"/>
              <a:pathLst>
                <a:path w="697" h="1277">
                  <a:moveTo>
                    <a:pt x="424" y="188"/>
                  </a:moveTo>
                  <a:lnTo>
                    <a:pt x="61" y="838"/>
                  </a:lnTo>
                  <a:lnTo>
                    <a:pt x="424" y="838"/>
                  </a:lnTo>
                  <a:lnTo>
                    <a:pt x="424" y="188"/>
                  </a:lnTo>
                  <a:close/>
                  <a:moveTo>
                    <a:pt x="476" y="0"/>
                  </a:moveTo>
                  <a:lnTo>
                    <a:pt x="542" y="0"/>
                  </a:lnTo>
                  <a:lnTo>
                    <a:pt x="542" y="838"/>
                  </a:lnTo>
                  <a:lnTo>
                    <a:pt x="697" y="838"/>
                  </a:lnTo>
                  <a:lnTo>
                    <a:pt x="697" y="961"/>
                  </a:lnTo>
                  <a:lnTo>
                    <a:pt x="542" y="961"/>
                  </a:lnTo>
                  <a:lnTo>
                    <a:pt x="542" y="1277"/>
                  </a:lnTo>
                  <a:lnTo>
                    <a:pt x="424" y="1277"/>
                  </a:lnTo>
                  <a:lnTo>
                    <a:pt x="424" y="961"/>
                  </a:lnTo>
                  <a:lnTo>
                    <a:pt x="0" y="961"/>
                  </a:lnTo>
                  <a:lnTo>
                    <a:pt x="0" y="83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" name="Freeform 217"/>
            <p:cNvSpPr>
              <a:spLocks/>
            </p:cNvSpPr>
            <p:nvPr/>
          </p:nvSpPr>
          <p:spPr bwMode="auto">
            <a:xfrm>
              <a:off x="8096" y="6062"/>
              <a:ext cx="179" cy="568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23" y="12"/>
                </a:cxn>
                <a:cxn ang="0">
                  <a:pos x="151" y="53"/>
                </a:cxn>
                <a:cxn ang="0">
                  <a:pos x="170" y="117"/>
                </a:cxn>
                <a:cxn ang="0">
                  <a:pos x="179" y="199"/>
                </a:cxn>
                <a:cxn ang="0">
                  <a:pos x="175" y="199"/>
                </a:cxn>
                <a:cxn ang="0">
                  <a:pos x="165" y="305"/>
                </a:cxn>
                <a:cxn ang="0">
                  <a:pos x="142" y="393"/>
                </a:cxn>
                <a:cxn ang="0">
                  <a:pos x="113" y="469"/>
                </a:cxn>
                <a:cxn ang="0">
                  <a:pos x="80" y="522"/>
                </a:cxn>
                <a:cxn ang="0">
                  <a:pos x="57" y="557"/>
                </a:cxn>
                <a:cxn ang="0">
                  <a:pos x="38" y="568"/>
                </a:cxn>
                <a:cxn ang="0">
                  <a:pos x="33" y="568"/>
                </a:cxn>
                <a:cxn ang="0">
                  <a:pos x="29" y="563"/>
                </a:cxn>
                <a:cxn ang="0">
                  <a:pos x="24" y="551"/>
                </a:cxn>
                <a:cxn ang="0">
                  <a:pos x="24" y="539"/>
                </a:cxn>
                <a:cxn ang="0">
                  <a:pos x="43" y="516"/>
                </a:cxn>
                <a:cxn ang="0">
                  <a:pos x="80" y="457"/>
                </a:cxn>
                <a:cxn ang="0">
                  <a:pos x="113" y="387"/>
                </a:cxn>
                <a:cxn ang="0">
                  <a:pos x="137" y="299"/>
                </a:cxn>
                <a:cxn ang="0">
                  <a:pos x="146" y="199"/>
                </a:cxn>
                <a:cxn ang="0">
                  <a:pos x="146" y="176"/>
                </a:cxn>
                <a:cxn ang="0">
                  <a:pos x="142" y="170"/>
                </a:cxn>
                <a:cxn ang="0">
                  <a:pos x="137" y="170"/>
                </a:cxn>
                <a:cxn ang="0">
                  <a:pos x="123" y="188"/>
                </a:cxn>
                <a:cxn ang="0">
                  <a:pos x="95" y="199"/>
                </a:cxn>
                <a:cxn ang="0">
                  <a:pos x="80" y="199"/>
                </a:cxn>
                <a:cxn ang="0">
                  <a:pos x="48" y="194"/>
                </a:cxn>
                <a:cxn ang="0">
                  <a:pos x="19" y="170"/>
                </a:cxn>
                <a:cxn ang="0">
                  <a:pos x="5" y="135"/>
                </a:cxn>
                <a:cxn ang="0">
                  <a:pos x="0" y="100"/>
                </a:cxn>
                <a:cxn ang="0">
                  <a:pos x="5" y="65"/>
                </a:cxn>
                <a:cxn ang="0">
                  <a:pos x="19" y="29"/>
                </a:cxn>
                <a:cxn ang="0">
                  <a:pos x="48" y="6"/>
                </a:cxn>
                <a:cxn ang="0">
                  <a:pos x="80" y="0"/>
                </a:cxn>
              </a:cxnLst>
              <a:rect l="0" t="0" r="r" b="b"/>
              <a:pathLst>
                <a:path w="179" h="568">
                  <a:moveTo>
                    <a:pt x="80" y="0"/>
                  </a:moveTo>
                  <a:lnTo>
                    <a:pt x="123" y="12"/>
                  </a:lnTo>
                  <a:lnTo>
                    <a:pt x="151" y="53"/>
                  </a:lnTo>
                  <a:lnTo>
                    <a:pt x="170" y="117"/>
                  </a:lnTo>
                  <a:lnTo>
                    <a:pt x="179" y="199"/>
                  </a:lnTo>
                  <a:lnTo>
                    <a:pt x="175" y="199"/>
                  </a:lnTo>
                  <a:lnTo>
                    <a:pt x="165" y="305"/>
                  </a:lnTo>
                  <a:lnTo>
                    <a:pt x="142" y="393"/>
                  </a:lnTo>
                  <a:lnTo>
                    <a:pt x="113" y="469"/>
                  </a:lnTo>
                  <a:lnTo>
                    <a:pt x="80" y="522"/>
                  </a:lnTo>
                  <a:lnTo>
                    <a:pt x="57" y="557"/>
                  </a:lnTo>
                  <a:lnTo>
                    <a:pt x="38" y="568"/>
                  </a:lnTo>
                  <a:lnTo>
                    <a:pt x="33" y="568"/>
                  </a:lnTo>
                  <a:lnTo>
                    <a:pt x="29" y="563"/>
                  </a:lnTo>
                  <a:lnTo>
                    <a:pt x="24" y="551"/>
                  </a:lnTo>
                  <a:lnTo>
                    <a:pt x="24" y="539"/>
                  </a:lnTo>
                  <a:lnTo>
                    <a:pt x="43" y="516"/>
                  </a:lnTo>
                  <a:lnTo>
                    <a:pt x="80" y="457"/>
                  </a:lnTo>
                  <a:lnTo>
                    <a:pt x="113" y="387"/>
                  </a:lnTo>
                  <a:lnTo>
                    <a:pt x="137" y="299"/>
                  </a:lnTo>
                  <a:lnTo>
                    <a:pt x="146" y="199"/>
                  </a:lnTo>
                  <a:lnTo>
                    <a:pt x="146" y="176"/>
                  </a:lnTo>
                  <a:lnTo>
                    <a:pt x="142" y="170"/>
                  </a:lnTo>
                  <a:lnTo>
                    <a:pt x="137" y="170"/>
                  </a:lnTo>
                  <a:lnTo>
                    <a:pt x="123" y="188"/>
                  </a:lnTo>
                  <a:lnTo>
                    <a:pt x="95" y="199"/>
                  </a:lnTo>
                  <a:lnTo>
                    <a:pt x="80" y="199"/>
                  </a:lnTo>
                  <a:lnTo>
                    <a:pt x="48" y="194"/>
                  </a:lnTo>
                  <a:lnTo>
                    <a:pt x="19" y="170"/>
                  </a:lnTo>
                  <a:lnTo>
                    <a:pt x="5" y="135"/>
                  </a:lnTo>
                  <a:lnTo>
                    <a:pt x="0" y="100"/>
                  </a:lnTo>
                  <a:lnTo>
                    <a:pt x="5" y="65"/>
                  </a:lnTo>
                  <a:lnTo>
                    <a:pt x="19" y="29"/>
                  </a:lnTo>
                  <a:lnTo>
                    <a:pt x="48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0" name="Freeform 218"/>
            <p:cNvSpPr>
              <a:spLocks noEditPoints="1"/>
            </p:cNvSpPr>
            <p:nvPr/>
          </p:nvSpPr>
          <p:spPr bwMode="auto">
            <a:xfrm>
              <a:off x="8600" y="4973"/>
              <a:ext cx="777" cy="1312"/>
            </a:xfrm>
            <a:custGeom>
              <a:avLst/>
              <a:gdLst/>
              <a:ahLst/>
              <a:cxnLst>
                <a:cxn ang="0">
                  <a:pos x="401" y="509"/>
                </a:cxn>
                <a:cxn ang="0">
                  <a:pos x="306" y="585"/>
                </a:cxn>
                <a:cxn ang="0">
                  <a:pos x="203" y="779"/>
                </a:cxn>
                <a:cxn ang="0">
                  <a:pos x="142" y="995"/>
                </a:cxn>
                <a:cxn ang="0">
                  <a:pos x="137" y="1142"/>
                </a:cxn>
                <a:cxn ang="0">
                  <a:pos x="184" y="1206"/>
                </a:cxn>
                <a:cxn ang="0">
                  <a:pos x="283" y="1201"/>
                </a:cxn>
                <a:cxn ang="0">
                  <a:pos x="396" y="1066"/>
                </a:cxn>
                <a:cxn ang="0">
                  <a:pos x="485" y="849"/>
                </a:cxn>
                <a:cxn ang="0">
                  <a:pos x="518" y="603"/>
                </a:cxn>
                <a:cxn ang="0">
                  <a:pos x="485" y="515"/>
                </a:cxn>
                <a:cxn ang="0">
                  <a:pos x="768" y="0"/>
                </a:cxn>
                <a:cxn ang="0">
                  <a:pos x="745" y="164"/>
                </a:cxn>
                <a:cxn ang="0">
                  <a:pos x="697" y="392"/>
                </a:cxn>
                <a:cxn ang="0">
                  <a:pos x="660" y="562"/>
                </a:cxn>
                <a:cxn ang="0">
                  <a:pos x="627" y="714"/>
                </a:cxn>
                <a:cxn ang="0">
                  <a:pos x="580" y="919"/>
                </a:cxn>
                <a:cxn ang="0">
                  <a:pos x="542" y="1089"/>
                </a:cxn>
                <a:cxn ang="0">
                  <a:pos x="537" y="1201"/>
                </a:cxn>
                <a:cxn ang="0">
                  <a:pos x="570" y="1212"/>
                </a:cxn>
                <a:cxn ang="0">
                  <a:pos x="608" y="1177"/>
                </a:cxn>
                <a:cxn ang="0">
                  <a:pos x="679" y="1077"/>
                </a:cxn>
                <a:cxn ang="0">
                  <a:pos x="641" y="1189"/>
                </a:cxn>
                <a:cxn ang="0">
                  <a:pos x="533" y="1300"/>
                </a:cxn>
                <a:cxn ang="0">
                  <a:pos x="462" y="1312"/>
                </a:cxn>
                <a:cxn ang="0">
                  <a:pos x="434" y="1288"/>
                </a:cxn>
                <a:cxn ang="0">
                  <a:pos x="415" y="1247"/>
                </a:cxn>
                <a:cxn ang="0">
                  <a:pos x="420" y="1160"/>
                </a:cxn>
                <a:cxn ang="0">
                  <a:pos x="434" y="1054"/>
                </a:cxn>
                <a:cxn ang="0">
                  <a:pos x="321" y="1224"/>
                </a:cxn>
                <a:cxn ang="0">
                  <a:pos x="217" y="1300"/>
                </a:cxn>
                <a:cxn ang="0">
                  <a:pos x="104" y="1294"/>
                </a:cxn>
                <a:cxn ang="0">
                  <a:pos x="29" y="1224"/>
                </a:cxn>
                <a:cxn ang="0">
                  <a:pos x="0" y="1089"/>
                </a:cxn>
                <a:cxn ang="0">
                  <a:pos x="43" y="872"/>
                </a:cxn>
                <a:cxn ang="0">
                  <a:pos x="146" y="667"/>
                </a:cxn>
                <a:cxn ang="0">
                  <a:pos x="292" y="509"/>
                </a:cxn>
                <a:cxn ang="0">
                  <a:pos x="443" y="451"/>
                </a:cxn>
                <a:cxn ang="0">
                  <a:pos x="509" y="474"/>
                </a:cxn>
                <a:cxn ang="0">
                  <a:pos x="542" y="562"/>
                </a:cxn>
                <a:cxn ang="0">
                  <a:pos x="622" y="193"/>
                </a:cxn>
                <a:cxn ang="0">
                  <a:pos x="631" y="134"/>
                </a:cxn>
                <a:cxn ang="0">
                  <a:pos x="627" y="93"/>
                </a:cxn>
                <a:cxn ang="0">
                  <a:pos x="589" y="76"/>
                </a:cxn>
                <a:cxn ang="0">
                  <a:pos x="537" y="41"/>
                </a:cxn>
                <a:cxn ang="0">
                  <a:pos x="693" y="17"/>
                </a:cxn>
              </a:cxnLst>
              <a:rect l="0" t="0" r="r" b="b"/>
              <a:pathLst>
                <a:path w="777" h="1312">
                  <a:moveTo>
                    <a:pt x="448" y="497"/>
                  </a:moveTo>
                  <a:lnTo>
                    <a:pt x="401" y="509"/>
                  </a:lnTo>
                  <a:lnTo>
                    <a:pt x="354" y="539"/>
                  </a:lnTo>
                  <a:lnTo>
                    <a:pt x="306" y="585"/>
                  </a:lnTo>
                  <a:lnTo>
                    <a:pt x="250" y="673"/>
                  </a:lnTo>
                  <a:lnTo>
                    <a:pt x="203" y="779"/>
                  </a:lnTo>
                  <a:lnTo>
                    <a:pt x="165" y="884"/>
                  </a:lnTo>
                  <a:lnTo>
                    <a:pt x="142" y="995"/>
                  </a:lnTo>
                  <a:lnTo>
                    <a:pt x="132" y="1095"/>
                  </a:lnTo>
                  <a:lnTo>
                    <a:pt x="137" y="1142"/>
                  </a:lnTo>
                  <a:lnTo>
                    <a:pt x="156" y="1183"/>
                  </a:lnTo>
                  <a:lnTo>
                    <a:pt x="184" y="1206"/>
                  </a:lnTo>
                  <a:lnTo>
                    <a:pt x="222" y="1218"/>
                  </a:lnTo>
                  <a:lnTo>
                    <a:pt x="283" y="1201"/>
                  </a:lnTo>
                  <a:lnTo>
                    <a:pt x="344" y="1148"/>
                  </a:lnTo>
                  <a:lnTo>
                    <a:pt x="396" y="1066"/>
                  </a:lnTo>
                  <a:lnTo>
                    <a:pt x="448" y="966"/>
                  </a:lnTo>
                  <a:lnTo>
                    <a:pt x="485" y="849"/>
                  </a:lnTo>
                  <a:lnTo>
                    <a:pt x="509" y="726"/>
                  </a:lnTo>
                  <a:lnTo>
                    <a:pt x="518" y="603"/>
                  </a:lnTo>
                  <a:lnTo>
                    <a:pt x="509" y="550"/>
                  </a:lnTo>
                  <a:lnTo>
                    <a:pt x="485" y="515"/>
                  </a:lnTo>
                  <a:lnTo>
                    <a:pt x="448" y="497"/>
                  </a:lnTo>
                  <a:close/>
                  <a:moveTo>
                    <a:pt x="768" y="0"/>
                  </a:moveTo>
                  <a:lnTo>
                    <a:pt x="777" y="11"/>
                  </a:lnTo>
                  <a:lnTo>
                    <a:pt x="745" y="164"/>
                  </a:lnTo>
                  <a:lnTo>
                    <a:pt x="721" y="287"/>
                  </a:lnTo>
                  <a:lnTo>
                    <a:pt x="697" y="392"/>
                  </a:lnTo>
                  <a:lnTo>
                    <a:pt x="679" y="486"/>
                  </a:lnTo>
                  <a:lnTo>
                    <a:pt x="660" y="562"/>
                  </a:lnTo>
                  <a:lnTo>
                    <a:pt x="646" y="638"/>
                  </a:lnTo>
                  <a:lnTo>
                    <a:pt x="627" y="714"/>
                  </a:lnTo>
                  <a:lnTo>
                    <a:pt x="603" y="820"/>
                  </a:lnTo>
                  <a:lnTo>
                    <a:pt x="580" y="919"/>
                  </a:lnTo>
                  <a:lnTo>
                    <a:pt x="556" y="1013"/>
                  </a:lnTo>
                  <a:lnTo>
                    <a:pt x="542" y="1089"/>
                  </a:lnTo>
                  <a:lnTo>
                    <a:pt x="528" y="1177"/>
                  </a:lnTo>
                  <a:lnTo>
                    <a:pt x="537" y="1201"/>
                  </a:lnTo>
                  <a:lnTo>
                    <a:pt x="556" y="1212"/>
                  </a:lnTo>
                  <a:lnTo>
                    <a:pt x="570" y="1212"/>
                  </a:lnTo>
                  <a:lnTo>
                    <a:pt x="584" y="1201"/>
                  </a:lnTo>
                  <a:lnTo>
                    <a:pt x="608" y="1177"/>
                  </a:lnTo>
                  <a:lnTo>
                    <a:pt x="636" y="1136"/>
                  </a:lnTo>
                  <a:lnTo>
                    <a:pt x="679" y="1077"/>
                  </a:lnTo>
                  <a:lnTo>
                    <a:pt x="702" y="1095"/>
                  </a:lnTo>
                  <a:lnTo>
                    <a:pt x="641" y="1189"/>
                  </a:lnTo>
                  <a:lnTo>
                    <a:pt x="584" y="1259"/>
                  </a:lnTo>
                  <a:lnTo>
                    <a:pt x="533" y="1300"/>
                  </a:lnTo>
                  <a:lnTo>
                    <a:pt x="481" y="1312"/>
                  </a:lnTo>
                  <a:lnTo>
                    <a:pt x="462" y="1312"/>
                  </a:lnTo>
                  <a:lnTo>
                    <a:pt x="443" y="1300"/>
                  </a:lnTo>
                  <a:lnTo>
                    <a:pt x="434" y="1288"/>
                  </a:lnTo>
                  <a:lnTo>
                    <a:pt x="424" y="1271"/>
                  </a:lnTo>
                  <a:lnTo>
                    <a:pt x="415" y="1247"/>
                  </a:lnTo>
                  <a:lnTo>
                    <a:pt x="415" y="1189"/>
                  </a:lnTo>
                  <a:lnTo>
                    <a:pt x="420" y="1160"/>
                  </a:lnTo>
                  <a:lnTo>
                    <a:pt x="424" y="1113"/>
                  </a:lnTo>
                  <a:lnTo>
                    <a:pt x="434" y="1054"/>
                  </a:lnTo>
                  <a:lnTo>
                    <a:pt x="377" y="1154"/>
                  </a:lnTo>
                  <a:lnTo>
                    <a:pt x="321" y="1224"/>
                  </a:lnTo>
                  <a:lnTo>
                    <a:pt x="274" y="1271"/>
                  </a:lnTo>
                  <a:lnTo>
                    <a:pt x="217" y="1300"/>
                  </a:lnTo>
                  <a:lnTo>
                    <a:pt x="160" y="1306"/>
                  </a:lnTo>
                  <a:lnTo>
                    <a:pt x="104" y="1294"/>
                  </a:lnTo>
                  <a:lnTo>
                    <a:pt x="62" y="1271"/>
                  </a:lnTo>
                  <a:lnTo>
                    <a:pt x="29" y="1224"/>
                  </a:lnTo>
                  <a:lnTo>
                    <a:pt x="10" y="1165"/>
                  </a:lnTo>
                  <a:lnTo>
                    <a:pt x="0" y="1089"/>
                  </a:lnTo>
                  <a:lnTo>
                    <a:pt x="10" y="984"/>
                  </a:lnTo>
                  <a:lnTo>
                    <a:pt x="43" y="872"/>
                  </a:lnTo>
                  <a:lnTo>
                    <a:pt x="90" y="761"/>
                  </a:lnTo>
                  <a:lnTo>
                    <a:pt x="146" y="667"/>
                  </a:lnTo>
                  <a:lnTo>
                    <a:pt x="217" y="580"/>
                  </a:lnTo>
                  <a:lnTo>
                    <a:pt x="292" y="509"/>
                  </a:lnTo>
                  <a:lnTo>
                    <a:pt x="368" y="468"/>
                  </a:lnTo>
                  <a:lnTo>
                    <a:pt x="443" y="451"/>
                  </a:lnTo>
                  <a:lnTo>
                    <a:pt x="481" y="456"/>
                  </a:lnTo>
                  <a:lnTo>
                    <a:pt x="509" y="474"/>
                  </a:lnTo>
                  <a:lnTo>
                    <a:pt x="528" y="509"/>
                  </a:lnTo>
                  <a:lnTo>
                    <a:pt x="542" y="562"/>
                  </a:lnTo>
                  <a:lnTo>
                    <a:pt x="608" y="251"/>
                  </a:lnTo>
                  <a:lnTo>
                    <a:pt x="622" y="193"/>
                  </a:lnTo>
                  <a:lnTo>
                    <a:pt x="627" y="158"/>
                  </a:lnTo>
                  <a:lnTo>
                    <a:pt x="631" y="134"/>
                  </a:lnTo>
                  <a:lnTo>
                    <a:pt x="631" y="117"/>
                  </a:lnTo>
                  <a:lnTo>
                    <a:pt x="627" y="93"/>
                  </a:lnTo>
                  <a:lnTo>
                    <a:pt x="617" y="82"/>
                  </a:lnTo>
                  <a:lnTo>
                    <a:pt x="589" y="76"/>
                  </a:lnTo>
                  <a:lnTo>
                    <a:pt x="537" y="70"/>
                  </a:lnTo>
                  <a:lnTo>
                    <a:pt x="537" y="41"/>
                  </a:lnTo>
                  <a:lnTo>
                    <a:pt x="622" y="29"/>
                  </a:lnTo>
                  <a:lnTo>
                    <a:pt x="693" y="1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1" name="Freeform 219"/>
            <p:cNvSpPr>
              <a:spLocks/>
            </p:cNvSpPr>
            <p:nvPr/>
          </p:nvSpPr>
          <p:spPr bwMode="auto">
            <a:xfrm>
              <a:off x="9326" y="5541"/>
              <a:ext cx="876" cy="92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461" y="0"/>
                </a:cxn>
                <a:cxn ang="0">
                  <a:pos x="461" y="23"/>
                </a:cxn>
                <a:cxn ang="0">
                  <a:pos x="419" y="35"/>
                </a:cxn>
                <a:cxn ang="0">
                  <a:pos x="386" y="53"/>
                </a:cxn>
                <a:cxn ang="0">
                  <a:pos x="362" y="82"/>
                </a:cxn>
                <a:cxn ang="0">
                  <a:pos x="348" y="129"/>
                </a:cxn>
                <a:cxn ang="0">
                  <a:pos x="287" y="398"/>
                </a:cxn>
                <a:cxn ang="0">
                  <a:pos x="607" y="398"/>
                </a:cxn>
                <a:cxn ang="0">
                  <a:pos x="659" y="170"/>
                </a:cxn>
                <a:cxn ang="0">
                  <a:pos x="664" y="146"/>
                </a:cxn>
                <a:cxn ang="0">
                  <a:pos x="669" y="117"/>
                </a:cxn>
                <a:cxn ang="0">
                  <a:pos x="673" y="99"/>
                </a:cxn>
                <a:cxn ang="0">
                  <a:pos x="673" y="82"/>
                </a:cxn>
                <a:cxn ang="0">
                  <a:pos x="669" y="53"/>
                </a:cxn>
                <a:cxn ang="0">
                  <a:pos x="645" y="35"/>
                </a:cxn>
                <a:cxn ang="0">
                  <a:pos x="593" y="23"/>
                </a:cxn>
                <a:cxn ang="0">
                  <a:pos x="593" y="0"/>
                </a:cxn>
                <a:cxn ang="0">
                  <a:pos x="871" y="0"/>
                </a:cxn>
                <a:cxn ang="0">
                  <a:pos x="876" y="23"/>
                </a:cxn>
                <a:cxn ang="0">
                  <a:pos x="838" y="35"/>
                </a:cxn>
                <a:cxn ang="0">
                  <a:pos x="810" y="53"/>
                </a:cxn>
                <a:cxn ang="0">
                  <a:pos x="796" y="82"/>
                </a:cxn>
                <a:cxn ang="0">
                  <a:pos x="782" y="129"/>
                </a:cxn>
                <a:cxn ang="0">
                  <a:pos x="636" y="802"/>
                </a:cxn>
                <a:cxn ang="0">
                  <a:pos x="631" y="820"/>
                </a:cxn>
                <a:cxn ang="0">
                  <a:pos x="631" y="838"/>
                </a:cxn>
                <a:cxn ang="0">
                  <a:pos x="636" y="861"/>
                </a:cxn>
                <a:cxn ang="0">
                  <a:pos x="650" y="879"/>
                </a:cxn>
                <a:cxn ang="0">
                  <a:pos x="678" y="890"/>
                </a:cxn>
                <a:cxn ang="0">
                  <a:pos x="720" y="896"/>
                </a:cxn>
                <a:cxn ang="0">
                  <a:pos x="720" y="920"/>
                </a:cxn>
                <a:cxn ang="0">
                  <a:pos x="414" y="920"/>
                </a:cxn>
                <a:cxn ang="0">
                  <a:pos x="414" y="896"/>
                </a:cxn>
                <a:cxn ang="0">
                  <a:pos x="461" y="884"/>
                </a:cxn>
                <a:cxn ang="0">
                  <a:pos x="490" y="867"/>
                </a:cxn>
                <a:cxn ang="0">
                  <a:pos x="513" y="838"/>
                </a:cxn>
                <a:cxn ang="0">
                  <a:pos x="527" y="791"/>
                </a:cxn>
                <a:cxn ang="0">
                  <a:pos x="598" y="463"/>
                </a:cxn>
                <a:cxn ang="0">
                  <a:pos x="278" y="463"/>
                </a:cxn>
                <a:cxn ang="0">
                  <a:pos x="202" y="802"/>
                </a:cxn>
                <a:cxn ang="0">
                  <a:pos x="198" y="808"/>
                </a:cxn>
                <a:cxn ang="0">
                  <a:pos x="198" y="832"/>
                </a:cxn>
                <a:cxn ang="0">
                  <a:pos x="202" y="861"/>
                </a:cxn>
                <a:cxn ang="0">
                  <a:pos x="226" y="879"/>
                </a:cxn>
                <a:cxn ang="0">
                  <a:pos x="278" y="890"/>
                </a:cxn>
                <a:cxn ang="0">
                  <a:pos x="278" y="914"/>
                </a:cxn>
                <a:cxn ang="0">
                  <a:pos x="0" y="914"/>
                </a:cxn>
                <a:cxn ang="0">
                  <a:pos x="0" y="890"/>
                </a:cxn>
                <a:cxn ang="0">
                  <a:pos x="37" y="879"/>
                </a:cxn>
                <a:cxn ang="0">
                  <a:pos x="61" y="861"/>
                </a:cxn>
                <a:cxn ang="0">
                  <a:pos x="75" y="832"/>
                </a:cxn>
                <a:cxn ang="0">
                  <a:pos x="89" y="785"/>
                </a:cxn>
                <a:cxn ang="0">
                  <a:pos x="226" y="170"/>
                </a:cxn>
                <a:cxn ang="0">
                  <a:pos x="230" y="146"/>
                </a:cxn>
                <a:cxn ang="0">
                  <a:pos x="235" y="117"/>
                </a:cxn>
                <a:cxn ang="0">
                  <a:pos x="240" y="99"/>
                </a:cxn>
                <a:cxn ang="0">
                  <a:pos x="240" y="82"/>
                </a:cxn>
                <a:cxn ang="0">
                  <a:pos x="235" y="58"/>
                </a:cxn>
                <a:cxn ang="0">
                  <a:pos x="226" y="41"/>
                </a:cxn>
                <a:cxn ang="0">
                  <a:pos x="198" y="29"/>
                </a:cxn>
                <a:cxn ang="0">
                  <a:pos x="155" y="23"/>
                </a:cxn>
                <a:cxn ang="0">
                  <a:pos x="155" y="0"/>
                </a:cxn>
              </a:cxnLst>
              <a:rect l="0" t="0" r="r" b="b"/>
              <a:pathLst>
                <a:path w="876" h="920">
                  <a:moveTo>
                    <a:pt x="155" y="0"/>
                  </a:moveTo>
                  <a:lnTo>
                    <a:pt x="461" y="0"/>
                  </a:lnTo>
                  <a:lnTo>
                    <a:pt x="461" y="23"/>
                  </a:lnTo>
                  <a:lnTo>
                    <a:pt x="419" y="35"/>
                  </a:lnTo>
                  <a:lnTo>
                    <a:pt x="386" y="53"/>
                  </a:lnTo>
                  <a:lnTo>
                    <a:pt x="362" y="82"/>
                  </a:lnTo>
                  <a:lnTo>
                    <a:pt x="348" y="129"/>
                  </a:lnTo>
                  <a:lnTo>
                    <a:pt x="287" y="398"/>
                  </a:lnTo>
                  <a:lnTo>
                    <a:pt x="607" y="398"/>
                  </a:lnTo>
                  <a:lnTo>
                    <a:pt x="659" y="170"/>
                  </a:lnTo>
                  <a:lnTo>
                    <a:pt x="664" y="146"/>
                  </a:lnTo>
                  <a:lnTo>
                    <a:pt x="669" y="117"/>
                  </a:lnTo>
                  <a:lnTo>
                    <a:pt x="673" y="99"/>
                  </a:lnTo>
                  <a:lnTo>
                    <a:pt x="673" y="82"/>
                  </a:lnTo>
                  <a:lnTo>
                    <a:pt x="669" y="53"/>
                  </a:lnTo>
                  <a:lnTo>
                    <a:pt x="645" y="35"/>
                  </a:lnTo>
                  <a:lnTo>
                    <a:pt x="593" y="23"/>
                  </a:lnTo>
                  <a:lnTo>
                    <a:pt x="593" y="0"/>
                  </a:lnTo>
                  <a:lnTo>
                    <a:pt x="871" y="0"/>
                  </a:lnTo>
                  <a:lnTo>
                    <a:pt x="876" y="23"/>
                  </a:lnTo>
                  <a:lnTo>
                    <a:pt x="838" y="35"/>
                  </a:lnTo>
                  <a:lnTo>
                    <a:pt x="810" y="53"/>
                  </a:lnTo>
                  <a:lnTo>
                    <a:pt x="796" y="82"/>
                  </a:lnTo>
                  <a:lnTo>
                    <a:pt x="782" y="129"/>
                  </a:lnTo>
                  <a:lnTo>
                    <a:pt x="636" y="802"/>
                  </a:lnTo>
                  <a:lnTo>
                    <a:pt x="631" y="820"/>
                  </a:lnTo>
                  <a:lnTo>
                    <a:pt x="631" y="838"/>
                  </a:lnTo>
                  <a:lnTo>
                    <a:pt x="636" y="861"/>
                  </a:lnTo>
                  <a:lnTo>
                    <a:pt x="650" y="879"/>
                  </a:lnTo>
                  <a:lnTo>
                    <a:pt x="678" y="890"/>
                  </a:lnTo>
                  <a:lnTo>
                    <a:pt x="720" y="896"/>
                  </a:lnTo>
                  <a:lnTo>
                    <a:pt x="720" y="920"/>
                  </a:lnTo>
                  <a:lnTo>
                    <a:pt x="414" y="920"/>
                  </a:lnTo>
                  <a:lnTo>
                    <a:pt x="414" y="896"/>
                  </a:lnTo>
                  <a:lnTo>
                    <a:pt x="461" y="884"/>
                  </a:lnTo>
                  <a:lnTo>
                    <a:pt x="490" y="867"/>
                  </a:lnTo>
                  <a:lnTo>
                    <a:pt x="513" y="838"/>
                  </a:lnTo>
                  <a:lnTo>
                    <a:pt x="527" y="791"/>
                  </a:lnTo>
                  <a:lnTo>
                    <a:pt x="598" y="463"/>
                  </a:lnTo>
                  <a:lnTo>
                    <a:pt x="278" y="463"/>
                  </a:lnTo>
                  <a:lnTo>
                    <a:pt x="202" y="802"/>
                  </a:lnTo>
                  <a:lnTo>
                    <a:pt x="198" y="808"/>
                  </a:lnTo>
                  <a:lnTo>
                    <a:pt x="198" y="832"/>
                  </a:lnTo>
                  <a:lnTo>
                    <a:pt x="202" y="861"/>
                  </a:lnTo>
                  <a:lnTo>
                    <a:pt x="226" y="879"/>
                  </a:lnTo>
                  <a:lnTo>
                    <a:pt x="278" y="890"/>
                  </a:lnTo>
                  <a:lnTo>
                    <a:pt x="278" y="914"/>
                  </a:lnTo>
                  <a:lnTo>
                    <a:pt x="0" y="914"/>
                  </a:lnTo>
                  <a:lnTo>
                    <a:pt x="0" y="890"/>
                  </a:lnTo>
                  <a:lnTo>
                    <a:pt x="37" y="879"/>
                  </a:lnTo>
                  <a:lnTo>
                    <a:pt x="61" y="861"/>
                  </a:lnTo>
                  <a:lnTo>
                    <a:pt x="75" y="832"/>
                  </a:lnTo>
                  <a:lnTo>
                    <a:pt x="89" y="785"/>
                  </a:lnTo>
                  <a:lnTo>
                    <a:pt x="226" y="170"/>
                  </a:lnTo>
                  <a:lnTo>
                    <a:pt x="230" y="146"/>
                  </a:lnTo>
                  <a:lnTo>
                    <a:pt x="235" y="117"/>
                  </a:lnTo>
                  <a:lnTo>
                    <a:pt x="240" y="99"/>
                  </a:lnTo>
                  <a:lnTo>
                    <a:pt x="240" y="82"/>
                  </a:lnTo>
                  <a:lnTo>
                    <a:pt x="235" y="58"/>
                  </a:lnTo>
                  <a:lnTo>
                    <a:pt x="226" y="41"/>
                  </a:lnTo>
                  <a:lnTo>
                    <a:pt x="198" y="29"/>
                  </a:lnTo>
                  <a:lnTo>
                    <a:pt x="155" y="2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2" name="Freeform 220"/>
            <p:cNvSpPr>
              <a:spLocks/>
            </p:cNvSpPr>
            <p:nvPr/>
          </p:nvSpPr>
          <p:spPr bwMode="auto">
            <a:xfrm>
              <a:off x="10404" y="4849"/>
              <a:ext cx="349" cy="189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44" y="0"/>
                </a:cxn>
                <a:cxn ang="0">
                  <a:pos x="349" y="6"/>
                </a:cxn>
                <a:cxn ang="0">
                  <a:pos x="349" y="24"/>
                </a:cxn>
                <a:cxn ang="0">
                  <a:pos x="330" y="47"/>
                </a:cxn>
                <a:cxn ang="0">
                  <a:pos x="245" y="170"/>
                </a:cxn>
                <a:cxn ang="0">
                  <a:pos x="184" y="311"/>
                </a:cxn>
                <a:cxn ang="0">
                  <a:pos x="137" y="457"/>
                </a:cxn>
                <a:cxn ang="0">
                  <a:pos x="109" y="616"/>
                </a:cxn>
                <a:cxn ang="0">
                  <a:pos x="90" y="774"/>
                </a:cxn>
                <a:cxn ang="0">
                  <a:pos x="85" y="938"/>
                </a:cxn>
                <a:cxn ang="0">
                  <a:pos x="90" y="1067"/>
                </a:cxn>
                <a:cxn ang="0">
                  <a:pos x="99" y="1201"/>
                </a:cxn>
                <a:cxn ang="0">
                  <a:pos x="118" y="1336"/>
                </a:cxn>
                <a:cxn ang="0">
                  <a:pos x="151" y="1465"/>
                </a:cxn>
                <a:cxn ang="0">
                  <a:pos x="193" y="1594"/>
                </a:cxn>
                <a:cxn ang="0">
                  <a:pos x="255" y="1711"/>
                </a:cxn>
                <a:cxn ang="0">
                  <a:pos x="325" y="1822"/>
                </a:cxn>
                <a:cxn ang="0">
                  <a:pos x="344" y="1846"/>
                </a:cxn>
                <a:cxn ang="0">
                  <a:pos x="344" y="1852"/>
                </a:cxn>
                <a:cxn ang="0">
                  <a:pos x="349" y="1858"/>
                </a:cxn>
                <a:cxn ang="0">
                  <a:pos x="349" y="1887"/>
                </a:cxn>
                <a:cxn ang="0">
                  <a:pos x="344" y="1893"/>
                </a:cxn>
                <a:cxn ang="0">
                  <a:pos x="335" y="1893"/>
                </a:cxn>
                <a:cxn ang="0">
                  <a:pos x="321" y="1881"/>
                </a:cxn>
                <a:cxn ang="0">
                  <a:pos x="288" y="1852"/>
                </a:cxn>
                <a:cxn ang="0">
                  <a:pos x="245" y="1805"/>
                </a:cxn>
                <a:cxn ang="0">
                  <a:pos x="198" y="1735"/>
                </a:cxn>
                <a:cxn ang="0">
                  <a:pos x="146" y="1641"/>
                </a:cxn>
                <a:cxn ang="0">
                  <a:pos x="99" y="1535"/>
                </a:cxn>
                <a:cxn ang="0">
                  <a:pos x="52" y="1371"/>
                </a:cxn>
                <a:cxn ang="0">
                  <a:pos x="19" y="1213"/>
                </a:cxn>
                <a:cxn ang="0">
                  <a:pos x="5" y="1067"/>
                </a:cxn>
                <a:cxn ang="0">
                  <a:pos x="0" y="944"/>
                </a:cxn>
                <a:cxn ang="0">
                  <a:pos x="5" y="815"/>
                </a:cxn>
                <a:cxn ang="0">
                  <a:pos x="19" y="674"/>
                </a:cxn>
                <a:cxn ang="0">
                  <a:pos x="47" y="522"/>
                </a:cxn>
                <a:cxn ang="0">
                  <a:pos x="94" y="370"/>
                </a:cxn>
                <a:cxn ang="0">
                  <a:pos x="137" y="276"/>
                </a:cxn>
                <a:cxn ang="0">
                  <a:pos x="179" y="194"/>
                </a:cxn>
                <a:cxn ang="0">
                  <a:pos x="222" y="124"/>
                </a:cxn>
                <a:cxn ang="0">
                  <a:pos x="297" y="30"/>
                </a:cxn>
                <a:cxn ang="0">
                  <a:pos x="321" y="6"/>
                </a:cxn>
                <a:cxn ang="0">
                  <a:pos x="335" y="0"/>
                </a:cxn>
              </a:cxnLst>
              <a:rect l="0" t="0" r="r" b="b"/>
              <a:pathLst>
                <a:path w="349" h="1893">
                  <a:moveTo>
                    <a:pt x="335" y="0"/>
                  </a:moveTo>
                  <a:lnTo>
                    <a:pt x="344" y="0"/>
                  </a:lnTo>
                  <a:lnTo>
                    <a:pt x="349" y="6"/>
                  </a:lnTo>
                  <a:lnTo>
                    <a:pt x="349" y="24"/>
                  </a:lnTo>
                  <a:lnTo>
                    <a:pt x="330" y="47"/>
                  </a:lnTo>
                  <a:lnTo>
                    <a:pt x="245" y="170"/>
                  </a:lnTo>
                  <a:lnTo>
                    <a:pt x="184" y="311"/>
                  </a:lnTo>
                  <a:lnTo>
                    <a:pt x="137" y="457"/>
                  </a:lnTo>
                  <a:lnTo>
                    <a:pt x="109" y="616"/>
                  </a:lnTo>
                  <a:lnTo>
                    <a:pt x="90" y="774"/>
                  </a:lnTo>
                  <a:lnTo>
                    <a:pt x="85" y="938"/>
                  </a:lnTo>
                  <a:lnTo>
                    <a:pt x="90" y="1067"/>
                  </a:lnTo>
                  <a:lnTo>
                    <a:pt x="99" y="1201"/>
                  </a:lnTo>
                  <a:lnTo>
                    <a:pt x="118" y="1336"/>
                  </a:lnTo>
                  <a:lnTo>
                    <a:pt x="151" y="1465"/>
                  </a:lnTo>
                  <a:lnTo>
                    <a:pt x="193" y="1594"/>
                  </a:lnTo>
                  <a:lnTo>
                    <a:pt x="255" y="1711"/>
                  </a:lnTo>
                  <a:lnTo>
                    <a:pt x="325" y="1822"/>
                  </a:lnTo>
                  <a:lnTo>
                    <a:pt x="344" y="1846"/>
                  </a:lnTo>
                  <a:lnTo>
                    <a:pt x="344" y="1852"/>
                  </a:lnTo>
                  <a:lnTo>
                    <a:pt x="349" y="1858"/>
                  </a:lnTo>
                  <a:lnTo>
                    <a:pt x="349" y="1887"/>
                  </a:lnTo>
                  <a:lnTo>
                    <a:pt x="344" y="1893"/>
                  </a:lnTo>
                  <a:lnTo>
                    <a:pt x="335" y="1893"/>
                  </a:lnTo>
                  <a:lnTo>
                    <a:pt x="321" y="1881"/>
                  </a:lnTo>
                  <a:lnTo>
                    <a:pt x="288" y="1852"/>
                  </a:lnTo>
                  <a:lnTo>
                    <a:pt x="245" y="1805"/>
                  </a:lnTo>
                  <a:lnTo>
                    <a:pt x="198" y="1735"/>
                  </a:lnTo>
                  <a:lnTo>
                    <a:pt x="146" y="1641"/>
                  </a:lnTo>
                  <a:lnTo>
                    <a:pt x="99" y="1535"/>
                  </a:lnTo>
                  <a:lnTo>
                    <a:pt x="52" y="1371"/>
                  </a:lnTo>
                  <a:lnTo>
                    <a:pt x="19" y="1213"/>
                  </a:lnTo>
                  <a:lnTo>
                    <a:pt x="5" y="1067"/>
                  </a:lnTo>
                  <a:lnTo>
                    <a:pt x="0" y="944"/>
                  </a:lnTo>
                  <a:lnTo>
                    <a:pt x="5" y="815"/>
                  </a:lnTo>
                  <a:lnTo>
                    <a:pt x="19" y="674"/>
                  </a:lnTo>
                  <a:lnTo>
                    <a:pt x="47" y="522"/>
                  </a:lnTo>
                  <a:lnTo>
                    <a:pt x="94" y="370"/>
                  </a:lnTo>
                  <a:lnTo>
                    <a:pt x="137" y="276"/>
                  </a:lnTo>
                  <a:lnTo>
                    <a:pt x="179" y="194"/>
                  </a:lnTo>
                  <a:lnTo>
                    <a:pt x="222" y="124"/>
                  </a:lnTo>
                  <a:lnTo>
                    <a:pt x="297" y="30"/>
                  </a:lnTo>
                  <a:lnTo>
                    <a:pt x="321" y="6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3" name="Freeform 221"/>
            <p:cNvSpPr>
              <a:spLocks noEditPoints="1"/>
            </p:cNvSpPr>
            <p:nvPr/>
          </p:nvSpPr>
          <p:spPr bwMode="auto">
            <a:xfrm>
              <a:off x="10894" y="4973"/>
              <a:ext cx="683" cy="1312"/>
            </a:xfrm>
            <a:custGeom>
              <a:avLst/>
              <a:gdLst/>
              <a:ahLst/>
              <a:cxnLst>
                <a:cxn ang="0">
                  <a:pos x="448" y="556"/>
                </a:cxn>
                <a:cxn ang="0">
                  <a:pos x="344" y="609"/>
                </a:cxn>
                <a:cxn ang="0">
                  <a:pos x="240" y="773"/>
                </a:cxn>
                <a:cxn ang="0">
                  <a:pos x="174" y="954"/>
                </a:cxn>
                <a:cxn ang="0">
                  <a:pos x="137" y="1130"/>
                </a:cxn>
                <a:cxn ang="0">
                  <a:pos x="132" y="1224"/>
                </a:cxn>
                <a:cxn ang="0">
                  <a:pos x="151" y="1253"/>
                </a:cxn>
                <a:cxn ang="0">
                  <a:pos x="179" y="1271"/>
                </a:cxn>
                <a:cxn ang="0">
                  <a:pos x="269" y="1259"/>
                </a:cxn>
                <a:cxn ang="0">
                  <a:pos x="391" y="1160"/>
                </a:cxn>
                <a:cxn ang="0">
                  <a:pos x="485" y="990"/>
                </a:cxn>
                <a:cxn ang="0">
                  <a:pos x="547" y="796"/>
                </a:cxn>
                <a:cxn ang="0">
                  <a:pos x="547" y="644"/>
                </a:cxn>
                <a:cxn ang="0">
                  <a:pos x="495" y="562"/>
                </a:cxn>
                <a:cxn ang="0">
                  <a:pos x="368" y="0"/>
                </a:cxn>
                <a:cxn ang="0">
                  <a:pos x="217" y="744"/>
                </a:cxn>
                <a:cxn ang="0">
                  <a:pos x="335" y="550"/>
                </a:cxn>
                <a:cxn ang="0">
                  <a:pos x="448" y="468"/>
                </a:cxn>
                <a:cxn ang="0">
                  <a:pos x="565" y="468"/>
                </a:cxn>
                <a:cxn ang="0">
                  <a:pos x="650" y="544"/>
                </a:cxn>
                <a:cxn ang="0">
                  <a:pos x="683" y="685"/>
                </a:cxn>
                <a:cxn ang="0">
                  <a:pos x="627" y="943"/>
                </a:cxn>
                <a:cxn ang="0">
                  <a:pos x="490" y="1160"/>
                </a:cxn>
                <a:cxn ang="0">
                  <a:pos x="302" y="1294"/>
                </a:cxn>
                <a:cxn ang="0">
                  <a:pos x="151" y="1306"/>
                </a:cxn>
                <a:cxn ang="0">
                  <a:pos x="47" y="1265"/>
                </a:cxn>
                <a:cxn ang="0">
                  <a:pos x="0" y="1212"/>
                </a:cxn>
                <a:cxn ang="0">
                  <a:pos x="207" y="257"/>
                </a:cxn>
                <a:cxn ang="0">
                  <a:pos x="222" y="210"/>
                </a:cxn>
                <a:cxn ang="0">
                  <a:pos x="231" y="164"/>
                </a:cxn>
                <a:cxn ang="0">
                  <a:pos x="236" y="128"/>
                </a:cxn>
                <a:cxn ang="0">
                  <a:pos x="222" y="87"/>
                </a:cxn>
                <a:cxn ang="0">
                  <a:pos x="137" y="76"/>
                </a:cxn>
                <a:cxn ang="0">
                  <a:pos x="222" y="29"/>
                </a:cxn>
                <a:cxn ang="0">
                  <a:pos x="368" y="0"/>
                </a:cxn>
              </a:cxnLst>
              <a:rect l="0" t="0" r="r" b="b"/>
              <a:pathLst>
                <a:path w="683" h="1312">
                  <a:moveTo>
                    <a:pt x="448" y="550"/>
                  </a:moveTo>
                  <a:lnTo>
                    <a:pt x="448" y="556"/>
                  </a:lnTo>
                  <a:lnTo>
                    <a:pt x="396" y="568"/>
                  </a:lnTo>
                  <a:lnTo>
                    <a:pt x="344" y="609"/>
                  </a:lnTo>
                  <a:lnTo>
                    <a:pt x="292" y="679"/>
                  </a:lnTo>
                  <a:lnTo>
                    <a:pt x="240" y="773"/>
                  </a:lnTo>
                  <a:lnTo>
                    <a:pt x="207" y="861"/>
                  </a:lnTo>
                  <a:lnTo>
                    <a:pt x="174" y="954"/>
                  </a:lnTo>
                  <a:lnTo>
                    <a:pt x="151" y="1042"/>
                  </a:lnTo>
                  <a:lnTo>
                    <a:pt x="137" y="1130"/>
                  </a:lnTo>
                  <a:lnTo>
                    <a:pt x="132" y="1206"/>
                  </a:lnTo>
                  <a:lnTo>
                    <a:pt x="132" y="1224"/>
                  </a:lnTo>
                  <a:lnTo>
                    <a:pt x="141" y="1242"/>
                  </a:lnTo>
                  <a:lnTo>
                    <a:pt x="151" y="1253"/>
                  </a:lnTo>
                  <a:lnTo>
                    <a:pt x="165" y="1265"/>
                  </a:lnTo>
                  <a:lnTo>
                    <a:pt x="179" y="1271"/>
                  </a:lnTo>
                  <a:lnTo>
                    <a:pt x="203" y="1271"/>
                  </a:lnTo>
                  <a:lnTo>
                    <a:pt x="269" y="1259"/>
                  </a:lnTo>
                  <a:lnTo>
                    <a:pt x="330" y="1218"/>
                  </a:lnTo>
                  <a:lnTo>
                    <a:pt x="391" y="1160"/>
                  </a:lnTo>
                  <a:lnTo>
                    <a:pt x="443" y="1077"/>
                  </a:lnTo>
                  <a:lnTo>
                    <a:pt x="485" y="990"/>
                  </a:lnTo>
                  <a:lnTo>
                    <a:pt x="523" y="890"/>
                  </a:lnTo>
                  <a:lnTo>
                    <a:pt x="547" y="796"/>
                  </a:lnTo>
                  <a:lnTo>
                    <a:pt x="556" y="714"/>
                  </a:lnTo>
                  <a:lnTo>
                    <a:pt x="547" y="644"/>
                  </a:lnTo>
                  <a:lnTo>
                    <a:pt x="528" y="597"/>
                  </a:lnTo>
                  <a:lnTo>
                    <a:pt x="495" y="562"/>
                  </a:lnTo>
                  <a:lnTo>
                    <a:pt x="448" y="550"/>
                  </a:lnTo>
                  <a:close/>
                  <a:moveTo>
                    <a:pt x="368" y="0"/>
                  </a:moveTo>
                  <a:lnTo>
                    <a:pt x="377" y="11"/>
                  </a:lnTo>
                  <a:lnTo>
                    <a:pt x="217" y="744"/>
                  </a:lnTo>
                  <a:lnTo>
                    <a:pt x="278" y="632"/>
                  </a:lnTo>
                  <a:lnTo>
                    <a:pt x="335" y="550"/>
                  </a:lnTo>
                  <a:lnTo>
                    <a:pt x="391" y="497"/>
                  </a:lnTo>
                  <a:lnTo>
                    <a:pt x="448" y="468"/>
                  </a:lnTo>
                  <a:lnTo>
                    <a:pt x="509" y="456"/>
                  </a:lnTo>
                  <a:lnTo>
                    <a:pt x="565" y="468"/>
                  </a:lnTo>
                  <a:lnTo>
                    <a:pt x="612" y="497"/>
                  </a:lnTo>
                  <a:lnTo>
                    <a:pt x="650" y="544"/>
                  </a:lnTo>
                  <a:lnTo>
                    <a:pt x="674" y="609"/>
                  </a:lnTo>
                  <a:lnTo>
                    <a:pt x="683" y="685"/>
                  </a:lnTo>
                  <a:lnTo>
                    <a:pt x="669" y="814"/>
                  </a:lnTo>
                  <a:lnTo>
                    <a:pt x="627" y="943"/>
                  </a:lnTo>
                  <a:lnTo>
                    <a:pt x="565" y="1060"/>
                  </a:lnTo>
                  <a:lnTo>
                    <a:pt x="490" y="1160"/>
                  </a:lnTo>
                  <a:lnTo>
                    <a:pt x="400" y="1242"/>
                  </a:lnTo>
                  <a:lnTo>
                    <a:pt x="302" y="1294"/>
                  </a:lnTo>
                  <a:lnTo>
                    <a:pt x="203" y="1312"/>
                  </a:lnTo>
                  <a:lnTo>
                    <a:pt x="151" y="1306"/>
                  </a:lnTo>
                  <a:lnTo>
                    <a:pt x="94" y="1288"/>
                  </a:lnTo>
                  <a:lnTo>
                    <a:pt x="47" y="1265"/>
                  </a:lnTo>
                  <a:lnTo>
                    <a:pt x="14" y="1236"/>
                  </a:lnTo>
                  <a:lnTo>
                    <a:pt x="0" y="1212"/>
                  </a:lnTo>
                  <a:lnTo>
                    <a:pt x="0" y="1206"/>
                  </a:lnTo>
                  <a:lnTo>
                    <a:pt x="207" y="257"/>
                  </a:lnTo>
                  <a:lnTo>
                    <a:pt x="212" y="246"/>
                  </a:lnTo>
                  <a:lnTo>
                    <a:pt x="222" y="210"/>
                  </a:lnTo>
                  <a:lnTo>
                    <a:pt x="226" y="181"/>
                  </a:lnTo>
                  <a:lnTo>
                    <a:pt x="231" y="164"/>
                  </a:lnTo>
                  <a:lnTo>
                    <a:pt x="236" y="140"/>
                  </a:lnTo>
                  <a:lnTo>
                    <a:pt x="236" y="128"/>
                  </a:lnTo>
                  <a:lnTo>
                    <a:pt x="231" y="105"/>
                  </a:lnTo>
                  <a:lnTo>
                    <a:pt x="222" y="87"/>
                  </a:lnTo>
                  <a:lnTo>
                    <a:pt x="189" y="82"/>
                  </a:lnTo>
                  <a:lnTo>
                    <a:pt x="137" y="76"/>
                  </a:lnTo>
                  <a:lnTo>
                    <a:pt x="137" y="41"/>
                  </a:lnTo>
                  <a:lnTo>
                    <a:pt x="222" y="29"/>
                  </a:lnTo>
                  <a:lnTo>
                    <a:pt x="297" y="1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" name="Freeform 222"/>
            <p:cNvSpPr>
              <a:spLocks/>
            </p:cNvSpPr>
            <p:nvPr/>
          </p:nvSpPr>
          <p:spPr bwMode="auto">
            <a:xfrm>
              <a:off x="11751" y="6062"/>
              <a:ext cx="179" cy="568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23" y="12"/>
                </a:cxn>
                <a:cxn ang="0">
                  <a:pos x="151" y="53"/>
                </a:cxn>
                <a:cxn ang="0">
                  <a:pos x="175" y="117"/>
                </a:cxn>
                <a:cxn ang="0">
                  <a:pos x="179" y="199"/>
                </a:cxn>
                <a:cxn ang="0">
                  <a:pos x="175" y="199"/>
                </a:cxn>
                <a:cxn ang="0">
                  <a:pos x="165" y="305"/>
                </a:cxn>
                <a:cxn ang="0">
                  <a:pos x="142" y="393"/>
                </a:cxn>
                <a:cxn ang="0">
                  <a:pos x="113" y="469"/>
                </a:cxn>
                <a:cxn ang="0">
                  <a:pos x="80" y="522"/>
                </a:cxn>
                <a:cxn ang="0">
                  <a:pos x="57" y="557"/>
                </a:cxn>
                <a:cxn ang="0">
                  <a:pos x="38" y="568"/>
                </a:cxn>
                <a:cxn ang="0">
                  <a:pos x="33" y="568"/>
                </a:cxn>
                <a:cxn ang="0">
                  <a:pos x="29" y="563"/>
                </a:cxn>
                <a:cxn ang="0">
                  <a:pos x="24" y="551"/>
                </a:cxn>
                <a:cxn ang="0">
                  <a:pos x="24" y="539"/>
                </a:cxn>
                <a:cxn ang="0">
                  <a:pos x="43" y="516"/>
                </a:cxn>
                <a:cxn ang="0">
                  <a:pos x="80" y="457"/>
                </a:cxn>
                <a:cxn ang="0">
                  <a:pos x="113" y="387"/>
                </a:cxn>
                <a:cxn ang="0">
                  <a:pos x="137" y="299"/>
                </a:cxn>
                <a:cxn ang="0">
                  <a:pos x="146" y="199"/>
                </a:cxn>
                <a:cxn ang="0">
                  <a:pos x="146" y="176"/>
                </a:cxn>
                <a:cxn ang="0">
                  <a:pos x="142" y="170"/>
                </a:cxn>
                <a:cxn ang="0">
                  <a:pos x="137" y="170"/>
                </a:cxn>
                <a:cxn ang="0">
                  <a:pos x="123" y="188"/>
                </a:cxn>
                <a:cxn ang="0">
                  <a:pos x="95" y="199"/>
                </a:cxn>
                <a:cxn ang="0">
                  <a:pos x="80" y="199"/>
                </a:cxn>
                <a:cxn ang="0">
                  <a:pos x="47" y="194"/>
                </a:cxn>
                <a:cxn ang="0">
                  <a:pos x="19" y="170"/>
                </a:cxn>
                <a:cxn ang="0">
                  <a:pos x="5" y="135"/>
                </a:cxn>
                <a:cxn ang="0">
                  <a:pos x="0" y="100"/>
                </a:cxn>
                <a:cxn ang="0">
                  <a:pos x="5" y="65"/>
                </a:cxn>
                <a:cxn ang="0">
                  <a:pos x="19" y="29"/>
                </a:cxn>
                <a:cxn ang="0">
                  <a:pos x="47" y="6"/>
                </a:cxn>
                <a:cxn ang="0">
                  <a:pos x="80" y="0"/>
                </a:cxn>
              </a:cxnLst>
              <a:rect l="0" t="0" r="r" b="b"/>
              <a:pathLst>
                <a:path w="179" h="568">
                  <a:moveTo>
                    <a:pt x="80" y="0"/>
                  </a:moveTo>
                  <a:lnTo>
                    <a:pt x="123" y="12"/>
                  </a:lnTo>
                  <a:lnTo>
                    <a:pt x="151" y="53"/>
                  </a:lnTo>
                  <a:lnTo>
                    <a:pt x="175" y="117"/>
                  </a:lnTo>
                  <a:lnTo>
                    <a:pt x="179" y="199"/>
                  </a:lnTo>
                  <a:lnTo>
                    <a:pt x="175" y="199"/>
                  </a:lnTo>
                  <a:lnTo>
                    <a:pt x="165" y="305"/>
                  </a:lnTo>
                  <a:lnTo>
                    <a:pt x="142" y="393"/>
                  </a:lnTo>
                  <a:lnTo>
                    <a:pt x="113" y="469"/>
                  </a:lnTo>
                  <a:lnTo>
                    <a:pt x="80" y="522"/>
                  </a:lnTo>
                  <a:lnTo>
                    <a:pt x="57" y="557"/>
                  </a:lnTo>
                  <a:lnTo>
                    <a:pt x="38" y="568"/>
                  </a:lnTo>
                  <a:lnTo>
                    <a:pt x="33" y="568"/>
                  </a:lnTo>
                  <a:lnTo>
                    <a:pt x="29" y="563"/>
                  </a:lnTo>
                  <a:lnTo>
                    <a:pt x="24" y="551"/>
                  </a:lnTo>
                  <a:lnTo>
                    <a:pt x="24" y="539"/>
                  </a:lnTo>
                  <a:lnTo>
                    <a:pt x="43" y="516"/>
                  </a:lnTo>
                  <a:lnTo>
                    <a:pt x="80" y="457"/>
                  </a:lnTo>
                  <a:lnTo>
                    <a:pt x="113" y="387"/>
                  </a:lnTo>
                  <a:lnTo>
                    <a:pt x="137" y="299"/>
                  </a:lnTo>
                  <a:lnTo>
                    <a:pt x="146" y="199"/>
                  </a:lnTo>
                  <a:lnTo>
                    <a:pt x="146" y="176"/>
                  </a:lnTo>
                  <a:lnTo>
                    <a:pt x="142" y="170"/>
                  </a:lnTo>
                  <a:lnTo>
                    <a:pt x="137" y="170"/>
                  </a:lnTo>
                  <a:lnTo>
                    <a:pt x="123" y="188"/>
                  </a:lnTo>
                  <a:lnTo>
                    <a:pt x="95" y="199"/>
                  </a:lnTo>
                  <a:lnTo>
                    <a:pt x="80" y="199"/>
                  </a:lnTo>
                  <a:lnTo>
                    <a:pt x="47" y="194"/>
                  </a:lnTo>
                  <a:lnTo>
                    <a:pt x="19" y="170"/>
                  </a:lnTo>
                  <a:lnTo>
                    <a:pt x="5" y="135"/>
                  </a:lnTo>
                  <a:lnTo>
                    <a:pt x="0" y="100"/>
                  </a:lnTo>
                  <a:lnTo>
                    <a:pt x="5" y="65"/>
                  </a:lnTo>
                  <a:lnTo>
                    <a:pt x="19" y="29"/>
                  </a:lnTo>
                  <a:lnTo>
                    <a:pt x="47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" name="Freeform 223"/>
            <p:cNvSpPr>
              <a:spLocks noEditPoints="1"/>
            </p:cNvSpPr>
            <p:nvPr/>
          </p:nvSpPr>
          <p:spPr bwMode="auto">
            <a:xfrm>
              <a:off x="12279" y="5429"/>
              <a:ext cx="579" cy="856"/>
            </a:xfrm>
            <a:custGeom>
              <a:avLst/>
              <a:gdLst/>
              <a:ahLst/>
              <a:cxnLst>
                <a:cxn ang="0">
                  <a:pos x="424" y="47"/>
                </a:cxn>
                <a:cxn ang="0">
                  <a:pos x="377" y="65"/>
                </a:cxn>
                <a:cxn ang="0">
                  <a:pos x="320" y="106"/>
                </a:cxn>
                <a:cxn ang="0">
                  <a:pos x="268" y="176"/>
                </a:cxn>
                <a:cxn ang="0">
                  <a:pos x="221" y="258"/>
                </a:cxn>
                <a:cxn ang="0">
                  <a:pos x="184" y="358"/>
                </a:cxn>
                <a:cxn ang="0">
                  <a:pos x="155" y="446"/>
                </a:cxn>
                <a:cxn ang="0">
                  <a:pos x="240" y="416"/>
                </a:cxn>
                <a:cxn ang="0">
                  <a:pos x="306" y="387"/>
                </a:cxn>
                <a:cxn ang="0">
                  <a:pos x="358" y="346"/>
                </a:cxn>
                <a:cxn ang="0">
                  <a:pos x="400" y="305"/>
                </a:cxn>
                <a:cxn ang="0">
                  <a:pos x="443" y="247"/>
                </a:cxn>
                <a:cxn ang="0">
                  <a:pos x="466" y="182"/>
                </a:cxn>
                <a:cxn ang="0">
                  <a:pos x="476" y="124"/>
                </a:cxn>
                <a:cxn ang="0">
                  <a:pos x="476" y="100"/>
                </a:cxn>
                <a:cxn ang="0">
                  <a:pos x="466" y="77"/>
                </a:cxn>
                <a:cxn ang="0">
                  <a:pos x="457" y="59"/>
                </a:cxn>
                <a:cxn ang="0">
                  <a:pos x="443" y="53"/>
                </a:cxn>
                <a:cxn ang="0">
                  <a:pos x="424" y="47"/>
                </a:cxn>
                <a:cxn ang="0">
                  <a:pos x="457" y="0"/>
                </a:cxn>
                <a:cxn ang="0">
                  <a:pos x="509" y="6"/>
                </a:cxn>
                <a:cxn ang="0">
                  <a:pos x="546" y="36"/>
                </a:cxn>
                <a:cxn ang="0">
                  <a:pos x="570" y="77"/>
                </a:cxn>
                <a:cxn ang="0">
                  <a:pos x="579" y="129"/>
                </a:cxn>
                <a:cxn ang="0">
                  <a:pos x="565" y="211"/>
                </a:cxn>
                <a:cxn ang="0">
                  <a:pos x="527" y="282"/>
                </a:cxn>
                <a:cxn ang="0">
                  <a:pos x="471" y="346"/>
                </a:cxn>
                <a:cxn ang="0">
                  <a:pos x="396" y="405"/>
                </a:cxn>
                <a:cxn ang="0">
                  <a:pos x="301" y="446"/>
                </a:cxn>
                <a:cxn ang="0">
                  <a:pos x="193" y="475"/>
                </a:cxn>
                <a:cxn ang="0">
                  <a:pos x="151" y="481"/>
                </a:cxn>
                <a:cxn ang="0">
                  <a:pos x="141" y="534"/>
                </a:cxn>
                <a:cxn ang="0">
                  <a:pos x="136" y="569"/>
                </a:cxn>
                <a:cxn ang="0">
                  <a:pos x="136" y="598"/>
                </a:cxn>
                <a:cxn ang="0">
                  <a:pos x="146" y="668"/>
                </a:cxn>
                <a:cxn ang="0">
                  <a:pos x="174" y="721"/>
                </a:cxn>
                <a:cxn ang="0">
                  <a:pos x="221" y="756"/>
                </a:cxn>
                <a:cxn ang="0">
                  <a:pos x="278" y="768"/>
                </a:cxn>
                <a:cxn ang="0">
                  <a:pos x="315" y="762"/>
                </a:cxn>
                <a:cxn ang="0">
                  <a:pos x="353" y="750"/>
                </a:cxn>
                <a:cxn ang="0">
                  <a:pos x="396" y="727"/>
                </a:cxn>
                <a:cxn ang="0">
                  <a:pos x="443" y="686"/>
                </a:cxn>
                <a:cxn ang="0">
                  <a:pos x="499" y="627"/>
                </a:cxn>
                <a:cxn ang="0">
                  <a:pos x="518" y="651"/>
                </a:cxn>
                <a:cxn ang="0">
                  <a:pos x="447" y="739"/>
                </a:cxn>
                <a:cxn ang="0">
                  <a:pos x="367" y="803"/>
                </a:cxn>
                <a:cxn ang="0">
                  <a:pos x="287" y="844"/>
                </a:cxn>
                <a:cxn ang="0">
                  <a:pos x="202" y="856"/>
                </a:cxn>
                <a:cxn ang="0">
                  <a:pos x="136" y="844"/>
                </a:cxn>
                <a:cxn ang="0">
                  <a:pos x="80" y="809"/>
                </a:cxn>
                <a:cxn ang="0">
                  <a:pos x="38" y="756"/>
                </a:cxn>
                <a:cxn ang="0">
                  <a:pos x="9" y="686"/>
                </a:cxn>
                <a:cxn ang="0">
                  <a:pos x="0" y="598"/>
                </a:cxn>
                <a:cxn ang="0">
                  <a:pos x="14" y="475"/>
                </a:cxn>
                <a:cxn ang="0">
                  <a:pos x="52" y="352"/>
                </a:cxn>
                <a:cxn ang="0">
                  <a:pos x="108" y="241"/>
                </a:cxn>
                <a:cxn ang="0">
                  <a:pos x="184" y="147"/>
                </a:cxn>
                <a:cxn ang="0">
                  <a:pos x="268" y="71"/>
                </a:cxn>
                <a:cxn ang="0">
                  <a:pos x="363" y="18"/>
                </a:cxn>
                <a:cxn ang="0">
                  <a:pos x="457" y="0"/>
                </a:cxn>
              </a:cxnLst>
              <a:rect l="0" t="0" r="r" b="b"/>
              <a:pathLst>
                <a:path w="579" h="856">
                  <a:moveTo>
                    <a:pt x="424" y="47"/>
                  </a:moveTo>
                  <a:lnTo>
                    <a:pt x="377" y="65"/>
                  </a:lnTo>
                  <a:lnTo>
                    <a:pt x="320" y="106"/>
                  </a:lnTo>
                  <a:lnTo>
                    <a:pt x="268" y="176"/>
                  </a:lnTo>
                  <a:lnTo>
                    <a:pt x="221" y="258"/>
                  </a:lnTo>
                  <a:lnTo>
                    <a:pt x="184" y="358"/>
                  </a:lnTo>
                  <a:lnTo>
                    <a:pt x="155" y="446"/>
                  </a:lnTo>
                  <a:lnTo>
                    <a:pt x="240" y="416"/>
                  </a:lnTo>
                  <a:lnTo>
                    <a:pt x="306" y="387"/>
                  </a:lnTo>
                  <a:lnTo>
                    <a:pt x="358" y="346"/>
                  </a:lnTo>
                  <a:lnTo>
                    <a:pt x="400" y="305"/>
                  </a:lnTo>
                  <a:lnTo>
                    <a:pt x="443" y="247"/>
                  </a:lnTo>
                  <a:lnTo>
                    <a:pt x="466" y="182"/>
                  </a:lnTo>
                  <a:lnTo>
                    <a:pt x="476" y="124"/>
                  </a:lnTo>
                  <a:lnTo>
                    <a:pt x="476" y="100"/>
                  </a:lnTo>
                  <a:lnTo>
                    <a:pt x="466" y="77"/>
                  </a:lnTo>
                  <a:lnTo>
                    <a:pt x="457" y="59"/>
                  </a:lnTo>
                  <a:lnTo>
                    <a:pt x="443" y="53"/>
                  </a:lnTo>
                  <a:lnTo>
                    <a:pt x="424" y="47"/>
                  </a:lnTo>
                  <a:close/>
                  <a:moveTo>
                    <a:pt x="457" y="0"/>
                  </a:moveTo>
                  <a:lnTo>
                    <a:pt x="509" y="6"/>
                  </a:lnTo>
                  <a:lnTo>
                    <a:pt x="546" y="36"/>
                  </a:lnTo>
                  <a:lnTo>
                    <a:pt x="570" y="77"/>
                  </a:lnTo>
                  <a:lnTo>
                    <a:pt x="579" y="129"/>
                  </a:lnTo>
                  <a:lnTo>
                    <a:pt x="565" y="211"/>
                  </a:lnTo>
                  <a:lnTo>
                    <a:pt x="527" y="282"/>
                  </a:lnTo>
                  <a:lnTo>
                    <a:pt x="471" y="346"/>
                  </a:lnTo>
                  <a:lnTo>
                    <a:pt x="396" y="405"/>
                  </a:lnTo>
                  <a:lnTo>
                    <a:pt x="301" y="446"/>
                  </a:lnTo>
                  <a:lnTo>
                    <a:pt x="193" y="475"/>
                  </a:lnTo>
                  <a:lnTo>
                    <a:pt x="151" y="481"/>
                  </a:lnTo>
                  <a:lnTo>
                    <a:pt x="141" y="534"/>
                  </a:lnTo>
                  <a:lnTo>
                    <a:pt x="136" y="569"/>
                  </a:lnTo>
                  <a:lnTo>
                    <a:pt x="136" y="598"/>
                  </a:lnTo>
                  <a:lnTo>
                    <a:pt x="146" y="668"/>
                  </a:lnTo>
                  <a:lnTo>
                    <a:pt x="174" y="721"/>
                  </a:lnTo>
                  <a:lnTo>
                    <a:pt x="221" y="756"/>
                  </a:lnTo>
                  <a:lnTo>
                    <a:pt x="278" y="768"/>
                  </a:lnTo>
                  <a:lnTo>
                    <a:pt x="315" y="762"/>
                  </a:lnTo>
                  <a:lnTo>
                    <a:pt x="353" y="750"/>
                  </a:lnTo>
                  <a:lnTo>
                    <a:pt x="396" y="727"/>
                  </a:lnTo>
                  <a:lnTo>
                    <a:pt x="443" y="686"/>
                  </a:lnTo>
                  <a:lnTo>
                    <a:pt x="499" y="627"/>
                  </a:lnTo>
                  <a:lnTo>
                    <a:pt x="518" y="651"/>
                  </a:lnTo>
                  <a:lnTo>
                    <a:pt x="447" y="739"/>
                  </a:lnTo>
                  <a:lnTo>
                    <a:pt x="367" y="803"/>
                  </a:lnTo>
                  <a:lnTo>
                    <a:pt x="287" y="844"/>
                  </a:lnTo>
                  <a:lnTo>
                    <a:pt x="202" y="856"/>
                  </a:lnTo>
                  <a:lnTo>
                    <a:pt x="136" y="844"/>
                  </a:lnTo>
                  <a:lnTo>
                    <a:pt x="80" y="809"/>
                  </a:lnTo>
                  <a:lnTo>
                    <a:pt x="38" y="756"/>
                  </a:lnTo>
                  <a:lnTo>
                    <a:pt x="9" y="686"/>
                  </a:lnTo>
                  <a:lnTo>
                    <a:pt x="0" y="598"/>
                  </a:lnTo>
                  <a:lnTo>
                    <a:pt x="14" y="475"/>
                  </a:lnTo>
                  <a:lnTo>
                    <a:pt x="52" y="352"/>
                  </a:lnTo>
                  <a:lnTo>
                    <a:pt x="108" y="241"/>
                  </a:lnTo>
                  <a:lnTo>
                    <a:pt x="184" y="147"/>
                  </a:lnTo>
                  <a:lnTo>
                    <a:pt x="268" y="71"/>
                  </a:lnTo>
                  <a:lnTo>
                    <a:pt x="363" y="1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" name="Freeform 224"/>
            <p:cNvSpPr>
              <a:spLocks/>
            </p:cNvSpPr>
            <p:nvPr/>
          </p:nvSpPr>
          <p:spPr bwMode="auto">
            <a:xfrm>
              <a:off x="12934" y="4844"/>
              <a:ext cx="348" cy="18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4" y="0"/>
                </a:cxn>
                <a:cxn ang="0">
                  <a:pos x="28" y="11"/>
                </a:cxn>
                <a:cxn ang="0">
                  <a:pos x="61" y="41"/>
                </a:cxn>
                <a:cxn ang="0">
                  <a:pos x="103" y="93"/>
                </a:cxn>
                <a:cxn ang="0">
                  <a:pos x="150" y="158"/>
                </a:cxn>
                <a:cxn ang="0">
                  <a:pos x="202" y="252"/>
                </a:cxn>
                <a:cxn ang="0">
                  <a:pos x="249" y="357"/>
                </a:cxn>
                <a:cxn ang="0">
                  <a:pos x="296" y="515"/>
                </a:cxn>
                <a:cxn ang="0">
                  <a:pos x="329" y="673"/>
                </a:cxn>
                <a:cxn ang="0">
                  <a:pos x="343" y="820"/>
                </a:cxn>
                <a:cxn ang="0">
                  <a:pos x="348" y="943"/>
                </a:cxn>
                <a:cxn ang="0">
                  <a:pos x="343" y="1072"/>
                </a:cxn>
                <a:cxn ang="0">
                  <a:pos x="329" y="1212"/>
                </a:cxn>
                <a:cxn ang="0">
                  <a:pos x="301" y="1365"/>
                </a:cxn>
                <a:cxn ang="0">
                  <a:pos x="254" y="1517"/>
                </a:cxn>
                <a:cxn ang="0">
                  <a:pos x="212" y="1611"/>
                </a:cxn>
                <a:cxn ang="0">
                  <a:pos x="169" y="1693"/>
                </a:cxn>
                <a:cxn ang="0">
                  <a:pos x="127" y="1763"/>
                </a:cxn>
                <a:cxn ang="0">
                  <a:pos x="51" y="1857"/>
                </a:cxn>
                <a:cxn ang="0">
                  <a:pos x="28" y="1880"/>
                </a:cxn>
                <a:cxn ang="0">
                  <a:pos x="14" y="1886"/>
                </a:cxn>
                <a:cxn ang="0">
                  <a:pos x="4" y="1886"/>
                </a:cxn>
                <a:cxn ang="0">
                  <a:pos x="0" y="1880"/>
                </a:cxn>
                <a:cxn ang="0">
                  <a:pos x="0" y="1863"/>
                </a:cxn>
                <a:cxn ang="0">
                  <a:pos x="18" y="1839"/>
                </a:cxn>
                <a:cxn ang="0">
                  <a:pos x="103" y="1710"/>
                </a:cxn>
                <a:cxn ang="0">
                  <a:pos x="164" y="1570"/>
                </a:cxn>
                <a:cxn ang="0">
                  <a:pos x="212" y="1423"/>
                </a:cxn>
                <a:cxn ang="0">
                  <a:pos x="240" y="1265"/>
                </a:cxn>
                <a:cxn ang="0">
                  <a:pos x="259" y="1107"/>
                </a:cxn>
                <a:cxn ang="0">
                  <a:pos x="263" y="943"/>
                </a:cxn>
                <a:cxn ang="0">
                  <a:pos x="259" y="750"/>
                </a:cxn>
                <a:cxn ang="0">
                  <a:pos x="235" y="580"/>
                </a:cxn>
                <a:cxn ang="0">
                  <a:pos x="202" y="421"/>
                </a:cxn>
                <a:cxn ang="0">
                  <a:pos x="155" y="281"/>
                </a:cxn>
                <a:cxn ang="0">
                  <a:pos x="99" y="164"/>
                </a:cxn>
                <a:cxn ang="0">
                  <a:pos x="28" y="58"/>
                </a:cxn>
                <a:cxn ang="0">
                  <a:pos x="14" y="47"/>
                </a:cxn>
                <a:cxn ang="0">
                  <a:pos x="9" y="35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348" h="1886">
                  <a:moveTo>
                    <a:pt x="4" y="0"/>
                  </a:moveTo>
                  <a:lnTo>
                    <a:pt x="14" y="0"/>
                  </a:lnTo>
                  <a:lnTo>
                    <a:pt x="28" y="11"/>
                  </a:lnTo>
                  <a:lnTo>
                    <a:pt x="61" y="41"/>
                  </a:lnTo>
                  <a:lnTo>
                    <a:pt x="103" y="93"/>
                  </a:lnTo>
                  <a:lnTo>
                    <a:pt x="150" y="158"/>
                  </a:lnTo>
                  <a:lnTo>
                    <a:pt x="202" y="252"/>
                  </a:lnTo>
                  <a:lnTo>
                    <a:pt x="249" y="357"/>
                  </a:lnTo>
                  <a:lnTo>
                    <a:pt x="296" y="515"/>
                  </a:lnTo>
                  <a:lnTo>
                    <a:pt x="329" y="673"/>
                  </a:lnTo>
                  <a:lnTo>
                    <a:pt x="343" y="820"/>
                  </a:lnTo>
                  <a:lnTo>
                    <a:pt x="348" y="943"/>
                  </a:lnTo>
                  <a:lnTo>
                    <a:pt x="343" y="1072"/>
                  </a:lnTo>
                  <a:lnTo>
                    <a:pt x="329" y="1212"/>
                  </a:lnTo>
                  <a:lnTo>
                    <a:pt x="301" y="1365"/>
                  </a:lnTo>
                  <a:lnTo>
                    <a:pt x="254" y="1517"/>
                  </a:lnTo>
                  <a:lnTo>
                    <a:pt x="212" y="1611"/>
                  </a:lnTo>
                  <a:lnTo>
                    <a:pt x="169" y="1693"/>
                  </a:lnTo>
                  <a:lnTo>
                    <a:pt x="127" y="1763"/>
                  </a:lnTo>
                  <a:lnTo>
                    <a:pt x="51" y="1857"/>
                  </a:lnTo>
                  <a:lnTo>
                    <a:pt x="28" y="1880"/>
                  </a:lnTo>
                  <a:lnTo>
                    <a:pt x="14" y="1886"/>
                  </a:lnTo>
                  <a:lnTo>
                    <a:pt x="4" y="1886"/>
                  </a:lnTo>
                  <a:lnTo>
                    <a:pt x="0" y="1880"/>
                  </a:lnTo>
                  <a:lnTo>
                    <a:pt x="0" y="1863"/>
                  </a:lnTo>
                  <a:lnTo>
                    <a:pt x="18" y="1839"/>
                  </a:lnTo>
                  <a:lnTo>
                    <a:pt x="103" y="1710"/>
                  </a:lnTo>
                  <a:lnTo>
                    <a:pt x="164" y="1570"/>
                  </a:lnTo>
                  <a:lnTo>
                    <a:pt x="212" y="1423"/>
                  </a:lnTo>
                  <a:lnTo>
                    <a:pt x="240" y="1265"/>
                  </a:lnTo>
                  <a:lnTo>
                    <a:pt x="259" y="1107"/>
                  </a:lnTo>
                  <a:lnTo>
                    <a:pt x="263" y="943"/>
                  </a:lnTo>
                  <a:lnTo>
                    <a:pt x="259" y="750"/>
                  </a:lnTo>
                  <a:lnTo>
                    <a:pt x="235" y="580"/>
                  </a:lnTo>
                  <a:lnTo>
                    <a:pt x="202" y="421"/>
                  </a:lnTo>
                  <a:lnTo>
                    <a:pt x="155" y="281"/>
                  </a:lnTo>
                  <a:lnTo>
                    <a:pt x="99" y="164"/>
                  </a:lnTo>
                  <a:lnTo>
                    <a:pt x="28" y="58"/>
                  </a:lnTo>
                  <a:lnTo>
                    <a:pt x="14" y="47"/>
                  </a:lnTo>
                  <a:lnTo>
                    <a:pt x="9" y="35"/>
                  </a:lnTo>
                  <a:lnTo>
                    <a:pt x="0" y="23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" name="Freeform 225"/>
            <p:cNvSpPr>
              <a:spLocks noEditPoints="1"/>
            </p:cNvSpPr>
            <p:nvPr/>
          </p:nvSpPr>
          <p:spPr bwMode="auto">
            <a:xfrm>
              <a:off x="13838" y="5576"/>
              <a:ext cx="1013" cy="433"/>
            </a:xfrm>
            <a:custGeom>
              <a:avLst/>
              <a:gdLst/>
              <a:ahLst/>
              <a:cxnLst>
                <a:cxn ang="0">
                  <a:pos x="28" y="363"/>
                </a:cxn>
                <a:cxn ang="0">
                  <a:pos x="989" y="363"/>
                </a:cxn>
                <a:cxn ang="0">
                  <a:pos x="1008" y="375"/>
                </a:cxn>
                <a:cxn ang="0">
                  <a:pos x="1013" y="387"/>
                </a:cxn>
                <a:cxn ang="0">
                  <a:pos x="1013" y="410"/>
                </a:cxn>
                <a:cxn ang="0">
                  <a:pos x="1008" y="422"/>
                </a:cxn>
                <a:cxn ang="0">
                  <a:pos x="989" y="433"/>
                </a:cxn>
                <a:cxn ang="0">
                  <a:pos x="28" y="433"/>
                </a:cxn>
                <a:cxn ang="0">
                  <a:pos x="9" y="422"/>
                </a:cxn>
                <a:cxn ang="0">
                  <a:pos x="5" y="410"/>
                </a:cxn>
                <a:cxn ang="0">
                  <a:pos x="5" y="387"/>
                </a:cxn>
                <a:cxn ang="0">
                  <a:pos x="9" y="375"/>
                </a:cxn>
                <a:cxn ang="0">
                  <a:pos x="28" y="363"/>
                </a:cxn>
                <a:cxn ang="0">
                  <a:pos x="23" y="0"/>
                </a:cxn>
                <a:cxn ang="0">
                  <a:pos x="989" y="0"/>
                </a:cxn>
                <a:cxn ang="0">
                  <a:pos x="1008" y="12"/>
                </a:cxn>
                <a:cxn ang="0">
                  <a:pos x="1013" y="23"/>
                </a:cxn>
                <a:cxn ang="0">
                  <a:pos x="1013" y="47"/>
                </a:cxn>
                <a:cxn ang="0">
                  <a:pos x="1008" y="59"/>
                </a:cxn>
                <a:cxn ang="0">
                  <a:pos x="989" y="70"/>
                </a:cxn>
                <a:cxn ang="0">
                  <a:pos x="23" y="70"/>
                </a:cxn>
                <a:cxn ang="0">
                  <a:pos x="5" y="59"/>
                </a:cxn>
                <a:cxn ang="0">
                  <a:pos x="0" y="47"/>
                </a:cxn>
                <a:cxn ang="0">
                  <a:pos x="0" y="23"/>
                </a:cxn>
                <a:cxn ang="0">
                  <a:pos x="5" y="12"/>
                </a:cxn>
                <a:cxn ang="0">
                  <a:pos x="23" y="0"/>
                </a:cxn>
              </a:cxnLst>
              <a:rect l="0" t="0" r="r" b="b"/>
              <a:pathLst>
                <a:path w="1013" h="433">
                  <a:moveTo>
                    <a:pt x="28" y="363"/>
                  </a:moveTo>
                  <a:lnTo>
                    <a:pt x="989" y="363"/>
                  </a:lnTo>
                  <a:lnTo>
                    <a:pt x="1008" y="375"/>
                  </a:lnTo>
                  <a:lnTo>
                    <a:pt x="1013" y="387"/>
                  </a:lnTo>
                  <a:lnTo>
                    <a:pt x="1013" y="410"/>
                  </a:lnTo>
                  <a:lnTo>
                    <a:pt x="1008" y="422"/>
                  </a:lnTo>
                  <a:lnTo>
                    <a:pt x="989" y="433"/>
                  </a:lnTo>
                  <a:lnTo>
                    <a:pt x="28" y="433"/>
                  </a:lnTo>
                  <a:lnTo>
                    <a:pt x="9" y="422"/>
                  </a:lnTo>
                  <a:lnTo>
                    <a:pt x="5" y="410"/>
                  </a:lnTo>
                  <a:lnTo>
                    <a:pt x="5" y="387"/>
                  </a:lnTo>
                  <a:lnTo>
                    <a:pt x="9" y="375"/>
                  </a:lnTo>
                  <a:lnTo>
                    <a:pt x="28" y="363"/>
                  </a:lnTo>
                  <a:close/>
                  <a:moveTo>
                    <a:pt x="23" y="0"/>
                  </a:moveTo>
                  <a:lnTo>
                    <a:pt x="989" y="0"/>
                  </a:lnTo>
                  <a:lnTo>
                    <a:pt x="1008" y="12"/>
                  </a:lnTo>
                  <a:lnTo>
                    <a:pt x="1013" y="23"/>
                  </a:lnTo>
                  <a:lnTo>
                    <a:pt x="1013" y="47"/>
                  </a:lnTo>
                  <a:lnTo>
                    <a:pt x="1008" y="59"/>
                  </a:lnTo>
                  <a:lnTo>
                    <a:pt x="989" y="70"/>
                  </a:lnTo>
                  <a:lnTo>
                    <a:pt x="23" y="70"/>
                  </a:lnTo>
                  <a:lnTo>
                    <a:pt x="5" y="59"/>
                  </a:lnTo>
                  <a:lnTo>
                    <a:pt x="0" y="47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" name="Freeform 226"/>
            <p:cNvSpPr>
              <a:spLocks noEditPoints="1"/>
            </p:cNvSpPr>
            <p:nvPr/>
          </p:nvSpPr>
          <p:spPr bwMode="auto">
            <a:xfrm>
              <a:off x="15369" y="4978"/>
              <a:ext cx="588" cy="1301"/>
            </a:xfrm>
            <a:custGeom>
              <a:avLst/>
              <a:gdLst/>
              <a:ahLst/>
              <a:cxnLst>
                <a:cxn ang="0">
                  <a:pos x="179" y="762"/>
                </a:cxn>
                <a:cxn ang="0">
                  <a:pos x="117" y="903"/>
                </a:cxn>
                <a:cxn ang="0">
                  <a:pos x="122" y="1078"/>
                </a:cxn>
                <a:cxn ang="0">
                  <a:pos x="188" y="1213"/>
                </a:cxn>
                <a:cxn ang="0">
                  <a:pos x="306" y="1260"/>
                </a:cxn>
                <a:cxn ang="0">
                  <a:pos x="405" y="1225"/>
                </a:cxn>
                <a:cxn ang="0">
                  <a:pos x="461" y="1125"/>
                </a:cxn>
                <a:cxn ang="0">
                  <a:pos x="466" y="990"/>
                </a:cxn>
                <a:cxn ang="0">
                  <a:pos x="424" y="885"/>
                </a:cxn>
                <a:cxn ang="0">
                  <a:pos x="325" y="780"/>
                </a:cxn>
                <a:cxn ang="0">
                  <a:pos x="282" y="59"/>
                </a:cxn>
                <a:cxn ang="0">
                  <a:pos x="165" y="112"/>
                </a:cxn>
                <a:cxn ang="0">
                  <a:pos x="117" y="246"/>
                </a:cxn>
                <a:cxn ang="0">
                  <a:pos x="146" y="369"/>
                </a:cxn>
                <a:cxn ang="0">
                  <a:pos x="235" y="487"/>
                </a:cxn>
                <a:cxn ang="0">
                  <a:pos x="311" y="551"/>
                </a:cxn>
                <a:cxn ang="0">
                  <a:pos x="320" y="545"/>
                </a:cxn>
                <a:cxn ang="0">
                  <a:pos x="381" y="481"/>
                </a:cxn>
                <a:cxn ang="0">
                  <a:pos x="442" y="352"/>
                </a:cxn>
                <a:cxn ang="0">
                  <a:pos x="442" y="200"/>
                </a:cxn>
                <a:cxn ang="0">
                  <a:pos x="386" y="94"/>
                </a:cxn>
                <a:cxn ang="0">
                  <a:pos x="282" y="59"/>
                </a:cxn>
                <a:cxn ang="0">
                  <a:pos x="381" y="12"/>
                </a:cxn>
                <a:cxn ang="0">
                  <a:pos x="508" y="112"/>
                </a:cxn>
                <a:cxn ang="0">
                  <a:pos x="556" y="270"/>
                </a:cxn>
                <a:cxn ang="0">
                  <a:pos x="527" y="405"/>
                </a:cxn>
                <a:cxn ang="0">
                  <a:pos x="433" y="522"/>
                </a:cxn>
                <a:cxn ang="0">
                  <a:pos x="353" y="575"/>
                </a:cxn>
                <a:cxn ang="0">
                  <a:pos x="358" y="580"/>
                </a:cxn>
                <a:cxn ang="0">
                  <a:pos x="494" y="721"/>
                </a:cxn>
                <a:cxn ang="0">
                  <a:pos x="570" y="850"/>
                </a:cxn>
                <a:cxn ang="0">
                  <a:pos x="588" y="985"/>
                </a:cxn>
                <a:cxn ang="0">
                  <a:pos x="551" y="1155"/>
                </a:cxn>
                <a:cxn ang="0">
                  <a:pos x="452" y="1260"/>
                </a:cxn>
                <a:cxn ang="0">
                  <a:pos x="292" y="1301"/>
                </a:cxn>
                <a:cxn ang="0">
                  <a:pos x="136" y="1260"/>
                </a:cxn>
                <a:cxn ang="0">
                  <a:pos x="37" y="1155"/>
                </a:cxn>
                <a:cxn ang="0">
                  <a:pos x="0" y="990"/>
                </a:cxn>
                <a:cxn ang="0">
                  <a:pos x="14" y="879"/>
                </a:cxn>
                <a:cxn ang="0">
                  <a:pos x="75" y="780"/>
                </a:cxn>
                <a:cxn ang="0">
                  <a:pos x="198" y="651"/>
                </a:cxn>
                <a:cxn ang="0">
                  <a:pos x="89" y="528"/>
                </a:cxn>
                <a:cxn ang="0">
                  <a:pos x="33" y="434"/>
                </a:cxn>
                <a:cxn ang="0">
                  <a:pos x="9" y="346"/>
                </a:cxn>
                <a:cxn ang="0">
                  <a:pos x="23" y="205"/>
                </a:cxn>
                <a:cxn ang="0">
                  <a:pos x="122" y="59"/>
                </a:cxn>
                <a:cxn ang="0">
                  <a:pos x="296" y="0"/>
                </a:cxn>
              </a:cxnLst>
              <a:rect l="0" t="0" r="r" b="b"/>
              <a:pathLst>
                <a:path w="588" h="1301">
                  <a:moveTo>
                    <a:pt x="235" y="698"/>
                  </a:moveTo>
                  <a:lnTo>
                    <a:pt x="179" y="762"/>
                  </a:lnTo>
                  <a:lnTo>
                    <a:pt x="141" y="826"/>
                  </a:lnTo>
                  <a:lnTo>
                    <a:pt x="117" y="903"/>
                  </a:lnTo>
                  <a:lnTo>
                    <a:pt x="113" y="985"/>
                  </a:lnTo>
                  <a:lnTo>
                    <a:pt x="122" y="1078"/>
                  </a:lnTo>
                  <a:lnTo>
                    <a:pt x="146" y="1155"/>
                  </a:lnTo>
                  <a:lnTo>
                    <a:pt x="188" y="1213"/>
                  </a:lnTo>
                  <a:lnTo>
                    <a:pt x="240" y="1248"/>
                  </a:lnTo>
                  <a:lnTo>
                    <a:pt x="306" y="1260"/>
                  </a:lnTo>
                  <a:lnTo>
                    <a:pt x="358" y="1248"/>
                  </a:lnTo>
                  <a:lnTo>
                    <a:pt x="405" y="1225"/>
                  </a:lnTo>
                  <a:lnTo>
                    <a:pt x="438" y="1178"/>
                  </a:lnTo>
                  <a:lnTo>
                    <a:pt x="461" y="1125"/>
                  </a:lnTo>
                  <a:lnTo>
                    <a:pt x="471" y="1055"/>
                  </a:lnTo>
                  <a:lnTo>
                    <a:pt x="466" y="990"/>
                  </a:lnTo>
                  <a:lnTo>
                    <a:pt x="452" y="938"/>
                  </a:lnTo>
                  <a:lnTo>
                    <a:pt x="424" y="885"/>
                  </a:lnTo>
                  <a:lnTo>
                    <a:pt x="381" y="838"/>
                  </a:lnTo>
                  <a:lnTo>
                    <a:pt x="325" y="780"/>
                  </a:lnTo>
                  <a:lnTo>
                    <a:pt x="235" y="698"/>
                  </a:lnTo>
                  <a:close/>
                  <a:moveTo>
                    <a:pt x="282" y="59"/>
                  </a:moveTo>
                  <a:lnTo>
                    <a:pt x="216" y="71"/>
                  </a:lnTo>
                  <a:lnTo>
                    <a:pt x="165" y="112"/>
                  </a:lnTo>
                  <a:lnTo>
                    <a:pt x="132" y="170"/>
                  </a:lnTo>
                  <a:lnTo>
                    <a:pt x="117" y="246"/>
                  </a:lnTo>
                  <a:lnTo>
                    <a:pt x="122" y="311"/>
                  </a:lnTo>
                  <a:lnTo>
                    <a:pt x="146" y="369"/>
                  </a:lnTo>
                  <a:lnTo>
                    <a:pt x="179" y="428"/>
                  </a:lnTo>
                  <a:lnTo>
                    <a:pt x="235" y="487"/>
                  </a:lnTo>
                  <a:lnTo>
                    <a:pt x="306" y="551"/>
                  </a:lnTo>
                  <a:lnTo>
                    <a:pt x="311" y="551"/>
                  </a:lnTo>
                  <a:lnTo>
                    <a:pt x="315" y="545"/>
                  </a:lnTo>
                  <a:lnTo>
                    <a:pt x="320" y="545"/>
                  </a:lnTo>
                  <a:lnTo>
                    <a:pt x="325" y="539"/>
                  </a:lnTo>
                  <a:lnTo>
                    <a:pt x="381" y="481"/>
                  </a:lnTo>
                  <a:lnTo>
                    <a:pt x="419" y="422"/>
                  </a:lnTo>
                  <a:lnTo>
                    <a:pt x="442" y="352"/>
                  </a:lnTo>
                  <a:lnTo>
                    <a:pt x="452" y="276"/>
                  </a:lnTo>
                  <a:lnTo>
                    <a:pt x="442" y="200"/>
                  </a:lnTo>
                  <a:lnTo>
                    <a:pt x="424" y="141"/>
                  </a:lnTo>
                  <a:lnTo>
                    <a:pt x="386" y="94"/>
                  </a:lnTo>
                  <a:lnTo>
                    <a:pt x="339" y="71"/>
                  </a:lnTo>
                  <a:lnTo>
                    <a:pt x="282" y="59"/>
                  </a:lnTo>
                  <a:close/>
                  <a:moveTo>
                    <a:pt x="296" y="0"/>
                  </a:moveTo>
                  <a:lnTo>
                    <a:pt x="381" y="12"/>
                  </a:lnTo>
                  <a:lnTo>
                    <a:pt x="452" y="53"/>
                  </a:lnTo>
                  <a:lnTo>
                    <a:pt x="508" y="112"/>
                  </a:lnTo>
                  <a:lnTo>
                    <a:pt x="541" y="182"/>
                  </a:lnTo>
                  <a:lnTo>
                    <a:pt x="556" y="270"/>
                  </a:lnTo>
                  <a:lnTo>
                    <a:pt x="551" y="340"/>
                  </a:lnTo>
                  <a:lnTo>
                    <a:pt x="527" y="405"/>
                  </a:lnTo>
                  <a:lnTo>
                    <a:pt x="490" y="463"/>
                  </a:lnTo>
                  <a:lnTo>
                    <a:pt x="433" y="522"/>
                  </a:lnTo>
                  <a:lnTo>
                    <a:pt x="358" y="580"/>
                  </a:lnTo>
                  <a:lnTo>
                    <a:pt x="353" y="575"/>
                  </a:lnTo>
                  <a:lnTo>
                    <a:pt x="353" y="580"/>
                  </a:lnTo>
                  <a:lnTo>
                    <a:pt x="358" y="580"/>
                  </a:lnTo>
                  <a:lnTo>
                    <a:pt x="433" y="657"/>
                  </a:lnTo>
                  <a:lnTo>
                    <a:pt x="494" y="721"/>
                  </a:lnTo>
                  <a:lnTo>
                    <a:pt x="541" y="791"/>
                  </a:lnTo>
                  <a:lnTo>
                    <a:pt x="570" y="850"/>
                  </a:lnTo>
                  <a:lnTo>
                    <a:pt x="584" y="914"/>
                  </a:lnTo>
                  <a:lnTo>
                    <a:pt x="588" y="985"/>
                  </a:lnTo>
                  <a:lnTo>
                    <a:pt x="579" y="1072"/>
                  </a:lnTo>
                  <a:lnTo>
                    <a:pt x="551" y="1155"/>
                  </a:lnTo>
                  <a:lnTo>
                    <a:pt x="508" y="1213"/>
                  </a:lnTo>
                  <a:lnTo>
                    <a:pt x="452" y="1260"/>
                  </a:lnTo>
                  <a:lnTo>
                    <a:pt x="377" y="1289"/>
                  </a:lnTo>
                  <a:lnTo>
                    <a:pt x="292" y="1301"/>
                  </a:lnTo>
                  <a:lnTo>
                    <a:pt x="212" y="1289"/>
                  </a:lnTo>
                  <a:lnTo>
                    <a:pt x="136" y="1260"/>
                  </a:lnTo>
                  <a:lnTo>
                    <a:pt x="80" y="1213"/>
                  </a:lnTo>
                  <a:lnTo>
                    <a:pt x="37" y="1155"/>
                  </a:lnTo>
                  <a:lnTo>
                    <a:pt x="9" y="1078"/>
                  </a:lnTo>
                  <a:lnTo>
                    <a:pt x="0" y="990"/>
                  </a:lnTo>
                  <a:lnTo>
                    <a:pt x="4" y="932"/>
                  </a:lnTo>
                  <a:lnTo>
                    <a:pt x="14" y="879"/>
                  </a:lnTo>
                  <a:lnTo>
                    <a:pt x="37" y="832"/>
                  </a:lnTo>
                  <a:lnTo>
                    <a:pt x="75" y="780"/>
                  </a:lnTo>
                  <a:lnTo>
                    <a:pt x="127" y="721"/>
                  </a:lnTo>
                  <a:lnTo>
                    <a:pt x="198" y="651"/>
                  </a:lnTo>
                  <a:lnTo>
                    <a:pt x="136" y="580"/>
                  </a:lnTo>
                  <a:lnTo>
                    <a:pt x="89" y="528"/>
                  </a:lnTo>
                  <a:lnTo>
                    <a:pt x="56" y="475"/>
                  </a:lnTo>
                  <a:lnTo>
                    <a:pt x="33" y="434"/>
                  </a:lnTo>
                  <a:lnTo>
                    <a:pt x="19" y="393"/>
                  </a:lnTo>
                  <a:lnTo>
                    <a:pt x="9" y="346"/>
                  </a:lnTo>
                  <a:lnTo>
                    <a:pt x="9" y="299"/>
                  </a:lnTo>
                  <a:lnTo>
                    <a:pt x="23" y="205"/>
                  </a:lnTo>
                  <a:lnTo>
                    <a:pt x="61" y="123"/>
                  </a:lnTo>
                  <a:lnTo>
                    <a:pt x="122" y="59"/>
                  </a:lnTo>
                  <a:lnTo>
                    <a:pt x="202" y="1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636" y="440668"/>
            <a:ext cx="683895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err="1" smtClean="0"/>
              <a:t>Geometric</a:t>
            </a:r>
            <a:r>
              <a:rPr lang="fr-FR" dirty="0" smtClean="0"/>
              <a:t> graphs</a:t>
            </a:r>
          </a:p>
        </p:txBody>
      </p:sp>
      <p:sp>
        <p:nvSpPr>
          <p:cNvPr id="4099" name="Text Box 36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925" y="3249613"/>
            <a:ext cx="5005388" cy="284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574675" indent="-287338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In this talk 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i="1" dirty="0" err="1">
                <a:latin typeface="Times New Roman" pitchFamily="18" charset="0"/>
                <a:cs typeface="Times New Roman" pitchFamily="18" charset="0"/>
              </a:rPr>
              <a:t>E,d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/>
              <a:t>is the </a:t>
            </a:r>
            <a:r>
              <a:rPr lang="en-GB" sz="2000" dirty="0">
                <a:solidFill>
                  <a:srgbClr val="CC0066"/>
                </a:solidFill>
              </a:rPr>
              <a:t>Euclidean plane</a:t>
            </a:r>
            <a:endParaRPr lang="en-GB" sz="2000" dirty="0"/>
          </a:p>
          <a:p>
            <a:pPr marL="574675" indent="-287338" algn="l">
              <a:lnSpc>
                <a:spcPct val="100000"/>
              </a:lnSpc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100" dirty="0"/>
          </a:p>
          <a:p>
            <a:pPr marL="574675" indent="-287338" algn="l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Goals:</a:t>
            </a:r>
          </a:p>
          <a:p>
            <a:pPr marL="574675" indent="-287338" algn="l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dirty="0"/>
              <a:t>Small stretch </a:t>
            </a:r>
            <a:r>
              <a:rPr lang="en-GB" sz="2000" b="1" i="1" dirty="0"/>
              <a:t>s</a:t>
            </a:r>
            <a:endParaRPr lang="en-GB" sz="2000" b="1" dirty="0"/>
          </a:p>
          <a:p>
            <a:pPr marL="574675" indent="-287338" algn="l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Few edges</a:t>
            </a:r>
          </a:p>
          <a:p>
            <a:pPr marL="574675" indent="-287338" algn="l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dirty="0"/>
              <a:t>Small </a:t>
            </a:r>
            <a:r>
              <a:rPr lang="en-GB" sz="2000" b="1" dirty="0">
                <a:solidFill>
                  <a:srgbClr val="CC0066"/>
                </a:solidFill>
              </a:rPr>
              <a:t>max degree</a:t>
            </a:r>
          </a:p>
          <a:p>
            <a:pPr marL="574675" indent="-287338" algn="l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Routable</a:t>
            </a:r>
          </a:p>
          <a:p>
            <a:pPr marL="574675" indent="-287338" algn="l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 dirty="0"/>
              <a:t>Planar</a:t>
            </a:r>
          </a:p>
          <a:p>
            <a:pPr marL="574675" indent="-287338" algn="l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…</a:t>
            </a:r>
          </a:p>
        </p:txBody>
      </p:sp>
      <p:pic>
        <p:nvPicPr>
          <p:cNvPr id="132753" name="Picture 37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5388" y="1655763"/>
            <a:ext cx="239712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73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1700213"/>
            <a:ext cx="24479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575" name="Picture 43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5084763"/>
            <a:ext cx="2909887" cy="20081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grpSp>
        <p:nvGrpSpPr>
          <p:cNvPr id="2" name="Group 4394"/>
          <p:cNvGrpSpPr>
            <a:grpSpLocks/>
          </p:cNvGrpSpPr>
          <p:nvPr/>
        </p:nvGrpSpPr>
        <p:grpSpPr bwMode="auto">
          <a:xfrm>
            <a:off x="5759450" y="4329113"/>
            <a:ext cx="2984500" cy="2493962"/>
            <a:chOff x="3470" y="2704"/>
            <a:chExt cx="1880" cy="1571"/>
          </a:xfrm>
        </p:grpSpPr>
        <p:pic>
          <p:nvPicPr>
            <p:cNvPr id="4111" name="Picture 439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0" y="2704"/>
              <a:ext cx="1880" cy="141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sp>
          <p:nvSpPr>
            <p:cNvPr id="4112" name="Text Box 4396"/>
            <p:cNvSpPr txBox="1">
              <a:spLocks noChangeArrowheads="1"/>
            </p:cNvSpPr>
            <p:nvPr/>
          </p:nvSpPr>
          <p:spPr bwMode="auto">
            <a:xfrm>
              <a:off x="4093" y="4110"/>
              <a:ext cx="402" cy="1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/>
            </a:p>
          </p:txBody>
        </p:sp>
      </p:grpSp>
      <p:pic>
        <p:nvPicPr>
          <p:cNvPr id="140589" name="Picture 43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9450" y="4545013"/>
            <a:ext cx="3019425" cy="2022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140590" name="Picture 439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0888" y="4545013"/>
            <a:ext cx="2947987" cy="19732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140591" name="Picture 439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3300" y="4219575"/>
            <a:ext cx="2516188" cy="25161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140592" name="Picture 44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38838" y="4256088"/>
            <a:ext cx="3271837" cy="21891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140593" name="Picture 440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4256088"/>
            <a:ext cx="3632200" cy="22653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40594" name="Text Box 4402"/>
          <p:cNvSpPr txBox="1">
            <a:spLocks noChangeArrowheads="1"/>
          </p:cNvSpPr>
          <p:nvPr/>
        </p:nvSpPr>
        <p:spPr bwMode="auto">
          <a:xfrm>
            <a:off x="6191250" y="5048250"/>
            <a:ext cx="2557463" cy="13874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739775" indent="-282575" algn="l">
              <a:spcBef>
                <a:spcPct val="5000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i="1" dirty="0"/>
              <a:t>www.2m40.com</a:t>
            </a:r>
          </a:p>
          <a:p>
            <a:pPr marL="739775" indent="-282575" algn="l">
              <a:spcBef>
                <a:spcPct val="5000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Accidents :</a:t>
            </a:r>
          </a:p>
          <a:p>
            <a:pPr marL="739775" indent="-282575" algn="l">
              <a:spcBef>
                <a:spcPct val="5000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- 26 en 2009</a:t>
            </a:r>
          </a:p>
          <a:p>
            <a:pPr marL="457200" algn="l">
              <a:spcBef>
                <a:spcPct val="500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 10 en 2010</a:t>
            </a:r>
          </a:p>
          <a:p>
            <a:pPr marL="457200" algn="l">
              <a:spcBef>
                <a:spcPct val="500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/>
              <a:t> The last one:  June 9th</a:t>
            </a:r>
          </a:p>
        </p:txBody>
      </p:sp>
      <p:sp>
        <p:nvSpPr>
          <p:cNvPr id="4110" name="TextBox 110"/>
          <p:cNvSpPr txBox="1">
            <a:spLocks noChangeArrowheads="1"/>
          </p:cNvSpPr>
          <p:nvPr/>
        </p:nvSpPr>
        <p:spPr bwMode="auto">
          <a:xfrm>
            <a:off x="358775" y="1700213"/>
            <a:ext cx="345598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Comic Sans MS" pitchFamily="66" charset="0"/>
              <a:buNone/>
            </a:pPr>
            <a:r>
              <a:rPr lang="en-US" sz="2000" dirty="0"/>
              <a:t>Let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E,d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/>
              <a:t>be a metric space.</a:t>
            </a:r>
          </a:p>
          <a:p>
            <a:pPr algn="l">
              <a:buFont typeface="Comic Sans MS" pitchFamily="66" charset="0"/>
              <a:buNone/>
            </a:pPr>
            <a:r>
              <a:rPr lang="en-US" sz="2000" dirty="0"/>
              <a:t>Let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/>
              <a:t> be a set of points of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/>
              <a:t>.</a:t>
            </a:r>
          </a:p>
          <a:p>
            <a:pPr algn="l">
              <a:buFont typeface="Comic Sans MS" pitchFamily="66" charset="0"/>
              <a:buNone/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G(S) </a:t>
            </a:r>
            <a:r>
              <a:rPr lang="en-US" sz="2000" dirty="0"/>
              <a:t>is the complete graph.</a:t>
            </a:r>
          </a:p>
          <a:p>
            <a:pPr algn="l">
              <a:buFont typeface="Comic Sans MS" pitchFamily="66" charset="0"/>
              <a:buNone/>
            </a:pPr>
            <a:r>
              <a:rPr lang="en-US" sz="2000" dirty="0"/>
              <a:t>The length of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(u, v) </a:t>
            </a:r>
            <a:r>
              <a:rPr lang="en-US" sz="2000" dirty="0"/>
              <a:t>is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d(u, v).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475656" y="332656"/>
            <a:ext cx="6835775" cy="1433513"/>
          </a:xfrm>
        </p:spPr>
        <p:txBody>
          <a:bodyPr/>
          <a:lstStyle/>
          <a:p>
            <a:r>
              <a:rPr lang="en-GB" dirty="0" smtClean="0"/>
              <a:t>Motivation: </a:t>
            </a:r>
            <a:r>
              <a:rPr lang="en-GB" i="1" dirty="0" err="1" smtClean="0"/>
              <a:t>scatternet</a:t>
            </a:r>
            <a:endParaRPr lang="en-GB" sz="1200" i="1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84550" y="1844675"/>
            <a:ext cx="4679950" cy="4259263"/>
            <a:chOff x="2132" y="1162"/>
            <a:chExt cx="2948" cy="2683"/>
          </a:xfrm>
        </p:grpSpPr>
        <p:pic>
          <p:nvPicPr>
            <p:cNvPr id="512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2" y="1162"/>
              <a:ext cx="2948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Text Box 4"/>
            <p:cNvSpPr txBox="1">
              <a:spLocks noChangeArrowheads="1"/>
            </p:cNvSpPr>
            <p:nvPr/>
          </p:nvSpPr>
          <p:spPr bwMode="auto">
            <a:xfrm>
              <a:off x="2200" y="3090"/>
              <a:ext cx="2863" cy="1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1200"/>
                <a:t>Source : http://www.acm.org/crossroads/xrds9-4/blue.html</a:t>
              </a:r>
            </a:p>
          </p:txBody>
        </p:sp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2132" y="3363"/>
              <a:ext cx="2886" cy="48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 algn="l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r>
                <a:rPr lang="en-GB" dirty="0" err="1">
                  <a:solidFill>
                    <a:srgbClr val="CC0066"/>
                  </a:solidFill>
                </a:rPr>
                <a:t>scatternet</a:t>
              </a:r>
              <a:r>
                <a:rPr lang="en-GB" dirty="0"/>
                <a:t>: ad hoc network composed of </a:t>
              </a:r>
              <a:r>
                <a:rPr lang="en-GB" dirty="0" err="1"/>
                <a:t>piconets</a:t>
              </a:r>
              <a:r>
                <a:rPr lang="en-GB" dirty="0"/>
                <a:t>.</a:t>
              </a:r>
            </a:p>
            <a:p>
              <a:pPr marL="457200" algn="l">
                <a:tabLst>
                  <a:tab pos="446088" algn="l"/>
                  <a:tab pos="623888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r>
                <a:rPr lang="en-GB" dirty="0"/>
                <a:t>	A node can be a slave for several </a:t>
              </a:r>
              <a:r>
                <a:rPr lang="en-GB" dirty="0" err="1"/>
                <a:t>piconets</a:t>
              </a:r>
              <a:endParaRPr lang="en-GB" dirty="0"/>
            </a:p>
            <a:p>
              <a:pPr marL="457200" algn="l">
                <a:tabLst>
                  <a:tab pos="446088" algn="l"/>
                  <a:tab pos="623888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  <a:defRPr/>
              </a:pPr>
              <a:r>
                <a:rPr lang="en-GB" dirty="0"/>
                <a:t>	A node can be master of only one </a:t>
              </a:r>
              <a:r>
                <a:rPr lang="en-GB" dirty="0" err="1"/>
                <a:t>piconet</a:t>
              </a:r>
              <a:endParaRPr lang="en-GB" dirty="0"/>
            </a:p>
          </p:txBody>
        </p:sp>
      </p:grpSp>
      <p:grpSp>
        <p:nvGrpSpPr>
          <p:cNvPr id="5124" name="Group 11"/>
          <p:cNvGrpSpPr>
            <a:grpSpLocks/>
          </p:cNvGrpSpPr>
          <p:nvPr/>
        </p:nvGrpSpPr>
        <p:grpSpPr bwMode="auto">
          <a:xfrm>
            <a:off x="358775" y="1952625"/>
            <a:ext cx="2881313" cy="4151313"/>
            <a:chOff x="226" y="1230"/>
            <a:chExt cx="1815" cy="2615"/>
          </a:xfrm>
        </p:grpSpPr>
        <p:pic>
          <p:nvPicPr>
            <p:cNvPr id="512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230"/>
              <a:ext cx="1701" cy="14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sp>
          <p:nvSpPr>
            <p:cNvPr id="5127" name="Text Box 6"/>
            <p:cNvSpPr txBox="1">
              <a:spLocks noChangeArrowheads="1"/>
            </p:cNvSpPr>
            <p:nvPr/>
          </p:nvSpPr>
          <p:spPr bwMode="auto">
            <a:xfrm>
              <a:off x="226" y="3363"/>
              <a:ext cx="1630" cy="48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 algn="l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>
                  <a:solidFill>
                    <a:srgbClr val="CC0066"/>
                  </a:solidFill>
                </a:rPr>
                <a:t>Piconet</a:t>
              </a:r>
              <a:r>
                <a:rPr lang="en-GB"/>
                <a:t>: Bluetooth PAN</a:t>
              </a:r>
            </a:p>
            <a:p>
              <a:pPr lvl="2" algn="l"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/>
                <a:t>  1 Master</a:t>
              </a:r>
            </a:p>
            <a:p>
              <a:pPr lvl="2" algn="l"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/>
                <a:t>  At most 7 slaves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723" y="2738"/>
              <a:ext cx="1195" cy="1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1200"/>
                <a:t>Source : zdnetasia</a:t>
              </a:r>
            </a:p>
          </p:txBody>
        </p:sp>
      </p:grp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4" cstate="print"/>
          <a:srcRect r="1210"/>
          <a:stretch>
            <a:fillRect/>
          </a:stretch>
        </p:blipFill>
        <p:spPr bwMode="auto">
          <a:xfrm>
            <a:off x="539750" y="225425"/>
            <a:ext cx="957263" cy="1295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1511660" y="332656"/>
            <a:ext cx="6835775" cy="1433513"/>
          </a:xfrm>
        </p:spPr>
        <p:txBody>
          <a:bodyPr/>
          <a:lstStyle/>
          <a:p>
            <a:r>
              <a:rPr lang="fr-FR" dirty="0" smtClean="0"/>
              <a:t>Delaunay Triangulation</a:t>
            </a:r>
          </a:p>
        </p:txBody>
      </p:sp>
      <p:pic>
        <p:nvPicPr>
          <p:cNvPr id="6147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734050" y="1820863"/>
            <a:ext cx="3086100" cy="3048000"/>
          </a:xfrm>
        </p:spPr>
      </p:pic>
      <p:pic>
        <p:nvPicPr>
          <p:cNvPr id="95253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254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2463" y="18208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255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257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258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259" name="Picture 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260" name="Picture 2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34050" y="18208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261" name="Picture 2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050" y="1844675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6" name="Picture 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404813"/>
            <a:ext cx="1430337" cy="141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7" name="Picture 4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1430337" cy="141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8" name="Text Box 295"/>
          <p:cNvSpPr txBox="1">
            <a:spLocks noChangeArrowheads="1"/>
          </p:cNvSpPr>
          <p:nvPr/>
        </p:nvSpPr>
        <p:spPr bwMode="auto">
          <a:xfrm>
            <a:off x="539750" y="2589213"/>
            <a:ext cx="920750" cy="311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39775" indent="-282575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1800"/>
          </a:p>
        </p:txBody>
      </p:sp>
      <p:sp>
        <p:nvSpPr>
          <p:cNvPr id="6159" name="TextBox 298"/>
          <p:cNvSpPr txBox="1">
            <a:spLocks noChangeArrowheads="1"/>
          </p:cNvSpPr>
          <p:nvPr/>
        </p:nvSpPr>
        <p:spPr bwMode="auto">
          <a:xfrm>
            <a:off x="719138" y="2097088"/>
            <a:ext cx="5234125" cy="424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Comic Sans MS" pitchFamily="66" charset="0"/>
              <a:buNone/>
            </a:pPr>
            <a:r>
              <a:rPr lang="en-US" sz="2000" dirty="0" err="1">
                <a:solidFill>
                  <a:srgbClr val="CC0066"/>
                </a:solidFill>
              </a:rPr>
              <a:t>Voronoï</a:t>
            </a:r>
            <a:r>
              <a:rPr lang="en-US" sz="2000" dirty="0">
                <a:solidFill>
                  <a:srgbClr val="CC0066"/>
                </a:solidFill>
              </a:rPr>
              <a:t> cell:</a:t>
            </a:r>
          </a:p>
          <a:p>
            <a:pPr algn="l">
              <a:buFont typeface="Comic Sans MS" pitchFamily="66" charset="0"/>
              <a:buNone/>
            </a:pPr>
            <a:endParaRPr lang="en-US" sz="2000" dirty="0"/>
          </a:p>
          <a:p>
            <a:pPr algn="l">
              <a:buFont typeface="Comic Sans MS" pitchFamily="66" charset="0"/>
              <a:buNone/>
            </a:pPr>
            <a:endParaRPr lang="en-US" sz="2000" dirty="0"/>
          </a:p>
          <a:p>
            <a:pPr algn="l">
              <a:buFont typeface="Comic Sans MS" pitchFamily="66" charset="0"/>
              <a:buNone/>
            </a:pPr>
            <a:r>
              <a:rPr lang="en-US" sz="2000" dirty="0">
                <a:solidFill>
                  <a:srgbClr val="CC0066"/>
                </a:solidFill>
              </a:rPr>
              <a:t>Delaunay triangulation:</a:t>
            </a:r>
          </a:p>
          <a:p>
            <a:pPr algn="l">
              <a:buFont typeface="Comic Sans MS" pitchFamily="66" charset="0"/>
              <a:buNone/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/>
              <a:t> is a neighbor of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/>
              <a:t> </a:t>
            </a:r>
            <a:r>
              <a:rPr lang="en-US" sz="2000" dirty="0" err="1"/>
              <a:t>iff</a:t>
            </a:r>
            <a:r>
              <a:rPr lang="en-US" sz="2000" dirty="0"/>
              <a:t> </a:t>
            </a:r>
          </a:p>
          <a:p>
            <a:pPr algn="l">
              <a:buFont typeface="Comic Sans MS" pitchFamily="66" charset="0"/>
              <a:buNone/>
            </a:pPr>
            <a:endParaRPr lang="en-US" sz="2000" dirty="0"/>
          </a:p>
          <a:p>
            <a:pPr algn="l">
              <a:buFont typeface="Comic Sans MS" pitchFamily="66" charset="0"/>
              <a:buNone/>
            </a:pPr>
            <a:r>
              <a:rPr lang="en-US" sz="2000" dirty="0">
                <a:solidFill>
                  <a:srgbClr val="CC0066"/>
                </a:solidFill>
              </a:rPr>
              <a:t>General </a:t>
            </a:r>
            <a:r>
              <a:rPr lang="en-US" sz="2000" dirty="0" smtClean="0">
                <a:solidFill>
                  <a:srgbClr val="CC0066"/>
                </a:solidFill>
              </a:rPr>
              <a:t>position:</a:t>
            </a:r>
            <a:endParaRPr lang="en-US" sz="2000" dirty="0">
              <a:solidFill>
                <a:srgbClr val="CC0066"/>
              </a:solidFill>
            </a:endParaRPr>
          </a:p>
          <a:p>
            <a:pPr algn="l">
              <a:buFont typeface="Comic Sans MS" pitchFamily="66" charset="0"/>
              <a:buNone/>
            </a:pPr>
            <a:r>
              <a:rPr lang="en-US" sz="2000" dirty="0"/>
              <a:t>No 3 points collinear</a:t>
            </a:r>
          </a:p>
          <a:p>
            <a:pPr algn="l">
              <a:buFont typeface="Comic Sans MS" pitchFamily="66" charset="0"/>
              <a:buNone/>
            </a:pPr>
            <a:r>
              <a:rPr lang="en-US" sz="2000" dirty="0"/>
              <a:t>No 4 points co-circular</a:t>
            </a:r>
          </a:p>
          <a:p>
            <a:pPr algn="l">
              <a:buFont typeface="Comic Sans MS" pitchFamily="66" charset="0"/>
              <a:buNone/>
            </a:pPr>
            <a:endParaRPr lang="en-US" sz="2000" dirty="0"/>
          </a:p>
          <a:p>
            <a:pPr algn="l">
              <a:buFont typeface="Comic Sans MS" pitchFamily="66" charset="0"/>
              <a:buNone/>
            </a:pPr>
            <a:r>
              <a:rPr lang="en-US" sz="2000" dirty="0">
                <a:solidFill>
                  <a:schemeClr val="accent1"/>
                </a:solidFill>
              </a:rPr>
              <a:t>[</a:t>
            </a:r>
            <a:r>
              <a:rPr lang="en-US" sz="2000" dirty="0" err="1">
                <a:solidFill>
                  <a:schemeClr val="accent1"/>
                </a:solidFill>
              </a:rPr>
              <a:t>Dobkin</a:t>
            </a:r>
            <a:r>
              <a:rPr lang="en-US" sz="2000" dirty="0">
                <a:solidFill>
                  <a:schemeClr val="accent1"/>
                </a:solidFill>
              </a:rPr>
              <a:t> et al 90] </a:t>
            </a:r>
            <a:r>
              <a:rPr lang="en-US" sz="2000" dirty="0" smtClean="0">
                <a:solidFill>
                  <a:schemeClr val="accent1"/>
                </a:solidFill>
              </a:rPr>
              <a:t>                             </a:t>
            </a:r>
            <a:r>
              <a:rPr lang="en-US" sz="2000" dirty="0" smtClean="0"/>
              <a:t>-spanner</a:t>
            </a:r>
            <a:endParaRPr lang="en-US" sz="2000" dirty="0"/>
          </a:p>
          <a:p>
            <a:pPr algn="l">
              <a:buFont typeface="Comic Sans MS" pitchFamily="66" charset="0"/>
              <a:buNone/>
            </a:pPr>
            <a:endParaRPr lang="en-US" sz="2000" dirty="0" smtClean="0"/>
          </a:p>
          <a:p>
            <a:pPr algn="l">
              <a:buFont typeface="Comic Sans MS" pitchFamily="66" charset="0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[</a:t>
            </a:r>
            <a:r>
              <a:rPr lang="en-US" sz="2000" dirty="0" err="1" smtClean="0">
                <a:solidFill>
                  <a:schemeClr val="accent1"/>
                </a:solidFill>
              </a:rPr>
              <a:t>Keil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and </a:t>
            </a:r>
            <a:r>
              <a:rPr lang="en-US" sz="2000" dirty="0" err="1">
                <a:solidFill>
                  <a:schemeClr val="accent1"/>
                </a:solidFill>
              </a:rPr>
              <a:t>Gutwin</a:t>
            </a:r>
            <a:r>
              <a:rPr lang="en-US" sz="2000" dirty="0">
                <a:solidFill>
                  <a:schemeClr val="accent1"/>
                </a:solidFill>
              </a:rPr>
              <a:t> 92</a:t>
            </a:r>
            <a:r>
              <a:rPr lang="en-US" sz="2000" dirty="0" smtClean="0">
                <a:solidFill>
                  <a:schemeClr val="accent1"/>
                </a:solidFill>
              </a:rPr>
              <a:t>]                         </a:t>
            </a:r>
            <a:r>
              <a:rPr lang="en-US" sz="2000" dirty="0" smtClean="0"/>
              <a:t>-spanner</a:t>
            </a:r>
            <a:endParaRPr lang="en-US" sz="2000" dirty="0"/>
          </a:p>
        </p:txBody>
      </p:sp>
      <p:grpSp>
        <p:nvGrpSpPr>
          <p:cNvPr id="6292" name="Group 14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7086" y="2457450"/>
            <a:ext cx="3931920" cy="279400"/>
            <a:chOff x="620" y="1631"/>
            <a:chExt cx="23030" cy="2016"/>
          </a:xfrm>
        </p:grpSpPr>
        <p:sp>
          <p:nvSpPr>
            <p:cNvPr id="6294" name="Freeform 150"/>
            <p:cNvSpPr>
              <a:spLocks/>
            </p:cNvSpPr>
            <p:nvPr/>
          </p:nvSpPr>
          <p:spPr bwMode="auto">
            <a:xfrm>
              <a:off x="620" y="1806"/>
              <a:ext cx="937" cy="1353"/>
            </a:xfrm>
            <a:custGeom>
              <a:avLst/>
              <a:gdLst/>
              <a:ahLst/>
              <a:cxnLst>
                <a:cxn ang="0">
                  <a:pos x="613" y="0"/>
                </a:cxn>
                <a:cxn ang="0">
                  <a:pos x="690" y="9"/>
                </a:cxn>
                <a:cxn ang="0">
                  <a:pos x="789" y="37"/>
                </a:cxn>
                <a:cxn ang="0">
                  <a:pos x="831" y="55"/>
                </a:cxn>
                <a:cxn ang="0">
                  <a:pos x="873" y="55"/>
                </a:cxn>
                <a:cxn ang="0">
                  <a:pos x="887" y="46"/>
                </a:cxn>
                <a:cxn ang="0">
                  <a:pos x="894" y="27"/>
                </a:cxn>
                <a:cxn ang="0">
                  <a:pos x="909" y="9"/>
                </a:cxn>
                <a:cxn ang="0">
                  <a:pos x="937" y="9"/>
                </a:cxn>
                <a:cxn ang="0">
                  <a:pos x="880" y="405"/>
                </a:cxn>
                <a:cxn ang="0">
                  <a:pos x="859" y="386"/>
                </a:cxn>
                <a:cxn ang="0">
                  <a:pos x="838" y="248"/>
                </a:cxn>
                <a:cxn ang="0">
                  <a:pos x="789" y="147"/>
                </a:cxn>
                <a:cxn ang="0">
                  <a:pos x="718" y="83"/>
                </a:cxn>
                <a:cxn ang="0">
                  <a:pos x="627" y="64"/>
                </a:cxn>
                <a:cxn ang="0">
                  <a:pos x="528" y="83"/>
                </a:cxn>
                <a:cxn ang="0">
                  <a:pos x="436" y="138"/>
                </a:cxn>
                <a:cxn ang="0">
                  <a:pos x="359" y="221"/>
                </a:cxn>
                <a:cxn ang="0">
                  <a:pos x="282" y="350"/>
                </a:cxn>
                <a:cxn ang="0">
                  <a:pos x="218" y="506"/>
                </a:cxn>
                <a:cxn ang="0">
                  <a:pos x="183" y="681"/>
                </a:cxn>
                <a:cxn ang="0">
                  <a:pos x="169" y="856"/>
                </a:cxn>
                <a:cxn ang="0">
                  <a:pos x="183" y="994"/>
                </a:cxn>
                <a:cxn ang="0">
                  <a:pos x="211" y="1114"/>
                </a:cxn>
                <a:cxn ang="0">
                  <a:pos x="267" y="1197"/>
                </a:cxn>
                <a:cxn ang="0">
                  <a:pos x="345" y="1243"/>
                </a:cxn>
                <a:cxn ang="0">
                  <a:pos x="436" y="1261"/>
                </a:cxn>
                <a:cxn ang="0">
                  <a:pos x="521" y="1252"/>
                </a:cxn>
                <a:cxn ang="0">
                  <a:pos x="606" y="1215"/>
                </a:cxn>
                <a:cxn ang="0">
                  <a:pos x="690" y="1141"/>
                </a:cxn>
                <a:cxn ang="0">
                  <a:pos x="782" y="1031"/>
                </a:cxn>
                <a:cxn ang="0">
                  <a:pos x="810" y="1058"/>
                </a:cxn>
                <a:cxn ang="0">
                  <a:pos x="704" y="1197"/>
                </a:cxn>
                <a:cxn ang="0">
                  <a:pos x="606" y="1289"/>
                </a:cxn>
                <a:cxn ang="0">
                  <a:pos x="507" y="1335"/>
                </a:cxn>
                <a:cxn ang="0">
                  <a:pos x="394" y="1353"/>
                </a:cxn>
                <a:cxn ang="0">
                  <a:pos x="267" y="1325"/>
                </a:cxn>
                <a:cxn ang="0">
                  <a:pos x="155" y="1261"/>
                </a:cxn>
                <a:cxn ang="0">
                  <a:pos x="70" y="1151"/>
                </a:cxn>
                <a:cxn ang="0">
                  <a:pos x="21" y="1003"/>
                </a:cxn>
                <a:cxn ang="0">
                  <a:pos x="0" y="838"/>
                </a:cxn>
                <a:cxn ang="0">
                  <a:pos x="14" y="653"/>
                </a:cxn>
                <a:cxn ang="0">
                  <a:pos x="63" y="479"/>
                </a:cxn>
                <a:cxn ang="0">
                  <a:pos x="141" y="322"/>
                </a:cxn>
                <a:cxn ang="0">
                  <a:pos x="232" y="193"/>
                </a:cxn>
                <a:cxn ang="0">
                  <a:pos x="352" y="92"/>
                </a:cxn>
                <a:cxn ang="0">
                  <a:pos x="479" y="27"/>
                </a:cxn>
                <a:cxn ang="0">
                  <a:pos x="613" y="0"/>
                </a:cxn>
              </a:cxnLst>
              <a:rect l="0" t="0" r="r" b="b"/>
              <a:pathLst>
                <a:path w="937" h="1353">
                  <a:moveTo>
                    <a:pt x="613" y="0"/>
                  </a:moveTo>
                  <a:lnTo>
                    <a:pt x="690" y="9"/>
                  </a:lnTo>
                  <a:lnTo>
                    <a:pt x="789" y="37"/>
                  </a:lnTo>
                  <a:lnTo>
                    <a:pt x="831" y="55"/>
                  </a:lnTo>
                  <a:lnTo>
                    <a:pt x="873" y="55"/>
                  </a:lnTo>
                  <a:lnTo>
                    <a:pt x="887" y="46"/>
                  </a:lnTo>
                  <a:lnTo>
                    <a:pt x="894" y="27"/>
                  </a:lnTo>
                  <a:lnTo>
                    <a:pt x="909" y="9"/>
                  </a:lnTo>
                  <a:lnTo>
                    <a:pt x="937" y="9"/>
                  </a:lnTo>
                  <a:lnTo>
                    <a:pt x="880" y="405"/>
                  </a:lnTo>
                  <a:lnTo>
                    <a:pt x="859" y="386"/>
                  </a:lnTo>
                  <a:lnTo>
                    <a:pt x="838" y="248"/>
                  </a:lnTo>
                  <a:lnTo>
                    <a:pt x="789" y="147"/>
                  </a:lnTo>
                  <a:lnTo>
                    <a:pt x="718" y="83"/>
                  </a:lnTo>
                  <a:lnTo>
                    <a:pt x="627" y="64"/>
                  </a:lnTo>
                  <a:lnTo>
                    <a:pt x="528" y="83"/>
                  </a:lnTo>
                  <a:lnTo>
                    <a:pt x="436" y="138"/>
                  </a:lnTo>
                  <a:lnTo>
                    <a:pt x="359" y="221"/>
                  </a:lnTo>
                  <a:lnTo>
                    <a:pt x="282" y="350"/>
                  </a:lnTo>
                  <a:lnTo>
                    <a:pt x="218" y="506"/>
                  </a:lnTo>
                  <a:lnTo>
                    <a:pt x="183" y="681"/>
                  </a:lnTo>
                  <a:lnTo>
                    <a:pt x="169" y="856"/>
                  </a:lnTo>
                  <a:lnTo>
                    <a:pt x="183" y="994"/>
                  </a:lnTo>
                  <a:lnTo>
                    <a:pt x="211" y="1114"/>
                  </a:lnTo>
                  <a:lnTo>
                    <a:pt x="267" y="1197"/>
                  </a:lnTo>
                  <a:lnTo>
                    <a:pt x="345" y="1243"/>
                  </a:lnTo>
                  <a:lnTo>
                    <a:pt x="436" y="1261"/>
                  </a:lnTo>
                  <a:lnTo>
                    <a:pt x="521" y="1252"/>
                  </a:lnTo>
                  <a:lnTo>
                    <a:pt x="606" y="1215"/>
                  </a:lnTo>
                  <a:lnTo>
                    <a:pt x="690" y="1141"/>
                  </a:lnTo>
                  <a:lnTo>
                    <a:pt x="782" y="1031"/>
                  </a:lnTo>
                  <a:lnTo>
                    <a:pt x="810" y="1058"/>
                  </a:lnTo>
                  <a:lnTo>
                    <a:pt x="704" y="1197"/>
                  </a:lnTo>
                  <a:lnTo>
                    <a:pt x="606" y="1289"/>
                  </a:lnTo>
                  <a:lnTo>
                    <a:pt x="507" y="1335"/>
                  </a:lnTo>
                  <a:lnTo>
                    <a:pt x="394" y="1353"/>
                  </a:lnTo>
                  <a:lnTo>
                    <a:pt x="267" y="1325"/>
                  </a:lnTo>
                  <a:lnTo>
                    <a:pt x="155" y="1261"/>
                  </a:lnTo>
                  <a:lnTo>
                    <a:pt x="70" y="1151"/>
                  </a:lnTo>
                  <a:lnTo>
                    <a:pt x="21" y="1003"/>
                  </a:lnTo>
                  <a:lnTo>
                    <a:pt x="0" y="838"/>
                  </a:lnTo>
                  <a:lnTo>
                    <a:pt x="14" y="653"/>
                  </a:lnTo>
                  <a:lnTo>
                    <a:pt x="63" y="479"/>
                  </a:lnTo>
                  <a:lnTo>
                    <a:pt x="141" y="322"/>
                  </a:lnTo>
                  <a:lnTo>
                    <a:pt x="232" y="193"/>
                  </a:lnTo>
                  <a:lnTo>
                    <a:pt x="352" y="92"/>
                  </a:lnTo>
                  <a:lnTo>
                    <a:pt x="479" y="2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5" name="Freeform 151"/>
            <p:cNvSpPr>
              <a:spLocks noEditPoints="1"/>
            </p:cNvSpPr>
            <p:nvPr/>
          </p:nvSpPr>
          <p:spPr bwMode="auto">
            <a:xfrm>
              <a:off x="1726" y="1631"/>
              <a:ext cx="352" cy="1970"/>
            </a:xfrm>
            <a:custGeom>
              <a:avLst/>
              <a:gdLst/>
              <a:ahLst/>
              <a:cxnLst>
                <a:cxn ang="0">
                  <a:pos x="352" y="1952"/>
                </a:cxn>
                <a:cxn ang="0">
                  <a:pos x="352" y="1961"/>
                </a:cxn>
                <a:cxn ang="0">
                  <a:pos x="352" y="1952"/>
                </a:cxn>
                <a:cxn ang="0">
                  <a:pos x="338" y="0"/>
                </a:cxn>
                <a:cxn ang="0">
                  <a:pos x="345" y="0"/>
                </a:cxn>
                <a:cxn ang="0">
                  <a:pos x="352" y="9"/>
                </a:cxn>
                <a:cxn ang="0">
                  <a:pos x="352" y="28"/>
                </a:cxn>
                <a:cxn ang="0">
                  <a:pos x="331" y="55"/>
                </a:cxn>
                <a:cxn ang="0">
                  <a:pos x="232" y="212"/>
                </a:cxn>
                <a:cxn ang="0">
                  <a:pos x="162" y="396"/>
                </a:cxn>
                <a:cxn ang="0">
                  <a:pos x="120" y="589"/>
                </a:cxn>
                <a:cxn ang="0">
                  <a:pos x="91" y="792"/>
                </a:cxn>
                <a:cxn ang="0">
                  <a:pos x="84" y="994"/>
                </a:cxn>
                <a:cxn ang="0">
                  <a:pos x="91" y="1151"/>
                </a:cxn>
                <a:cxn ang="0">
                  <a:pos x="105" y="1316"/>
                </a:cxn>
                <a:cxn ang="0">
                  <a:pos x="134" y="1482"/>
                </a:cxn>
                <a:cxn ang="0">
                  <a:pos x="176" y="1639"/>
                </a:cxn>
                <a:cxn ang="0">
                  <a:pos x="239" y="1786"/>
                </a:cxn>
                <a:cxn ang="0">
                  <a:pos x="324" y="1924"/>
                </a:cxn>
                <a:cxn ang="0">
                  <a:pos x="352" y="1952"/>
                </a:cxn>
                <a:cxn ang="0">
                  <a:pos x="338" y="1970"/>
                </a:cxn>
                <a:cxn ang="0">
                  <a:pos x="317" y="1952"/>
                </a:cxn>
                <a:cxn ang="0">
                  <a:pos x="267" y="1906"/>
                </a:cxn>
                <a:cxn ang="0">
                  <a:pos x="218" y="1832"/>
                </a:cxn>
                <a:cxn ang="0">
                  <a:pos x="155" y="1731"/>
                </a:cxn>
                <a:cxn ang="0">
                  <a:pos x="98" y="1602"/>
                </a:cxn>
                <a:cxn ang="0">
                  <a:pos x="49" y="1436"/>
                </a:cxn>
                <a:cxn ang="0">
                  <a:pos x="14" y="1270"/>
                </a:cxn>
                <a:cxn ang="0">
                  <a:pos x="0" y="1114"/>
                </a:cxn>
                <a:cxn ang="0">
                  <a:pos x="0" y="985"/>
                </a:cxn>
                <a:cxn ang="0">
                  <a:pos x="7" y="801"/>
                </a:cxn>
                <a:cxn ang="0">
                  <a:pos x="35" y="608"/>
                </a:cxn>
                <a:cxn ang="0">
                  <a:pos x="98" y="387"/>
                </a:cxn>
                <a:cxn ang="0">
                  <a:pos x="155" y="248"/>
                </a:cxn>
                <a:cxn ang="0">
                  <a:pos x="218" y="147"/>
                </a:cxn>
                <a:cxn ang="0">
                  <a:pos x="275" y="64"/>
                </a:cxn>
                <a:cxn ang="0">
                  <a:pos x="317" y="18"/>
                </a:cxn>
                <a:cxn ang="0">
                  <a:pos x="338" y="0"/>
                </a:cxn>
              </a:cxnLst>
              <a:rect l="0" t="0" r="r" b="b"/>
              <a:pathLst>
                <a:path w="352" h="1970">
                  <a:moveTo>
                    <a:pt x="352" y="1952"/>
                  </a:moveTo>
                  <a:lnTo>
                    <a:pt x="352" y="1961"/>
                  </a:lnTo>
                  <a:lnTo>
                    <a:pt x="352" y="1952"/>
                  </a:lnTo>
                  <a:close/>
                  <a:moveTo>
                    <a:pt x="338" y="0"/>
                  </a:moveTo>
                  <a:lnTo>
                    <a:pt x="345" y="0"/>
                  </a:lnTo>
                  <a:lnTo>
                    <a:pt x="352" y="9"/>
                  </a:lnTo>
                  <a:lnTo>
                    <a:pt x="352" y="28"/>
                  </a:lnTo>
                  <a:lnTo>
                    <a:pt x="331" y="55"/>
                  </a:lnTo>
                  <a:lnTo>
                    <a:pt x="232" y="212"/>
                  </a:lnTo>
                  <a:lnTo>
                    <a:pt x="162" y="396"/>
                  </a:lnTo>
                  <a:lnTo>
                    <a:pt x="120" y="589"/>
                  </a:lnTo>
                  <a:lnTo>
                    <a:pt x="91" y="792"/>
                  </a:lnTo>
                  <a:lnTo>
                    <a:pt x="84" y="994"/>
                  </a:lnTo>
                  <a:lnTo>
                    <a:pt x="91" y="1151"/>
                  </a:lnTo>
                  <a:lnTo>
                    <a:pt x="105" y="1316"/>
                  </a:lnTo>
                  <a:lnTo>
                    <a:pt x="134" y="1482"/>
                  </a:lnTo>
                  <a:lnTo>
                    <a:pt x="176" y="1639"/>
                  </a:lnTo>
                  <a:lnTo>
                    <a:pt x="239" y="1786"/>
                  </a:lnTo>
                  <a:lnTo>
                    <a:pt x="324" y="1924"/>
                  </a:lnTo>
                  <a:lnTo>
                    <a:pt x="352" y="1952"/>
                  </a:lnTo>
                  <a:lnTo>
                    <a:pt x="338" y="1970"/>
                  </a:lnTo>
                  <a:lnTo>
                    <a:pt x="317" y="1952"/>
                  </a:lnTo>
                  <a:lnTo>
                    <a:pt x="267" y="1906"/>
                  </a:lnTo>
                  <a:lnTo>
                    <a:pt x="218" y="1832"/>
                  </a:lnTo>
                  <a:lnTo>
                    <a:pt x="155" y="1731"/>
                  </a:lnTo>
                  <a:lnTo>
                    <a:pt x="98" y="1602"/>
                  </a:lnTo>
                  <a:lnTo>
                    <a:pt x="49" y="1436"/>
                  </a:lnTo>
                  <a:lnTo>
                    <a:pt x="14" y="1270"/>
                  </a:lnTo>
                  <a:lnTo>
                    <a:pt x="0" y="1114"/>
                  </a:lnTo>
                  <a:lnTo>
                    <a:pt x="0" y="985"/>
                  </a:lnTo>
                  <a:lnTo>
                    <a:pt x="7" y="801"/>
                  </a:lnTo>
                  <a:lnTo>
                    <a:pt x="35" y="608"/>
                  </a:lnTo>
                  <a:lnTo>
                    <a:pt x="98" y="387"/>
                  </a:lnTo>
                  <a:lnTo>
                    <a:pt x="155" y="248"/>
                  </a:lnTo>
                  <a:lnTo>
                    <a:pt x="218" y="147"/>
                  </a:lnTo>
                  <a:lnTo>
                    <a:pt x="275" y="64"/>
                  </a:lnTo>
                  <a:lnTo>
                    <a:pt x="317" y="1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6" name="Freeform 152"/>
            <p:cNvSpPr>
              <a:spLocks/>
            </p:cNvSpPr>
            <p:nvPr/>
          </p:nvSpPr>
          <p:spPr bwMode="auto">
            <a:xfrm>
              <a:off x="2212" y="2266"/>
              <a:ext cx="521" cy="89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52" y="0"/>
                </a:cxn>
                <a:cxn ang="0">
                  <a:pos x="373" y="9"/>
                </a:cxn>
                <a:cxn ang="0">
                  <a:pos x="401" y="19"/>
                </a:cxn>
                <a:cxn ang="0">
                  <a:pos x="423" y="28"/>
                </a:cxn>
                <a:cxn ang="0">
                  <a:pos x="437" y="37"/>
                </a:cxn>
                <a:cxn ang="0">
                  <a:pos x="472" y="37"/>
                </a:cxn>
                <a:cxn ang="0">
                  <a:pos x="479" y="28"/>
                </a:cxn>
                <a:cxn ang="0">
                  <a:pos x="493" y="19"/>
                </a:cxn>
                <a:cxn ang="0">
                  <a:pos x="500" y="0"/>
                </a:cxn>
                <a:cxn ang="0">
                  <a:pos x="521" y="0"/>
                </a:cxn>
                <a:cxn ang="0">
                  <a:pos x="493" y="276"/>
                </a:cxn>
                <a:cxn ang="0">
                  <a:pos x="472" y="276"/>
                </a:cxn>
                <a:cxn ang="0">
                  <a:pos x="458" y="175"/>
                </a:cxn>
                <a:cxn ang="0">
                  <a:pos x="423" y="101"/>
                </a:cxn>
                <a:cxn ang="0">
                  <a:pos x="380" y="65"/>
                </a:cxn>
                <a:cxn ang="0">
                  <a:pos x="331" y="46"/>
                </a:cxn>
                <a:cxn ang="0">
                  <a:pos x="303" y="55"/>
                </a:cxn>
                <a:cxn ang="0">
                  <a:pos x="282" y="65"/>
                </a:cxn>
                <a:cxn ang="0">
                  <a:pos x="261" y="92"/>
                </a:cxn>
                <a:cxn ang="0">
                  <a:pos x="254" y="120"/>
                </a:cxn>
                <a:cxn ang="0">
                  <a:pos x="246" y="157"/>
                </a:cxn>
                <a:cxn ang="0">
                  <a:pos x="254" y="212"/>
                </a:cxn>
                <a:cxn ang="0">
                  <a:pos x="282" y="276"/>
                </a:cxn>
                <a:cxn ang="0">
                  <a:pos x="331" y="359"/>
                </a:cxn>
                <a:cxn ang="0">
                  <a:pos x="394" y="460"/>
                </a:cxn>
                <a:cxn ang="0">
                  <a:pos x="430" y="552"/>
                </a:cxn>
                <a:cxn ang="0">
                  <a:pos x="437" y="635"/>
                </a:cxn>
                <a:cxn ang="0">
                  <a:pos x="423" y="737"/>
                </a:cxn>
                <a:cxn ang="0">
                  <a:pos x="373" y="819"/>
                </a:cxn>
                <a:cxn ang="0">
                  <a:pos x="303" y="875"/>
                </a:cxn>
                <a:cxn ang="0">
                  <a:pos x="218" y="893"/>
                </a:cxn>
                <a:cxn ang="0">
                  <a:pos x="190" y="893"/>
                </a:cxn>
                <a:cxn ang="0">
                  <a:pos x="106" y="865"/>
                </a:cxn>
                <a:cxn ang="0">
                  <a:pos x="84" y="865"/>
                </a:cxn>
                <a:cxn ang="0">
                  <a:pos x="70" y="856"/>
                </a:cxn>
                <a:cxn ang="0">
                  <a:pos x="49" y="856"/>
                </a:cxn>
                <a:cxn ang="0">
                  <a:pos x="35" y="865"/>
                </a:cxn>
                <a:cxn ang="0">
                  <a:pos x="28" y="875"/>
                </a:cxn>
                <a:cxn ang="0">
                  <a:pos x="21" y="893"/>
                </a:cxn>
                <a:cxn ang="0">
                  <a:pos x="0" y="893"/>
                </a:cxn>
                <a:cxn ang="0">
                  <a:pos x="28" y="580"/>
                </a:cxn>
                <a:cxn ang="0">
                  <a:pos x="49" y="598"/>
                </a:cxn>
                <a:cxn ang="0">
                  <a:pos x="70" y="718"/>
                </a:cxn>
                <a:cxn ang="0">
                  <a:pos x="106" y="801"/>
                </a:cxn>
                <a:cxn ang="0">
                  <a:pos x="148" y="847"/>
                </a:cxn>
                <a:cxn ang="0">
                  <a:pos x="204" y="865"/>
                </a:cxn>
                <a:cxn ang="0">
                  <a:pos x="268" y="847"/>
                </a:cxn>
                <a:cxn ang="0">
                  <a:pos x="303" y="792"/>
                </a:cxn>
                <a:cxn ang="0">
                  <a:pos x="317" y="709"/>
                </a:cxn>
                <a:cxn ang="0">
                  <a:pos x="310" y="644"/>
                </a:cxn>
                <a:cxn ang="0">
                  <a:pos x="282" y="571"/>
                </a:cxn>
                <a:cxn ang="0">
                  <a:pos x="232" y="479"/>
                </a:cxn>
                <a:cxn ang="0">
                  <a:pos x="176" y="378"/>
                </a:cxn>
                <a:cxn ang="0">
                  <a:pos x="148" y="295"/>
                </a:cxn>
                <a:cxn ang="0">
                  <a:pos x="134" y="221"/>
                </a:cxn>
                <a:cxn ang="0">
                  <a:pos x="148" y="129"/>
                </a:cxn>
                <a:cxn ang="0">
                  <a:pos x="183" y="55"/>
                </a:cxn>
                <a:cxn ang="0">
                  <a:pos x="239" y="19"/>
                </a:cxn>
                <a:cxn ang="0">
                  <a:pos x="317" y="0"/>
                </a:cxn>
              </a:cxnLst>
              <a:rect l="0" t="0" r="r" b="b"/>
              <a:pathLst>
                <a:path w="521" h="893">
                  <a:moveTo>
                    <a:pt x="317" y="0"/>
                  </a:moveTo>
                  <a:lnTo>
                    <a:pt x="352" y="0"/>
                  </a:lnTo>
                  <a:lnTo>
                    <a:pt x="373" y="9"/>
                  </a:lnTo>
                  <a:lnTo>
                    <a:pt x="401" y="19"/>
                  </a:lnTo>
                  <a:lnTo>
                    <a:pt x="423" y="28"/>
                  </a:lnTo>
                  <a:lnTo>
                    <a:pt x="437" y="37"/>
                  </a:lnTo>
                  <a:lnTo>
                    <a:pt x="472" y="37"/>
                  </a:lnTo>
                  <a:lnTo>
                    <a:pt x="479" y="28"/>
                  </a:lnTo>
                  <a:lnTo>
                    <a:pt x="493" y="19"/>
                  </a:lnTo>
                  <a:lnTo>
                    <a:pt x="500" y="0"/>
                  </a:lnTo>
                  <a:lnTo>
                    <a:pt x="521" y="0"/>
                  </a:lnTo>
                  <a:lnTo>
                    <a:pt x="493" y="276"/>
                  </a:lnTo>
                  <a:lnTo>
                    <a:pt x="472" y="276"/>
                  </a:lnTo>
                  <a:lnTo>
                    <a:pt x="458" y="175"/>
                  </a:lnTo>
                  <a:lnTo>
                    <a:pt x="423" y="101"/>
                  </a:lnTo>
                  <a:lnTo>
                    <a:pt x="380" y="65"/>
                  </a:lnTo>
                  <a:lnTo>
                    <a:pt x="331" y="46"/>
                  </a:lnTo>
                  <a:lnTo>
                    <a:pt x="303" y="55"/>
                  </a:lnTo>
                  <a:lnTo>
                    <a:pt x="282" y="65"/>
                  </a:lnTo>
                  <a:lnTo>
                    <a:pt x="261" y="92"/>
                  </a:lnTo>
                  <a:lnTo>
                    <a:pt x="254" y="120"/>
                  </a:lnTo>
                  <a:lnTo>
                    <a:pt x="246" y="157"/>
                  </a:lnTo>
                  <a:lnTo>
                    <a:pt x="254" y="212"/>
                  </a:lnTo>
                  <a:lnTo>
                    <a:pt x="282" y="276"/>
                  </a:lnTo>
                  <a:lnTo>
                    <a:pt x="331" y="359"/>
                  </a:lnTo>
                  <a:lnTo>
                    <a:pt x="394" y="460"/>
                  </a:lnTo>
                  <a:lnTo>
                    <a:pt x="430" y="552"/>
                  </a:lnTo>
                  <a:lnTo>
                    <a:pt x="437" y="635"/>
                  </a:lnTo>
                  <a:lnTo>
                    <a:pt x="423" y="737"/>
                  </a:lnTo>
                  <a:lnTo>
                    <a:pt x="373" y="819"/>
                  </a:lnTo>
                  <a:lnTo>
                    <a:pt x="303" y="875"/>
                  </a:lnTo>
                  <a:lnTo>
                    <a:pt x="218" y="893"/>
                  </a:lnTo>
                  <a:lnTo>
                    <a:pt x="190" y="893"/>
                  </a:lnTo>
                  <a:lnTo>
                    <a:pt x="106" y="865"/>
                  </a:lnTo>
                  <a:lnTo>
                    <a:pt x="84" y="865"/>
                  </a:lnTo>
                  <a:lnTo>
                    <a:pt x="70" y="856"/>
                  </a:lnTo>
                  <a:lnTo>
                    <a:pt x="49" y="856"/>
                  </a:lnTo>
                  <a:lnTo>
                    <a:pt x="35" y="865"/>
                  </a:lnTo>
                  <a:lnTo>
                    <a:pt x="28" y="875"/>
                  </a:lnTo>
                  <a:lnTo>
                    <a:pt x="21" y="893"/>
                  </a:lnTo>
                  <a:lnTo>
                    <a:pt x="0" y="893"/>
                  </a:lnTo>
                  <a:lnTo>
                    <a:pt x="28" y="580"/>
                  </a:lnTo>
                  <a:lnTo>
                    <a:pt x="49" y="598"/>
                  </a:lnTo>
                  <a:lnTo>
                    <a:pt x="70" y="718"/>
                  </a:lnTo>
                  <a:lnTo>
                    <a:pt x="106" y="801"/>
                  </a:lnTo>
                  <a:lnTo>
                    <a:pt x="148" y="847"/>
                  </a:lnTo>
                  <a:lnTo>
                    <a:pt x="204" y="865"/>
                  </a:lnTo>
                  <a:lnTo>
                    <a:pt x="268" y="847"/>
                  </a:lnTo>
                  <a:lnTo>
                    <a:pt x="303" y="792"/>
                  </a:lnTo>
                  <a:lnTo>
                    <a:pt x="317" y="709"/>
                  </a:lnTo>
                  <a:lnTo>
                    <a:pt x="310" y="644"/>
                  </a:lnTo>
                  <a:lnTo>
                    <a:pt x="282" y="571"/>
                  </a:lnTo>
                  <a:lnTo>
                    <a:pt x="232" y="479"/>
                  </a:lnTo>
                  <a:lnTo>
                    <a:pt x="176" y="378"/>
                  </a:lnTo>
                  <a:lnTo>
                    <a:pt x="148" y="295"/>
                  </a:lnTo>
                  <a:lnTo>
                    <a:pt x="134" y="221"/>
                  </a:lnTo>
                  <a:lnTo>
                    <a:pt x="148" y="129"/>
                  </a:lnTo>
                  <a:lnTo>
                    <a:pt x="183" y="55"/>
                  </a:lnTo>
                  <a:lnTo>
                    <a:pt x="239" y="1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7" name="Freeform 153"/>
            <p:cNvSpPr>
              <a:spLocks noEditPoints="1"/>
            </p:cNvSpPr>
            <p:nvPr/>
          </p:nvSpPr>
          <p:spPr bwMode="auto">
            <a:xfrm>
              <a:off x="2853" y="2367"/>
              <a:ext cx="240" cy="985"/>
            </a:xfrm>
            <a:custGeom>
              <a:avLst/>
              <a:gdLst/>
              <a:ahLst/>
              <a:cxnLst>
                <a:cxn ang="0">
                  <a:pos x="197" y="323"/>
                </a:cxn>
                <a:cxn ang="0">
                  <a:pos x="99" y="792"/>
                </a:cxn>
                <a:cxn ang="0">
                  <a:pos x="92" y="810"/>
                </a:cxn>
                <a:cxn ang="0">
                  <a:pos x="92" y="820"/>
                </a:cxn>
                <a:cxn ang="0">
                  <a:pos x="85" y="857"/>
                </a:cxn>
                <a:cxn ang="0">
                  <a:pos x="77" y="884"/>
                </a:cxn>
                <a:cxn ang="0">
                  <a:pos x="92" y="903"/>
                </a:cxn>
                <a:cxn ang="0">
                  <a:pos x="113" y="903"/>
                </a:cxn>
                <a:cxn ang="0">
                  <a:pos x="120" y="893"/>
                </a:cxn>
                <a:cxn ang="0">
                  <a:pos x="134" y="884"/>
                </a:cxn>
                <a:cxn ang="0">
                  <a:pos x="155" y="857"/>
                </a:cxn>
                <a:cxn ang="0">
                  <a:pos x="155" y="847"/>
                </a:cxn>
                <a:cxn ang="0">
                  <a:pos x="162" y="829"/>
                </a:cxn>
                <a:cxn ang="0">
                  <a:pos x="176" y="820"/>
                </a:cxn>
                <a:cxn ang="0">
                  <a:pos x="190" y="792"/>
                </a:cxn>
                <a:cxn ang="0">
                  <a:pos x="204" y="820"/>
                </a:cxn>
                <a:cxn ang="0">
                  <a:pos x="148" y="912"/>
                </a:cxn>
                <a:cxn ang="0">
                  <a:pos x="99" y="967"/>
                </a:cxn>
                <a:cxn ang="0">
                  <a:pos x="49" y="985"/>
                </a:cxn>
                <a:cxn ang="0">
                  <a:pos x="35" y="985"/>
                </a:cxn>
                <a:cxn ang="0">
                  <a:pos x="21" y="976"/>
                </a:cxn>
                <a:cxn ang="0">
                  <a:pos x="7" y="958"/>
                </a:cxn>
                <a:cxn ang="0">
                  <a:pos x="0" y="930"/>
                </a:cxn>
                <a:cxn ang="0">
                  <a:pos x="0" y="866"/>
                </a:cxn>
                <a:cxn ang="0">
                  <a:pos x="14" y="820"/>
                </a:cxn>
                <a:cxn ang="0">
                  <a:pos x="28" y="746"/>
                </a:cxn>
                <a:cxn ang="0">
                  <a:pos x="85" y="488"/>
                </a:cxn>
                <a:cxn ang="0">
                  <a:pos x="92" y="461"/>
                </a:cxn>
                <a:cxn ang="0">
                  <a:pos x="92" y="405"/>
                </a:cxn>
                <a:cxn ang="0">
                  <a:pos x="85" y="396"/>
                </a:cxn>
                <a:cxn ang="0">
                  <a:pos x="70" y="396"/>
                </a:cxn>
                <a:cxn ang="0">
                  <a:pos x="49" y="387"/>
                </a:cxn>
                <a:cxn ang="0">
                  <a:pos x="21" y="387"/>
                </a:cxn>
                <a:cxn ang="0">
                  <a:pos x="21" y="359"/>
                </a:cxn>
                <a:cxn ang="0">
                  <a:pos x="49" y="350"/>
                </a:cxn>
                <a:cxn ang="0">
                  <a:pos x="85" y="350"/>
                </a:cxn>
                <a:cxn ang="0">
                  <a:pos x="127" y="341"/>
                </a:cxn>
                <a:cxn ang="0">
                  <a:pos x="197" y="323"/>
                </a:cxn>
                <a:cxn ang="0">
                  <a:pos x="183" y="0"/>
                </a:cxn>
                <a:cxn ang="0">
                  <a:pos x="204" y="10"/>
                </a:cxn>
                <a:cxn ang="0">
                  <a:pos x="232" y="46"/>
                </a:cxn>
                <a:cxn ang="0">
                  <a:pos x="240" y="83"/>
                </a:cxn>
                <a:cxn ang="0">
                  <a:pos x="232" y="111"/>
                </a:cxn>
                <a:cxn ang="0">
                  <a:pos x="204" y="148"/>
                </a:cxn>
                <a:cxn ang="0">
                  <a:pos x="183" y="157"/>
                </a:cxn>
                <a:cxn ang="0">
                  <a:pos x="141" y="138"/>
                </a:cxn>
                <a:cxn ang="0">
                  <a:pos x="127" y="83"/>
                </a:cxn>
                <a:cxn ang="0">
                  <a:pos x="141" y="28"/>
                </a:cxn>
                <a:cxn ang="0">
                  <a:pos x="183" y="10"/>
                </a:cxn>
                <a:cxn ang="0">
                  <a:pos x="183" y="0"/>
                </a:cxn>
              </a:cxnLst>
              <a:rect l="0" t="0" r="r" b="b"/>
              <a:pathLst>
                <a:path w="240" h="985">
                  <a:moveTo>
                    <a:pt x="197" y="323"/>
                  </a:moveTo>
                  <a:lnTo>
                    <a:pt x="99" y="792"/>
                  </a:lnTo>
                  <a:lnTo>
                    <a:pt x="92" y="810"/>
                  </a:lnTo>
                  <a:lnTo>
                    <a:pt x="92" y="820"/>
                  </a:lnTo>
                  <a:lnTo>
                    <a:pt x="85" y="857"/>
                  </a:lnTo>
                  <a:lnTo>
                    <a:pt x="77" y="884"/>
                  </a:lnTo>
                  <a:lnTo>
                    <a:pt x="92" y="903"/>
                  </a:lnTo>
                  <a:lnTo>
                    <a:pt x="113" y="903"/>
                  </a:lnTo>
                  <a:lnTo>
                    <a:pt x="120" y="893"/>
                  </a:lnTo>
                  <a:lnTo>
                    <a:pt x="134" y="884"/>
                  </a:lnTo>
                  <a:lnTo>
                    <a:pt x="155" y="857"/>
                  </a:lnTo>
                  <a:lnTo>
                    <a:pt x="155" y="847"/>
                  </a:lnTo>
                  <a:lnTo>
                    <a:pt x="162" y="829"/>
                  </a:lnTo>
                  <a:lnTo>
                    <a:pt x="176" y="820"/>
                  </a:lnTo>
                  <a:lnTo>
                    <a:pt x="190" y="792"/>
                  </a:lnTo>
                  <a:lnTo>
                    <a:pt x="204" y="820"/>
                  </a:lnTo>
                  <a:lnTo>
                    <a:pt x="148" y="912"/>
                  </a:lnTo>
                  <a:lnTo>
                    <a:pt x="99" y="967"/>
                  </a:lnTo>
                  <a:lnTo>
                    <a:pt x="49" y="985"/>
                  </a:lnTo>
                  <a:lnTo>
                    <a:pt x="35" y="985"/>
                  </a:lnTo>
                  <a:lnTo>
                    <a:pt x="21" y="976"/>
                  </a:lnTo>
                  <a:lnTo>
                    <a:pt x="7" y="958"/>
                  </a:lnTo>
                  <a:lnTo>
                    <a:pt x="0" y="930"/>
                  </a:lnTo>
                  <a:lnTo>
                    <a:pt x="0" y="866"/>
                  </a:lnTo>
                  <a:lnTo>
                    <a:pt x="14" y="820"/>
                  </a:lnTo>
                  <a:lnTo>
                    <a:pt x="28" y="746"/>
                  </a:lnTo>
                  <a:lnTo>
                    <a:pt x="85" y="488"/>
                  </a:lnTo>
                  <a:lnTo>
                    <a:pt x="92" y="461"/>
                  </a:lnTo>
                  <a:lnTo>
                    <a:pt x="92" y="405"/>
                  </a:lnTo>
                  <a:lnTo>
                    <a:pt x="85" y="396"/>
                  </a:lnTo>
                  <a:lnTo>
                    <a:pt x="70" y="396"/>
                  </a:lnTo>
                  <a:lnTo>
                    <a:pt x="49" y="387"/>
                  </a:lnTo>
                  <a:lnTo>
                    <a:pt x="21" y="387"/>
                  </a:lnTo>
                  <a:lnTo>
                    <a:pt x="21" y="359"/>
                  </a:lnTo>
                  <a:lnTo>
                    <a:pt x="49" y="350"/>
                  </a:lnTo>
                  <a:lnTo>
                    <a:pt x="85" y="350"/>
                  </a:lnTo>
                  <a:lnTo>
                    <a:pt x="127" y="341"/>
                  </a:lnTo>
                  <a:lnTo>
                    <a:pt x="197" y="323"/>
                  </a:lnTo>
                  <a:close/>
                  <a:moveTo>
                    <a:pt x="183" y="0"/>
                  </a:moveTo>
                  <a:lnTo>
                    <a:pt x="204" y="10"/>
                  </a:lnTo>
                  <a:lnTo>
                    <a:pt x="232" y="46"/>
                  </a:lnTo>
                  <a:lnTo>
                    <a:pt x="240" y="83"/>
                  </a:lnTo>
                  <a:lnTo>
                    <a:pt x="232" y="111"/>
                  </a:lnTo>
                  <a:lnTo>
                    <a:pt x="204" y="148"/>
                  </a:lnTo>
                  <a:lnTo>
                    <a:pt x="183" y="157"/>
                  </a:lnTo>
                  <a:lnTo>
                    <a:pt x="141" y="138"/>
                  </a:lnTo>
                  <a:lnTo>
                    <a:pt x="127" y="83"/>
                  </a:lnTo>
                  <a:lnTo>
                    <a:pt x="141" y="28"/>
                  </a:lnTo>
                  <a:lnTo>
                    <a:pt x="183" y="1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8" name="Freeform 154"/>
            <p:cNvSpPr>
              <a:spLocks/>
            </p:cNvSpPr>
            <p:nvPr/>
          </p:nvSpPr>
          <p:spPr bwMode="auto">
            <a:xfrm>
              <a:off x="3177" y="1649"/>
              <a:ext cx="359" cy="198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19"/>
                </a:cxn>
                <a:cxn ang="0">
                  <a:pos x="92" y="65"/>
                </a:cxn>
                <a:cxn ang="0">
                  <a:pos x="141" y="138"/>
                </a:cxn>
                <a:cxn ang="0">
                  <a:pos x="204" y="240"/>
                </a:cxn>
                <a:cxn ang="0">
                  <a:pos x="261" y="369"/>
                </a:cxn>
                <a:cxn ang="0">
                  <a:pos x="310" y="534"/>
                </a:cxn>
                <a:cxn ang="0">
                  <a:pos x="338" y="700"/>
                </a:cxn>
                <a:cxn ang="0">
                  <a:pos x="352" y="856"/>
                </a:cxn>
                <a:cxn ang="0">
                  <a:pos x="359" y="985"/>
                </a:cxn>
                <a:cxn ang="0">
                  <a:pos x="352" y="985"/>
                </a:cxn>
                <a:cxn ang="0">
                  <a:pos x="345" y="1169"/>
                </a:cxn>
                <a:cxn ang="0">
                  <a:pos x="317" y="1372"/>
                </a:cxn>
                <a:cxn ang="0">
                  <a:pos x="254" y="1593"/>
                </a:cxn>
                <a:cxn ang="0">
                  <a:pos x="197" y="1731"/>
                </a:cxn>
                <a:cxn ang="0">
                  <a:pos x="134" y="1832"/>
                </a:cxn>
                <a:cxn ang="0">
                  <a:pos x="78" y="1915"/>
                </a:cxn>
                <a:cxn ang="0">
                  <a:pos x="35" y="1961"/>
                </a:cxn>
                <a:cxn ang="0">
                  <a:pos x="14" y="1980"/>
                </a:cxn>
                <a:cxn ang="0">
                  <a:pos x="0" y="1961"/>
                </a:cxn>
                <a:cxn ang="0">
                  <a:pos x="0" y="1952"/>
                </a:cxn>
                <a:cxn ang="0">
                  <a:pos x="21" y="1924"/>
                </a:cxn>
                <a:cxn ang="0">
                  <a:pos x="120" y="1768"/>
                </a:cxn>
                <a:cxn ang="0">
                  <a:pos x="190" y="1584"/>
                </a:cxn>
                <a:cxn ang="0">
                  <a:pos x="233" y="1390"/>
                </a:cxn>
                <a:cxn ang="0">
                  <a:pos x="261" y="1188"/>
                </a:cxn>
                <a:cxn ang="0">
                  <a:pos x="268" y="985"/>
                </a:cxn>
                <a:cxn ang="0">
                  <a:pos x="261" y="746"/>
                </a:cxn>
                <a:cxn ang="0">
                  <a:pos x="225" y="534"/>
                </a:cxn>
                <a:cxn ang="0">
                  <a:pos x="183" y="350"/>
                </a:cxn>
                <a:cxn ang="0">
                  <a:pos x="113" y="194"/>
                </a:cxn>
                <a:cxn ang="0">
                  <a:pos x="35" y="65"/>
                </a:cxn>
                <a:cxn ang="0">
                  <a:pos x="7" y="28"/>
                </a:cxn>
                <a:cxn ang="0">
                  <a:pos x="7" y="19"/>
                </a:cxn>
                <a:cxn ang="0">
                  <a:pos x="21" y="0"/>
                </a:cxn>
              </a:cxnLst>
              <a:rect l="0" t="0" r="r" b="b"/>
              <a:pathLst>
                <a:path w="359" h="1980">
                  <a:moveTo>
                    <a:pt x="21" y="0"/>
                  </a:moveTo>
                  <a:lnTo>
                    <a:pt x="42" y="19"/>
                  </a:lnTo>
                  <a:lnTo>
                    <a:pt x="92" y="65"/>
                  </a:lnTo>
                  <a:lnTo>
                    <a:pt x="141" y="138"/>
                  </a:lnTo>
                  <a:lnTo>
                    <a:pt x="204" y="240"/>
                  </a:lnTo>
                  <a:lnTo>
                    <a:pt x="261" y="369"/>
                  </a:lnTo>
                  <a:lnTo>
                    <a:pt x="310" y="534"/>
                  </a:lnTo>
                  <a:lnTo>
                    <a:pt x="338" y="700"/>
                  </a:lnTo>
                  <a:lnTo>
                    <a:pt x="352" y="856"/>
                  </a:lnTo>
                  <a:lnTo>
                    <a:pt x="359" y="985"/>
                  </a:lnTo>
                  <a:lnTo>
                    <a:pt x="352" y="985"/>
                  </a:lnTo>
                  <a:lnTo>
                    <a:pt x="345" y="1169"/>
                  </a:lnTo>
                  <a:lnTo>
                    <a:pt x="317" y="1372"/>
                  </a:lnTo>
                  <a:lnTo>
                    <a:pt x="254" y="1593"/>
                  </a:lnTo>
                  <a:lnTo>
                    <a:pt x="197" y="1731"/>
                  </a:lnTo>
                  <a:lnTo>
                    <a:pt x="134" y="1832"/>
                  </a:lnTo>
                  <a:lnTo>
                    <a:pt x="78" y="1915"/>
                  </a:lnTo>
                  <a:lnTo>
                    <a:pt x="35" y="1961"/>
                  </a:lnTo>
                  <a:lnTo>
                    <a:pt x="14" y="1980"/>
                  </a:lnTo>
                  <a:lnTo>
                    <a:pt x="0" y="1961"/>
                  </a:lnTo>
                  <a:lnTo>
                    <a:pt x="0" y="1952"/>
                  </a:lnTo>
                  <a:lnTo>
                    <a:pt x="21" y="1924"/>
                  </a:lnTo>
                  <a:lnTo>
                    <a:pt x="120" y="1768"/>
                  </a:lnTo>
                  <a:lnTo>
                    <a:pt x="190" y="1584"/>
                  </a:lnTo>
                  <a:lnTo>
                    <a:pt x="233" y="1390"/>
                  </a:lnTo>
                  <a:lnTo>
                    <a:pt x="261" y="1188"/>
                  </a:lnTo>
                  <a:lnTo>
                    <a:pt x="268" y="985"/>
                  </a:lnTo>
                  <a:lnTo>
                    <a:pt x="261" y="746"/>
                  </a:lnTo>
                  <a:lnTo>
                    <a:pt x="225" y="534"/>
                  </a:lnTo>
                  <a:lnTo>
                    <a:pt x="183" y="350"/>
                  </a:lnTo>
                  <a:lnTo>
                    <a:pt x="113" y="194"/>
                  </a:lnTo>
                  <a:lnTo>
                    <a:pt x="35" y="65"/>
                  </a:lnTo>
                  <a:lnTo>
                    <a:pt x="7" y="28"/>
                  </a:lnTo>
                  <a:lnTo>
                    <a:pt x="7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9" name="Freeform 155"/>
            <p:cNvSpPr>
              <a:spLocks noEditPoints="1"/>
            </p:cNvSpPr>
            <p:nvPr/>
          </p:nvSpPr>
          <p:spPr bwMode="auto">
            <a:xfrm>
              <a:off x="4093" y="2413"/>
              <a:ext cx="1007" cy="451"/>
            </a:xfrm>
            <a:custGeom>
              <a:avLst/>
              <a:gdLst/>
              <a:ahLst/>
              <a:cxnLst>
                <a:cxn ang="0">
                  <a:pos x="28" y="378"/>
                </a:cxn>
                <a:cxn ang="0">
                  <a:pos x="986" y="378"/>
                </a:cxn>
                <a:cxn ang="0">
                  <a:pos x="993" y="387"/>
                </a:cxn>
                <a:cxn ang="0">
                  <a:pos x="1007" y="396"/>
                </a:cxn>
                <a:cxn ang="0">
                  <a:pos x="1007" y="433"/>
                </a:cxn>
                <a:cxn ang="0">
                  <a:pos x="993" y="442"/>
                </a:cxn>
                <a:cxn ang="0">
                  <a:pos x="986" y="451"/>
                </a:cxn>
                <a:cxn ang="0">
                  <a:pos x="28" y="451"/>
                </a:cxn>
                <a:cxn ang="0">
                  <a:pos x="21" y="442"/>
                </a:cxn>
                <a:cxn ang="0">
                  <a:pos x="7" y="433"/>
                </a:cxn>
                <a:cxn ang="0">
                  <a:pos x="7" y="396"/>
                </a:cxn>
                <a:cxn ang="0">
                  <a:pos x="21" y="387"/>
                </a:cxn>
                <a:cxn ang="0">
                  <a:pos x="28" y="378"/>
                </a:cxn>
                <a:cxn ang="0">
                  <a:pos x="21" y="0"/>
                </a:cxn>
                <a:cxn ang="0">
                  <a:pos x="986" y="0"/>
                </a:cxn>
                <a:cxn ang="0">
                  <a:pos x="993" y="10"/>
                </a:cxn>
                <a:cxn ang="0">
                  <a:pos x="1007" y="19"/>
                </a:cxn>
                <a:cxn ang="0">
                  <a:pos x="1007" y="56"/>
                </a:cxn>
                <a:cxn ang="0">
                  <a:pos x="993" y="65"/>
                </a:cxn>
                <a:cxn ang="0">
                  <a:pos x="986" y="74"/>
                </a:cxn>
                <a:cxn ang="0">
                  <a:pos x="21" y="74"/>
                </a:cxn>
                <a:cxn ang="0">
                  <a:pos x="14" y="65"/>
                </a:cxn>
                <a:cxn ang="0">
                  <a:pos x="0" y="56"/>
                </a:cxn>
                <a:cxn ang="0">
                  <a:pos x="0" y="19"/>
                </a:cxn>
                <a:cxn ang="0">
                  <a:pos x="14" y="10"/>
                </a:cxn>
                <a:cxn ang="0">
                  <a:pos x="21" y="0"/>
                </a:cxn>
              </a:cxnLst>
              <a:rect l="0" t="0" r="r" b="b"/>
              <a:pathLst>
                <a:path w="1007" h="451">
                  <a:moveTo>
                    <a:pt x="28" y="378"/>
                  </a:moveTo>
                  <a:lnTo>
                    <a:pt x="986" y="378"/>
                  </a:lnTo>
                  <a:lnTo>
                    <a:pt x="993" y="387"/>
                  </a:lnTo>
                  <a:lnTo>
                    <a:pt x="1007" y="396"/>
                  </a:lnTo>
                  <a:lnTo>
                    <a:pt x="1007" y="433"/>
                  </a:lnTo>
                  <a:lnTo>
                    <a:pt x="993" y="442"/>
                  </a:lnTo>
                  <a:lnTo>
                    <a:pt x="986" y="451"/>
                  </a:lnTo>
                  <a:lnTo>
                    <a:pt x="28" y="451"/>
                  </a:lnTo>
                  <a:lnTo>
                    <a:pt x="21" y="442"/>
                  </a:lnTo>
                  <a:lnTo>
                    <a:pt x="7" y="433"/>
                  </a:lnTo>
                  <a:lnTo>
                    <a:pt x="7" y="396"/>
                  </a:lnTo>
                  <a:lnTo>
                    <a:pt x="21" y="387"/>
                  </a:lnTo>
                  <a:lnTo>
                    <a:pt x="28" y="378"/>
                  </a:lnTo>
                  <a:close/>
                  <a:moveTo>
                    <a:pt x="21" y="0"/>
                  </a:moveTo>
                  <a:lnTo>
                    <a:pt x="986" y="0"/>
                  </a:lnTo>
                  <a:lnTo>
                    <a:pt x="993" y="10"/>
                  </a:lnTo>
                  <a:lnTo>
                    <a:pt x="1007" y="19"/>
                  </a:lnTo>
                  <a:lnTo>
                    <a:pt x="1007" y="56"/>
                  </a:lnTo>
                  <a:lnTo>
                    <a:pt x="993" y="65"/>
                  </a:lnTo>
                  <a:lnTo>
                    <a:pt x="986" y="74"/>
                  </a:lnTo>
                  <a:lnTo>
                    <a:pt x="21" y="74"/>
                  </a:lnTo>
                  <a:lnTo>
                    <a:pt x="14" y="65"/>
                  </a:lnTo>
                  <a:lnTo>
                    <a:pt x="0" y="56"/>
                  </a:lnTo>
                  <a:lnTo>
                    <a:pt x="0" y="19"/>
                  </a:lnTo>
                  <a:lnTo>
                    <a:pt x="14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0" name="Freeform 156"/>
            <p:cNvSpPr>
              <a:spLocks/>
            </p:cNvSpPr>
            <p:nvPr/>
          </p:nvSpPr>
          <p:spPr bwMode="auto">
            <a:xfrm>
              <a:off x="5643" y="1649"/>
              <a:ext cx="535" cy="1980"/>
            </a:xfrm>
            <a:custGeom>
              <a:avLst/>
              <a:gdLst/>
              <a:ahLst/>
              <a:cxnLst>
                <a:cxn ang="0">
                  <a:pos x="507" y="0"/>
                </a:cxn>
                <a:cxn ang="0">
                  <a:pos x="528" y="0"/>
                </a:cxn>
                <a:cxn ang="0">
                  <a:pos x="535" y="10"/>
                </a:cxn>
                <a:cxn ang="0">
                  <a:pos x="535" y="19"/>
                </a:cxn>
                <a:cxn ang="0">
                  <a:pos x="521" y="37"/>
                </a:cxn>
                <a:cxn ang="0">
                  <a:pos x="437" y="56"/>
                </a:cxn>
                <a:cxn ang="0">
                  <a:pos x="380" y="102"/>
                </a:cxn>
                <a:cxn ang="0">
                  <a:pos x="345" y="148"/>
                </a:cxn>
                <a:cxn ang="0">
                  <a:pos x="324" y="203"/>
                </a:cxn>
                <a:cxn ang="0">
                  <a:pos x="317" y="258"/>
                </a:cxn>
                <a:cxn ang="0">
                  <a:pos x="310" y="755"/>
                </a:cxn>
                <a:cxn ang="0">
                  <a:pos x="303" y="838"/>
                </a:cxn>
                <a:cxn ang="0">
                  <a:pos x="268" y="903"/>
                </a:cxn>
                <a:cxn ang="0">
                  <a:pos x="211" y="958"/>
                </a:cxn>
                <a:cxn ang="0">
                  <a:pos x="134" y="1004"/>
                </a:cxn>
                <a:cxn ang="0">
                  <a:pos x="197" y="1031"/>
                </a:cxn>
                <a:cxn ang="0">
                  <a:pos x="253" y="1077"/>
                </a:cxn>
                <a:cxn ang="0">
                  <a:pos x="289" y="1133"/>
                </a:cxn>
                <a:cxn ang="0">
                  <a:pos x="310" y="1188"/>
                </a:cxn>
                <a:cxn ang="0">
                  <a:pos x="317" y="1261"/>
                </a:cxn>
                <a:cxn ang="0">
                  <a:pos x="317" y="1749"/>
                </a:cxn>
                <a:cxn ang="0">
                  <a:pos x="324" y="1759"/>
                </a:cxn>
                <a:cxn ang="0">
                  <a:pos x="324" y="1768"/>
                </a:cxn>
                <a:cxn ang="0">
                  <a:pos x="352" y="1832"/>
                </a:cxn>
                <a:cxn ang="0">
                  <a:pos x="394" y="1888"/>
                </a:cxn>
                <a:cxn ang="0">
                  <a:pos x="451" y="1924"/>
                </a:cxn>
                <a:cxn ang="0">
                  <a:pos x="514" y="1943"/>
                </a:cxn>
                <a:cxn ang="0">
                  <a:pos x="528" y="1943"/>
                </a:cxn>
                <a:cxn ang="0">
                  <a:pos x="535" y="1952"/>
                </a:cxn>
                <a:cxn ang="0">
                  <a:pos x="535" y="1970"/>
                </a:cxn>
                <a:cxn ang="0">
                  <a:pos x="528" y="1980"/>
                </a:cxn>
                <a:cxn ang="0">
                  <a:pos x="507" y="1980"/>
                </a:cxn>
                <a:cxn ang="0">
                  <a:pos x="437" y="1970"/>
                </a:cxn>
                <a:cxn ang="0">
                  <a:pos x="359" y="1943"/>
                </a:cxn>
                <a:cxn ang="0">
                  <a:pos x="289" y="1897"/>
                </a:cxn>
                <a:cxn ang="0">
                  <a:pos x="239" y="1823"/>
                </a:cxn>
                <a:cxn ang="0">
                  <a:pos x="218" y="1749"/>
                </a:cxn>
                <a:cxn ang="0">
                  <a:pos x="218" y="1197"/>
                </a:cxn>
                <a:cxn ang="0">
                  <a:pos x="211" y="1188"/>
                </a:cxn>
                <a:cxn ang="0">
                  <a:pos x="211" y="1179"/>
                </a:cxn>
                <a:cxn ang="0">
                  <a:pos x="176" y="1096"/>
                </a:cxn>
                <a:cxn ang="0">
                  <a:pos x="113" y="1031"/>
                </a:cxn>
                <a:cxn ang="0">
                  <a:pos x="21" y="1004"/>
                </a:cxn>
                <a:cxn ang="0">
                  <a:pos x="7" y="1004"/>
                </a:cxn>
                <a:cxn ang="0">
                  <a:pos x="0" y="995"/>
                </a:cxn>
                <a:cxn ang="0">
                  <a:pos x="0" y="985"/>
                </a:cxn>
                <a:cxn ang="0">
                  <a:pos x="14" y="967"/>
                </a:cxn>
                <a:cxn ang="0">
                  <a:pos x="70" y="958"/>
                </a:cxn>
                <a:cxn ang="0">
                  <a:pos x="155" y="903"/>
                </a:cxn>
                <a:cxn ang="0">
                  <a:pos x="197" y="838"/>
                </a:cxn>
                <a:cxn ang="0">
                  <a:pos x="218" y="774"/>
                </a:cxn>
                <a:cxn ang="0">
                  <a:pos x="218" y="249"/>
                </a:cxn>
                <a:cxn ang="0">
                  <a:pos x="232" y="166"/>
                </a:cxn>
                <a:cxn ang="0">
                  <a:pos x="275" y="102"/>
                </a:cxn>
                <a:cxn ang="0">
                  <a:pos x="338" y="46"/>
                </a:cxn>
                <a:cxn ang="0">
                  <a:pos x="423" y="10"/>
                </a:cxn>
                <a:cxn ang="0">
                  <a:pos x="507" y="0"/>
                </a:cxn>
              </a:cxnLst>
              <a:rect l="0" t="0" r="r" b="b"/>
              <a:pathLst>
                <a:path w="535" h="1980">
                  <a:moveTo>
                    <a:pt x="507" y="0"/>
                  </a:moveTo>
                  <a:lnTo>
                    <a:pt x="528" y="0"/>
                  </a:lnTo>
                  <a:lnTo>
                    <a:pt x="535" y="10"/>
                  </a:lnTo>
                  <a:lnTo>
                    <a:pt x="535" y="19"/>
                  </a:lnTo>
                  <a:lnTo>
                    <a:pt x="521" y="37"/>
                  </a:lnTo>
                  <a:lnTo>
                    <a:pt x="437" y="56"/>
                  </a:lnTo>
                  <a:lnTo>
                    <a:pt x="380" y="102"/>
                  </a:lnTo>
                  <a:lnTo>
                    <a:pt x="345" y="148"/>
                  </a:lnTo>
                  <a:lnTo>
                    <a:pt x="324" y="203"/>
                  </a:lnTo>
                  <a:lnTo>
                    <a:pt x="317" y="258"/>
                  </a:lnTo>
                  <a:lnTo>
                    <a:pt x="310" y="755"/>
                  </a:lnTo>
                  <a:lnTo>
                    <a:pt x="303" y="838"/>
                  </a:lnTo>
                  <a:lnTo>
                    <a:pt x="268" y="903"/>
                  </a:lnTo>
                  <a:lnTo>
                    <a:pt x="211" y="958"/>
                  </a:lnTo>
                  <a:lnTo>
                    <a:pt x="134" y="1004"/>
                  </a:lnTo>
                  <a:lnTo>
                    <a:pt x="197" y="1031"/>
                  </a:lnTo>
                  <a:lnTo>
                    <a:pt x="253" y="1077"/>
                  </a:lnTo>
                  <a:lnTo>
                    <a:pt x="289" y="1133"/>
                  </a:lnTo>
                  <a:lnTo>
                    <a:pt x="310" y="1188"/>
                  </a:lnTo>
                  <a:lnTo>
                    <a:pt x="317" y="1261"/>
                  </a:lnTo>
                  <a:lnTo>
                    <a:pt x="317" y="1749"/>
                  </a:lnTo>
                  <a:lnTo>
                    <a:pt x="324" y="1759"/>
                  </a:lnTo>
                  <a:lnTo>
                    <a:pt x="324" y="1768"/>
                  </a:lnTo>
                  <a:lnTo>
                    <a:pt x="352" y="1832"/>
                  </a:lnTo>
                  <a:lnTo>
                    <a:pt x="394" y="1888"/>
                  </a:lnTo>
                  <a:lnTo>
                    <a:pt x="451" y="1924"/>
                  </a:lnTo>
                  <a:lnTo>
                    <a:pt x="514" y="1943"/>
                  </a:lnTo>
                  <a:lnTo>
                    <a:pt x="528" y="1943"/>
                  </a:lnTo>
                  <a:lnTo>
                    <a:pt x="535" y="1952"/>
                  </a:lnTo>
                  <a:lnTo>
                    <a:pt x="535" y="1970"/>
                  </a:lnTo>
                  <a:lnTo>
                    <a:pt x="528" y="1980"/>
                  </a:lnTo>
                  <a:lnTo>
                    <a:pt x="507" y="1980"/>
                  </a:lnTo>
                  <a:lnTo>
                    <a:pt x="437" y="1970"/>
                  </a:lnTo>
                  <a:lnTo>
                    <a:pt x="359" y="1943"/>
                  </a:lnTo>
                  <a:lnTo>
                    <a:pt x="289" y="1897"/>
                  </a:lnTo>
                  <a:lnTo>
                    <a:pt x="239" y="1823"/>
                  </a:lnTo>
                  <a:lnTo>
                    <a:pt x="218" y="1749"/>
                  </a:lnTo>
                  <a:lnTo>
                    <a:pt x="218" y="1197"/>
                  </a:lnTo>
                  <a:lnTo>
                    <a:pt x="211" y="1188"/>
                  </a:lnTo>
                  <a:lnTo>
                    <a:pt x="211" y="1179"/>
                  </a:lnTo>
                  <a:lnTo>
                    <a:pt x="176" y="1096"/>
                  </a:lnTo>
                  <a:lnTo>
                    <a:pt x="113" y="1031"/>
                  </a:lnTo>
                  <a:lnTo>
                    <a:pt x="21" y="1004"/>
                  </a:lnTo>
                  <a:lnTo>
                    <a:pt x="7" y="1004"/>
                  </a:lnTo>
                  <a:lnTo>
                    <a:pt x="0" y="995"/>
                  </a:lnTo>
                  <a:lnTo>
                    <a:pt x="0" y="985"/>
                  </a:lnTo>
                  <a:lnTo>
                    <a:pt x="14" y="967"/>
                  </a:lnTo>
                  <a:lnTo>
                    <a:pt x="70" y="958"/>
                  </a:lnTo>
                  <a:lnTo>
                    <a:pt x="155" y="903"/>
                  </a:lnTo>
                  <a:lnTo>
                    <a:pt x="197" y="838"/>
                  </a:lnTo>
                  <a:lnTo>
                    <a:pt x="218" y="774"/>
                  </a:lnTo>
                  <a:lnTo>
                    <a:pt x="218" y="249"/>
                  </a:lnTo>
                  <a:lnTo>
                    <a:pt x="232" y="166"/>
                  </a:lnTo>
                  <a:lnTo>
                    <a:pt x="275" y="102"/>
                  </a:lnTo>
                  <a:lnTo>
                    <a:pt x="338" y="46"/>
                  </a:lnTo>
                  <a:lnTo>
                    <a:pt x="423" y="1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1" name="Freeform 157"/>
            <p:cNvSpPr>
              <a:spLocks/>
            </p:cNvSpPr>
            <p:nvPr/>
          </p:nvSpPr>
          <p:spPr bwMode="auto">
            <a:xfrm>
              <a:off x="6249" y="2257"/>
              <a:ext cx="711" cy="884"/>
            </a:xfrm>
            <a:custGeom>
              <a:avLst/>
              <a:gdLst/>
              <a:ahLst/>
              <a:cxnLst>
                <a:cxn ang="0">
                  <a:pos x="359" y="9"/>
                </a:cxn>
                <a:cxn ang="0">
                  <a:pos x="394" y="92"/>
                </a:cxn>
                <a:cxn ang="0">
                  <a:pos x="422" y="285"/>
                </a:cxn>
                <a:cxn ang="0">
                  <a:pos x="549" y="64"/>
                </a:cxn>
                <a:cxn ang="0">
                  <a:pos x="648" y="0"/>
                </a:cxn>
                <a:cxn ang="0">
                  <a:pos x="683" y="9"/>
                </a:cxn>
                <a:cxn ang="0">
                  <a:pos x="711" y="101"/>
                </a:cxn>
                <a:cxn ang="0">
                  <a:pos x="690" y="138"/>
                </a:cxn>
                <a:cxn ang="0">
                  <a:pos x="634" y="147"/>
                </a:cxn>
                <a:cxn ang="0">
                  <a:pos x="584" y="110"/>
                </a:cxn>
                <a:cxn ang="0">
                  <a:pos x="549" y="129"/>
                </a:cxn>
                <a:cxn ang="0">
                  <a:pos x="479" y="248"/>
                </a:cxn>
                <a:cxn ang="0">
                  <a:pos x="436" y="387"/>
                </a:cxn>
                <a:cxn ang="0">
                  <a:pos x="465" y="543"/>
                </a:cxn>
                <a:cxn ang="0">
                  <a:pos x="486" y="681"/>
                </a:cxn>
                <a:cxn ang="0">
                  <a:pos x="493" y="709"/>
                </a:cxn>
                <a:cxn ang="0">
                  <a:pos x="514" y="773"/>
                </a:cxn>
                <a:cxn ang="0">
                  <a:pos x="556" y="792"/>
                </a:cxn>
                <a:cxn ang="0">
                  <a:pos x="591" y="736"/>
                </a:cxn>
                <a:cxn ang="0">
                  <a:pos x="620" y="690"/>
                </a:cxn>
                <a:cxn ang="0">
                  <a:pos x="662" y="653"/>
                </a:cxn>
                <a:cxn ang="0">
                  <a:pos x="556" y="838"/>
                </a:cxn>
                <a:cxn ang="0">
                  <a:pos x="479" y="884"/>
                </a:cxn>
                <a:cxn ang="0">
                  <a:pos x="436" y="865"/>
                </a:cxn>
                <a:cxn ang="0">
                  <a:pos x="408" y="810"/>
                </a:cxn>
                <a:cxn ang="0">
                  <a:pos x="352" y="515"/>
                </a:cxn>
                <a:cxn ang="0">
                  <a:pos x="260" y="681"/>
                </a:cxn>
                <a:cxn ang="0">
                  <a:pos x="169" y="819"/>
                </a:cxn>
                <a:cxn ang="0">
                  <a:pos x="112" y="874"/>
                </a:cxn>
                <a:cxn ang="0">
                  <a:pos x="49" y="884"/>
                </a:cxn>
                <a:cxn ang="0">
                  <a:pos x="14" y="856"/>
                </a:cxn>
                <a:cxn ang="0">
                  <a:pos x="0" y="801"/>
                </a:cxn>
                <a:cxn ang="0">
                  <a:pos x="14" y="755"/>
                </a:cxn>
                <a:cxn ang="0">
                  <a:pos x="49" y="736"/>
                </a:cxn>
                <a:cxn ang="0">
                  <a:pos x="98" y="755"/>
                </a:cxn>
                <a:cxn ang="0">
                  <a:pos x="134" y="773"/>
                </a:cxn>
                <a:cxn ang="0">
                  <a:pos x="204" y="709"/>
                </a:cxn>
                <a:cxn ang="0">
                  <a:pos x="345" y="451"/>
                </a:cxn>
                <a:cxn ang="0">
                  <a:pos x="296" y="166"/>
                </a:cxn>
                <a:cxn ang="0">
                  <a:pos x="274" y="110"/>
                </a:cxn>
                <a:cxn ang="0">
                  <a:pos x="260" y="83"/>
                </a:cxn>
                <a:cxn ang="0">
                  <a:pos x="197" y="74"/>
                </a:cxn>
                <a:cxn ang="0">
                  <a:pos x="148" y="92"/>
                </a:cxn>
                <a:cxn ang="0">
                  <a:pos x="155" y="55"/>
                </a:cxn>
                <a:cxn ang="0">
                  <a:pos x="289" y="9"/>
                </a:cxn>
              </a:cxnLst>
              <a:rect l="0" t="0" r="r" b="b"/>
              <a:pathLst>
                <a:path w="711" h="884">
                  <a:moveTo>
                    <a:pt x="331" y="0"/>
                  </a:moveTo>
                  <a:lnTo>
                    <a:pt x="359" y="9"/>
                  </a:lnTo>
                  <a:lnTo>
                    <a:pt x="380" y="37"/>
                  </a:lnTo>
                  <a:lnTo>
                    <a:pt x="394" y="92"/>
                  </a:lnTo>
                  <a:lnTo>
                    <a:pt x="408" y="175"/>
                  </a:lnTo>
                  <a:lnTo>
                    <a:pt x="422" y="285"/>
                  </a:lnTo>
                  <a:lnTo>
                    <a:pt x="493" y="147"/>
                  </a:lnTo>
                  <a:lnTo>
                    <a:pt x="549" y="64"/>
                  </a:lnTo>
                  <a:lnTo>
                    <a:pt x="599" y="18"/>
                  </a:lnTo>
                  <a:lnTo>
                    <a:pt x="648" y="0"/>
                  </a:lnTo>
                  <a:lnTo>
                    <a:pt x="669" y="0"/>
                  </a:lnTo>
                  <a:lnTo>
                    <a:pt x="683" y="9"/>
                  </a:lnTo>
                  <a:lnTo>
                    <a:pt x="711" y="46"/>
                  </a:lnTo>
                  <a:lnTo>
                    <a:pt x="711" y="101"/>
                  </a:lnTo>
                  <a:lnTo>
                    <a:pt x="697" y="120"/>
                  </a:lnTo>
                  <a:lnTo>
                    <a:pt x="690" y="138"/>
                  </a:lnTo>
                  <a:lnTo>
                    <a:pt x="669" y="147"/>
                  </a:lnTo>
                  <a:lnTo>
                    <a:pt x="634" y="147"/>
                  </a:lnTo>
                  <a:lnTo>
                    <a:pt x="627" y="138"/>
                  </a:lnTo>
                  <a:lnTo>
                    <a:pt x="584" y="110"/>
                  </a:lnTo>
                  <a:lnTo>
                    <a:pt x="577" y="110"/>
                  </a:lnTo>
                  <a:lnTo>
                    <a:pt x="549" y="129"/>
                  </a:lnTo>
                  <a:lnTo>
                    <a:pt x="514" y="175"/>
                  </a:lnTo>
                  <a:lnTo>
                    <a:pt x="479" y="248"/>
                  </a:lnTo>
                  <a:lnTo>
                    <a:pt x="429" y="350"/>
                  </a:lnTo>
                  <a:lnTo>
                    <a:pt x="436" y="387"/>
                  </a:lnTo>
                  <a:lnTo>
                    <a:pt x="444" y="442"/>
                  </a:lnTo>
                  <a:lnTo>
                    <a:pt x="465" y="543"/>
                  </a:lnTo>
                  <a:lnTo>
                    <a:pt x="486" y="672"/>
                  </a:lnTo>
                  <a:lnTo>
                    <a:pt x="486" y="681"/>
                  </a:lnTo>
                  <a:lnTo>
                    <a:pt x="493" y="690"/>
                  </a:lnTo>
                  <a:lnTo>
                    <a:pt x="493" y="709"/>
                  </a:lnTo>
                  <a:lnTo>
                    <a:pt x="507" y="746"/>
                  </a:lnTo>
                  <a:lnTo>
                    <a:pt x="514" y="773"/>
                  </a:lnTo>
                  <a:lnTo>
                    <a:pt x="542" y="792"/>
                  </a:lnTo>
                  <a:lnTo>
                    <a:pt x="556" y="792"/>
                  </a:lnTo>
                  <a:lnTo>
                    <a:pt x="577" y="764"/>
                  </a:lnTo>
                  <a:lnTo>
                    <a:pt x="591" y="736"/>
                  </a:lnTo>
                  <a:lnTo>
                    <a:pt x="613" y="709"/>
                  </a:lnTo>
                  <a:lnTo>
                    <a:pt x="620" y="690"/>
                  </a:lnTo>
                  <a:lnTo>
                    <a:pt x="648" y="653"/>
                  </a:lnTo>
                  <a:lnTo>
                    <a:pt x="662" y="653"/>
                  </a:lnTo>
                  <a:lnTo>
                    <a:pt x="606" y="764"/>
                  </a:lnTo>
                  <a:lnTo>
                    <a:pt x="556" y="838"/>
                  </a:lnTo>
                  <a:lnTo>
                    <a:pt x="521" y="874"/>
                  </a:lnTo>
                  <a:lnTo>
                    <a:pt x="479" y="884"/>
                  </a:lnTo>
                  <a:lnTo>
                    <a:pt x="458" y="884"/>
                  </a:lnTo>
                  <a:lnTo>
                    <a:pt x="436" y="865"/>
                  </a:lnTo>
                  <a:lnTo>
                    <a:pt x="422" y="847"/>
                  </a:lnTo>
                  <a:lnTo>
                    <a:pt x="408" y="810"/>
                  </a:lnTo>
                  <a:lnTo>
                    <a:pt x="394" y="755"/>
                  </a:lnTo>
                  <a:lnTo>
                    <a:pt x="352" y="515"/>
                  </a:lnTo>
                  <a:lnTo>
                    <a:pt x="296" y="607"/>
                  </a:lnTo>
                  <a:lnTo>
                    <a:pt x="260" y="681"/>
                  </a:lnTo>
                  <a:lnTo>
                    <a:pt x="218" y="746"/>
                  </a:lnTo>
                  <a:lnTo>
                    <a:pt x="169" y="819"/>
                  </a:lnTo>
                  <a:lnTo>
                    <a:pt x="134" y="856"/>
                  </a:lnTo>
                  <a:lnTo>
                    <a:pt x="112" y="874"/>
                  </a:lnTo>
                  <a:lnTo>
                    <a:pt x="77" y="884"/>
                  </a:lnTo>
                  <a:lnTo>
                    <a:pt x="49" y="884"/>
                  </a:lnTo>
                  <a:lnTo>
                    <a:pt x="28" y="874"/>
                  </a:lnTo>
                  <a:lnTo>
                    <a:pt x="14" y="856"/>
                  </a:lnTo>
                  <a:lnTo>
                    <a:pt x="0" y="828"/>
                  </a:lnTo>
                  <a:lnTo>
                    <a:pt x="0" y="801"/>
                  </a:lnTo>
                  <a:lnTo>
                    <a:pt x="7" y="773"/>
                  </a:lnTo>
                  <a:lnTo>
                    <a:pt x="14" y="755"/>
                  </a:lnTo>
                  <a:lnTo>
                    <a:pt x="28" y="746"/>
                  </a:lnTo>
                  <a:lnTo>
                    <a:pt x="49" y="736"/>
                  </a:lnTo>
                  <a:lnTo>
                    <a:pt x="70" y="736"/>
                  </a:lnTo>
                  <a:lnTo>
                    <a:pt x="98" y="755"/>
                  </a:lnTo>
                  <a:lnTo>
                    <a:pt x="119" y="764"/>
                  </a:lnTo>
                  <a:lnTo>
                    <a:pt x="134" y="773"/>
                  </a:lnTo>
                  <a:lnTo>
                    <a:pt x="155" y="773"/>
                  </a:lnTo>
                  <a:lnTo>
                    <a:pt x="204" y="709"/>
                  </a:lnTo>
                  <a:lnTo>
                    <a:pt x="218" y="681"/>
                  </a:lnTo>
                  <a:lnTo>
                    <a:pt x="345" y="451"/>
                  </a:lnTo>
                  <a:lnTo>
                    <a:pt x="303" y="212"/>
                  </a:lnTo>
                  <a:lnTo>
                    <a:pt x="296" y="166"/>
                  </a:lnTo>
                  <a:lnTo>
                    <a:pt x="289" y="129"/>
                  </a:lnTo>
                  <a:lnTo>
                    <a:pt x="274" y="110"/>
                  </a:lnTo>
                  <a:lnTo>
                    <a:pt x="267" y="92"/>
                  </a:lnTo>
                  <a:lnTo>
                    <a:pt x="260" y="83"/>
                  </a:lnTo>
                  <a:lnTo>
                    <a:pt x="246" y="74"/>
                  </a:lnTo>
                  <a:lnTo>
                    <a:pt x="197" y="74"/>
                  </a:lnTo>
                  <a:lnTo>
                    <a:pt x="176" y="83"/>
                  </a:lnTo>
                  <a:lnTo>
                    <a:pt x="148" y="92"/>
                  </a:lnTo>
                  <a:lnTo>
                    <a:pt x="141" y="64"/>
                  </a:lnTo>
                  <a:lnTo>
                    <a:pt x="155" y="55"/>
                  </a:lnTo>
                  <a:lnTo>
                    <a:pt x="232" y="28"/>
                  </a:lnTo>
                  <a:lnTo>
                    <a:pt x="289" y="9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2" name="Freeform 158"/>
            <p:cNvSpPr>
              <a:spLocks noEditPoints="1"/>
            </p:cNvSpPr>
            <p:nvPr/>
          </p:nvSpPr>
          <p:spPr bwMode="auto">
            <a:xfrm>
              <a:off x="7475" y="2220"/>
              <a:ext cx="169" cy="930"/>
            </a:xfrm>
            <a:custGeom>
              <a:avLst/>
              <a:gdLst/>
              <a:ahLst/>
              <a:cxnLst>
                <a:cxn ang="0">
                  <a:pos x="84" y="709"/>
                </a:cxn>
                <a:cxn ang="0">
                  <a:pos x="112" y="718"/>
                </a:cxn>
                <a:cxn ang="0">
                  <a:pos x="133" y="727"/>
                </a:cxn>
                <a:cxn ang="0">
                  <a:pos x="155" y="755"/>
                </a:cxn>
                <a:cxn ang="0">
                  <a:pos x="162" y="783"/>
                </a:cxn>
                <a:cxn ang="0">
                  <a:pos x="169" y="819"/>
                </a:cxn>
                <a:cxn ang="0">
                  <a:pos x="162" y="856"/>
                </a:cxn>
                <a:cxn ang="0">
                  <a:pos x="155" y="884"/>
                </a:cxn>
                <a:cxn ang="0">
                  <a:pos x="133" y="911"/>
                </a:cxn>
                <a:cxn ang="0">
                  <a:pos x="112" y="921"/>
                </a:cxn>
                <a:cxn ang="0">
                  <a:pos x="84" y="930"/>
                </a:cxn>
                <a:cxn ang="0">
                  <a:pos x="56" y="921"/>
                </a:cxn>
                <a:cxn ang="0">
                  <a:pos x="35" y="911"/>
                </a:cxn>
                <a:cxn ang="0">
                  <a:pos x="14" y="884"/>
                </a:cxn>
                <a:cxn ang="0">
                  <a:pos x="7" y="856"/>
                </a:cxn>
                <a:cxn ang="0">
                  <a:pos x="0" y="819"/>
                </a:cxn>
                <a:cxn ang="0">
                  <a:pos x="7" y="783"/>
                </a:cxn>
                <a:cxn ang="0">
                  <a:pos x="14" y="755"/>
                </a:cxn>
                <a:cxn ang="0">
                  <a:pos x="35" y="727"/>
                </a:cxn>
                <a:cxn ang="0">
                  <a:pos x="56" y="718"/>
                </a:cxn>
                <a:cxn ang="0">
                  <a:pos x="84" y="709"/>
                </a:cxn>
                <a:cxn ang="0">
                  <a:pos x="84" y="0"/>
                </a:cxn>
                <a:cxn ang="0">
                  <a:pos x="112" y="9"/>
                </a:cxn>
                <a:cxn ang="0">
                  <a:pos x="133" y="19"/>
                </a:cxn>
                <a:cxn ang="0">
                  <a:pos x="155" y="46"/>
                </a:cxn>
                <a:cxn ang="0">
                  <a:pos x="162" y="74"/>
                </a:cxn>
                <a:cxn ang="0">
                  <a:pos x="169" y="111"/>
                </a:cxn>
                <a:cxn ang="0">
                  <a:pos x="162" y="147"/>
                </a:cxn>
                <a:cxn ang="0">
                  <a:pos x="155" y="175"/>
                </a:cxn>
                <a:cxn ang="0">
                  <a:pos x="133" y="203"/>
                </a:cxn>
                <a:cxn ang="0">
                  <a:pos x="112" y="212"/>
                </a:cxn>
                <a:cxn ang="0">
                  <a:pos x="84" y="221"/>
                </a:cxn>
                <a:cxn ang="0">
                  <a:pos x="56" y="212"/>
                </a:cxn>
                <a:cxn ang="0">
                  <a:pos x="35" y="203"/>
                </a:cxn>
                <a:cxn ang="0">
                  <a:pos x="14" y="175"/>
                </a:cxn>
                <a:cxn ang="0">
                  <a:pos x="7" y="147"/>
                </a:cxn>
                <a:cxn ang="0">
                  <a:pos x="0" y="111"/>
                </a:cxn>
                <a:cxn ang="0">
                  <a:pos x="7" y="74"/>
                </a:cxn>
                <a:cxn ang="0">
                  <a:pos x="14" y="46"/>
                </a:cxn>
                <a:cxn ang="0">
                  <a:pos x="35" y="19"/>
                </a:cxn>
                <a:cxn ang="0">
                  <a:pos x="56" y="9"/>
                </a:cxn>
                <a:cxn ang="0">
                  <a:pos x="84" y="0"/>
                </a:cxn>
              </a:cxnLst>
              <a:rect l="0" t="0" r="r" b="b"/>
              <a:pathLst>
                <a:path w="169" h="930">
                  <a:moveTo>
                    <a:pt x="84" y="709"/>
                  </a:moveTo>
                  <a:lnTo>
                    <a:pt x="112" y="718"/>
                  </a:lnTo>
                  <a:lnTo>
                    <a:pt x="133" y="727"/>
                  </a:lnTo>
                  <a:lnTo>
                    <a:pt x="155" y="755"/>
                  </a:lnTo>
                  <a:lnTo>
                    <a:pt x="162" y="783"/>
                  </a:lnTo>
                  <a:lnTo>
                    <a:pt x="169" y="819"/>
                  </a:lnTo>
                  <a:lnTo>
                    <a:pt x="162" y="856"/>
                  </a:lnTo>
                  <a:lnTo>
                    <a:pt x="155" y="884"/>
                  </a:lnTo>
                  <a:lnTo>
                    <a:pt x="133" y="911"/>
                  </a:lnTo>
                  <a:lnTo>
                    <a:pt x="112" y="921"/>
                  </a:lnTo>
                  <a:lnTo>
                    <a:pt x="84" y="930"/>
                  </a:lnTo>
                  <a:lnTo>
                    <a:pt x="56" y="921"/>
                  </a:lnTo>
                  <a:lnTo>
                    <a:pt x="35" y="911"/>
                  </a:lnTo>
                  <a:lnTo>
                    <a:pt x="14" y="884"/>
                  </a:lnTo>
                  <a:lnTo>
                    <a:pt x="7" y="856"/>
                  </a:lnTo>
                  <a:lnTo>
                    <a:pt x="0" y="819"/>
                  </a:lnTo>
                  <a:lnTo>
                    <a:pt x="7" y="783"/>
                  </a:lnTo>
                  <a:lnTo>
                    <a:pt x="14" y="755"/>
                  </a:lnTo>
                  <a:lnTo>
                    <a:pt x="35" y="727"/>
                  </a:lnTo>
                  <a:lnTo>
                    <a:pt x="56" y="718"/>
                  </a:lnTo>
                  <a:lnTo>
                    <a:pt x="84" y="709"/>
                  </a:lnTo>
                  <a:close/>
                  <a:moveTo>
                    <a:pt x="84" y="0"/>
                  </a:moveTo>
                  <a:lnTo>
                    <a:pt x="112" y="9"/>
                  </a:lnTo>
                  <a:lnTo>
                    <a:pt x="133" y="19"/>
                  </a:lnTo>
                  <a:lnTo>
                    <a:pt x="155" y="46"/>
                  </a:lnTo>
                  <a:lnTo>
                    <a:pt x="162" y="74"/>
                  </a:lnTo>
                  <a:lnTo>
                    <a:pt x="169" y="111"/>
                  </a:lnTo>
                  <a:lnTo>
                    <a:pt x="162" y="147"/>
                  </a:lnTo>
                  <a:lnTo>
                    <a:pt x="155" y="175"/>
                  </a:lnTo>
                  <a:lnTo>
                    <a:pt x="133" y="203"/>
                  </a:lnTo>
                  <a:lnTo>
                    <a:pt x="112" y="212"/>
                  </a:lnTo>
                  <a:lnTo>
                    <a:pt x="84" y="221"/>
                  </a:lnTo>
                  <a:lnTo>
                    <a:pt x="56" y="212"/>
                  </a:lnTo>
                  <a:lnTo>
                    <a:pt x="35" y="203"/>
                  </a:lnTo>
                  <a:lnTo>
                    <a:pt x="14" y="175"/>
                  </a:lnTo>
                  <a:lnTo>
                    <a:pt x="7" y="147"/>
                  </a:lnTo>
                  <a:lnTo>
                    <a:pt x="0" y="111"/>
                  </a:lnTo>
                  <a:lnTo>
                    <a:pt x="7" y="74"/>
                  </a:lnTo>
                  <a:lnTo>
                    <a:pt x="14" y="46"/>
                  </a:lnTo>
                  <a:lnTo>
                    <a:pt x="35" y="19"/>
                  </a:lnTo>
                  <a:lnTo>
                    <a:pt x="56" y="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3" name="Freeform 159"/>
            <p:cNvSpPr>
              <a:spLocks noEditPoints="1"/>
            </p:cNvSpPr>
            <p:nvPr/>
          </p:nvSpPr>
          <p:spPr bwMode="auto">
            <a:xfrm>
              <a:off x="8130" y="1778"/>
              <a:ext cx="775" cy="1399"/>
            </a:xfrm>
            <a:custGeom>
              <a:avLst/>
              <a:gdLst/>
              <a:ahLst/>
              <a:cxnLst>
                <a:cxn ang="0">
                  <a:pos x="408" y="534"/>
                </a:cxn>
                <a:cxn ang="0">
                  <a:pos x="317" y="617"/>
                </a:cxn>
                <a:cxn ang="0">
                  <a:pos x="190" y="875"/>
                </a:cxn>
                <a:cxn ang="0">
                  <a:pos x="141" y="1151"/>
                </a:cxn>
                <a:cxn ang="0">
                  <a:pos x="155" y="1225"/>
                </a:cxn>
                <a:cxn ang="0">
                  <a:pos x="197" y="1271"/>
                </a:cxn>
                <a:cxn ang="0">
                  <a:pos x="296" y="1252"/>
                </a:cxn>
                <a:cxn ang="0">
                  <a:pos x="422" y="1068"/>
                </a:cxn>
                <a:cxn ang="0">
                  <a:pos x="507" y="792"/>
                </a:cxn>
                <a:cxn ang="0">
                  <a:pos x="521" y="599"/>
                </a:cxn>
                <a:cxn ang="0">
                  <a:pos x="493" y="543"/>
                </a:cxn>
                <a:cxn ang="0">
                  <a:pos x="458" y="525"/>
                </a:cxn>
                <a:cxn ang="0">
                  <a:pos x="775" y="9"/>
                </a:cxn>
                <a:cxn ang="0">
                  <a:pos x="704" y="387"/>
                </a:cxn>
                <a:cxn ang="0">
                  <a:pos x="648" y="635"/>
                </a:cxn>
                <a:cxn ang="0">
                  <a:pos x="570" y="1004"/>
                </a:cxn>
                <a:cxn ang="0">
                  <a:pos x="535" y="1197"/>
                </a:cxn>
                <a:cxn ang="0">
                  <a:pos x="535" y="1252"/>
                </a:cxn>
                <a:cxn ang="0">
                  <a:pos x="556" y="1271"/>
                </a:cxn>
                <a:cxn ang="0">
                  <a:pos x="599" y="1243"/>
                </a:cxn>
                <a:cxn ang="0">
                  <a:pos x="683" y="1132"/>
                </a:cxn>
                <a:cxn ang="0">
                  <a:pos x="620" y="1298"/>
                </a:cxn>
                <a:cxn ang="0">
                  <a:pos x="479" y="1399"/>
                </a:cxn>
                <a:cxn ang="0">
                  <a:pos x="429" y="1363"/>
                </a:cxn>
                <a:cxn ang="0">
                  <a:pos x="415" y="1261"/>
                </a:cxn>
                <a:cxn ang="0">
                  <a:pos x="436" y="1132"/>
                </a:cxn>
                <a:cxn ang="0">
                  <a:pos x="296" y="1335"/>
                </a:cxn>
                <a:cxn ang="0">
                  <a:pos x="162" y="1390"/>
                </a:cxn>
                <a:cxn ang="0">
                  <a:pos x="42" y="1326"/>
                </a:cxn>
                <a:cxn ang="0">
                  <a:pos x="0" y="1160"/>
                </a:cxn>
                <a:cxn ang="0">
                  <a:pos x="70" y="847"/>
                </a:cxn>
                <a:cxn ang="0">
                  <a:pos x="239" y="599"/>
                </a:cxn>
                <a:cxn ang="0">
                  <a:pos x="444" y="488"/>
                </a:cxn>
                <a:cxn ang="0">
                  <a:pos x="500" y="507"/>
                </a:cxn>
                <a:cxn ang="0">
                  <a:pos x="535" y="553"/>
                </a:cxn>
                <a:cxn ang="0">
                  <a:pos x="606" y="276"/>
                </a:cxn>
                <a:cxn ang="0">
                  <a:pos x="620" y="212"/>
                </a:cxn>
                <a:cxn ang="0">
                  <a:pos x="627" y="175"/>
                </a:cxn>
                <a:cxn ang="0">
                  <a:pos x="620" y="101"/>
                </a:cxn>
                <a:cxn ang="0">
                  <a:pos x="535" y="83"/>
                </a:cxn>
                <a:cxn ang="0">
                  <a:pos x="620" y="37"/>
                </a:cxn>
                <a:cxn ang="0">
                  <a:pos x="768" y="0"/>
                </a:cxn>
              </a:cxnLst>
              <a:rect l="0" t="0" r="r" b="b"/>
              <a:pathLst>
                <a:path w="775" h="1399">
                  <a:moveTo>
                    <a:pt x="458" y="525"/>
                  </a:moveTo>
                  <a:lnTo>
                    <a:pt x="408" y="534"/>
                  </a:lnTo>
                  <a:lnTo>
                    <a:pt x="366" y="571"/>
                  </a:lnTo>
                  <a:lnTo>
                    <a:pt x="317" y="617"/>
                  </a:lnTo>
                  <a:lnTo>
                    <a:pt x="246" y="737"/>
                  </a:lnTo>
                  <a:lnTo>
                    <a:pt x="190" y="875"/>
                  </a:lnTo>
                  <a:lnTo>
                    <a:pt x="155" y="1013"/>
                  </a:lnTo>
                  <a:lnTo>
                    <a:pt x="141" y="1151"/>
                  </a:lnTo>
                  <a:lnTo>
                    <a:pt x="148" y="1197"/>
                  </a:lnTo>
                  <a:lnTo>
                    <a:pt x="155" y="1225"/>
                  </a:lnTo>
                  <a:lnTo>
                    <a:pt x="176" y="1252"/>
                  </a:lnTo>
                  <a:lnTo>
                    <a:pt x="197" y="1271"/>
                  </a:lnTo>
                  <a:lnTo>
                    <a:pt x="225" y="1280"/>
                  </a:lnTo>
                  <a:lnTo>
                    <a:pt x="296" y="1252"/>
                  </a:lnTo>
                  <a:lnTo>
                    <a:pt x="366" y="1179"/>
                  </a:lnTo>
                  <a:lnTo>
                    <a:pt x="422" y="1068"/>
                  </a:lnTo>
                  <a:lnTo>
                    <a:pt x="479" y="939"/>
                  </a:lnTo>
                  <a:lnTo>
                    <a:pt x="507" y="792"/>
                  </a:lnTo>
                  <a:lnTo>
                    <a:pt x="521" y="635"/>
                  </a:lnTo>
                  <a:lnTo>
                    <a:pt x="521" y="599"/>
                  </a:lnTo>
                  <a:lnTo>
                    <a:pt x="507" y="562"/>
                  </a:lnTo>
                  <a:lnTo>
                    <a:pt x="493" y="543"/>
                  </a:lnTo>
                  <a:lnTo>
                    <a:pt x="472" y="525"/>
                  </a:lnTo>
                  <a:lnTo>
                    <a:pt x="458" y="525"/>
                  </a:lnTo>
                  <a:close/>
                  <a:moveTo>
                    <a:pt x="768" y="0"/>
                  </a:moveTo>
                  <a:lnTo>
                    <a:pt x="775" y="9"/>
                  </a:lnTo>
                  <a:lnTo>
                    <a:pt x="732" y="221"/>
                  </a:lnTo>
                  <a:lnTo>
                    <a:pt x="704" y="387"/>
                  </a:lnTo>
                  <a:lnTo>
                    <a:pt x="676" y="525"/>
                  </a:lnTo>
                  <a:lnTo>
                    <a:pt x="648" y="635"/>
                  </a:lnTo>
                  <a:lnTo>
                    <a:pt x="627" y="746"/>
                  </a:lnTo>
                  <a:lnTo>
                    <a:pt x="570" y="1004"/>
                  </a:lnTo>
                  <a:lnTo>
                    <a:pt x="549" y="1114"/>
                  </a:lnTo>
                  <a:lnTo>
                    <a:pt x="535" y="1197"/>
                  </a:lnTo>
                  <a:lnTo>
                    <a:pt x="528" y="1234"/>
                  </a:lnTo>
                  <a:lnTo>
                    <a:pt x="535" y="1252"/>
                  </a:lnTo>
                  <a:lnTo>
                    <a:pt x="542" y="1261"/>
                  </a:lnTo>
                  <a:lnTo>
                    <a:pt x="556" y="1271"/>
                  </a:lnTo>
                  <a:lnTo>
                    <a:pt x="577" y="1261"/>
                  </a:lnTo>
                  <a:lnTo>
                    <a:pt x="599" y="1243"/>
                  </a:lnTo>
                  <a:lnTo>
                    <a:pt x="634" y="1206"/>
                  </a:lnTo>
                  <a:lnTo>
                    <a:pt x="683" y="1132"/>
                  </a:lnTo>
                  <a:lnTo>
                    <a:pt x="697" y="1169"/>
                  </a:lnTo>
                  <a:lnTo>
                    <a:pt x="620" y="1298"/>
                  </a:lnTo>
                  <a:lnTo>
                    <a:pt x="549" y="1372"/>
                  </a:lnTo>
                  <a:lnTo>
                    <a:pt x="479" y="1399"/>
                  </a:lnTo>
                  <a:lnTo>
                    <a:pt x="458" y="1399"/>
                  </a:lnTo>
                  <a:lnTo>
                    <a:pt x="429" y="1363"/>
                  </a:lnTo>
                  <a:lnTo>
                    <a:pt x="415" y="1335"/>
                  </a:lnTo>
                  <a:lnTo>
                    <a:pt x="415" y="1261"/>
                  </a:lnTo>
                  <a:lnTo>
                    <a:pt x="422" y="1215"/>
                  </a:lnTo>
                  <a:lnTo>
                    <a:pt x="436" y="1132"/>
                  </a:lnTo>
                  <a:lnTo>
                    <a:pt x="366" y="1252"/>
                  </a:lnTo>
                  <a:lnTo>
                    <a:pt x="296" y="1335"/>
                  </a:lnTo>
                  <a:lnTo>
                    <a:pt x="232" y="1381"/>
                  </a:lnTo>
                  <a:lnTo>
                    <a:pt x="162" y="1390"/>
                  </a:lnTo>
                  <a:lnTo>
                    <a:pt x="91" y="1372"/>
                  </a:lnTo>
                  <a:lnTo>
                    <a:pt x="42" y="1326"/>
                  </a:lnTo>
                  <a:lnTo>
                    <a:pt x="14" y="1252"/>
                  </a:lnTo>
                  <a:lnTo>
                    <a:pt x="0" y="1160"/>
                  </a:lnTo>
                  <a:lnTo>
                    <a:pt x="21" y="1004"/>
                  </a:lnTo>
                  <a:lnTo>
                    <a:pt x="70" y="847"/>
                  </a:lnTo>
                  <a:lnTo>
                    <a:pt x="148" y="709"/>
                  </a:lnTo>
                  <a:lnTo>
                    <a:pt x="239" y="599"/>
                  </a:lnTo>
                  <a:lnTo>
                    <a:pt x="345" y="516"/>
                  </a:lnTo>
                  <a:lnTo>
                    <a:pt x="444" y="488"/>
                  </a:lnTo>
                  <a:lnTo>
                    <a:pt x="472" y="488"/>
                  </a:lnTo>
                  <a:lnTo>
                    <a:pt x="500" y="507"/>
                  </a:lnTo>
                  <a:lnTo>
                    <a:pt x="521" y="525"/>
                  </a:lnTo>
                  <a:lnTo>
                    <a:pt x="535" y="553"/>
                  </a:lnTo>
                  <a:lnTo>
                    <a:pt x="542" y="599"/>
                  </a:lnTo>
                  <a:lnTo>
                    <a:pt x="606" y="276"/>
                  </a:lnTo>
                  <a:lnTo>
                    <a:pt x="613" y="240"/>
                  </a:lnTo>
                  <a:lnTo>
                    <a:pt x="620" y="212"/>
                  </a:lnTo>
                  <a:lnTo>
                    <a:pt x="620" y="184"/>
                  </a:lnTo>
                  <a:lnTo>
                    <a:pt x="627" y="175"/>
                  </a:lnTo>
                  <a:lnTo>
                    <a:pt x="627" y="111"/>
                  </a:lnTo>
                  <a:lnTo>
                    <a:pt x="620" y="101"/>
                  </a:lnTo>
                  <a:lnTo>
                    <a:pt x="591" y="83"/>
                  </a:lnTo>
                  <a:lnTo>
                    <a:pt x="535" y="83"/>
                  </a:lnTo>
                  <a:lnTo>
                    <a:pt x="535" y="46"/>
                  </a:lnTo>
                  <a:lnTo>
                    <a:pt x="620" y="37"/>
                  </a:lnTo>
                  <a:lnTo>
                    <a:pt x="697" y="19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4" name="Freeform 160"/>
            <p:cNvSpPr>
              <a:spLocks noEditPoints="1"/>
            </p:cNvSpPr>
            <p:nvPr/>
          </p:nvSpPr>
          <p:spPr bwMode="auto">
            <a:xfrm>
              <a:off x="9172" y="1631"/>
              <a:ext cx="353" cy="1970"/>
            </a:xfrm>
            <a:custGeom>
              <a:avLst/>
              <a:gdLst/>
              <a:ahLst/>
              <a:cxnLst>
                <a:cxn ang="0">
                  <a:pos x="353" y="1952"/>
                </a:cxn>
                <a:cxn ang="0">
                  <a:pos x="353" y="1961"/>
                </a:cxn>
                <a:cxn ang="0">
                  <a:pos x="346" y="1952"/>
                </a:cxn>
                <a:cxn ang="0">
                  <a:pos x="353" y="1952"/>
                </a:cxn>
                <a:cxn ang="0">
                  <a:pos x="339" y="0"/>
                </a:cxn>
                <a:cxn ang="0">
                  <a:pos x="346" y="0"/>
                </a:cxn>
                <a:cxn ang="0">
                  <a:pos x="353" y="9"/>
                </a:cxn>
                <a:cxn ang="0">
                  <a:pos x="353" y="28"/>
                </a:cxn>
                <a:cxn ang="0">
                  <a:pos x="331" y="55"/>
                </a:cxn>
                <a:cxn ang="0">
                  <a:pos x="233" y="212"/>
                </a:cxn>
                <a:cxn ang="0">
                  <a:pos x="162" y="396"/>
                </a:cxn>
                <a:cxn ang="0">
                  <a:pos x="120" y="589"/>
                </a:cxn>
                <a:cxn ang="0">
                  <a:pos x="92" y="792"/>
                </a:cxn>
                <a:cxn ang="0">
                  <a:pos x="85" y="994"/>
                </a:cxn>
                <a:cxn ang="0">
                  <a:pos x="92" y="1151"/>
                </a:cxn>
                <a:cxn ang="0">
                  <a:pos x="106" y="1316"/>
                </a:cxn>
                <a:cxn ang="0">
                  <a:pos x="134" y="1482"/>
                </a:cxn>
                <a:cxn ang="0">
                  <a:pos x="176" y="1639"/>
                </a:cxn>
                <a:cxn ang="0">
                  <a:pos x="240" y="1786"/>
                </a:cxn>
                <a:cxn ang="0">
                  <a:pos x="324" y="1924"/>
                </a:cxn>
                <a:cxn ang="0">
                  <a:pos x="346" y="1952"/>
                </a:cxn>
                <a:cxn ang="0">
                  <a:pos x="339" y="1970"/>
                </a:cxn>
                <a:cxn ang="0">
                  <a:pos x="317" y="1952"/>
                </a:cxn>
                <a:cxn ang="0">
                  <a:pos x="268" y="1906"/>
                </a:cxn>
                <a:cxn ang="0">
                  <a:pos x="219" y="1832"/>
                </a:cxn>
                <a:cxn ang="0">
                  <a:pos x="155" y="1731"/>
                </a:cxn>
                <a:cxn ang="0">
                  <a:pos x="99" y="1602"/>
                </a:cxn>
                <a:cxn ang="0">
                  <a:pos x="50" y="1436"/>
                </a:cxn>
                <a:cxn ang="0">
                  <a:pos x="14" y="1270"/>
                </a:cxn>
                <a:cxn ang="0">
                  <a:pos x="0" y="1114"/>
                </a:cxn>
                <a:cxn ang="0">
                  <a:pos x="0" y="985"/>
                </a:cxn>
                <a:cxn ang="0">
                  <a:pos x="7" y="801"/>
                </a:cxn>
                <a:cxn ang="0">
                  <a:pos x="36" y="608"/>
                </a:cxn>
                <a:cxn ang="0">
                  <a:pos x="99" y="387"/>
                </a:cxn>
                <a:cxn ang="0">
                  <a:pos x="155" y="248"/>
                </a:cxn>
                <a:cxn ang="0">
                  <a:pos x="219" y="147"/>
                </a:cxn>
                <a:cxn ang="0">
                  <a:pos x="275" y="64"/>
                </a:cxn>
                <a:cxn ang="0">
                  <a:pos x="317" y="18"/>
                </a:cxn>
                <a:cxn ang="0">
                  <a:pos x="339" y="0"/>
                </a:cxn>
              </a:cxnLst>
              <a:rect l="0" t="0" r="r" b="b"/>
              <a:pathLst>
                <a:path w="353" h="1970">
                  <a:moveTo>
                    <a:pt x="353" y="1952"/>
                  </a:moveTo>
                  <a:lnTo>
                    <a:pt x="353" y="1961"/>
                  </a:lnTo>
                  <a:lnTo>
                    <a:pt x="346" y="1952"/>
                  </a:lnTo>
                  <a:lnTo>
                    <a:pt x="353" y="1952"/>
                  </a:lnTo>
                  <a:close/>
                  <a:moveTo>
                    <a:pt x="339" y="0"/>
                  </a:moveTo>
                  <a:lnTo>
                    <a:pt x="346" y="0"/>
                  </a:lnTo>
                  <a:lnTo>
                    <a:pt x="353" y="9"/>
                  </a:lnTo>
                  <a:lnTo>
                    <a:pt x="353" y="28"/>
                  </a:lnTo>
                  <a:lnTo>
                    <a:pt x="331" y="55"/>
                  </a:lnTo>
                  <a:lnTo>
                    <a:pt x="233" y="212"/>
                  </a:lnTo>
                  <a:lnTo>
                    <a:pt x="162" y="396"/>
                  </a:lnTo>
                  <a:lnTo>
                    <a:pt x="120" y="589"/>
                  </a:lnTo>
                  <a:lnTo>
                    <a:pt x="92" y="792"/>
                  </a:lnTo>
                  <a:lnTo>
                    <a:pt x="85" y="994"/>
                  </a:lnTo>
                  <a:lnTo>
                    <a:pt x="92" y="1151"/>
                  </a:lnTo>
                  <a:lnTo>
                    <a:pt x="106" y="1316"/>
                  </a:lnTo>
                  <a:lnTo>
                    <a:pt x="134" y="1482"/>
                  </a:lnTo>
                  <a:lnTo>
                    <a:pt x="176" y="1639"/>
                  </a:lnTo>
                  <a:lnTo>
                    <a:pt x="240" y="1786"/>
                  </a:lnTo>
                  <a:lnTo>
                    <a:pt x="324" y="1924"/>
                  </a:lnTo>
                  <a:lnTo>
                    <a:pt x="346" y="1952"/>
                  </a:lnTo>
                  <a:lnTo>
                    <a:pt x="339" y="1970"/>
                  </a:lnTo>
                  <a:lnTo>
                    <a:pt x="317" y="1952"/>
                  </a:lnTo>
                  <a:lnTo>
                    <a:pt x="268" y="1906"/>
                  </a:lnTo>
                  <a:lnTo>
                    <a:pt x="219" y="1832"/>
                  </a:lnTo>
                  <a:lnTo>
                    <a:pt x="155" y="1731"/>
                  </a:lnTo>
                  <a:lnTo>
                    <a:pt x="99" y="1602"/>
                  </a:lnTo>
                  <a:lnTo>
                    <a:pt x="50" y="1436"/>
                  </a:lnTo>
                  <a:lnTo>
                    <a:pt x="14" y="1270"/>
                  </a:lnTo>
                  <a:lnTo>
                    <a:pt x="0" y="1114"/>
                  </a:lnTo>
                  <a:lnTo>
                    <a:pt x="0" y="985"/>
                  </a:lnTo>
                  <a:lnTo>
                    <a:pt x="7" y="801"/>
                  </a:lnTo>
                  <a:lnTo>
                    <a:pt x="36" y="608"/>
                  </a:lnTo>
                  <a:lnTo>
                    <a:pt x="99" y="387"/>
                  </a:lnTo>
                  <a:lnTo>
                    <a:pt x="155" y="248"/>
                  </a:lnTo>
                  <a:lnTo>
                    <a:pt x="219" y="147"/>
                  </a:lnTo>
                  <a:lnTo>
                    <a:pt x="275" y="64"/>
                  </a:lnTo>
                  <a:lnTo>
                    <a:pt x="317" y="18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5" name="Freeform 161"/>
            <p:cNvSpPr>
              <a:spLocks/>
            </p:cNvSpPr>
            <p:nvPr/>
          </p:nvSpPr>
          <p:spPr bwMode="auto">
            <a:xfrm>
              <a:off x="9503" y="2266"/>
              <a:ext cx="522" cy="893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353" y="0"/>
                </a:cxn>
                <a:cxn ang="0">
                  <a:pos x="374" y="9"/>
                </a:cxn>
                <a:cxn ang="0">
                  <a:pos x="402" y="19"/>
                </a:cxn>
                <a:cxn ang="0">
                  <a:pos x="423" y="28"/>
                </a:cxn>
                <a:cxn ang="0">
                  <a:pos x="437" y="37"/>
                </a:cxn>
                <a:cxn ang="0">
                  <a:pos x="472" y="37"/>
                </a:cxn>
                <a:cxn ang="0">
                  <a:pos x="480" y="28"/>
                </a:cxn>
                <a:cxn ang="0">
                  <a:pos x="494" y="19"/>
                </a:cxn>
                <a:cxn ang="0">
                  <a:pos x="501" y="0"/>
                </a:cxn>
                <a:cxn ang="0">
                  <a:pos x="522" y="0"/>
                </a:cxn>
                <a:cxn ang="0">
                  <a:pos x="494" y="276"/>
                </a:cxn>
                <a:cxn ang="0">
                  <a:pos x="472" y="276"/>
                </a:cxn>
                <a:cxn ang="0">
                  <a:pos x="458" y="175"/>
                </a:cxn>
                <a:cxn ang="0">
                  <a:pos x="423" y="101"/>
                </a:cxn>
                <a:cxn ang="0">
                  <a:pos x="381" y="65"/>
                </a:cxn>
                <a:cxn ang="0">
                  <a:pos x="332" y="46"/>
                </a:cxn>
                <a:cxn ang="0">
                  <a:pos x="303" y="55"/>
                </a:cxn>
                <a:cxn ang="0">
                  <a:pos x="282" y="65"/>
                </a:cxn>
                <a:cxn ang="0">
                  <a:pos x="261" y="92"/>
                </a:cxn>
                <a:cxn ang="0">
                  <a:pos x="254" y="120"/>
                </a:cxn>
                <a:cxn ang="0">
                  <a:pos x="247" y="157"/>
                </a:cxn>
                <a:cxn ang="0">
                  <a:pos x="254" y="212"/>
                </a:cxn>
                <a:cxn ang="0">
                  <a:pos x="282" y="276"/>
                </a:cxn>
                <a:cxn ang="0">
                  <a:pos x="332" y="359"/>
                </a:cxn>
                <a:cxn ang="0">
                  <a:pos x="395" y="460"/>
                </a:cxn>
                <a:cxn ang="0">
                  <a:pos x="430" y="552"/>
                </a:cxn>
                <a:cxn ang="0">
                  <a:pos x="437" y="635"/>
                </a:cxn>
                <a:cxn ang="0">
                  <a:pos x="423" y="737"/>
                </a:cxn>
                <a:cxn ang="0">
                  <a:pos x="374" y="819"/>
                </a:cxn>
                <a:cxn ang="0">
                  <a:pos x="303" y="875"/>
                </a:cxn>
                <a:cxn ang="0">
                  <a:pos x="219" y="893"/>
                </a:cxn>
                <a:cxn ang="0">
                  <a:pos x="191" y="893"/>
                </a:cxn>
                <a:cxn ang="0">
                  <a:pos x="106" y="865"/>
                </a:cxn>
                <a:cxn ang="0">
                  <a:pos x="85" y="865"/>
                </a:cxn>
                <a:cxn ang="0">
                  <a:pos x="71" y="856"/>
                </a:cxn>
                <a:cxn ang="0">
                  <a:pos x="50" y="856"/>
                </a:cxn>
                <a:cxn ang="0">
                  <a:pos x="36" y="865"/>
                </a:cxn>
                <a:cxn ang="0">
                  <a:pos x="29" y="875"/>
                </a:cxn>
                <a:cxn ang="0">
                  <a:pos x="22" y="893"/>
                </a:cxn>
                <a:cxn ang="0">
                  <a:pos x="0" y="893"/>
                </a:cxn>
                <a:cxn ang="0">
                  <a:pos x="29" y="580"/>
                </a:cxn>
                <a:cxn ang="0">
                  <a:pos x="50" y="598"/>
                </a:cxn>
                <a:cxn ang="0">
                  <a:pos x="71" y="718"/>
                </a:cxn>
                <a:cxn ang="0">
                  <a:pos x="106" y="801"/>
                </a:cxn>
                <a:cxn ang="0">
                  <a:pos x="148" y="847"/>
                </a:cxn>
                <a:cxn ang="0">
                  <a:pos x="205" y="865"/>
                </a:cxn>
                <a:cxn ang="0">
                  <a:pos x="268" y="847"/>
                </a:cxn>
                <a:cxn ang="0">
                  <a:pos x="303" y="792"/>
                </a:cxn>
                <a:cxn ang="0">
                  <a:pos x="318" y="709"/>
                </a:cxn>
                <a:cxn ang="0">
                  <a:pos x="310" y="644"/>
                </a:cxn>
                <a:cxn ang="0">
                  <a:pos x="282" y="571"/>
                </a:cxn>
                <a:cxn ang="0">
                  <a:pos x="233" y="479"/>
                </a:cxn>
                <a:cxn ang="0">
                  <a:pos x="177" y="378"/>
                </a:cxn>
                <a:cxn ang="0">
                  <a:pos x="148" y="295"/>
                </a:cxn>
                <a:cxn ang="0">
                  <a:pos x="134" y="221"/>
                </a:cxn>
                <a:cxn ang="0">
                  <a:pos x="148" y="129"/>
                </a:cxn>
                <a:cxn ang="0">
                  <a:pos x="184" y="55"/>
                </a:cxn>
                <a:cxn ang="0">
                  <a:pos x="240" y="19"/>
                </a:cxn>
                <a:cxn ang="0">
                  <a:pos x="318" y="0"/>
                </a:cxn>
              </a:cxnLst>
              <a:rect l="0" t="0" r="r" b="b"/>
              <a:pathLst>
                <a:path w="522" h="893">
                  <a:moveTo>
                    <a:pt x="318" y="0"/>
                  </a:moveTo>
                  <a:lnTo>
                    <a:pt x="353" y="0"/>
                  </a:lnTo>
                  <a:lnTo>
                    <a:pt x="374" y="9"/>
                  </a:lnTo>
                  <a:lnTo>
                    <a:pt x="402" y="19"/>
                  </a:lnTo>
                  <a:lnTo>
                    <a:pt x="423" y="28"/>
                  </a:lnTo>
                  <a:lnTo>
                    <a:pt x="437" y="37"/>
                  </a:lnTo>
                  <a:lnTo>
                    <a:pt x="472" y="37"/>
                  </a:lnTo>
                  <a:lnTo>
                    <a:pt x="480" y="28"/>
                  </a:lnTo>
                  <a:lnTo>
                    <a:pt x="494" y="19"/>
                  </a:lnTo>
                  <a:lnTo>
                    <a:pt x="501" y="0"/>
                  </a:lnTo>
                  <a:lnTo>
                    <a:pt x="522" y="0"/>
                  </a:lnTo>
                  <a:lnTo>
                    <a:pt x="494" y="276"/>
                  </a:lnTo>
                  <a:lnTo>
                    <a:pt x="472" y="276"/>
                  </a:lnTo>
                  <a:lnTo>
                    <a:pt x="458" y="175"/>
                  </a:lnTo>
                  <a:lnTo>
                    <a:pt x="423" y="101"/>
                  </a:lnTo>
                  <a:lnTo>
                    <a:pt x="381" y="65"/>
                  </a:lnTo>
                  <a:lnTo>
                    <a:pt x="332" y="46"/>
                  </a:lnTo>
                  <a:lnTo>
                    <a:pt x="303" y="55"/>
                  </a:lnTo>
                  <a:lnTo>
                    <a:pt x="282" y="65"/>
                  </a:lnTo>
                  <a:lnTo>
                    <a:pt x="261" y="92"/>
                  </a:lnTo>
                  <a:lnTo>
                    <a:pt x="254" y="120"/>
                  </a:lnTo>
                  <a:lnTo>
                    <a:pt x="247" y="157"/>
                  </a:lnTo>
                  <a:lnTo>
                    <a:pt x="254" y="212"/>
                  </a:lnTo>
                  <a:lnTo>
                    <a:pt x="282" y="276"/>
                  </a:lnTo>
                  <a:lnTo>
                    <a:pt x="332" y="359"/>
                  </a:lnTo>
                  <a:lnTo>
                    <a:pt x="395" y="460"/>
                  </a:lnTo>
                  <a:lnTo>
                    <a:pt x="430" y="552"/>
                  </a:lnTo>
                  <a:lnTo>
                    <a:pt x="437" y="635"/>
                  </a:lnTo>
                  <a:lnTo>
                    <a:pt x="423" y="737"/>
                  </a:lnTo>
                  <a:lnTo>
                    <a:pt x="374" y="819"/>
                  </a:lnTo>
                  <a:lnTo>
                    <a:pt x="303" y="875"/>
                  </a:lnTo>
                  <a:lnTo>
                    <a:pt x="219" y="893"/>
                  </a:lnTo>
                  <a:lnTo>
                    <a:pt x="191" y="893"/>
                  </a:lnTo>
                  <a:lnTo>
                    <a:pt x="106" y="865"/>
                  </a:lnTo>
                  <a:lnTo>
                    <a:pt x="85" y="865"/>
                  </a:lnTo>
                  <a:lnTo>
                    <a:pt x="71" y="856"/>
                  </a:lnTo>
                  <a:lnTo>
                    <a:pt x="50" y="856"/>
                  </a:lnTo>
                  <a:lnTo>
                    <a:pt x="36" y="865"/>
                  </a:lnTo>
                  <a:lnTo>
                    <a:pt x="29" y="875"/>
                  </a:lnTo>
                  <a:lnTo>
                    <a:pt x="22" y="893"/>
                  </a:lnTo>
                  <a:lnTo>
                    <a:pt x="0" y="893"/>
                  </a:lnTo>
                  <a:lnTo>
                    <a:pt x="29" y="580"/>
                  </a:lnTo>
                  <a:lnTo>
                    <a:pt x="50" y="598"/>
                  </a:lnTo>
                  <a:lnTo>
                    <a:pt x="71" y="718"/>
                  </a:lnTo>
                  <a:lnTo>
                    <a:pt x="106" y="801"/>
                  </a:lnTo>
                  <a:lnTo>
                    <a:pt x="148" y="847"/>
                  </a:lnTo>
                  <a:lnTo>
                    <a:pt x="205" y="865"/>
                  </a:lnTo>
                  <a:lnTo>
                    <a:pt x="268" y="847"/>
                  </a:lnTo>
                  <a:lnTo>
                    <a:pt x="303" y="792"/>
                  </a:lnTo>
                  <a:lnTo>
                    <a:pt x="318" y="709"/>
                  </a:lnTo>
                  <a:lnTo>
                    <a:pt x="310" y="644"/>
                  </a:lnTo>
                  <a:lnTo>
                    <a:pt x="282" y="571"/>
                  </a:lnTo>
                  <a:lnTo>
                    <a:pt x="233" y="479"/>
                  </a:lnTo>
                  <a:lnTo>
                    <a:pt x="177" y="378"/>
                  </a:lnTo>
                  <a:lnTo>
                    <a:pt x="148" y="295"/>
                  </a:lnTo>
                  <a:lnTo>
                    <a:pt x="134" y="221"/>
                  </a:lnTo>
                  <a:lnTo>
                    <a:pt x="148" y="129"/>
                  </a:lnTo>
                  <a:lnTo>
                    <a:pt x="184" y="55"/>
                  </a:lnTo>
                  <a:lnTo>
                    <a:pt x="240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6" name="Freeform 162"/>
            <p:cNvSpPr>
              <a:spLocks noEditPoints="1"/>
            </p:cNvSpPr>
            <p:nvPr/>
          </p:nvSpPr>
          <p:spPr bwMode="auto">
            <a:xfrm>
              <a:off x="10145" y="2367"/>
              <a:ext cx="239" cy="985"/>
            </a:xfrm>
            <a:custGeom>
              <a:avLst/>
              <a:gdLst/>
              <a:ahLst/>
              <a:cxnLst>
                <a:cxn ang="0">
                  <a:pos x="197" y="323"/>
                </a:cxn>
                <a:cxn ang="0">
                  <a:pos x="98" y="792"/>
                </a:cxn>
                <a:cxn ang="0">
                  <a:pos x="91" y="810"/>
                </a:cxn>
                <a:cxn ang="0">
                  <a:pos x="91" y="820"/>
                </a:cxn>
                <a:cxn ang="0">
                  <a:pos x="84" y="857"/>
                </a:cxn>
                <a:cxn ang="0">
                  <a:pos x="77" y="884"/>
                </a:cxn>
                <a:cxn ang="0">
                  <a:pos x="91" y="903"/>
                </a:cxn>
                <a:cxn ang="0">
                  <a:pos x="112" y="903"/>
                </a:cxn>
                <a:cxn ang="0">
                  <a:pos x="119" y="893"/>
                </a:cxn>
                <a:cxn ang="0">
                  <a:pos x="133" y="884"/>
                </a:cxn>
                <a:cxn ang="0">
                  <a:pos x="155" y="857"/>
                </a:cxn>
                <a:cxn ang="0">
                  <a:pos x="155" y="847"/>
                </a:cxn>
                <a:cxn ang="0">
                  <a:pos x="162" y="829"/>
                </a:cxn>
                <a:cxn ang="0">
                  <a:pos x="176" y="820"/>
                </a:cxn>
                <a:cxn ang="0">
                  <a:pos x="190" y="792"/>
                </a:cxn>
                <a:cxn ang="0">
                  <a:pos x="204" y="820"/>
                </a:cxn>
                <a:cxn ang="0">
                  <a:pos x="148" y="912"/>
                </a:cxn>
                <a:cxn ang="0">
                  <a:pos x="98" y="967"/>
                </a:cxn>
                <a:cxn ang="0">
                  <a:pos x="49" y="985"/>
                </a:cxn>
                <a:cxn ang="0">
                  <a:pos x="35" y="985"/>
                </a:cxn>
                <a:cxn ang="0">
                  <a:pos x="21" y="976"/>
                </a:cxn>
                <a:cxn ang="0">
                  <a:pos x="7" y="958"/>
                </a:cxn>
                <a:cxn ang="0">
                  <a:pos x="0" y="930"/>
                </a:cxn>
                <a:cxn ang="0">
                  <a:pos x="0" y="866"/>
                </a:cxn>
                <a:cxn ang="0">
                  <a:pos x="14" y="820"/>
                </a:cxn>
                <a:cxn ang="0">
                  <a:pos x="28" y="746"/>
                </a:cxn>
                <a:cxn ang="0">
                  <a:pos x="84" y="488"/>
                </a:cxn>
                <a:cxn ang="0">
                  <a:pos x="91" y="461"/>
                </a:cxn>
                <a:cxn ang="0">
                  <a:pos x="91" y="405"/>
                </a:cxn>
                <a:cxn ang="0">
                  <a:pos x="84" y="396"/>
                </a:cxn>
                <a:cxn ang="0">
                  <a:pos x="70" y="396"/>
                </a:cxn>
                <a:cxn ang="0">
                  <a:pos x="49" y="387"/>
                </a:cxn>
                <a:cxn ang="0">
                  <a:pos x="21" y="387"/>
                </a:cxn>
                <a:cxn ang="0">
                  <a:pos x="21" y="359"/>
                </a:cxn>
                <a:cxn ang="0">
                  <a:pos x="49" y="350"/>
                </a:cxn>
                <a:cxn ang="0">
                  <a:pos x="84" y="350"/>
                </a:cxn>
                <a:cxn ang="0">
                  <a:pos x="126" y="341"/>
                </a:cxn>
                <a:cxn ang="0">
                  <a:pos x="197" y="323"/>
                </a:cxn>
                <a:cxn ang="0">
                  <a:pos x="183" y="0"/>
                </a:cxn>
                <a:cxn ang="0">
                  <a:pos x="204" y="10"/>
                </a:cxn>
                <a:cxn ang="0">
                  <a:pos x="232" y="46"/>
                </a:cxn>
                <a:cxn ang="0">
                  <a:pos x="239" y="83"/>
                </a:cxn>
                <a:cxn ang="0">
                  <a:pos x="232" y="111"/>
                </a:cxn>
                <a:cxn ang="0">
                  <a:pos x="204" y="148"/>
                </a:cxn>
                <a:cxn ang="0">
                  <a:pos x="183" y="157"/>
                </a:cxn>
                <a:cxn ang="0">
                  <a:pos x="140" y="138"/>
                </a:cxn>
                <a:cxn ang="0">
                  <a:pos x="126" y="83"/>
                </a:cxn>
                <a:cxn ang="0">
                  <a:pos x="140" y="28"/>
                </a:cxn>
                <a:cxn ang="0">
                  <a:pos x="183" y="10"/>
                </a:cxn>
                <a:cxn ang="0">
                  <a:pos x="183" y="0"/>
                </a:cxn>
              </a:cxnLst>
              <a:rect l="0" t="0" r="r" b="b"/>
              <a:pathLst>
                <a:path w="239" h="985">
                  <a:moveTo>
                    <a:pt x="197" y="323"/>
                  </a:moveTo>
                  <a:lnTo>
                    <a:pt x="98" y="792"/>
                  </a:lnTo>
                  <a:lnTo>
                    <a:pt x="91" y="810"/>
                  </a:lnTo>
                  <a:lnTo>
                    <a:pt x="91" y="820"/>
                  </a:lnTo>
                  <a:lnTo>
                    <a:pt x="84" y="857"/>
                  </a:lnTo>
                  <a:lnTo>
                    <a:pt x="77" y="884"/>
                  </a:lnTo>
                  <a:lnTo>
                    <a:pt x="91" y="903"/>
                  </a:lnTo>
                  <a:lnTo>
                    <a:pt x="112" y="903"/>
                  </a:lnTo>
                  <a:lnTo>
                    <a:pt x="119" y="893"/>
                  </a:lnTo>
                  <a:lnTo>
                    <a:pt x="133" y="884"/>
                  </a:lnTo>
                  <a:lnTo>
                    <a:pt x="155" y="857"/>
                  </a:lnTo>
                  <a:lnTo>
                    <a:pt x="155" y="847"/>
                  </a:lnTo>
                  <a:lnTo>
                    <a:pt x="162" y="829"/>
                  </a:lnTo>
                  <a:lnTo>
                    <a:pt x="176" y="820"/>
                  </a:lnTo>
                  <a:lnTo>
                    <a:pt x="190" y="792"/>
                  </a:lnTo>
                  <a:lnTo>
                    <a:pt x="204" y="820"/>
                  </a:lnTo>
                  <a:lnTo>
                    <a:pt x="148" y="912"/>
                  </a:lnTo>
                  <a:lnTo>
                    <a:pt x="98" y="967"/>
                  </a:lnTo>
                  <a:lnTo>
                    <a:pt x="49" y="985"/>
                  </a:lnTo>
                  <a:lnTo>
                    <a:pt x="35" y="985"/>
                  </a:lnTo>
                  <a:lnTo>
                    <a:pt x="21" y="976"/>
                  </a:lnTo>
                  <a:lnTo>
                    <a:pt x="7" y="958"/>
                  </a:lnTo>
                  <a:lnTo>
                    <a:pt x="0" y="930"/>
                  </a:lnTo>
                  <a:lnTo>
                    <a:pt x="0" y="866"/>
                  </a:lnTo>
                  <a:lnTo>
                    <a:pt x="14" y="820"/>
                  </a:lnTo>
                  <a:lnTo>
                    <a:pt x="28" y="746"/>
                  </a:lnTo>
                  <a:lnTo>
                    <a:pt x="84" y="488"/>
                  </a:lnTo>
                  <a:lnTo>
                    <a:pt x="91" y="461"/>
                  </a:lnTo>
                  <a:lnTo>
                    <a:pt x="91" y="405"/>
                  </a:lnTo>
                  <a:lnTo>
                    <a:pt x="84" y="396"/>
                  </a:lnTo>
                  <a:lnTo>
                    <a:pt x="70" y="396"/>
                  </a:lnTo>
                  <a:lnTo>
                    <a:pt x="49" y="387"/>
                  </a:lnTo>
                  <a:lnTo>
                    <a:pt x="21" y="387"/>
                  </a:lnTo>
                  <a:lnTo>
                    <a:pt x="21" y="359"/>
                  </a:lnTo>
                  <a:lnTo>
                    <a:pt x="49" y="350"/>
                  </a:lnTo>
                  <a:lnTo>
                    <a:pt x="84" y="350"/>
                  </a:lnTo>
                  <a:lnTo>
                    <a:pt x="126" y="341"/>
                  </a:lnTo>
                  <a:lnTo>
                    <a:pt x="197" y="323"/>
                  </a:lnTo>
                  <a:close/>
                  <a:moveTo>
                    <a:pt x="183" y="0"/>
                  </a:moveTo>
                  <a:lnTo>
                    <a:pt x="204" y="10"/>
                  </a:lnTo>
                  <a:lnTo>
                    <a:pt x="232" y="46"/>
                  </a:lnTo>
                  <a:lnTo>
                    <a:pt x="239" y="83"/>
                  </a:lnTo>
                  <a:lnTo>
                    <a:pt x="232" y="111"/>
                  </a:lnTo>
                  <a:lnTo>
                    <a:pt x="204" y="148"/>
                  </a:lnTo>
                  <a:lnTo>
                    <a:pt x="183" y="157"/>
                  </a:lnTo>
                  <a:lnTo>
                    <a:pt x="140" y="138"/>
                  </a:lnTo>
                  <a:lnTo>
                    <a:pt x="126" y="83"/>
                  </a:lnTo>
                  <a:lnTo>
                    <a:pt x="140" y="28"/>
                  </a:lnTo>
                  <a:lnTo>
                    <a:pt x="183" y="1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7" name="Freeform 163"/>
            <p:cNvSpPr>
              <a:spLocks/>
            </p:cNvSpPr>
            <p:nvPr/>
          </p:nvSpPr>
          <p:spPr bwMode="auto">
            <a:xfrm>
              <a:off x="10673" y="2929"/>
              <a:ext cx="176" cy="571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0" y="9"/>
                </a:cxn>
                <a:cxn ang="0">
                  <a:pos x="148" y="55"/>
                </a:cxn>
                <a:cxn ang="0">
                  <a:pos x="169" y="120"/>
                </a:cxn>
                <a:cxn ang="0">
                  <a:pos x="176" y="202"/>
                </a:cxn>
                <a:cxn ang="0">
                  <a:pos x="169" y="184"/>
                </a:cxn>
                <a:cxn ang="0">
                  <a:pos x="155" y="313"/>
                </a:cxn>
                <a:cxn ang="0">
                  <a:pos x="127" y="423"/>
                </a:cxn>
                <a:cxn ang="0">
                  <a:pos x="84" y="497"/>
                </a:cxn>
                <a:cxn ang="0">
                  <a:pos x="49" y="552"/>
                </a:cxn>
                <a:cxn ang="0">
                  <a:pos x="28" y="571"/>
                </a:cxn>
                <a:cxn ang="0">
                  <a:pos x="21" y="571"/>
                </a:cxn>
                <a:cxn ang="0">
                  <a:pos x="14" y="561"/>
                </a:cxn>
                <a:cxn ang="0">
                  <a:pos x="14" y="543"/>
                </a:cxn>
                <a:cxn ang="0">
                  <a:pos x="28" y="525"/>
                </a:cxn>
                <a:cxn ang="0">
                  <a:pos x="77" y="442"/>
                </a:cxn>
                <a:cxn ang="0">
                  <a:pos x="120" y="331"/>
                </a:cxn>
                <a:cxn ang="0">
                  <a:pos x="134" y="193"/>
                </a:cxn>
                <a:cxn ang="0">
                  <a:pos x="134" y="175"/>
                </a:cxn>
                <a:cxn ang="0">
                  <a:pos x="127" y="175"/>
                </a:cxn>
                <a:cxn ang="0">
                  <a:pos x="113" y="193"/>
                </a:cxn>
                <a:cxn ang="0">
                  <a:pos x="99" y="202"/>
                </a:cxn>
                <a:cxn ang="0">
                  <a:pos x="77" y="202"/>
                </a:cxn>
                <a:cxn ang="0">
                  <a:pos x="49" y="193"/>
                </a:cxn>
                <a:cxn ang="0">
                  <a:pos x="28" y="184"/>
                </a:cxn>
                <a:cxn ang="0">
                  <a:pos x="0" y="129"/>
                </a:cxn>
                <a:cxn ang="0">
                  <a:pos x="0" y="74"/>
                </a:cxn>
                <a:cxn ang="0">
                  <a:pos x="28" y="18"/>
                </a:cxn>
                <a:cxn ang="0">
                  <a:pos x="49" y="9"/>
                </a:cxn>
                <a:cxn ang="0">
                  <a:pos x="77" y="0"/>
                </a:cxn>
              </a:cxnLst>
              <a:rect l="0" t="0" r="r" b="b"/>
              <a:pathLst>
                <a:path w="176" h="571">
                  <a:moveTo>
                    <a:pt x="77" y="0"/>
                  </a:moveTo>
                  <a:lnTo>
                    <a:pt x="120" y="9"/>
                  </a:lnTo>
                  <a:lnTo>
                    <a:pt x="148" y="55"/>
                  </a:lnTo>
                  <a:lnTo>
                    <a:pt x="169" y="120"/>
                  </a:lnTo>
                  <a:lnTo>
                    <a:pt x="176" y="202"/>
                  </a:lnTo>
                  <a:lnTo>
                    <a:pt x="169" y="184"/>
                  </a:lnTo>
                  <a:lnTo>
                    <a:pt x="155" y="313"/>
                  </a:lnTo>
                  <a:lnTo>
                    <a:pt x="127" y="423"/>
                  </a:lnTo>
                  <a:lnTo>
                    <a:pt x="84" y="497"/>
                  </a:lnTo>
                  <a:lnTo>
                    <a:pt x="49" y="552"/>
                  </a:lnTo>
                  <a:lnTo>
                    <a:pt x="28" y="571"/>
                  </a:lnTo>
                  <a:lnTo>
                    <a:pt x="21" y="571"/>
                  </a:lnTo>
                  <a:lnTo>
                    <a:pt x="14" y="561"/>
                  </a:lnTo>
                  <a:lnTo>
                    <a:pt x="14" y="543"/>
                  </a:lnTo>
                  <a:lnTo>
                    <a:pt x="28" y="525"/>
                  </a:lnTo>
                  <a:lnTo>
                    <a:pt x="77" y="442"/>
                  </a:lnTo>
                  <a:lnTo>
                    <a:pt x="120" y="331"/>
                  </a:lnTo>
                  <a:lnTo>
                    <a:pt x="134" y="193"/>
                  </a:lnTo>
                  <a:lnTo>
                    <a:pt x="134" y="175"/>
                  </a:lnTo>
                  <a:lnTo>
                    <a:pt x="127" y="175"/>
                  </a:lnTo>
                  <a:lnTo>
                    <a:pt x="113" y="193"/>
                  </a:lnTo>
                  <a:lnTo>
                    <a:pt x="99" y="202"/>
                  </a:lnTo>
                  <a:lnTo>
                    <a:pt x="77" y="202"/>
                  </a:lnTo>
                  <a:lnTo>
                    <a:pt x="49" y="193"/>
                  </a:lnTo>
                  <a:lnTo>
                    <a:pt x="28" y="184"/>
                  </a:lnTo>
                  <a:lnTo>
                    <a:pt x="0" y="129"/>
                  </a:lnTo>
                  <a:lnTo>
                    <a:pt x="0" y="74"/>
                  </a:lnTo>
                  <a:lnTo>
                    <a:pt x="28" y="18"/>
                  </a:lnTo>
                  <a:lnTo>
                    <a:pt x="49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8" name="Freeform 164"/>
            <p:cNvSpPr>
              <a:spLocks/>
            </p:cNvSpPr>
            <p:nvPr/>
          </p:nvSpPr>
          <p:spPr bwMode="auto">
            <a:xfrm>
              <a:off x="11110" y="2257"/>
              <a:ext cx="711" cy="884"/>
            </a:xfrm>
            <a:custGeom>
              <a:avLst/>
              <a:gdLst/>
              <a:ahLst/>
              <a:cxnLst>
                <a:cxn ang="0">
                  <a:pos x="359" y="9"/>
                </a:cxn>
                <a:cxn ang="0">
                  <a:pos x="394" y="92"/>
                </a:cxn>
                <a:cxn ang="0">
                  <a:pos x="422" y="285"/>
                </a:cxn>
                <a:cxn ang="0">
                  <a:pos x="549" y="64"/>
                </a:cxn>
                <a:cxn ang="0">
                  <a:pos x="648" y="0"/>
                </a:cxn>
                <a:cxn ang="0">
                  <a:pos x="683" y="9"/>
                </a:cxn>
                <a:cxn ang="0">
                  <a:pos x="711" y="101"/>
                </a:cxn>
                <a:cxn ang="0">
                  <a:pos x="690" y="138"/>
                </a:cxn>
                <a:cxn ang="0">
                  <a:pos x="634" y="147"/>
                </a:cxn>
                <a:cxn ang="0">
                  <a:pos x="584" y="110"/>
                </a:cxn>
                <a:cxn ang="0">
                  <a:pos x="549" y="129"/>
                </a:cxn>
                <a:cxn ang="0">
                  <a:pos x="479" y="248"/>
                </a:cxn>
                <a:cxn ang="0">
                  <a:pos x="437" y="387"/>
                </a:cxn>
                <a:cxn ang="0">
                  <a:pos x="465" y="543"/>
                </a:cxn>
                <a:cxn ang="0">
                  <a:pos x="486" y="681"/>
                </a:cxn>
                <a:cxn ang="0">
                  <a:pos x="493" y="709"/>
                </a:cxn>
                <a:cxn ang="0">
                  <a:pos x="514" y="773"/>
                </a:cxn>
                <a:cxn ang="0">
                  <a:pos x="556" y="792"/>
                </a:cxn>
                <a:cxn ang="0">
                  <a:pos x="592" y="736"/>
                </a:cxn>
                <a:cxn ang="0">
                  <a:pos x="620" y="690"/>
                </a:cxn>
                <a:cxn ang="0">
                  <a:pos x="662" y="653"/>
                </a:cxn>
                <a:cxn ang="0">
                  <a:pos x="556" y="838"/>
                </a:cxn>
                <a:cxn ang="0">
                  <a:pos x="479" y="884"/>
                </a:cxn>
                <a:cxn ang="0">
                  <a:pos x="437" y="865"/>
                </a:cxn>
                <a:cxn ang="0">
                  <a:pos x="408" y="810"/>
                </a:cxn>
                <a:cxn ang="0">
                  <a:pos x="352" y="515"/>
                </a:cxn>
                <a:cxn ang="0">
                  <a:pos x="260" y="681"/>
                </a:cxn>
                <a:cxn ang="0">
                  <a:pos x="169" y="819"/>
                </a:cxn>
                <a:cxn ang="0">
                  <a:pos x="112" y="874"/>
                </a:cxn>
                <a:cxn ang="0">
                  <a:pos x="49" y="884"/>
                </a:cxn>
                <a:cxn ang="0">
                  <a:pos x="14" y="856"/>
                </a:cxn>
                <a:cxn ang="0">
                  <a:pos x="0" y="801"/>
                </a:cxn>
                <a:cxn ang="0">
                  <a:pos x="14" y="755"/>
                </a:cxn>
                <a:cxn ang="0">
                  <a:pos x="49" y="736"/>
                </a:cxn>
                <a:cxn ang="0">
                  <a:pos x="98" y="755"/>
                </a:cxn>
                <a:cxn ang="0">
                  <a:pos x="134" y="773"/>
                </a:cxn>
                <a:cxn ang="0">
                  <a:pos x="204" y="709"/>
                </a:cxn>
                <a:cxn ang="0">
                  <a:pos x="345" y="451"/>
                </a:cxn>
                <a:cxn ang="0">
                  <a:pos x="296" y="166"/>
                </a:cxn>
                <a:cxn ang="0">
                  <a:pos x="274" y="110"/>
                </a:cxn>
                <a:cxn ang="0">
                  <a:pos x="260" y="83"/>
                </a:cxn>
                <a:cxn ang="0">
                  <a:pos x="197" y="74"/>
                </a:cxn>
                <a:cxn ang="0">
                  <a:pos x="148" y="92"/>
                </a:cxn>
                <a:cxn ang="0">
                  <a:pos x="155" y="55"/>
                </a:cxn>
                <a:cxn ang="0">
                  <a:pos x="289" y="9"/>
                </a:cxn>
              </a:cxnLst>
              <a:rect l="0" t="0" r="r" b="b"/>
              <a:pathLst>
                <a:path w="711" h="884">
                  <a:moveTo>
                    <a:pt x="331" y="0"/>
                  </a:moveTo>
                  <a:lnTo>
                    <a:pt x="359" y="9"/>
                  </a:lnTo>
                  <a:lnTo>
                    <a:pt x="380" y="37"/>
                  </a:lnTo>
                  <a:lnTo>
                    <a:pt x="394" y="92"/>
                  </a:lnTo>
                  <a:lnTo>
                    <a:pt x="408" y="175"/>
                  </a:lnTo>
                  <a:lnTo>
                    <a:pt x="422" y="285"/>
                  </a:lnTo>
                  <a:lnTo>
                    <a:pt x="493" y="147"/>
                  </a:lnTo>
                  <a:lnTo>
                    <a:pt x="549" y="64"/>
                  </a:lnTo>
                  <a:lnTo>
                    <a:pt x="599" y="18"/>
                  </a:lnTo>
                  <a:lnTo>
                    <a:pt x="648" y="0"/>
                  </a:lnTo>
                  <a:lnTo>
                    <a:pt x="669" y="0"/>
                  </a:lnTo>
                  <a:lnTo>
                    <a:pt x="683" y="9"/>
                  </a:lnTo>
                  <a:lnTo>
                    <a:pt x="711" y="46"/>
                  </a:lnTo>
                  <a:lnTo>
                    <a:pt x="711" y="101"/>
                  </a:lnTo>
                  <a:lnTo>
                    <a:pt x="697" y="120"/>
                  </a:lnTo>
                  <a:lnTo>
                    <a:pt x="690" y="138"/>
                  </a:lnTo>
                  <a:lnTo>
                    <a:pt x="669" y="147"/>
                  </a:lnTo>
                  <a:lnTo>
                    <a:pt x="634" y="147"/>
                  </a:lnTo>
                  <a:lnTo>
                    <a:pt x="627" y="138"/>
                  </a:lnTo>
                  <a:lnTo>
                    <a:pt x="584" y="110"/>
                  </a:lnTo>
                  <a:lnTo>
                    <a:pt x="577" y="110"/>
                  </a:lnTo>
                  <a:lnTo>
                    <a:pt x="549" y="129"/>
                  </a:lnTo>
                  <a:lnTo>
                    <a:pt x="514" y="175"/>
                  </a:lnTo>
                  <a:lnTo>
                    <a:pt x="479" y="248"/>
                  </a:lnTo>
                  <a:lnTo>
                    <a:pt x="429" y="350"/>
                  </a:lnTo>
                  <a:lnTo>
                    <a:pt x="437" y="387"/>
                  </a:lnTo>
                  <a:lnTo>
                    <a:pt x="444" y="442"/>
                  </a:lnTo>
                  <a:lnTo>
                    <a:pt x="465" y="543"/>
                  </a:lnTo>
                  <a:lnTo>
                    <a:pt x="486" y="672"/>
                  </a:lnTo>
                  <a:lnTo>
                    <a:pt x="486" y="681"/>
                  </a:lnTo>
                  <a:lnTo>
                    <a:pt x="493" y="690"/>
                  </a:lnTo>
                  <a:lnTo>
                    <a:pt x="493" y="709"/>
                  </a:lnTo>
                  <a:lnTo>
                    <a:pt x="507" y="746"/>
                  </a:lnTo>
                  <a:lnTo>
                    <a:pt x="514" y="773"/>
                  </a:lnTo>
                  <a:lnTo>
                    <a:pt x="542" y="792"/>
                  </a:lnTo>
                  <a:lnTo>
                    <a:pt x="556" y="792"/>
                  </a:lnTo>
                  <a:lnTo>
                    <a:pt x="577" y="764"/>
                  </a:lnTo>
                  <a:lnTo>
                    <a:pt x="592" y="736"/>
                  </a:lnTo>
                  <a:lnTo>
                    <a:pt x="613" y="709"/>
                  </a:lnTo>
                  <a:lnTo>
                    <a:pt x="620" y="690"/>
                  </a:lnTo>
                  <a:lnTo>
                    <a:pt x="648" y="653"/>
                  </a:lnTo>
                  <a:lnTo>
                    <a:pt x="662" y="653"/>
                  </a:lnTo>
                  <a:lnTo>
                    <a:pt x="606" y="764"/>
                  </a:lnTo>
                  <a:lnTo>
                    <a:pt x="556" y="838"/>
                  </a:lnTo>
                  <a:lnTo>
                    <a:pt x="521" y="874"/>
                  </a:lnTo>
                  <a:lnTo>
                    <a:pt x="479" y="884"/>
                  </a:lnTo>
                  <a:lnTo>
                    <a:pt x="458" y="884"/>
                  </a:lnTo>
                  <a:lnTo>
                    <a:pt x="437" y="865"/>
                  </a:lnTo>
                  <a:lnTo>
                    <a:pt x="422" y="847"/>
                  </a:lnTo>
                  <a:lnTo>
                    <a:pt x="408" y="810"/>
                  </a:lnTo>
                  <a:lnTo>
                    <a:pt x="394" y="755"/>
                  </a:lnTo>
                  <a:lnTo>
                    <a:pt x="352" y="515"/>
                  </a:lnTo>
                  <a:lnTo>
                    <a:pt x="296" y="607"/>
                  </a:lnTo>
                  <a:lnTo>
                    <a:pt x="260" y="681"/>
                  </a:lnTo>
                  <a:lnTo>
                    <a:pt x="218" y="746"/>
                  </a:lnTo>
                  <a:lnTo>
                    <a:pt x="169" y="819"/>
                  </a:lnTo>
                  <a:lnTo>
                    <a:pt x="134" y="856"/>
                  </a:lnTo>
                  <a:lnTo>
                    <a:pt x="112" y="874"/>
                  </a:lnTo>
                  <a:lnTo>
                    <a:pt x="77" y="884"/>
                  </a:lnTo>
                  <a:lnTo>
                    <a:pt x="49" y="884"/>
                  </a:lnTo>
                  <a:lnTo>
                    <a:pt x="28" y="874"/>
                  </a:lnTo>
                  <a:lnTo>
                    <a:pt x="14" y="856"/>
                  </a:lnTo>
                  <a:lnTo>
                    <a:pt x="0" y="828"/>
                  </a:lnTo>
                  <a:lnTo>
                    <a:pt x="0" y="801"/>
                  </a:lnTo>
                  <a:lnTo>
                    <a:pt x="7" y="773"/>
                  </a:lnTo>
                  <a:lnTo>
                    <a:pt x="14" y="755"/>
                  </a:lnTo>
                  <a:lnTo>
                    <a:pt x="28" y="746"/>
                  </a:lnTo>
                  <a:lnTo>
                    <a:pt x="49" y="736"/>
                  </a:lnTo>
                  <a:lnTo>
                    <a:pt x="70" y="736"/>
                  </a:lnTo>
                  <a:lnTo>
                    <a:pt x="98" y="755"/>
                  </a:lnTo>
                  <a:lnTo>
                    <a:pt x="120" y="764"/>
                  </a:lnTo>
                  <a:lnTo>
                    <a:pt x="134" y="773"/>
                  </a:lnTo>
                  <a:lnTo>
                    <a:pt x="155" y="773"/>
                  </a:lnTo>
                  <a:lnTo>
                    <a:pt x="204" y="709"/>
                  </a:lnTo>
                  <a:lnTo>
                    <a:pt x="218" y="681"/>
                  </a:lnTo>
                  <a:lnTo>
                    <a:pt x="345" y="451"/>
                  </a:lnTo>
                  <a:lnTo>
                    <a:pt x="303" y="212"/>
                  </a:lnTo>
                  <a:lnTo>
                    <a:pt x="296" y="166"/>
                  </a:lnTo>
                  <a:lnTo>
                    <a:pt x="289" y="129"/>
                  </a:lnTo>
                  <a:lnTo>
                    <a:pt x="274" y="110"/>
                  </a:lnTo>
                  <a:lnTo>
                    <a:pt x="267" y="92"/>
                  </a:lnTo>
                  <a:lnTo>
                    <a:pt x="260" y="83"/>
                  </a:lnTo>
                  <a:lnTo>
                    <a:pt x="246" y="74"/>
                  </a:lnTo>
                  <a:lnTo>
                    <a:pt x="197" y="74"/>
                  </a:lnTo>
                  <a:lnTo>
                    <a:pt x="176" y="83"/>
                  </a:lnTo>
                  <a:lnTo>
                    <a:pt x="148" y="92"/>
                  </a:lnTo>
                  <a:lnTo>
                    <a:pt x="141" y="64"/>
                  </a:lnTo>
                  <a:lnTo>
                    <a:pt x="155" y="55"/>
                  </a:lnTo>
                  <a:lnTo>
                    <a:pt x="232" y="28"/>
                  </a:lnTo>
                  <a:lnTo>
                    <a:pt x="289" y="9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9" name="Freeform 165"/>
            <p:cNvSpPr>
              <a:spLocks/>
            </p:cNvSpPr>
            <p:nvPr/>
          </p:nvSpPr>
          <p:spPr bwMode="auto">
            <a:xfrm>
              <a:off x="11835" y="1649"/>
              <a:ext cx="360" cy="198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19"/>
                </a:cxn>
                <a:cxn ang="0">
                  <a:pos x="92" y="65"/>
                </a:cxn>
                <a:cxn ang="0">
                  <a:pos x="141" y="138"/>
                </a:cxn>
                <a:cxn ang="0">
                  <a:pos x="205" y="240"/>
                </a:cxn>
                <a:cxn ang="0">
                  <a:pos x="261" y="369"/>
                </a:cxn>
                <a:cxn ang="0">
                  <a:pos x="310" y="534"/>
                </a:cxn>
                <a:cxn ang="0">
                  <a:pos x="346" y="700"/>
                </a:cxn>
                <a:cxn ang="0">
                  <a:pos x="360" y="856"/>
                </a:cxn>
                <a:cxn ang="0">
                  <a:pos x="360" y="985"/>
                </a:cxn>
                <a:cxn ang="0">
                  <a:pos x="353" y="985"/>
                </a:cxn>
                <a:cxn ang="0">
                  <a:pos x="346" y="1169"/>
                </a:cxn>
                <a:cxn ang="0">
                  <a:pos x="317" y="1372"/>
                </a:cxn>
                <a:cxn ang="0">
                  <a:pos x="254" y="1593"/>
                </a:cxn>
                <a:cxn ang="0">
                  <a:pos x="198" y="1731"/>
                </a:cxn>
                <a:cxn ang="0">
                  <a:pos x="134" y="1832"/>
                </a:cxn>
                <a:cxn ang="0">
                  <a:pos x="78" y="1915"/>
                </a:cxn>
                <a:cxn ang="0">
                  <a:pos x="36" y="1961"/>
                </a:cxn>
                <a:cxn ang="0">
                  <a:pos x="14" y="1980"/>
                </a:cxn>
                <a:cxn ang="0">
                  <a:pos x="0" y="1961"/>
                </a:cxn>
                <a:cxn ang="0">
                  <a:pos x="0" y="1952"/>
                </a:cxn>
                <a:cxn ang="0">
                  <a:pos x="22" y="1924"/>
                </a:cxn>
                <a:cxn ang="0">
                  <a:pos x="120" y="1768"/>
                </a:cxn>
                <a:cxn ang="0">
                  <a:pos x="191" y="1584"/>
                </a:cxn>
                <a:cxn ang="0">
                  <a:pos x="233" y="1390"/>
                </a:cxn>
                <a:cxn ang="0">
                  <a:pos x="261" y="1188"/>
                </a:cxn>
                <a:cxn ang="0">
                  <a:pos x="268" y="985"/>
                </a:cxn>
                <a:cxn ang="0">
                  <a:pos x="261" y="746"/>
                </a:cxn>
                <a:cxn ang="0">
                  <a:pos x="226" y="534"/>
                </a:cxn>
                <a:cxn ang="0">
                  <a:pos x="184" y="350"/>
                </a:cxn>
                <a:cxn ang="0">
                  <a:pos x="113" y="194"/>
                </a:cxn>
                <a:cxn ang="0">
                  <a:pos x="36" y="65"/>
                </a:cxn>
                <a:cxn ang="0">
                  <a:pos x="7" y="28"/>
                </a:cxn>
                <a:cxn ang="0">
                  <a:pos x="7" y="19"/>
                </a:cxn>
                <a:cxn ang="0">
                  <a:pos x="22" y="0"/>
                </a:cxn>
              </a:cxnLst>
              <a:rect l="0" t="0" r="r" b="b"/>
              <a:pathLst>
                <a:path w="360" h="1980">
                  <a:moveTo>
                    <a:pt x="22" y="0"/>
                  </a:moveTo>
                  <a:lnTo>
                    <a:pt x="43" y="19"/>
                  </a:lnTo>
                  <a:lnTo>
                    <a:pt x="92" y="65"/>
                  </a:lnTo>
                  <a:lnTo>
                    <a:pt x="141" y="138"/>
                  </a:lnTo>
                  <a:lnTo>
                    <a:pt x="205" y="240"/>
                  </a:lnTo>
                  <a:lnTo>
                    <a:pt x="261" y="369"/>
                  </a:lnTo>
                  <a:lnTo>
                    <a:pt x="310" y="534"/>
                  </a:lnTo>
                  <a:lnTo>
                    <a:pt x="346" y="700"/>
                  </a:lnTo>
                  <a:lnTo>
                    <a:pt x="360" y="856"/>
                  </a:lnTo>
                  <a:lnTo>
                    <a:pt x="360" y="985"/>
                  </a:lnTo>
                  <a:lnTo>
                    <a:pt x="353" y="985"/>
                  </a:lnTo>
                  <a:lnTo>
                    <a:pt x="346" y="1169"/>
                  </a:lnTo>
                  <a:lnTo>
                    <a:pt x="317" y="1372"/>
                  </a:lnTo>
                  <a:lnTo>
                    <a:pt x="254" y="1593"/>
                  </a:lnTo>
                  <a:lnTo>
                    <a:pt x="198" y="1731"/>
                  </a:lnTo>
                  <a:lnTo>
                    <a:pt x="134" y="1832"/>
                  </a:lnTo>
                  <a:lnTo>
                    <a:pt x="78" y="1915"/>
                  </a:lnTo>
                  <a:lnTo>
                    <a:pt x="36" y="1961"/>
                  </a:lnTo>
                  <a:lnTo>
                    <a:pt x="14" y="1980"/>
                  </a:lnTo>
                  <a:lnTo>
                    <a:pt x="0" y="1961"/>
                  </a:lnTo>
                  <a:lnTo>
                    <a:pt x="0" y="1952"/>
                  </a:lnTo>
                  <a:lnTo>
                    <a:pt x="22" y="1924"/>
                  </a:lnTo>
                  <a:lnTo>
                    <a:pt x="120" y="1768"/>
                  </a:lnTo>
                  <a:lnTo>
                    <a:pt x="191" y="1584"/>
                  </a:lnTo>
                  <a:lnTo>
                    <a:pt x="233" y="1390"/>
                  </a:lnTo>
                  <a:lnTo>
                    <a:pt x="261" y="1188"/>
                  </a:lnTo>
                  <a:lnTo>
                    <a:pt x="268" y="985"/>
                  </a:lnTo>
                  <a:lnTo>
                    <a:pt x="261" y="746"/>
                  </a:lnTo>
                  <a:lnTo>
                    <a:pt x="226" y="534"/>
                  </a:lnTo>
                  <a:lnTo>
                    <a:pt x="184" y="350"/>
                  </a:lnTo>
                  <a:lnTo>
                    <a:pt x="113" y="194"/>
                  </a:lnTo>
                  <a:lnTo>
                    <a:pt x="36" y="65"/>
                  </a:lnTo>
                  <a:lnTo>
                    <a:pt x="7" y="28"/>
                  </a:lnTo>
                  <a:lnTo>
                    <a:pt x="7" y="1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0" name="Freeform 166"/>
            <p:cNvSpPr>
              <a:spLocks noEditPoints="1"/>
            </p:cNvSpPr>
            <p:nvPr/>
          </p:nvSpPr>
          <p:spPr bwMode="auto">
            <a:xfrm>
              <a:off x="12793" y="1870"/>
              <a:ext cx="930" cy="1528"/>
            </a:xfrm>
            <a:custGeom>
              <a:avLst/>
              <a:gdLst/>
              <a:ahLst/>
              <a:cxnLst>
                <a:cxn ang="0">
                  <a:pos x="36" y="1455"/>
                </a:cxn>
                <a:cxn ang="0">
                  <a:pos x="895" y="1455"/>
                </a:cxn>
                <a:cxn ang="0">
                  <a:pos x="909" y="1464"/>
                </a:cxn>
                <a:cxn ang="0">
                  <a:pos x="923" y="1464"/>
                </a:cxn>
                <a:cxn ang="0">
                  <a:pos x="930" y="1473"/>
                </a:cxn>
                <a:cxn ang="0">
                  <a:pos x="930" y="1510"/>
                </a:cxn>
                <a:cxn ang="0">
                  <a:pos x="916" y="1519"/>
                </a:cxn>
                <a:cxn ang="0">
                  <a:pos x="909" y="1528"/>
                </a:cxn>
                <a:cxn ang="0">
                  <a:pos x="22" y="1528"/>
                </a:cxn>
                <a:cxn ang="0">
                  <a:pos x="15" y="1519"/>
                </a:cxn>
                <a:cxn ang="0">
                  <a:pos x="0" y="1510"/>
                </a:cxn>
                <a:cxn ang="0">
                  <a:pos x="0" y="1473"/>
                </a:cxn>
                <a:cxn ang="0">
                  <a:pos x="7" y="1464"/>
                </a:cxn>
                <a:cxn ang="0">
                  <a:pos x="22" y="1464"/>
                </a:cxn>
                <a:cxn ang="0">
                  <a:pos x="36" y="1455"/>
                </a:cxn>
                <a:cxn ang="0">
                  <a:pos x="895" y="0"/>
                </a:cxn>
                <a:cxn ang="0">
                  <a:pos x="902" y="0"/>
                </a:cxn>
                <a:cxn ang="0">
                  <a:pos x="916" y="9"/>
                </a:cxn>
                <a:cxn ang="0">
                  <a:pos x="923" y="19"/>
                </a:cxn>
                <a:cxn ang="0">
                  <a:pos x="930" y="37"/>
                </a:cxn>
                <a:cxn ang="0">
                  <a:pos x="930" y="56"/>
                </a:cxn>
                <a:cxn ang="0">
                  <a:pos x="923" y="65"/>
                </a:cxn>
                <a:cxn ang="0">
                  <a:pos x="909" y="74"/>
                </a:cxn>
                <a:cxn ang="0">
                  <a:pos x="902" y="83"/>
                </a:cxn>
                <a:cxn ang="0">
                  <a:pos x="106" y="580"/>
                </a:cxn>
                <a:cxn ang="0">
                  <a:pos x="895" y="1068"/>
                </a:cxn>
                <a:cxn ang="0">
                  <a:pos x="909" y="1077"/>
                </a:cxn>
                <a:cxn ang="0">
                  <a:pos x="930" y="1105"/>
                </a:cxn>
                <a:cxn ang="0">
                  <a:pos x="930" y="1114"/>
                </a:cxn>
                <a:cxn ang="0">
                  <a:pos x="923" y="1133"/>
                </a:cxn>
                <a:cxn ang="0">
                  <a:pos x="916" y="1142"/>
                </a:cxn>
                <a:cxn ang="0">
                  <a:pos x="902" y="1151"/>
                </a:cxn>
                <a:cxn ang="0">
                  <a:pos x="895" y="1151"/>
                </a:cxn>
                <a:cxn ang="0">
                  <a:pos x="888" y="1142"/>
                </a:cxn>
                <a:cxn ang="0">
                  <a:pos x="874" y="1133"/>
                </a:cxn>
                <a:cxn ang="0">
                  <a:pos x="36" y="617"/>
                </a:cxn>
                <a:cxn ang="0">
                  <a:pos x="22" y="608"/>
                </a:cxn>
                <a:cxn ang="0">
                  <a:pos x="15" y="589"/>
                </a:cxn>
                <a:cxn ang="0">
                  <a:pos x="7" y="580"/>
                </a:cxn>
                <a:cxn ang="0">
                  <a:pos x="7" y="562"/>
                </a:cxn>
                <a:cxn ang="0">
                  <a:pos x="15" y="543"/>
                </a:cxn>
                <a:cxn ang="0">
                  <a:pos x="22" y="534"/>
                </a:cxn>
                <a:cxn ang="0">
                  <a:pos x="36" y="525"/>
                </a:cxn>
                <a:cxn ang="0">
                  <a:pos x="874" y="9"/>
                </a:cxn>
                <a:cxn ang="0">
                  <a:pos x="881" y="9"/>
                </a:cxn>
                <a:cxn ang="0">
                  <a:pos x="895" y="0"/>
                </a:cxn>
              </a:cxnLst>
              <a:rect l="0" t="0" r="r" b="b"/>
              <a:pathLst>
                <a:path w="930" h="1528">
                  <a:moveTo>
                    <a:pt x="36" y="1455"/>
                  </a:moveTo>
                  <a:lnTo>
                    <a:pt x="895" y="1455"/>
                  </a:lnTo>
                  <a:lnTo>
                    <a:pt x="909" y="1464"/>
                  </a:lnTo>
                  <a:lnTo>
                    <a:pt x="923" y="1464"/>
                  </a:lnTo>
                  <a:lnTo>
                    <a:pt x="930" y="1473"/>
                  </a:lnTo>
                  <a:lnTo>
                    <a:pt x="930" y="1510"/>
                  </a:lnTo>
                  <a:lnTo>
                    <a:pt x="916" y="1519"/>
                  </a:lnTo>
                  <a:lnTo>
                    <a:pt x="909" y="1528"/>
                  </a:lnTo>
                  <a:lnTo>
                    <a:pt x="22" y="1528"/>
                  </a:lnTo>
                  <a:lnTo>
                    <a:pt x="15" y="1519"/>
                  </a:lnTo>
                  <a:lnTo>
                    <a:pt x="0" y="1510"/>
                  </a:lnTo>
                  <a:lnTo>
                    <a:pt x="0" y="1473"/>
                  </a:lnTo>
                  <a:lnTo>
                    <a:pt x="7" y="1464"/>
                  </a:lnTo>
                  <a:lnTo>
                    <a:pt x="22" y="1464"/>
                  </a:lnTo>
                  <a:lnTo>
                    <a:pt x="36" y="1455"/>
                  </a:lnTo>
                  <a:close/>
                  <a:moveTo>
                    <a:pt x="895" y="0"/>
                  </a:moveTo>
                  <a:lnTo>
                    <a:pt x="902" y="0"/>
                  </a:lnTo>
                  <a:lnTo>
                    <a:pt x="916" y="9"/>
                  </a:lnTo>
                  <a:lnTo>
                    <a:pt x="923" y="19"/>
                  </a:lnTo>
                  <a:lnTo>
                    <a:pt x="930" y="37"/>
                  </a:lnTo>
                  <a:lnTo>
                    <a:pt x="930" y="56"/>
                  </a:lnTo>
                  <a:lnTo>
                    <a:pt x="923" y="65"/>
                  </a:lnTo>
                  <a:lnTo>
                    <a:pt x="909" y="74"/>
                  </a:lnTo>
                  <a:lnTo>
                    <a:pt x="902" y="83"/>
                  </a:lnTo>
                  <a:lnTo>
                    <a:pt x="106" y="580"/>
                  </a:lnTo>
                  <a:lnTo>
                    <a:pt x="895" y="1068"/>
                  </a:lnTo>
                  <a:lnTo>
                    <a:pt x="909" y="1077"/>
                  </a:lnTo>
                  <a:lnTo>
                    <a:pt x="930" y="1105"/>
                  </a:lnTo>
                  <a:lnTo>
                    <a:pt x="930" y="1114"/>
                  </a:lnTo>
                  <a:lnTo>
                    <a:pt x="923" y="1133"/>
                  </a:lnTo>
                  <a:lnTo>
                    <a:pt x="916" y="1142"/>
                  </a:lnTo>
                  <a:lnTo>
                    <a:pt x="902" y="1151"/>
                  </a:lnTo>
                  <a:lnTo>
                    <a:pt x="895" y="1151"/>
                  </a:lnTo>
                  <a:lnTo>
                    <a:pt x="888" y="1142"/>
                  </a:lnTo>
                  <a:lnTo>
                    <a:pt x="874" y="1133"/>
                  </a:lnTo>
                  <a:lnTo>
                    <a:pt x="36" y="617"/>
                  </a:lnTo>
                  <a:lnTo>
                    <a:pt x="22" y="608"/>
                  </a:lnTo>
                  <a:lnTo>
                    <a:pt x="15" y="589"/>
                  </a:lnTo>
                  <a:lnTo>
                    <a:pt x="7" y="580"/>
                  </a:lnTo>
                  <a:lnTo>
                    <a:pt x="7" y="562"/>
                  </a:lnTo>
                  <a:lnTo>
                    <a:pt x="15" y="543"/>
                  </a:lnTo>
                  <a:lnTo>
                    <a:pt x="22" y="534"/>
                  </a:lnTo>
                  <a:lnTo>
                    <a:pt x="36" y="525"/>
                  </a:lnTo>
                  <a:lnTo>
                    <a:pt x="874" y="9"/>
                  </a:lnTo>
                  <a:lnTo>
                    <a:pt x="881" y="9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1" name="Freeform 167"/>
            <p:cNvSpPr>
              <a:spLocks noEditPoints="1"/>
            </p:cNvSpPr>
            <p:nvPr/>
          </p:nvSpPr>
          <p:spPr bwMode="auto">
            <a:xfrm>
              <a:off x="14209" y="1778"/>
              <a:ext cx="775" cy="1399"/>
            </a:xfrm>
            <a:custGeom>
              <a:avLst/>
              <a:gdLst/>
              <a:ahLst/>
              <a:cxnLst>
                <a:cxn ang="0">
                  <a:pos x="409" y="534"/>
                </a:cxn>
                <a:cxn ang="0">
                  <a:pos x="318" y="617"/>
                </a:cxn>
                <a:cxn ang="0">
                  <a:pos x="191" y="875"/>
                </a:cxn>
                <a:cxn ang="0">
                  <a:pos x="141" y="1151"/>
                </a:cxn>
                <a:cxn ang="0">
                  <a:pos x="155" y="1225"/>
                </a:cxn>
                <a:cxn ang="0">
                  <a:pos x="198" y="1271"/>
                </a:cxn>
                <a:cxn ang="0">
                  <a:pos x="296" y="1252"/>
                </a:cxn>
                <a:cxn ang="0">
                  <a:pos x="430" y="1068"/>
                </a:cxn>
                <a:cxn ang="0">
                  <a:pos x="508" y="792"/>
                </a:cxn>
                <a:cxn ang="0">
                  <a:pos x="522" y="599"/>
                </a:cxn>
                <a:cxn ang="0">
                  <a:pos x="494" y="543"/>
                </a:cxn>
                <a:cxn ang="0">
                  <a:pos x="458" y="525"/>
                </a:cxn>
                <a:cxn ang="0">
                  <a:pos x="775" y="9"/>
                </a:cxn>
                <a:cxn ang="0">
                  <a:pos x="705" y="387"/>
                </a:cxn>
                <a:cxn ang="0">
                  <a:pos x="649" y="635"/>
                </a:cxn>
                <a:cxn ang="0">
                  <a:pos x="571" y="1004"/>
                </a:cxn>
                <a:cxn ang="0">
                  <a:pos x="536" y="1197"/>
                </a:cxn>
                <a:cxn ang="0">
                  <a:pos x="536" y="1252"/>
                </a:cxn>
                <a:cxn ang="0">
                  <a:pos x="557" y="1271"/>
                </a:cxn>
                <a:cxn ang="0">
                  <a:pos x="599" y="1243"/>
                </a:cxn>
                <a:cxn ang="0">
                  <a:pos x="684" y="1132"/>
                </a:cxn>
                <a:cxn ang="0">
                  <a:pos x="620" y="1298"/>
                </a:cxn>
                <a:cxn ang="0">
                  <a:pos x="480" y="1399"/>
                </a:cxn>
                <a:cxn ang="0">
                  <a:pos x="430" y="1363"/>
                </a:cxn>
                <a:cxn ang="0">
                  <a:pos x="416" y="1261"/>
                </a:cxn>
                <a:cxn ang="0">
                  <a:pos x="437" y="1132"/>
                </a:cxn>
                <a:cxn ang="0">
                  <a:pos x="303" y="1335"/>
                </a:cxn>
                <a:cxn ang="0">
                  <a:pos x="163" y="1390"/>
                </a:cxn>
                <a:cxn ang="0">
                  <a:pos x="43" y="1326"/>
                </a:cxn>
                <a:cxn ang="0">
                  <a:pos x="0" y="1160"/>
                </a:cxn>
                <a:cxn ang="0">
                  <a:pos x="71" y="847"/>
                </a:cxn>
                <a:cxn ang="0">
                  <a:pos x="240" y="599"/>
                </a:cxn>
                <a:cxn ang="0">
                  <a:pos x="444" y="488"/>
                </a:cxn>
                <a:cxn ang="0">
                  <a:pos x="501" y="507"/>
                </a:cxn>
                <a:cxn ang="0">
                  <a:pos x="536" y="553"/>
                </a:cxn>
                <a:cxn ang="0">
                  <a:pos x="606" y="276"/>
                </a:cxn>
                <a:cxn ang="0">
                  <a:pos x="620" y="212"/>
                </a:cxn>
                <a:cxn ang="0">
                  <a:pos x="627" y="175"/>
                </a:cxn>
                <a:cxn ang="0">
                  <a:pos x="620" y="101"/>
                </a:cxn>
                <a:cxn ang="0">
                  <a:pos x="536" y="83"/>
                </a:cxn>
                <a:cxn ang="0">
                  <a:pos x="620" y="37"/>
                </a:cxn>
                <a:cxn ang="0">
                  <a:pos x="768" y="0"/>
                </a:cxn>
              </a:cxnLst>
              <a:rect l="0" t="0" r="r" b="b"/>
              <a:pathLst>
                <a:path w="775" h="1399">
                  <a:moveTo>
                    <a:pt x="458" y="525"/>
                  </a:moveTo>
                  <a:lnTo>
                    <a:pt x="409" y="534"/>
                  </a:lnTo>
                  <a:lnTo>
                    <a:pt x="367" y="571"/>
                  </a:lnTo>
                  <a:lnTo>
                    <a:pt x="318" y="617"/>
                  </a:lnTo>
                  <a:lnTo>
                    <a:pt x="247" y="737"/>
                  </a:lnTo>
                  <a:lnTo>
                    <a:pt x="191" y="875"/>
                  </a:lnTo>
                  <a:lnTo>
                    <a:pt x="155" y="1013"/>
                  </a:lnTo>
                  <a:lnTo>
                    <a:pt x="141" y="1151"/>
                  </a:lnTo>
                  <a:lnTo>
                    <a:pt x="148" y="1197"/>
                  </a:lnTo>
                  <a:lnTo>
                    <a:pt x="155" y="1225"/>
                  </a:lnTo>
                  <a:lnTo>
                    <a:pt x="177" y="1252"/>
                  </a:lnTo>
                  <a:lnTo>
                    <a:pt x="198" y="1271"/>
                  </a:lnTo>
                  <a:lnTo>
                    <a:pt x="226" y="1280"/>
                  </a:lnTo>
                  <a:lnTo>
                    <a:pt x="296" y="1252"/>
                  </a:lnTo>
                  <a:lnTo>
                    <a:pt x="367" y="1179"/>
                  </a:lnTo>
                  <a:lnTo>
                    <a:pt x="430" y="1068"/>
                  </a:lnTo>
                  <a:lnTo>
                    <a:pt x="480" y="939"/>
                  </a:lnTo>
                  <a:lnTo>
                    <a:pt x="508" y="792"/>
                  </a:lnTo>
                  <a:lnTo>
                    <a:pt x="522" y="635"/>
                  </a:lnTo>
                  <a:lnTo>
                    <a:pt x="522" y="599"/>
                  </a:lnTo>
                  <a:lnTo>
                    <a:pt x="508" y="562"/>
                  </a:lnTo>
                  <a:lnTo>
                    <a:pt x="494" y="543"/>
                  </a:lnTo>
                  <a:lnTo>
                    <a:pt x="473" y="525"/>
                  </a:lnTo>
                  <a:lnTo>
                    <a:pt x="458" y="525"/>
                  </a:lnTo>
                  <a:close/>
                  <a:moveTo>
                    <a:pt x="768" y="0"/>
                  </a:moveTo>
                  <a:lnTo>
                    <a:pt x="775" y="9"/>
                  </a:lnTo>
                  <a:lnTo>
                    <a:pt x="733" y="221"/>
                  </a:lnTo>
                  <a:lnTo>
                    <a:pt x="705" y="387"/>
                  </a:lnTo>
                  <a:lnTo>
                    <a:pt x="677" y="525"/>
                  </a:lnTo>
                  <a:lnTo>
                    <a:pt x="649" y="635"/>
                  </a:lnTo>
                  <a:lnTo>
                    <a:pt x="627" y="746"/>
                  </a:lnTo>
                  <a:lnTo>
                    <a:pt x="571" y="1004"/>
                  </a:lnTo>
                  <a:lnTo>
                    <a:pt x="550" y="1114"/>
                  </a:lnTo>
                  <a:lnTo>
                    <a:pt x="536" y="1197"/>
                  </a:lnTo>
                  <a:lnTo>
                    <a:pt x="529" y="1234"/>
                  </a:lnTo>
                  <a:lnTo>
                    <a:pt x="536" y="1252"/>
                  </a:lnTo>
                  <a:lnTo>
                    <a:pt x="543" y="1261"/>
                  </a:lnTo>
                  <a:lnTo>
                    <a:pt x="557" y="1271"/>
                  </a:lnTo>
                  <a:lnTo>
                    <a:pt x="578" y="1261"/>
                  </a:lnTo>
                  <a:lnTo>
                    <a:pt x="599" y="1243"/>
                  </a:lnTo>
                  <a:lnTo>
                    <a:pt x="635" y="1206"/>
                  </a:lnTo>
                  <a:lnTo>
                    <a:pt x="684" y="1132"/>
                  </a:lnTo>
                  <a:lnTo>
                    <a:pt x="698" y="1169"/>
                  </a:lnTo>
                  <a:lnTo>
                    <a:pt x="620" y="1298"/>
                  </a:lnTo>
                  <a:lnTo>
                    <a:pt x="550" y="1372"/>
                  </a:lnTo>
                  <a:lnTo>
                    <a:pt x="480" y="1399"/>
                  </a:lnTo>
                  <a:lnTo>
                    <a:pt x="458" y="1399"/>
                  </a:lnTo>
                  <a:lnTo>
                    <a:pt x="430" y="1363"/>
                  </a:lnTo>
                  <a:lnTo>
                    <a:pt x="416" y="1335"/>
                  </a:lnTo>
                  <a:lnTo>
                    <a:pt x="416" y="1261"/>
                  </a:lnTo>
                  <a:lnTo>
                    <a:pt x="423" y="1215"/>
                  </a:lnTo>
                  <a:lnTo>
                    <a:pt x="437" y="1132"/>
                  </a:lnTo>
                  <a:lnTo>
                    <a:pt x="367" y="1252"/>
                  </a:lnTo>
                  <a:lnTo>
                    <a:pt x="303" y="1335"/>
                  </a:lnTo>
                  <a:lnTo>
                    <a:pt x="233" y="1381"/>
                  </a:lnTo>
                  <a:lnTo>
                    <a:pt x="163" y="1390"/>
                  </a:lnTo>
                  <a:lnTo>
                    <a:pt x="99" y="1372"/>
                  </a:lnTo>
                  <a:lnTo>
                    <a:pt x="43" y="1326"/>
                  </a:lnTo>
                  <a:lnTo>
                    <a:pt x="15" y="1252"/>
                  </a:lnTo>
                  <a:lnTo>
                    <a:pt x="0" y="1160"/>
                  </a:lnTo>
                  <a:lnTo>
                    <a:pt x="22" y="1004"/>
                  </a:lnTo>
                  <a:lnTo>
                    <a:pt x="71" y="847"/>
                  </a:lnTo>
                  <a:lnTo>
                    <a:pt x="148" y="709"/>
                  </a:lnTo>
                  <a:lnTo>
                    <a:pt x="240" y="599"/>
                  </a:lnTo>
                  <a:lnTo>
                    <a:pt x="346" y="516"/>
                  </a:lnTo>
                  <a:lnTo>
                    <a:pt x="444" y="488"/>
                  </a:lnTo>
                  <a:lnTo>
                    <a:pt x="473" y="488"/>
                  </a:lnTo>
                  <a:lnTo>
                    <a:pt x="501" y="507"/>
                  </a:lnTo>
                  <a:lnTo>
                    <a:pt x="522" y="525"/>
                  </a:lnTo>
                  <a:lnTo>
                    <a:pt x="536" y="553"/>
                  </a:lnTo>
                  <a:lnTo>
                    <a:pt x="543" y="599"/>
                  </a:lnTo>
                  <a:lnTo>
                    <a:pt x="606" y="276"/>
                  </a:lnTo>
                  <a:lnTo>
                    <a:pt x="613" y="240"/>
                  </a:lnTo>
                  <a:lnTo>
                    <a:pt x="620" y="212"/>
                  </a:lnTo>
                  <a:lnTo>
                    <a:pt x="620" y="184"/>
                  </a:lnTo>
                  <a:lnTo>
                    <a:pt x="627" y="175"/>
                  </a:lnTo>
                  <a:lnTo>
                    <a:pt x="627" y="111"/>
                  </a:lnTo>
                  <a:lnTo>
                    <a:pt x="620" y="101"/>
                  </a:lnTo>
                  <a:lnTo>
                    <a:pt x="592" y="83"/>
                  </a:lnTo>
                  <a:lnTo>
                    <a:pt x="536" y="83"/>
                  </a:lnTo>
                  <a:lnTo>
                    <a:pt x="536" y="46"/>
                  </a:lnTo>
                  <a:lnTo>
                    <a:pt x="620" y="37"/>
                  </a:lnTo>
                  <a:lnTo>
                    <a:pt x="698" y="19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2" name="Freeform 168"/>
            <p:cNvSpPr>
              <a:spLocks noEditPoints="1"/>
            </p:cNvSpPr>
            <p:nvPr/>
          </p:nvSpPr>
          <p:spPr bwMode="auto">
            <a:xfrm>
              <a:off x="15252" y="1631"/>
              <a:ext cx="352" cy="1970"/>
            </a:xfrm>
            <a:custGeom>
              <a:avLst/>
              <a:gdLst/>
              <a:ahLst/>
              <a:cxnLst>
                <a:cxn ang="0">
                  <a:pos x="352" y="1952"/>
                </a:cxn>
                <a:cxn ang="0">
                  <a:pos x="352" y="1961"/>
                </a:cxn>
                <a:cxn ang="0">
                  <a:pos x="352" y="1952"/>
                </a:cxn>
                <a:cxn ang="0">
                  <a:pos x="338" y="0"/>
                </a:cxn>
                <a:cxn ang="0">
                  <a:pos x="345" y="0"/>
                </a:cxn>
                <a:cxn ang="0">
                  <a:pos x="352" y="9"/>
                </a:cxn>
                <a:cxn ang="0">
                  <a:pos x="352" y="28"/>
                </a:cxn>
                <a:cxn ang="0">
                  <a:pos x="331" y="55"/>
                </a:cxn>
                <a:cxn ang="0">
                  <a:pos x="233" y="212"/>
                </a:cxn>
                <a:cxn ang="0">
                  <a:pos x="162" y="396"/>
                </a:cxn>
                <a:cxn ang="0">
                  <a:pos x="120" y="589"/>
                </a:cxn>
                <a:cxn ang="0">
                  <a:pos x="92" y="792"/>
                </a:cxn>
                <a:cxn ang="0">
                  <a:pos x="85" y="994"/>
                </a:cxn>
                <a:cxn ang="0">
                  <a:pos x="92" y="1151"/>
                </a:cxn>
                <a:cxn ang="0">
                  <a:pos x="106" y="1316"/>
                </a:cxn>
                <a:cxn ang="0">
                  <a:pos x="134" y="1482"/>
                </a:cxn>
                <a:cxn ang="0">
                  <a:pos x="176" y="1639"/>
                </a:cxn>
                <a:cxn ang="0">
                  <a:pos x="240" y="1786"/>
                </a:cxn>
                <a:cxn ang="0">
                  <a:pos x="324" y="1924"/>
                </a:cxn>
                <a:cxn ang="0">
                  <a:pos x="352" y="1952"/>
                </a:cxn>
                <a:cxn ang="0">
                  <a:pos x="338" y="1970"/>
                </a:cxn>
                <a:cxn ang="0">
                  <a:pos x="317" y="1952"/>
                </a:cxn>
                <a:cxn ang="0">
                  <a:pos x="268" y="1906"/>
                </a:cxn>
                <a:cxn ang="0">
                  <a:pos x="219" y="1832"/>
                </a:cxn>
                <a:cxn ang="0">
                  <a:pos x="155" y="1731"/>
                </a:cxn>
                <a:cxn ang="0">
                  <a:pos x="99" y="1602"/>
                </a:cxn>
                <a:cxn ang="0">
                  <a:pos x="49" y="1436"/>
                </a:cxn>
                <a:cxn ang="0">
                  <a:pos x="21" y="1270"/>
                </a:cxn>
                <a:cxn ang="0">
                  <a:pos x="7" y="1114"/>
                </a:cxn>
                <a:cxn ang="0">
                  <a:pos x="0" y="985"/>
                </a:cxn>
                <a:cxn ang="0">
                  <a:pos x="7" y="801"/>
                </a:cxn>
                <a:cxn ang="0">
                  <a:pos x="35" y="608"/>
                </a:cxn>
                <a:cxn ang="0">
                  <a:pos x="99" y="387"/>
                </a:cxn>
                <a:cxn ang="0">
                  <a:pos x="155" y="248"/>
                </a:cxn>
                <a:cxn ang="0">
                  <a:pos x="219" y="147"/>
                </a:cxn>
                <a:cxn ang="0">
                  <a:pos x="275" y="64"/>
                </a:cxn>
                <a:cxn ang="0">
                  <a:pos x="317" y="18"/>
                </a:cxn>
                <a:cxn ang="0">
                  <a:pos x="338" y="0"/>
                </a:cxn>
              </a:cxnLst>
              <a:rect l="0" t="0" r="r" b="b"/>
              <a:pathLst>
                <a:path w="352" h="1970">
                  <a:moveTo>
                    <a:pt x="352" y="1952"/>
                  </a:moveTo>
                  <a:lnTo>
                    <a:pt x="352" y="1961"/>
                  </a:lnTo>
                  <a:lnTo>
                    <a:pt x="352" y="1952"/>
                  </a:lnTo>
                  <a:close/>
                  <a:moveTo>
                    <a:pt x="338" y="0"/>
                  </a:moveTo>
                  <a:lnTo>
                    <a:pt x="345" y="0"/>
                  </a:lnTo>
                  <a:lnTo>
                    <a:pt x="352" y="9"/>
                  </a:lnTo>
                  <a:lnTo>
                    <a:pt x="352" y="28"/>
                  </a:lnTo>
                  <a:lnTo>
                    <a:pt x="331" y="55"/>
                  </a:lnTo>
                  <a:lnTo>
                    <a:pt x="233" y="212"/>
                  </a:lnTo>
                  <a:lnTo>
                    <a:pt x="162" y="396"/>
                  </a:lnTo>
                  <a:lnTo>
                    <a:pt x="120" y="589"/>
                  </a:lnTo>
                  <a:lnTo>
                    <a:pt x="92" y="792"/>
                  </a:lnTo>
                  <a:lnTo>
                    <a:pt x="85" y="994"/>
                  </a:lnTo>
                  <a:lnTo>
                    <a:pt x="92" y="1151"/>
                  </a:lnTo>
                  <a:lnTo>
                    <a:pt x="106" y="1316"/>
                  </a:lnTo>
                  <a:lnTo>
                    <a:pt x="134" y="1482"/>
                  </a:lnTo>
                  <a:lnTo>
                    <a:pt x="176" y="1639"/>
                  </a:lnTo>
                  <a:lnTo>
                    <a:pt x="240" y="1786"/>
                  </a:lnTo>
                  <a:lnTo>
                    <a:pt x="324" y="1924"/>
                  </a:lnTo>
                  <a:lnTo>
                    <a:pt x="352" y="1952"/>
                  </a:lnTo>
                  <a:lnTo>
                    <a:pt x="338" y="1970"/>
                  </a:lnTo>
                  <a:lnTo>
                    <a:pt x="317" y="1952"/>
                  </a:lnTo>
                  <a:lnTo>
                    <a:pt x="268" y="1906"/>
                  </a:lnTo>
                  <a:lnTo>
                    <a:pt x="219" y="1832"/>
                  </a:lnTo>
                  <a:lnTo>
                    <a:pt x="155" y="1731"/>
                  </a:lnTo>
                  <a:lnTo>
                    <a:pt x="99" y="1602"/>
                  </a:lnTo>
                  <a:lnTo>
                    <a:pt x="49" y="1436"/>
                  </a:lnTo>
                  <a:lnTo>
                    <a:pt x="21" y="1270"/>
                  </a:lnTo>
                  <a:lnTo>
                    <a:pt x="7" y="1114"/>
                  </a:lnTo>
                  <a:lnTo>
                    <a:pt x="0" y="985"/>
                  </a:lnTo>
                  <a:lnTo>
                    <a:pt x="7" y="801"/>
                  </a:lnTo>
                  <a:lnTo>
                    <a:pt x="35" y="608"/>
                  </a:lnTo>
                  <a:lnTo>
                    <a:pt x="99" y="387"/>
                  </a:lnTo>
                  <a:lnTo>
                    <a:pt x="155" y="248"/>
                  </a:lnTo>
                  <a:lnTo>
                    <a:pt x="219" y="147"/>
                  </a:lnTo>
                  <a:lnTo>
                    <a:pt x="275" y="64"/>
                  </a:lnTo>
                  <a:lnTo>
                    <a:pt x="317" y="1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3" name="Freeform 169"/>
            <p:cNvSpPr>
              <a:spLocks/>
            </p:cNvSpPr>
            <p:nvPr/>
          </p:nvSpPr>
          <p:spPr bwMode="auto">
            <a:xfrm>
              <a:off x="15738" y="2266"/>
              <a:ext cx="522" cy="89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53" y="0"/>
                </a:cxn>
                <a:cxn ang="0">
                  <a:pos x="374" y="9"/>
                </a:cxn>
                <a:cxn ang="0">
                  <a:pos x="402" y="19"/>
                </a:cxn>
                <a:cxn ang="0">
                  <a:pos x="423" y="28"/>
                </a:cxn>
                <a:cxn ang="0">
                  <a:pos x="437" y="37"/>
                </a:cxn>
                <a:cxn ang="0">
                  <a:pos x="472" y="37"/>
                </a:cxn>
                <a:cxn ang="0">
                  <a:pos x="479" y="28"/>
                </a:cxn>
                <a:cxn ang="0">
                  <a:pos x="493" y="19"/>
                </a:cxn>
                <a:cxn ang="0">
                  <a:pos x="500" y="0"/>
                </a:cxn>
                <a:cxn ang="0">
                  <a:pos x="522" y="0"/>
                </a:cxn>
                <a:cxn ang="0">
                  <a:pos x="493" y="276"/>
                </a:cxn>
                <a:cxn ang="0">
                  <a:pos x="472" y="276"/>
                </a:cxn>
                <a:cxn ang="0">
                  <a:pos x="458" y="175"/>
                </a:cxn>
                <a:cxn ang="0">
                  <a:pos x="423" y="101"/>
                </a:cxn>
                <a:cxn ang="0">
                  <a:pos x="381" y="65"/>
                </a:cxn>
                <a:cxn ang="0">
                  <a:pos x="331" y="46"/>
                </a:cxn>
                <a:cxn ang="0">
                  <a:pos x="303" y="55"/>
                </a:cxn>
                <a:cxn ang="0">
                  <a:pos x="282" y="65"/>
                </a:cxn>
                <a:cxn ang="0">
                  <a:pos x="261" y="92"/>
                </a:cxn>
                <a:cxn ang="0">
                  <a:pos x="254" y="120"/>
                </a:cxn>
                <a:cxn ang="0">
                  <a:pos x="247" y="157"/>
                </a:cxn>
                <a:cxn ang="0">
                  <a:pos x="254" y="212"/>
                </a:cxn>
                <a:cxn ang="0">
                  <a:pos x="282" y="276"/>
                </a:cxn>
                <a:cxn ang="0">
                  <a:pos x="331" y="359"/>
                </a:cxn>
                <a:cxn ang="0">
                  <a:pos x="395" y="460"/>
                </a:cxn>
                <a:cxn ang="0">
                  <a:pos x="430" y="552"/>
                </a:cxn>
                <a:cxn ang="0">
                  <a:pos x="437" y="635"/>
                </a:cxn>
                <a:cxn ang="0">
                  <a:pos x="423" y="737"/>
                </a:cxn>
                <a:cxn ang="0">
                  <a:pos x="374" y="819"/>
                </a:cxn>
                <a:cxn ang="0">
                  <a:pos x="303" y="875"/>
                </a:cxn>
                <a:cxn ang="0">
                  <a:pos x="219" y="893"/>
                </a:cxn>
                <a:cxn ang="0">
                  <a:pos x="190" y="893"/>
                </a:cxn>
                <a:cxn ang="0">
                  <a:pos x="106" y="865"/>
                </a:cxn>
                <a:cxn ang="0">
                  <a:pos x="85" y="865"/>
                </a:cxn>
                <a:cxn ang="0">
                  <a:pos x="71" y="856"/>
                </a:cxn>
                <a:cxn ang="0">
                  <a:pos x="50" y="856"/>
                </a:cxn>
                <a:cxn ang="0">
                  <a:pos x="43" y="865"/>
                </a:cxn>
                <a:cxn ang="0">
                  <a:pos x="28" y="875"/>
                </a:cxn>
                <a:cxn ang="0">
                  <a:pos x="21" y="893"/>
                </a:cxn>
                <a:cxn ang="0">
                  <a:pos x="0" y="893"/>
                </a:cxn>
                <a:cxn ang="0">
                  <a:pos x="28" y="580"/>
                </a:cxn>
                <a:cxn ang="0">
                  <a:pos x="50" y="598"/>
                </a:cxn>
                <a:cxn ang="0">
                  <a:pos x="71" y="718"/>
                </a:cxn>
                <a:cxn ang="0">
                  <a:pos x="106" y="801"/>
                </a:cxn>
                <a:cxn ang="0">
                  <a:pos x="148" y="847"/>
                </a:cxn>
                <a:cxn ang="0">
                  <a:pos x="205" y="865"/>
                </a:cxn>
                <a:cxn ang="0">
                  <a:pos x="268" y="847"/>
                </a:cxn>
                <a:cxn ang="0">
                  <a:pos x="303" y="792"/>
                </a:cxn>
                <a:cxn ang="0">
                  <a:pos x="317" y="709"/>
                </a:cxn>
                <a:cxn ang="0">
                  <a:pos x="310" y="644"/>
                </a:cxn>
                <a:cxn ang="0">
                  <a:pos x="282" y="571"/>
                </a:cxn>
                <a:cxn ang="0">
                  <a:pos x="233" y="479"/>
                </a:cxn>
                <a:cxn ang="0">
                  <a:pos x="176" y="378"/>
                </a:cxn>
                <a:cxn ang="0">
                  <a:pos x="148" y="295"/>
                </a:cxn>
                <a:cxn ang="0">
                  <a:pos x="134" y="221"/>
                </a:cxn>
                <a:cxn ang="0">
                  <a:pos x="148" y="129"/>
                </a:cxn>
                <a:cxn ang="0">
                  <a:pos x="183" y="55"/>
                </a:cxn>
                <a:cxn ang="0">
                  <a:pos x="240" y="19"/>
                </a:cxn>
                <a:cxn ang="0">
                  <a:pos x="317" y="0"/>
                </a:cxn>
              </a:cxnLst>
              <a:rect l="0" t="0" r="r" b="b"/>
              <a:pathLst>
                <a:path w="522" h="893">
                  <a:moveTo>
                    <a:pt x="317" y="0"/>
                  </a:moveTo>
                  <a:lnTo>
                    <a:pt x="353" y="0"/>
                  </a:lnTo>
                  <a:lnTo>
                    <a:pt x="374" y="9"/>
                  </a:lnTo>
                  <a:lnTo>
                    <a:pt x="402" y="19"/>
                  </a:lnTo>
                  <a:lnTo>
                    <a:pt x="423" y="28"/>
                  </a:lnTo>
                  <a:lnTo>
                    <a:pt x="437" y="37"/>
                  </a:lnTo>
                  <a:lnTo>
                    <a:pt x="472" y="37"/>
                  </a:lnTo>
                  <a:lnTo>
                    <a:pt x="479" y="28"/>
                  </a:lnTo>
                  <a:lnTo>
                    <a:pt x="493" y="19"/>
                  </a:lnTo>
                  <a:lnTo>
                    <a:pt x="500" y="0"/>
                  </a:lnTo>
                  <a:lnTo>
                    <a:pt x="522" y="0"/>
                  </a:lnTo>
                  <a:lnTo>
                    <a:pt x="493" y="276"/>
                  </a:lnTo>
                  <a:lnTo>
                    <a:pt x="472" y="276"/>
                  </a:lnTo>
                  <a:lnTo>
                    <a:pt x="458" y="175"/>
                  </a:lnTo>
                  <a:lnTo>
                    <a:pt x="423" y="101"/>
                  </a:lnTo>
                  <a:lnTo>
                    <a:pt x="381" y="65"/>
                  </a:lnTo>
                  <a:lnTo>
                    <a:pt x="331" y="46"/>
                  </a:lnTo>
                  <a:lnTo>
                    <a:pt x="303" y="55"/>
                  </a:lnTo>
                  <a:lnTo>
                    <a:pt x="282" y="65"/>
                  </a:lnTo>
                  <a:lnTo>
                    <a:pt x="261" y="92"/>
                  </a:lnTo>
                  <a:lnTo>
                    <a:pt x="254" y="120"/>
                  </a:lnTo>
                  <a:lnTo>
                    <a:pt x="247" y="157"/>
                  </a:lnTo>
                  <a:lnTo>
                    <a:pt x="254" y="212"/>
                  </a:lnTo>
                  <a:lnTo>
                    <a:pt x="282" y="276"/>
                  </a:lnTo>
                  <a:lnTo>
                    <a:pt x="331" y="359"/>
                  </a:lnTo>
                  <a:lnTo>
                    <a:pt x="395" y="460"/>
                  </a:lnTo>
                  <a:lnTo>
                    <a:pt x="430" y="552"/>
                  </a:lnTo>
                  <a:lnTo>
                    <a:pt x="437" y="635"/>
                  </a:lnTo>
                  <a:lnTo>
                    <a:pt x="423" y="737"/>
                  </a:lnTo>
                  <a:lnTo>
                    <a:pt x="374" y="819"/>
                  </a:lnTo>
                  <a:lnTo>
                    <a:pt x="303" y="875"/>
                  </a:lnTo>
                  <a:lnTo>
                    <a:pt x="219" y="893"/>
                  </a:lnTo>
                  <a:lnTo>
                    <a:pt x="190" y="893"/>
                  </a:lnTo>
                  <a:lnTo>
                    <a:pt x="106" y="865"/>
                  </a:lnTo>
                  <a:lnTo>
                    <a:pt x="85" y="865"/>
                  </a:lnTo>
                  <a:lnTo>
                    <a:pt x="71" y="856"/>
                  </a:lnTo>
                  <a:lnTo>
                    <a:pt x="50" y="856"/>
                  </a:lnTo>
                  <a:lnTo>
                    <a:pt x="43" y="865"/>
                  </a:lnTo>
                  <a:lnTo>
                    <a:pt x="28" y="875"/>
                  </a:lnTo>
                  <a:lnTo>
                    <a:pt x="21" y="893"/>
                  </a:lnTo>
                  <a:lnTo>
                    <a:pt x="0" y="893"/>
                  </a:lnTo>
                  <a:lnTo>
                    <a:pt x="28" y="580"/>
                  </a:lnTo>
                  <a:lnTo>
                    <a:pt x="50" y="598"/>
                  </a:lnTo>
                  <a:lnTo>
                    <a:pt x="71" y="718"/>
                  </a:lnTo>
                  <a:lnTo>
                    <a:pt x="106" y="801"/>
                  </a:lnTo>
                  <a:lnTo>
                    <a:pt x="148" y="847"/>
                  </a:lnTo>
                  <a:lnTo>
                    <a:pt x="205" y="865"/>
                  </a:lnTo>
                  <a:lnTo>
                    <a:pt x="268" y="847"/>
                  </a:lnTo>
                  <a:lnTo>
                    <a:pt x="303" y="792"/>
                  </a:lnTo>
                  <a:lnTo>
                    <a:pt x="317" y="709"/>
                  </a:lnTo>
                  <a:lnTo>
                    <a:pt x="310" y="644"/>
                  </a:lnTo>
                  <a:lnTo>
                    <a:pt x="282" y="571"/>
                  </a:lnTo>
                  <a:lnTo>
                    <a:pt x="233" y="479"/>
                  </a:lnTo>
                  <a:lnTo>
                    <a:pt x="176" y="378"/>
                  </a:lnTo>
                  <a:lnTo>
                    <a:pt x="148" y="295"/>
                  </a:lnTo>
                  <a:lnTo>
                    <a:pt x="134" y="221"/>
                  </a:lnTo>
                  <a:lnTo>
                    <a:pt x="148" y="129"/>
                  </a:lnTo>
                  <a:lnTo>
                    <a:pt x="183" y="55"/>
                  </a:lnTo>
                  <a:lnTo>
                    <a:pt x="240" y="1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4" name="Freeform 170"/>
            <p:cNvSpPr>
              <a:spLocks noEditPoints="1"/>
            </p:cNvSpPr>
            <p:nvPr/>
          </p:nvSpPr>
          <p:spPr bwMode="auto">
            <a:xfrm>
              <a:off x="16175" y="2367"/>
              <a:ext cx="451" cy="1280"/>
            </a:xfrm>
            <a:custGeom>
              <a:avLst/>
              <a:gdLst/>
              <a:ahLst/>
              <a:cxnLst>
                <a:cxn ang="0">
                  <a:pos x="416" y="323"/>
                </a:cxn>
                <a:cxn ang="0">
                  <a:pos x="303" y="939"/>
                </a:cxn>
                <a:cxn ang="0">
                  <a:pos x="261" y="1087"/>
                </a:cxn>
                <a:cxn ang="0">
                  <a:pos x="218" y="1197"/>
                </a:cxn>
                <a:cxn ang="0">
                  <a:pos x="162" y="1262"/>
                </a:cxn>
                <a:cxn ang="0">
                  <a:pos x="92" y="1280"/>
                </a:cxn>
                <a:cxn ang="0">
                  <a:pos x="63" y="1280"/>
                </a:cxn>
                <a:cxn ang="0">
                  <a:pos x="35" y="1262"/>
                </a:cxn>
                <a:cxn ang="0">
                  <a:pos x="14" y="1243"/>
                </a:cxn>
                <a:cxn ang="0">
                  <a:pos x="0" y="1188"/>
                </a:cxn>
                <a:cxn ang="0">
                  <a:pos x="0" y="1160"/>
                </a:cxn>
                <a:cxn ang="0">
                  <a:pos x="21" y="1133"/>
                </a:cxn>
                <a:cxn ang="0">
                  <a:pos x="42" y="1123"/>
                </a:cxn>
                <a:cxn ang="0">
                  <a:pos x="63" y="1133"/>
                </a:cxn>
                <a:cxn ang="0">
                  <a:pos x="78" y="1142"/>
                </a:cxn>
                <a:cxn ang="0">
                  <a:pos x="92" y="1179"/>
                </a:cxn>
                <a:cxn ang="0">
                  <a:pos x="92" y="1197"/>
                </a:cxn>
                <a:cxn ang="0">
                  <a:pos x="78" y="1216"/>
                </a:cxn>
                <a:cxn ang="0">
                  <a:pos x="78" y="1234"/>
                </a:cxn>
                <a:cxn ang="0">
                  <a:pos x="85" y="1243"/>
                </a:cxn>
                <a:cxn ang="0">
                  <a:pos x="99" y="1243"/>
                </a:cxn>
                <a:cxn ang="0">
                  <a:pos x="127" y="1234"/>
                </a:cxn>
                <a:cxn ang="0">
                  <a:pos x="155" y="1188"/>
                </a:cxn>
                <a:cxn ang="0">
                  <a:pos x="176" y="1105"/>
                </a:cxn>
                <a:cxn ang="0">
                  <a:pos x="204" y="976"/>
                </a:cxn>
                <a:cxn ang="0">
                  <a:pos x="282" y="553"/>
                </a:cxn>
                <a:cxn ang="0">
                  <a:pos x="289" y="507"/>
                </a:cxn>
                <a:cxn ang="0">
                  <a:pos x="303" y="451"/>
                </a:cxn>
                <a:cxn ang="0">
                  <a:pos x="303" y="415"/>
                </a:cxn>
                <a:cxn ang="0">
                  <a:pos x="296" y="396"/>
                </a:cxn>
                <a:cxn ang="0">
                  <a:pos x="282" y="396"/>
                </a:cxn>
                <a:cxn ang="0">
                  <a:pos x="268" y="387"/>
                </a:cxn>
                <a:cxn ang="0">
                  <a:pos x="225" y="387"/>
                </a:cxn>
                <a:cxn ang="0">
                  <a:pos x="225" y="359"/>
                </a:cxn>
                <a:cxn ang="0">
                  <a:pos x="268" y="359"/>
                </a:cxn>
                <a:cxn ang="0">
                  <a:pos x="331" y="341"/>
                </a:cxn>
                <a:cxn ang="0">
                  <a:pos x="416" y="323"/>
                </a:cxn>
                <a:cxn ang="0">
                  <a:pos x="395" y="0"/>
                </a:cxn>
                <a:cxn ang="0">
                  <a:pos x="416" y="10"/>
                </a:cxn>
                <a:cxn ang="0">
                  <a:pos x="437" y="28"/>
                </a:cxn>
                <a:cxn ang="0">
                  <a:pos x="444" y="46"/>
                </a:cxn>
                <a:cxn ang="0">
                  <a:pos x="451" y="83"/>
                </a:cxn>
                <a:cxn ang="0">
                  <a:pos x="444" y="111"/>
                </a:cxn>
                <a:cxn ang="0">
                  <a:pos x="437" y="129"/>
                </a:cxn>
                <a:cxn ang="0">
                  <a:pos x="416" y="148"/>
                </a:cxn>
                <a:cxn ang="0">
                  <a:pos x="395" y="157"/>
                </a:cxn>
                <a:cxn ang="0">
                  <a:pos x="352" y="138"/>
                </a:cxn>
                <a:cxn ang="0">
                  <a:pos x="338" y="83"/>
                </a:cxn>
                <a:cxn ang="0">
                  <a:pos x="338" y="56"/>
                </a:cxn>
                <a:cxn ang="0">
                  <a:pos x="352" y="37"/>
                </a:cxn>
                <a:cxn ang="0">
                  <a:pos x="359" y="19"/>
                </a:cxn>
                <a:cxn ang="0">
                  <a:pos x="380" y="10"/>
                </a:cxn>
                <a:cxn ang="0">
                  <a:pos x="395" y="10"/>
                </a:cxn>
                <a:cxn ang="0">
                  <a:pos x="395" y="0"/>
                </a:cxn>
              </a:cxnLst>
              <a:rect l="0" t="0" r="r" b="b"/>
              <a:pathLst>
                <a:path w="451" h="1280">
                  <a:moveTo>
                    <a:pt x="416" y="323"/>
                  </a:moveTo>
                  <a:lnTo>
                    <a:pt x="303" y="939"/>
                  </a:lnTo>
                  <a:lnTo>
                    <a:pt x="261" y="1087"/>
                  </a:lnTo>
                  <a:lnTo>
                    <a:pt x="218" y="1197"/>
                  </a:lnTo>
                  <a:lnTo>
                    <a:pt x="162" y="1262"/>
                  </a:lnTo>
                  <a:lnTo>
                    <a:pt x="92" y="1280"/>
                  </a:lnTo>
                  <a:lnTo>
                    <a:pt x="63" y="1280"/>
                  </a:lnTo>
                  <a:lnTo>
                    <a:pt x="35" y="1262"/>
                  </a:lnTo>
                  <a:lnTo>
                    <a:pt x="14" y="1243"/>
                  </a:lnTo>
                  <a:lnTo>
                    <a:pt x="0" y="1188"/>
                  </a:lnTo>
                  <a:lnTo>
                    <a:pt x="0" y="1160"/>
                  </a:lnTo>
                  <a:lnTo>
                    <a:pt x="21" y="1133"/>
                  </a:lnTo>
                  <a:lnTo>
                    <a:pt x="42" y="1123"/>
                  </a:lnTo>
                  <a:lnTo>
                    <a:pt x="63" y="1133"/>
                  </a:lnTo>
                  <a:lnTo>
                    <a:pt x="78" y="1142"/>
                  </a:lnTo>
                  <a:lnTo>
                    <a:pt x="92" y="1179"/>
                  </a:lnTo>
                  <a:lnTo>
                    <a:pt x="92" y="1197"/>
                  </a:lnTo>
                  <a:lnTo>
                    <a:pt x="78" y="1216"/>
                  </a:lnTo>
                  <a:lnTo>
                    <a:pt x="78" y="1234"/>
                  </a:lnTo>
                  <a:lnTo>
                    <a:pt x="85" y="1243"/>
                  </a:lnTo>
                  <a:lnTo>
                    <a:pt x="99" y="1243"/>
                  </a:lnTo>
                  <a:lnTo>
                    <a:pt x="127" y="1234"/>
                  </a:lnTo>
                  <a:lnTo>
                    <a:pt x="155" y="1188"/>
                  </a:lnTo>
                  <a:lnTo>
                    <a:pt x="176" y="1105"/>
                  </a:lnTo>
                  <a:lnTo>
                    <a:pt x="204" y="976"/>
                  </a:lnTo>
                  <a:lnTo>
                    <a:pt x="282" y="553"/>
                  </a:lnTo>
                  <a:lnTo>
                    <a:pt x="289" y="507"/>
                  </a:lnTo>
                  <a:lnTo>
                    <a:pt x="303" y="451"/>
                  </a:lnTo>
                  <a:lnTo>
                    <a:pt x="303" y="415"/>
                  </a:lnTo>
                  <a:lnTo>
                    <a:pt x="296" y="396"/>
                  </a:lnTo>
                  <a:lnTo>
                    <a:pt x="282" y="396"/>
                  </a:lnTo>
                  <a:lnTo>
                    <a:pt x="268" y="387"/>
                  </a:lnTo>
                  <a:lnTo>
                    <a:pt x="225" y="387"/>
                  </a:lnTo>
                  <a:lnTo>
                    <a:pt x="225" y="359"/>
                  </a:lnTo>
                  <a:lnTo>
                    <a:pt x="268" y="359"/>
                  </a:lnTo>
                  <a:lnTo>
                    <a:pt x="331" y="341"/>
                  </a:lnTo>
                  <a:lnTo>
                    <a:pt x="416" y="323"/>
                  </a:lnTo>
                  <a:close/>
                  <a:moveTo>
                    <a:pt x="395" y="0"/>
                  </a:moveTo>
                  <a:lnTo>
                    <a:pt x="416" y="10"/>
                  </a:lnTo>
                  <a:lnTo>
                    <a:pt x="437" y="28"/>
                  </a:lnTo>
                  <a:lnTo>
                    <a:pt x="444" y="46"/>
                  </a:lnTo>
                  <a:lnTo>
                    <a:pt x="451" y="83"/>
                  </a:lnTo>
                  <a:lnTo>
                    <a:pt x="444" y="111"/>
                  </a:lnTo>
                  <a:lnTo>
                    <a:pt x="437" y="129"/>
                  </a:lnTo>
                  <a:lnTo>
                    <a:pt x="416" y="148"/>
                  </a:lnTo>
                  <a:lnTo>
                    <a:pt x="395" y="157"/>
                  </a:lnTo>
                  <a:lnTo>
                    <a:pt x="352" y="138"/>
                  </a:lnTo>
                  <a:lnTo>
                    <a:pt x="338" y="83"/>
                  </a:lnTo>
                  <a:lnTo>
                    <a:pt x="338" y="56"/>
                  </a:lnTo>
                  <a:lnTo>
                    <a:pt x="352" y="37"/>
                  </a:lnTo>
                  <a:lnTo>
                    <a:pt x="359" y="19"/>
                  </a:lnTo>
                  <a:lnTo>
                    <a:pt x="380" y="10"/>
                  </a:lnTo>
                  <a:lnTo>
                    <a:pt x="395" y="1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5" name="Freeform 171"/>
            <p:cNvSpPr>
              <a:spLocks/>
            </p:cNvSpPr>
            <p:nvPr/>
          </p:nvSpPr>
          <p:spPr bwMode="auto">
            <a:xfrm>
              <a:off x="16901" y="2929"/>
              <a:ext cx="176" cy="571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19" y="9"/>
                </a:cxn>
                <a:cxn ang="0">
                  <a:pos x="148" y="55"/>
                </a:cxn>
                <a:cxn ang="0">
                  <a:pos x="169" y="120"/>
                </a:cxn>
                <a:cxn ang="0">
                  <a:pos x="176" y="202"/>
                </a:cxn>
                <a:cxn ang="0">
                  <a:pos x="169" y="184"/>
                </a:cxn>
                <a:cxn ang="0">
                  <a:pos x="155" y="313"/>
                </a:cxn>
                <a:cxn ang="0">
                  <a:pos x="126" y="423"/>
                </a:cxn>
                <a:cxn ang="0">
                  <a:pos x="84" y="497"/>
                </a:cxn>
                <a:cxn ang="0">
                  <a:pos x="49" y="552"/>
                </a:cxn>
                <a:cxn ang="0">
                  <a:pos x="28" y="571"/>
                </a:cxn>
                <a:cxn ang="0">
                  <a:pos x="21" y="571"/>
                </a:cxn>
                <a:cxn ang="0">
                  <a:pos x="14" y="561"/>
                </a:cxn>
                <a:cxn ang="0">
                  <a:pos x="14" y="543"/>
                </a:cxn>
                <a:cxn ang="0">
                  <a:pos x="28" y="525"/>
                </a:cxn>
                <a:cxn ang="0">
                  <a:pos x="77" y="442"/>
                </a:cxn>
                <a:cxn ang="0">
                  <a:pos x="119" y="331"/>
                </a:cxn>
                <a:cxn ang="0">
                  <a:pos x="134" y="193"/>
                </a:cxn>
                <a:cxn ang="0">
                  <a:pos x="134" y="175"/>
                </a:cxn>
                <a:cxn ang="0">
                  <a:pos x="126" y="175"/>
                </a:cxn>
                <a:cxn ang="0">
                  <a:pos x="112" y="193"/>
                </a:cxn>
                <a:cxn ang="0">
                  <a:pos x="98" y="202"/>
                </a:cxn>
                <a:cxn ang="0">
                  <a:pos x="77" y="202"/>
                </a:cxn>
                <a:cxn ang="0">
                  <a:pos x="49" y="193"/>
                </a:cxn>
                <a:cxn ang="0">
                  <a:pos x="28" y="184"/>
                </a:cxn>
                <a:cxn ang="0">
                  <a:pos x="0" y="129"/>
                </a:cxn>
                <a:cxn ang="0">
                  <a:pos x="0" y="74"/>
                </a:cxn>
                <a:cxn ang="0">
                  <a:pos x="28" y="18"/>
                </a:cxn>
                <a:cxn ang="0">
                  <a:pos x="49" y="9"/>
                </a:cxn>
                <a:cxn ang="0">
                  <a:pos x="77" y="0"/>
                </a:cxn>
              </a:cxnLst>
              <a:rect l="0" t="0" r="r" b="b"/>
              <a:pathLst>
                <a:path w="176" h="571">
                  <a:moveTo>
                    <a:pt x="77" y="0"/>
                  </a:moveTo>
                  <a:lnTo>
                    <a:pt x="119" y="9"/>
                  </a:lnTo>
                  <a:lnTo>
                    <a:pt x="148" y="55"/>
                  </a:lnTo>
                  <a:lnTo>
                    <a:pt x="169" y="120"/>
                  </a:lnTo>
                  <a:lnTo>
                    <a:pt x="176" y="202"/>
                  </a:lnTo>
                  <a:lnTo>
                    <a:pt x="169" y="184"/>
                  </a:lnTo>
                  <a:lnTo>
                    <a:pt x="155" y="313"/>
                  </a:lnTo>
                  <a:lnTo>
                    <a:pt x="126" y="423"/>
                  </a:lnTo>
                  <a:lnTo>
                    <a:pt x="84" y="497"/>
                  </a:lnTo>
                  <a:lnTo>
                    <a:pt x="49" y="552"/>
                  </a:lnTo>
                  <a:lnTo>
                    <a:pt x="28" y="571"/>
                  </a:lnTo>
                  <a:lnTo>
                    <a:pt x="21" y="571"/>
                  </a:lnTo>
                  <a:lnTo>
                    <a:pt x="14" y="561"/>
                  </a:lnTo>
                  <a:lnTo>
                    <a:pt x="14" y="543"/>
                  </a:lnTo>
                  <a:lnTo>
                    <a:pt x="28" y="525"/>
                  </a:lnTo>
                  <a:lnTo>
                    <a:pt x="77" y="442"/>
                  </a:lnTo>
                  <a:lnTo>
                    <a:pt x="119" y="331"/>
                  </a:lnTo>
                  <a:lnTo>
                    <a:pt x="134" y="193"/>
                  </a:lnTo>
                  <a:lnTo>
                    <a:pt x="134" y="175"/>
                  </a:lnTo>
                  <a:lnTo>
                    <a:pt x="126" y="175"/>
                  </a:lnTo>
                  <a:lnTo>
                    <a:pt x="112" y="193"/>
                  </a:lnTo>
                  <a:lnTo>
                    <a:pt x="98" y="202"/>
                  </a:lnTo>
                  <a:lnTo>
                    <a:pt x="77" y="202"/>
                  </a:lnTo>
                  <a:lnTo>
                    <a:pt x="49" y="193"/>
                  </a:lnTo>
                  <a:lnTo>
                    <a:pt x="28" y="184"/>
                  </a:lnTo>
                  <a:lnTo>
                    <a:pt x="0" y="129"/>
                  </a:lnTo>
                  <a:lnTo>
                    <a:pt x="0" y="74"/>
                  </a:lnTo>
                  <a:lnTo>
                    <a:pt x="28" y="18"/>
                  </a:lnTo>
                  <a:lnTo>
                    <a:pt x="49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6" name="Freeform 172"/>
            <p:cNvSpPr>
              <a:spLocks/>
            </p:cNvSpPr>
            <p:nvPr/>
          </p:nvSpPr>
          <p:spPr bwMode="auto">
            <a:xfrm>
              <a:off x="17337" y="2257"/>
              <a:ext cx="712" cy="884"/>
            </a:xfrm>
            <a:custGeom>
              <a:avLst/>
              <a:gdLst/>
              <a:ahLst/>
              <a:cxnLst>
                <a:cxn ang="0">
                  <a:pos x="360" y="9"/>
                </a:cxn>
                <a:cxn ang="0">
                  <a:pos x="395" y="92"/>
                </a:cxn>
                <a:cxn ang="0">
                  <a:pos x="423" y="285"/>
                </a:cxn>
                <a:cxn ang="0">
                  <a:pos x="550" y="64"/>
                </a:cxn>
                <a:cxn ang="0">
                  <a:pos x="649" y="0"/>
                </a:cxn>
                <a:cxn ang="0">
                  <a:pos x="684" y="9"/>
                </a:cxn>
                <a:cxn ang="0">
                  <a:pos x="712" y="101"/>
                </a:cxn>
                <a:cxn ang="0">
                  <a:pos x="691" y="138"/>
                </a:cxn>
                <a:cxn ang="0">
                  <a:pos x="635" y="147"/>
                </a:cxn>
                <a:cxn ang="0">
                  <a:pos x="585" y="110"/>
                </a:cxn>
                <a:cxn ang="0">
                  <a:pos x="550" y="129"/>
                </a:cxn>
                <a:cxn ang="0">
                  <a:pos x="480" y="248"/>
                </a:cxn>
                <a:cxn ang="0">
                  <a:pos x="437" y="387"/>
                </a:cxn>
                <a:cxn ang="0">
                  <a:pos x="465" y="543"/>
                </a:cxn>
                <a:cxn ang="0">
                  <a:pos x="487" y="681"/>
                </a:cxn>
                <a:cxn ang="0">
                  <a:pos x="494" y="709"/>
                </a:cxn>
                <a:cxn ang="0">
                  <a:pos x="515" y="773"/>
                </a:cxn>
                <a:cxn ang="0">
                  <a:pos x="557" y="792"/>
                </a:cxn>
                <a:cxn ang="0">
                  <a:pos x="592" y="736"/>
                </a:cxn>
                <a:cxn ang="0">
                  <a:pos x="620" y="690"/>
                </a:cxn>
                <a:cxn ang="0">
                  <a:pos x="642" y="663"/>
                </a:cxn>
                <a:cxn ang="0">
                  <a:pos x="663" y="653"/>
                </a:cxn>
                <a:cxn ang="0">
                  <a:pos x="564" y="838"/>
                </a:cxn>
                <a:cxn ang="0">
                  <a:pos x="480" y="884"/>
                </a:cxn>
                <a:cxn ang="0">
                  <a:pos x="437" y="865"/>
                </a:cxn>
                <a:cxn ang="0">
                  <a:pos x="409" y="810"/>
                </a:cxn>
                <a:cxn ang="0">
                  <a:pos x="353" y="515"/>
                </a:cxn>
                <a:cxn ang="0">
                  <a:pos x="261" y="681"/>
                </a:cxn>
                <a:cxn ang="0">
                  <a:pos x="170" y="819"/>
                </a:cxn>
                <a:cxn ang="0">
                  <a:pos x="113" y="874"/>
                </a:cxn>
                <a:cxn ang="0">
                  <a:pos x="50" y="884"/>
                </a:cxn>
                <a:cxn ang="0">
                  <a:pos x="15" y="856"/>
                </a:cxn>
                <a:cxn ang="0">
                  <a:pos x="0" y="801"/>
                </a:cxn>
                <a:cxn ang="0">
                  <a:pos x="15" y="755"/>
                </a:cxn>
                <a:cxn ang="0">
                  <a:pos x="50" y="736"/>
                </a:cxn>
                <a:cxn ang="0">
                  <a:pos x="99" y="755"/>
                </a:cxn>
                <a:cxn ang="0">
                  <a:pos x="134" y="773"/>
                </a:cxn>
                <a:cxn ang="0">
                  <a:pos x="205" y="709"/>
                </a:cxn>
                <a:cxn ang="0">
                  <a:pos x="346" y="451"/>
                </a:cxn>
                <a:cxn ang="0">
                  <a:pos x="296" y="166"/>
                </a:cxn>
                <a:cxn ang="0">
                  <a:pos x="275" y="110"/>
                </a:cxn>
                <a:cxn ang="0">
                  <a:pos x="261" y="83"/>
                </a:cxn>
                <a:cxn ang="0">
                  <a:pos x="198" y="74"/>
                </a:cxn>
                <a:cxn ang="0">
                  <a:pos x="148" y="92"/>
                </a:cxn>
                <a:cxn ang="0">
                  <a:pos x="155" y="55"/>
                </a:cxn>
                <a:cxn ang="0">
                  <a:pos x="289" y="9"/>
                </a:cxn>
              </a:cxnLst>
              <a:rect l="0" t="0" r="r" b="b"/>
              <a:pathLst>
                <a:path w="712" h="884">
                  <a:moveTo>
                    <a:pt x="332" y="0"/>
                  </a:moveTo>
                  <a:lnTo>
                    <a:pt x="360" y="9"/>
                  </a:lnTo>
                  <a:lnTo>
                    <a:pt x="381" y="37"/>
                  </a:lnTo>
                  <a:lnTo>
                    <a:pt x="395" y="92"/>
                  </a:lnTo>
                  <a:lnTo>
                    <a:pt x="409" y="175"/>
                  </a:lnTo>
                  <a:lnTo>
                    <a:pt x="423" y="285"/>
                  </a:lnTo>
                  <a:lnTo>
                    <a:pt x="494" y="147"/>
                  </a:lnTo>
                  <a:lnTo>
                    <a:pt x="550" y="64"/>
                  </a:lnTo>
                  <a:lnTo>
                    <a:pt x="599" y="18"/>
                  </a:lnTo>
                  <a:lnTo>
                    <a:pt x="649" y="0"/>
                  </a:lnTo>
                  <a:lnTo>
                    <a:pt x="670" y="0"/>
                  </a:lnTo>
                  <a:lnTo>
                    <a:pt x="684" y="9"/>
                  </a:lnTo>
                  <a:lnTo>
                    <a:pt x="712" y="46"/>
                  </a:lnTo>
                  <a:lnTo>
                    <a:pt x="712" y="101"/>
                  </a:lnTo>
                  <a:lnTo>
                    <a:pt x="698" y="120"/>
                  </a:lnTo>
                  <a:lnTo>
                    <a:pt x="691" y="138"/>
                  </a:lnTo>
                  <a:lnTo>
                    <a:pt x="670" y="147"/>
                  </a:lnTo>
                  <a:lnTo>
                    <a:pt x="635" y="147"/>
                  </a:lnTo>
                  <a:lnTo>
                    <a:pt x="627" y="138"/>
                  </a:lnTo>
                  <a:lnTo>
                    <a:pt x="585" y="110"/>
                  </a:lnTo>
                  <a:lnTo>
                    <a:pt x="578" y="110"/>
                  </a:lnTo>
                  <a:lnTo>
                    <a:pt x="550" y="129"/>
                  </a:lnTo>
                  <a:lnTo>
                    <a:pt x="515" y="175"/>
                  </a:lnTo>
                  <a:lnTo>
                    <a:pt x="480" y="248"/>
                  </a:lnTo>
                  <a:lnTo>
                    <a:pt x="430" y="350"/>
                  </a:lnTo>
                  <a:lnTo>
                    <a:pt x="437" y="387"/>
                  </a:lnTo>
                  <a:lnTo>
                    <a:pt x="444" y="442"/>
                  </a:lnTo>
                  <a:lnTo>
                    <a:pt x="465" y="543"/>
                  </a:lnTo>
                  <a:lnTo>
                    <a:pt x="487" y="672"/>
                  </a:lnTo>
                  <a:lnTo>
                    <a:pt x="487" y="681"/>
                  </a:lnTo>
                  <a:lnTo>
                    <a:pt x="494" y="690"/>
                  </a:lnTo>
                  <a:lnTo>
                    <a:pt x="494" y="709"/>
                  </a:lnTo>
                  <a:lnTo>
                    <a:pt x="508" y="746"/>
                  </a:lnTo>
                  <a:lnTo>
                    <a:pt x="515" y="773"/>
                  </a:lnTo>
                  <a:lnTo>
                    <a:pt x="543" y="792"/>
                  </a:lnTo>
                  <a:lnTo>
                    <a:pt x="557" y="792"/>
                  </a:lnTo>
                  <a:lnTo>
                    <a:pt x="578" y="764"/>
                  </a:lnTo>
                  <a:lnTo>
                    <a:pt x="592" y="736"/>
                  </a:lnTo>
                  <a:lnTo>
                    <a:pt x="613" y="709"/>
                  </a:lnTo>
                  <a:lnTo>
                    <a:pt x="620" y="690"/>
                  </a:lnTo>
                  <a:lnTo>
                    <a:pt x="635" y="681"/>
                  </a:lnTo>
                  <a:lnTo>
                    <a:pt x="642" y="663"/>
                  </a:lnTo>
                  <a:lnTo>
                    <a:pt x="649" y="653"/>
                  </a:lnTo>
                  <a:lnTo>
                    <a:pt x="663" y="653"/>
                  </a:lnTo>
                  <a:lnTo>
                    <a:pt x="606" y="764"/>
                  </a:lnTo>
                  <a:lnTo>
                    <a:pt x="564" y="838"/>
                  </a:lnTo>
                  <a:lnTo>
                    <a:pt x="522" y="874"/>
                  </a:lnTo>
                  <a:lnTo>
                    <a:pt x="480" y="884"/>
                  </a:lnTo>
                  <a:lnTo>
                    <a:pt x="458" y="884"/>
                  </a:lnTo>
                  <a:lnTo>
                    <a:pt x="437" y="865"/>
                  </a:lnTo>
                  <a:lnTo>
                    <a:pt x="423" y="847"/>
                  </a:lnTo>
                  <a:lnTo>
                    <a:pt x="409" y="810"/>
                  </a:lnTo>
                  <a:lnTo>
                    <a:pt x="395" y="755"/>
                  </a:lnTo>
                  <a:lnTo>
                    <a:pt x="353" y="515"/>
                  </a:lnTo>
                  <a:lnTo>
                    <a:pt x="296" y="607"/>
                  </a:lnTo>
                  <a:lnTo>
                    <a:pt x="261" y="681"/>
                  </a:lnTo>
                  <a:lnTo>
                    <a:pt x="219" y="746"/>
                  </a:lnTo>
                  <a:lnTo>
                    <a:pt x="170" y="819"/>
                  </a:lnTo>
                  <a:lnTo>
                    <a:pt x="141" y="856"/>
                  </a:lnTo>
                  <a:lnTo>
                    <a:pt x="113" y="874"/>
                  </a:lnTo>
                  <a:lnTo>
                    <a:pt x="78" y="884"/>
                  </a:lnTo>
                  <a:lnTo>
                    <a:pt x="50" y="884"/>
                  </a:lnTo>
                  <a:lnTo>
                    <a:pt x="29" y="874"/>
                  </a:lnTo>
                  <a:lnTo>
                    <a:pt x="15" y="856"/>
                  </a:lnTo>
                  <a:lnTo>
                    <a:pt x="0" y="828"/>
                  </a:lnTo>
                  <a:lnTo>
                    <a:pt x="0" y="801"/>
                  </a:lnTo>
                  <a:lnTo>
                    <a:pt x="8" y="773"/>
                  </a:lnTo>
                  <a:lnTo>
                    <a:pt x="15" y="755"/>
                  </a:lnTo>
                  <a:lnTo>
                    <a:pt x="29" y="746"/>
                  </a:lnTo>
                  <a:lnTo>
                    <a:pt x="50" y="736"/>
                  </a:lnTo>
                  <a:lnTo>
                    <a:pt x="71" y="736"/>
                  </a:lnTo>
                  <a:lnTo>
                    <a:pt x="99" y="755"/>
                  </a:lnTo>
                  <a:lnTo>
                    <a:pt x="120" y="764"/>
                  </a:lnTo>
                  <a:lnTo>
                    <a:pt x="134" y="773"/>
                  </a:lnTo>
                  <a:lnTo>
                    <a:pt x="155" y="773"/>
                  </a:lnTo>
                  <a:lnTo>
                    <a:pt x="205" y="709"/>
                  </a:lnTo>
                  <a:lnTo>
                    <a:pt x="219" y="681"/>
                  </a:lnTo>
                  <a:lnTo>
                    <a:pt x="346" y="451"/>
                  </a:lnTo>
                  <a:lnTo>
                    <a:pt x="303" y="212"/>
                  </a:lnTo>
                  <a:lnTo>
                    <a:pt x="296" y="166"/>
                  </a:lnTo>
                  <a:lnTo>
                    <a:pt x="289" y="129"/>
                  </a:lnTo>
                  <a:lnTo>
                    <a:pt x="275" y="110"/>
                  </a:lnTo>
                  <a:lnTo>
                    <a:pt x="268" y="92"/>
                  </a:lnTo>
                  <a:lnTo>
                    <a:pt x="261" y="83"/>
                  </a:lnTo>
                  <a:lnTo>
                    <a:pt x="247" y="74"/>
                  </a:lnTo>
                  <a:lnTo>
                    <a:pt x="198" y="74"/>
                  </a:lnTo>
                  <a:lnTo>
                    <a:pt x="177" y="83"/>
                  </a:lnTo>
                  <a:lnTo>
                    <a:pt x="148" y="92"/>
                  </a:lnTo>
                  <a:lnTo>
                    <a:pt x="141" y="64"/>
                  </a:lnTo>
                  <a:lnTo>
                    <a:pt x="155" y="55"/>
                  </a:lnTo>
                  <a:lnTo>
                    <a:pt x="233" y="28"/>
                  </a:lnTo>
                  <a:lnTo>
                    <a:pt x="289" y="9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7" name="Freeform 173"/>
            <p:cNvSpPr>
              <a:spLocks/>
            </p:cNvSpPr>
            <p:nvPr/>
          </p:nvSpPr>
          <p:spPr bwMode="auto">
            <a:xfrm>
              <a:off x="18218" y="1649"/>
              <a:ext cx="359" cy="198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19"/>
                </a:cxn>
                <a:cxn ang="0">
                  <a:pos x="92" y="65"/>
                </a:cxn>
                <a:cxn ang="0">
                  <a:pos x="141" y="138"/>
                </a:cxn>
                <a:cxn ang="0">
                  <a:pos x="204" y="240"/>
                </a:cxn>
                <a:cxn ang="0">
                  <a:pos x="261" y="369"/>
                </a:cxn>
                <a:cxn ang="0">
                  <a:pos x="310" y="534"/>
                </a:cxn>
                <a:cxn ang="0">
                  <a:pos x="345" y="700"/>
                </a:cxn>
                <a:cxn ang="0">
                  <a:pos x="359" y="856"/>
                </a:cxn>
                <a:cxn ang="0">
                  <a:pos x="359" y="985"/>
                </a:cxn>
                <a:cxn ang="0">
                  <a:pos x="352" y="985"/>
                </a:cxn>
                <a:cxn ang="0">
                  <a:pos x="345" y="1169"/>
                </a:cxn>
                <a:cxn ang="0">
                  <a:pos x="317" y="1372"/>
                </a:cxn>
                <a:cxn ang="0">
                  <a:pos x="254" y="1593"/>
                </a:cxn>
                <a:cxn ang="0">
                  <a:pos x="197" y="1731"/>
                </a:cxn>
                <a:cxn ang="0">
                  <a:pos x="134" y="1832"/>
                </a:cxn>
                <a:cxn ang="0">
                  <a:pos x="78" y="1915"/>
                </a:cxn>
                <a:cxn ang="0">
                  <a:pos x="35" y="1961"/>
                </a:cxn>
                <a:cxn ang="0">
                  <a:pos x="14" y="1980"/>
                </a:cxn>
                <a:cxn ang="0">
                  <a:pos x="0" y="1961"/>
                </a:cxn>
                <a:cxn ang="0">
                  <a:pos x="0" y="1952"/>
                </a:cxn>
                <a:cxn ang="0">
                  <a:pos x="21" y="1924"/>
                </a:cxn>
                <a:cxn ang="0">
                  <a:pos x="120" y="1768"/>
                </a:cxn>
                <a:cxn ang="0">
                  <a:pos x="190" y="1584"/>
                </a:cxn>
                <a:cxn ang="0">
                  <a:pos x="233" y="1390"/>
                </a:cxn>
                <a:cxn ang="0">
                  <a:pos x="261" y="1188"/>
                </a:cxn>
                <a:cxn ang="0">
                  <a:pos x="268" y="985"/>
                </a:cxn>
                <a:cxn ang="0">
                  <a:pos x="261" y="746"/>
                </a:cxn>
                <a:cxn ang="0">
                  <a:pos x="226" y="534"/>
                </a:cxn>
                <a:cxn ang="0">
                  <a:pos x="183" y="350"/>
                </a:cxn>
                <a:cxn ang="0">
                  <a:pos x="113" y="194"/>
                </a:cxn>
                <a:cxn ang="0">
                  <a:pos x="35" y="65"/>
                </a:cxn>
                <a:cxn ang="0">
                  <a:pos x="7" y="28"/>
                </a:cxn>
                <a:cxn ang="0">
                  <a:pos x="7" y="19"/>
                </a:cxn>
                <a:cxn ang="0">
                  <a:pos x="21" y="0"/>
                </a:cxn>
              </a:cxnLst>
              <a:rect l="0" t="0" r="r" b="b"/>
              <a:pathLst>
                <a:path w="359" h="1980">
                  <a:moveTo>
                    <a:pt x="21" y="0"/>
                  </a:moveTo>
                  <a:lnTo>
                    <a:pt x="42" y="19"/>
                  </a:lnTo>
                  <a:lnTo>
                    <a:pt x="92" y="65"/>
                  </a:lnTo>
                  <a:lnTo>
                    <a:pt x="141" y="138"/>
                  </a:lnTo>
                  <a:lnTo>
                    <a:pt x="204" y="240"/>
                  </a:lnTo>
                  <a:lnTo>
                    <a:pt x="261" y="369"/>
                  </a:lnTo>
                  <a:lnTo>
                    <a:pt x="310" y="534"/>
                  </a:lnTo>
                  <a:lnTo>
                    <a:pt x="345" y="700"/>
                  </a:lnTo>
                  <a:lnTo>
                    <a:pt x="359" y="856"/>
                  </a:lnTo>
                  <a:lnTo>
                    <a:pt x="359" y="985"/>
                  </a:lnTo>
                  <a:lnTo>
                    <a:pt x="352" y="985"/>
                  </a:lnTo>
                  <a:lnTo>
                    <a:pt x="345" y="1169"/>
                  </a:lnTo>
                  <a:lnTo>
                    <a:pt x="317" y="1372"/>
                  </a:lnTo>
                  <a:lnTo>
                    <a:pt x="254" y="1593"/>
                  </a:lnTo>
                  <a:lnTo>
                    <a:pt x="197" y="1731"/>
                  </a:lnTo>
                  <a:lnTo>
                    <a:pt x="134" y="1832"/>
                  </a:lnTo>
                  <a:lnTo>
                    <a:pt x="78" y="1915"/>
                  </a:lnTo>
                  <a:lnTo>
                    <a:pt x="35" y="1961"/>
                  </a:lnTo>
                  <a:lnTo>
                    <a:pt x="14" y="1980"/>
                  </a:lnTo>
                  <a:lnTo>
                    <a:pt x="0" y="1961"/>
                  </a:lnTo>
                  <a:lnTo>
                    <a:pt x="0" y="1952"/>
                  </a:lnTo>
                  <a:lnTo>
                    <a:pt x="21" y="1924"/>
                  </a:lnTo>
                  <a:lnTo>
                    <a:pt x="120" y="1768"/>
                  </a:lnTo>
                  <a:lnTo>
                    <a:pt x="190" y="1584"/>
                  </a:lnTo>
                  <a:lnTo>
                    <a:pt x="233" y="1390"/>
                  </a:lnTo>
                  <a:lnTo>
                    <a:pt x="261" y="1188"/>
                  </a:lnTo>
                  <a:lnTo>
                    <a:pt x="268" y="985"/>
                  </a:lnTo>
                  <a:lnTo>
                    <a:pt x="261" y="746"/>
                  </a:lnTo>
                  <a:lnTo>
                    <a:pt x="226" y="534"/>
                  </a:lnTo>
                  <a:lnTo>
                    <a:pt x="183" y="350"/>
                  </a:lnTo>
                  <a:lnTo>
                    <a:pt x="113" y="194"/>
                  </a:lnTo>
                  <a:lnTo>
                    <a:pt x="35" y="65"/>
                  </a:lnTo>
                  <a:lnTo>
                    <a:pt x="7" y="28"/>
                  </a:lnTo>
                  <a:lnTo>
                    <a:pt x="7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8" name="Freeform 174"/>
            <p:cNvSpPr>
              <a:spLocks/>
            </p:cNvSpPr>
            <p:nvPr/>
          </p:nvSpPr>
          <p:spPr bwMode="auto">
            <a:xfrm>
              <a:off x="18725" y="2929"/>
              <a:ext cx="176" cy="571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20" y="9"/>
                </a:cxn>
                <a:cxn ang="0">
                  <a:pos x="148" y="55"/>
                </a:cxn>
                <a:cxn ang="0">
                  <a:pos x="169" y="120"/>
                </a:cxn>
                <a:cxn ang="0">
                  <a:pos x="176" y="202"/>
                </a:cxn>
                <a:cxn ang="0">
                  <a:pos x="169" y="184"/>
                </a:cxn>
                <a:cxn ang="0">
                  <a:pos x="155" y="313"/>
                </a:cxn>
                <a:cxn ang="0">
                  <a:pos x="127" y="423"/>
                </a:cxn>
                <a:cxn ang="0">
                  <a:pos x="85" y="497"/>
                </a:cxn>
                <a:cxn ang="0">
                  <a:pos x="50" y="552"/>
                </a:cxn>
                <a:cxn ang="0">
                  <a:pos x="29" y="571"/>
                </a:cxn>
                <a:cxn ang="0">
                  <a:pos x="21" y="571"/>
                </a:cxn>
                <a:cxn ang="0">
                  <a:pos x="14" y="561"/>
                </a:cxn>
                <a:cxn ang="0">
                  <a:pos x="14" y="543"/>
                </a:cxn>
                <a:cxn ang="0">
                  <a:pos x="29" y="525"/>
                </a:cxn>
                <a:cxn ang="0">
                  <a:pos x="78" y="442"/>
                </a:cxn>
                <a:cxn ang="0">
                  <a:pos x="120" y="331"/>
                </a:cxn>
                <a:cxn ang="0">
                  <a:pos x="134" y="193"/>
                </a:cxn>
                <a:cxn ang="0">
                  <a:pos x="134" y="175"/>
                </a:cxn>
                <a:cxn ang="0">
                  <a:pos x="127" y="175"/>
                </a:cxn>
                <a:cxn ang="0">
                  <a:pos x="113" y="193"/>
                </a:cxn>
                <a:cxn ang="0">
                  <a:pos x="99" y="202"/>
                </a:cxn>
                <a:cxn ang="0">
                  <a:pos x="78" y="202"/>
                </a:cxn>
                <a:cxn ang="0">
                  <a:pos x="50" y="193"/>
                </a:cxn>
                <a:cxn ang="0">
                  <a:pos x="29" y="184"/>
                </a:cxn>
                <a:cxn ang="0">
                  <a:pos x="0" y="129"/>
                </a:cxn>
                <a:cxn ang="0">
                  <a:pos x="0" y="74"/>
                </a:cxn>
                <a:cxn ang="0">
                  <a:pos x="29" y="18"/>
                </a:cxn>
                <a:cxn ang="0">
                  <a:pos x="50" y="9"/>
                </a:cxn>
                <a:cxn ang="0">
                  <a:pos x="78" y="0"/>
                </a:cxn>
              </a:cxnLst>
              <a:rect l="0" t="0" r="r" b="b"/>
              <a:pathLst>
                <a:path w="176" h="571">
                  <a:moveTo>
                    <a:pt x="78" y="0"/>
                  </a:moveTo>
                  <a:lnTo>
                    <a:pt x="120" y="9"/>
                  </a:lnTo>
                  <a:lnTo>
                    <a:pt x="148" y="55"/>
                  </a:lnTo>
                  <a:lnTo>
                    <a:pt x="169" y="120"/>
                  </a:lnTo>
                  <a:lnTo>
                    <a:pt x="176" y="202"/>
                  </a:lnTo>
                  <a:lnTo>
                    <a:pt x="169" y="184"/>
                  </a:lnTo>
                  <a:lnTo>
                    <a:pt x="155" y="313"/>
                  </a:lnTo>
                  <a:lnTo>
                    <a:pt x="127" y="423"/>
                  </a:lnTo>
                  <a:lnTo>
                    <a:pt x="85" y="497"/>
                  </a:lnTo>
                  <a:lnTo>
                    <a:pt x="50" y="552"/>
                  </a:lnTo>
                  <a:lnTo>
                    <a:pt x="29" y="571"/>
                  </a:lnTo>
                  <a:lnTo>
                    <a:pt x="21" y="571"/>
                  </a:lnTo>
                  <a:lnTo>
                    <a:pt x="14" y="561"/>
                  </a:lnTo>
                  <a:lnTo>
                    <a:pt x="14" y="543"/>
                  </a:lnTo>
                  <a:lnTo>
                    <a:pt x="29" y="525"/>
                  </a:lnTo>
                  <a:lnTo>
                    <a:pt x="78" y="442"/>
                  </a:lnTo>
                  <a:lnTo>
                    <a:pt x="120" y="331"/>
                  </a:lnTo>
                  <a:lnTo>
                    <a:pt x="134" y="193"/>
                  </a:lnTo>
                  <a:lnTo>
                    <a:pt x="134" y="175"/>
                  </a:lnTo>
                  <a:lnTo>
                    <a:pt x="127" y="175"/>
                  </a:lnTo>
                  <a:lnTo>
                    <a:pt x="113" y="193"/>
                  </a:lnTo>
                  <a:lnTo>
                    <a:pt x="99" y="202"/>
                  </a:lnTo>
                  <a:lnTo>
                    <a:pt x="78" y="202"/>
                  </a:lnTo>
                  <a:lnTo>
                    <a:pt x="50" y="193"/>
                  </a:lnTo>
                  <a:lnTo>
                    <a:pt x="29" y="184"/>
                  </a:lnTo>
                  <a:lnTo>
                    <a:pt x="0" y="129"/>
                  </a:lnTo>
                  <a:lnTo>
                    <a:pt x="0" y="74"/>
                  </a:lnTo>
                  <a:lnTo>
                    <a:pt x="29" y="18"/>
                  </a:lnTo>
                  <a:lnTo>
                    <a:pt x="50" y="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9" name="Freeform 175"/>
            <p:cNvSpPr>
              <a:spLocks noEditPoints="1"/>
            </p:cNvSpPr>
            <p:nvPr/>
          </p:nvSpPr>
          <p:spPr bwMode="auto">
            <a:xfrm>
              <a:off x="19204" y="1760"/>
              <a:ext cx="839" cy="1417"/>
            </a:xfrm>
            <a:custGeom>
              <a:avLst/>
              <a:gdLst/>
              <a:ahLst/>
              <a:cxnLst>
                <a:cxn ang="0">
                  <a:pos x="212" y="561"/>
                </a:cxn>
                <a:cxn ang="0">
                  <a:pos x="416" y="1270"/>
                </a:cxn>
                <a:cxn ang="0">
                  <a:pos x="620" y="561"/>
                </a:cxn>
                <a:cxn ang="0">
                  <a:pos x="212" y="561"/>
                </a:cxn>
                <a:cxn ang="0">
                  <a:pos x="29" y="0"/>
                </a:cxn>
                <a:cxn ang="0">
                  <a:pos x="43" y="0"/>
                </a:cxn>
                <a:cxn ang="0">
                  <a:pos x="50" y="9"/>
                </a:cxn>
                <a:cxn ang="0">
                  <a:pos x="64" y="46"/>
                </a:cxn>
                <a:cxn ang="0">
                  <a:pos x="191" y="479"/>
                </a:cxn>
                <a:cxn ang="0">
                  <a:pos x="649" y="479"/>
                </a:cxn>
                <a:cxn ang="0">
                  <a:pos x="775" y="46"/>
                </a:cxn>
                <a:cxn ang="0">
                  <a:pos x="782" y="27"/>
                </a:cxn>
                <a:cxn ang="0">
                  <a:pos x="789" y="18"/>
                </a:cxn>
                <a:cxn ang="0">
                  <a:pos x="796" y="0"/>
                </a:cxn>
                <a:cxn ang="0">
                  <a:pos x="811" y="0"/>
                </a:cxn>
                <a:cxn ang="0">
                  <a:pos x="825" y="9"/>
                </a:cxn>
                <a:cxn ang="0">
                  <a:pos x="832" y="18"/>
                </a:cxn>
                <a:cxn ang="0">
                  <a:pos x="839" y="37"/>
                </a:cxn>
                <a:cxn ang="0">
                  <a:pos x="839" y="55"/>
                </a:cxn>
                <a:cxn ang="0">
                  <a:pos x="832" y="73"/>
                </a:cxn>
                <a:cxn ang="0">
                  <a:pos x="451" y="1381"/>
                </a:cxn>
                <a:cxn ang="0">
                  <a:pos x="444" y="1390"/>
                </a:cxn>
                <a:cxn ang="0">
                  <a:pos x="437" y="1408"/>
                </a:cxn>
                <a:cxn ang="0">
                  <a:pos x="430" y="1417"/>
                </a:cxn>
                <a:cxn ang="0">
                  <a:pos x="402" y="1417"/>
                </a:cxn>
                <a:cxn ang="0">
                  <a:pos x="395" y="1408"/>
                </a:cxn>
                <a:cxn ang="0">
                  <a:pos x="381" y="1371"/>
                </a:cxn>
                <a:cxn ang="0">
                  <a:pos x="7" y="73"/>
                </a:cxn>
                <a:cxn ang="0">
                  <a:pos x="0" y="55"/>
                </a:cxn>
                <a:cxn ang="0">
                  <a:pos x="0" y="37"/>
                </a:cxn>
                <a:cxn ang="0">
                  <a:pos x="7" y="18"/>
                </a:cxn>
                <a:cxn ang="0">
                  <a:pos x="14" y="9"/>
                </a:cxn>
                <a:cxn ang="0">
                  <a:pos x="29" y="0"/>
                </a:cxn>
              </a:cxnLst>
              <a:rect l="0" t="0" r="r" b="b"/>
              <a:pathLst>
                <a:path w="839" h="1417">
                  <a:moveTo>
                    <a:pt x="212" y="561"/>
                  </a:moveTo>
                  <a:lnTo>
                    <a:pt x="416" y="1270"/>
                  </a:lnTo>
                  <a:lnTo>
                    <a:pt x="620" y="561"/>
                  </a:lnTo>
                  <a:lnTo>
                    <a:pt x="212" y="561"/>
                  </a:lnTo>
                  <a:close/>
                  <a:moveTo>
                    <a:pt x="29" y="0"/>
                  </a:moveTo>
                  <a:lnTo>
                    <a:pt x="43" y="0"/>
                  </a:lnTo>
                  <a:lnTo>
                    <a:pt x="50" y="9"/>
                  </a:lnTo>
                  <a:lnTo>
                    <a:pt x="64" y="46"/>
                  </a:lnTo>
                  <a:lnTo>
                    <a:pt x="191" y="479"/>
                  </a:lnTo>
                  <a:lnTo>
                    <a:pt x="649" y="479"/>
                  </a:lnTo>
                  <a:lnTo>
                    <a:pt x="775" y="46"/>
                  </a:lnTo>
                  <a:lnTo>
                    <a:pt x="782" y="27"/>
                  </a:lnTo>
                  <a:lnTo>
                    <a:pt x="789" y="18"/>
                  </a:lnTo>
                  <a:lnTo>
                    <a:pt x="796" y="0"/>
                  </a:lnTo>
                  <a:lnTo>
                    <a:pt x="811" y="0"/>
                  </a:lnTo>
                  <a:lnTo>
                    <a:pt x="825" y="9"/>
                  </a:lnTo>
                  <a:lnTo>
                    <a:pt x="832" y="18"/>
                  </a:lnTo>
                  <a:lnTo>
                    <a:pt x="839" y="37"/>
                  </a:lnTo>
                  <a:lnTo>
                    <a:pt x="839" y="55"/>
                  </a:lnTo>
                  <a:lnTo>
                    <a:pt x="832" y="73"/>
                  </a:lnTo>
                  <a:lnTo>
                    <a:pt x="451" y="1381"/>
                  </a:lnTo>
                  <a:lnTo>
                    <a:pt x="444" y="1390"/>
                  </a:lnTo>
                  <a:lnTo>
                    <a:pt x="437" y="1408"/>
                  </a:lnTo>
                  <a:lnTo>
                    <a:pt x="430" y="1417"/>
                  </a:lnTo>
                  <a:lnTo>
                    <a:pt x="402" y="1417"/>
                  </a:lnTo>
                  <a:lnTo>
                    <a:pt x="395" y="1408"/>
                  </a:lnTo>
                  <a:lnTo>
                    <a:pt x="381" y="1371"/>
                  </a:lnTo>
                  <a:lnTo>
                    <a:pt x="7" y="73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7" y="18"/>
                  </a:lnTo>
                  <a:lnTo>
                    <a:pt x="14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0" name="Freeform 176"/>
            <p:cNvSpPr>
              <a:spLocks noEditPoints="1"/>
            </p:cNvSpPr>
            <p:nvPr/>
          </p:nvSpPr>
          <p:spPr bwMode="auto">
            <a:xfrm>
              <a:off x="20184" y="1824"/>
              <a:ext cx="331" cy="1326"/>
            </a:xfrm>
            <a:custGeom>
              <a:avLst/>
              <a:gdLst/>
              <a:ahLst/>
              <a:cxnLst>
                <a:cxn ang="0">
                  <a:pos x="267" y="451"/>
                </a:cxn>
                <a:cxn ang="0">
                  <a:pos x="274" y="451"/>
                </a:cxn>
                <a:cxn ang="0">
                  <a:pos x="141" y="1086"/>
                </a:cxn>
                <a:cxn ang="0">
                  <a:pos x="141" y="1105"/>
                </a:cxn>
                <a:cxn ang="0">
                  <a:pos x="134" y="1114"/>
                </a:cxn>
                <a:cxn ang="0">
                  <a:pos x="134" y="1123"/>
                </a:cxn>
                <a:cxn ang="0">
                  <a:pos x="126" y="1160"/>
                </a:cxn>
                <a:cxn ang="0">
                  <a:pos x="119" y="1188"/>
                </a:cxn>
                <a:cxn ang="0">
                  <a:pos x="119" y="1215"/>
                </a:cxn>
                <a:cxn ang="0">
                  <a:pos x="134" y="1234"/>
                </a:cxn>
                <a:cxn ang="0">
                  <a:pos x="155" y="1234"/>
                </a:cxn>
                <a:cxn ang="0">
                  <a:pos x="169" y="1225"/>
                </a:cxn>
                <a:cxn ang="0">
                  <a:pos x="225" y="1151"/>
                </a:cxn>
                <a:cxn ang="0">
                  <a:pos x="232" y="1133"/>
                </a:cxn>
                <a:cxn ang="0">
                  <a:pos x="246" y="1114"/>
                </a:cxn>
                <a:cxn ang="0">
                  <a:pos x="267" y="1077"/>
                </a:cxn>
                <a:cxn ang="0">
                  <a:pos x="281" y="1096"/>
                </a:cxn>
                <a:cxn ang="0">
                  <a:pos x="225" y="1206"/>
                </a:cxn>
                <a:cxn ang="0">
                  <a:pos x="169" y="1280"/>
                </a:cxn>
                <a:cxn ang="0">
                  <a:pos x="119" y="1317"/>
                </a:cxn>
                <a:cxn ang="0">
                  <a:pos x="70" y="1326"/>
                </a:cxn>
                <a:cxn ang="0">
                  <a:pos x="42" y="1326"/>
                </a:cxn>
                <a:cxn ang="0">
                  <a:pos x="21" y="1307"/>
                </a:cxn>
                <a:cxn ang="0">
                  <a:pos x="0" y="1252"/>
                </a:cxn>
                <a:cxn ang="0">
                  <a:pos x="0" y="1215"/>
                </a:cxn>
                <a:cxn ang="0">
                  <a:pos x="7" y="1169"/>
                </a:cxn>
                <a:cxn ang="0">
                  <a:pos x="14" y="1096"/>
                </a:cxn>
                <a:cxn ang="0">
                  <a:pos x="35" y="1004"/>
                </a:cxn>
                <a:cxn ang="0">
                  <a:pos x="105" y="654"/>
                </a:cxn>
                <a:cxn ang="0">
                  <a:pos x="112" y="617"/>
                </a:cxn>
                <a:cxn ang="0">
                  <a:pos x="119" y="589"/>
                </a:cxn>
                <a:cxn ang="0">
                  <a:pos x="119" y="553"/>
                </a:cxn>
                <a:cxn ang="0">
                  <a:pos x="105" y="534"/>
                </a:cxn>
                <a:cxn ang="0">
                  <a:pos x="84" y="525"/>
                </a:cxn>
                <a:cxn ang="0">
                  <a:pos x="28" y="525"/>
                </a:cxn>
                <a:cxn ang="0">
                  <a:pos x="28" y="497"/>
                </a:cxn>
                <a:cxn ang="0">
                  <a:pos x="70" y="497"/>
                </a:cxn>
                <a:cxn ang="0">
                  <a:pos x="112" y="488"/>
                </a:cxn>
                <a:cxn ang="0">
                  <a:pos x="176" y="470"/>
                </a:cxn>
                <a:cxn ang="0">
                  <a:pos x="267" y="451"/>
                </a:cxn>
                <a:cxn ang="0">
                  <a:pos x="253" y="0"/>
                </a:cxn>
                <a:cxn ang="0">
                  <a:pos x="296" y="19"/>
                </a:cxn>
                <a:cxn ang="0">
                  <a:pos x="317" y="46"/>
                </a:cxn>
                <a:cxn ang="0">
                  <a:pos x="324" y="74"/>
                </a:cxn>
                <a:cxn ang="0">
                  <a:pos x="331" y="111"/>
                </a:cxn>
                <a:cxn ang="0">
                  <a:pos x="317" y="166"/>
                </a:cxn>
                <a:cxn ang="0">
                  <a:pos x="296" y="194"/>
                </a:cxn>
                <a:cxn ang="0">
                  <a:pos x="253" y="212"/>
                </a:cxn>
                <a:cxn ang="0">
                  <a:pos x="232" y="212"/>
                </a:cxn>
                <a:cxn ang="0">
                  <a:pos x="211" y="194"/>
                </a:cxn>
                <a:cxn ang="0">
                  <a:pos x="197" y="175"/>
                </a:cxn>
                <a:cxn ang="0">
                  <a:pos x="183" y="148"/>
                </a:cxn>
                <a:cxn ang="0">
                  <a:pos x="183" y="83"/>
                </a:cxn>
                <a:cxn ang="0">
                  <a:pos x="211" y="28"/>
                </a:cxn>
                <a:cxn ang="0">
                  <a:pos x="253" y="9"/>
                </a:cxn>
                <a:cxn ang="0">
                  <a:pos x="253" y="0"/>
                </a:cxn>
              </a:cxnLst>
              <a:rect l="0" t="0" r="r" b="b"/>
              <a:pathLst>
                <a:path w="331" h="1326">
                  <a:moveTo>
                    <a:pt x="267" y="451"/>
                  </a:moveTo>
                  <a:lnTo>
                    <a:pt x="274" y="451"/>
                  </a:lnTo>
                  <a:lnTo>
                    <a:pt x="141" y="1086"/>
                  </a:lnTo>
                  <a:lnTo>
                    <a:pt x="141" y="1105"/>
                  </a:lnTo>
                  <a:lnTo>
                    <a:pt x="134" y="1114"/>
                  </a:lnTo>
                  <a:lnTo>
                    <a:pt x="134" y="1123"/>
                  </a:lnTo>
                  <a:lnTo>
                    <a:pt x="126" y="1160"/>
                  </a:lnTo>
                  <a:lnTo>
                    <a:pt x="119" y="1188"/>
                  </a:lnTo>
                  <a:lnTo>
                    <a:pt x="119" y="1215"/>
                  </a:lnTo>
                  <a:lnTo>
                    <a:pt x="134" y="1234"/>
                  </a:lnTo>
                  <a:lnTo>
                    <a:pt x="155" y="1234"/>
                  </a:lnTo>
                  <a:lnTo>
                    <a:pt x="169" y="1225"/>
                  </a:lnTo>
                  <a:lnTo>
                    <a:pt x="225" y="1151"/>
                  </a:lnTo>
                  <a:lnTo>
                    <a:pt x="232" y="1133"/>
                  </a:lnTo>
                  <a:lnTo>
                    <a:pt x="246" y="1114"/>
                  </a:lnTo>
                  <a:lnTo>
                    <a:pt x="267" y="1077"/>
                  </a:lnTo>
                  <a:lnTo>
                    <a:pt x="281" y="1096"/>
                  </a:lnTo>
                  <a:lnTo>
                    <a:pt x="225" y="1206"/>
                  </a:lnTo>
                  <a:lnTo>
                    <a:pt x="169" y="1280"/>
                  </a:lnTo>
                  <a:lnTo>
                    <a:pt x="119" y="1317"/>
                  </a:lnTo>
                  <a:lnTo>
                    <a:pt x="70" y="1326"/>
                  </a:lnTo>
                  <a:lnTo>
                    <a:pt x="42" y="1326"/>
                  </a:lnTo>
                  <a:lnTo>
                    <a:pt x="21" y="1307"/>
                  </a:lnTo>
                  <a:lnTo>
                    <a:pt x="0" y="1252"/>
                  </a:lnTo>
                  <a:lnTo>
                    <a:pt x="0" y="1215"/>
                  </a:lnTo>
                  <a:lnTo>
                    <a:pt x="7" y="1169"/>
                  </a:lnTo>
                  <a:lnTo>
                    <a:pt x="14" y="1096"/>
                  </a:lnTo>
                  <a:lnTo>
                    <a:pt x="35" y="1004"/>
                  </a:lnTo>
                  <a:lnTo>
                    <a:pt x="105" y="654"/>
                  </a:lnTo>
                  <a:lnTo>
                    <a:pt x="112" y="617"/>
                  </a:lnTo>
                  <a:lnTo>
                    <a:pt x="119" y="589"/>
                  </a:lnTo>
                  <a:lnTo>
                    <a:pt x="119" y="553"/>
                  </a:lnTo>
                  <a:lnTo>
                    <a:pt x="105" y="534"/>
                  </a:lnTo>
                  <a:lnTo>
                    <a:pt x="84" y="525"/>
                  </a:lnTo>
                  <a:lnTo>
                    <a:pt x="28" y="525"/>
                  </a:lnTo>
                  <a:lnTo>
                    <a:pt x="28" y="497"/>
                  </a:lnTo>
                  <a:lnTo>
                    <a:pt x="70" y="497"/>
                  </a:lnTo>
                  <a:lnTo>
                    <a:pt x="112" y="488"/>
                  </a:lnTo>
                  <a:lnTo>
                    <a:pt x="176" y="470"/>
                  </a:lnTo>
                  <a:lnTo>
                    <a:pt x="267" y="451"/>
                  </a:lnTo>
                  <a:close/>
                  <a:moveTo>
                    <a:pt x="253" y="0"/>
                  </a:moveTo>
                  <a:lnTo>
                    <a:pt x="296" y="19"/>
                  </a:lnTo>
                  <a:lnTo>
                    <a:pt x="317" y="46"/>
                  </a:lnTo>
                  <a:lnTo>
                    <a:pt x="324" y="74"/>
                  </a:lnTo>
                  <a:lnTo>
                    <a:pt x="331" y="111"/>
                  </a:lnTo>
                  <a:lnTo>
                    <a:pt x="317" y="166"/>
                  </a:lnTo>
                  <a:lnTo>
                    <a:pt x="296" y="194"/>
                  </a:lnTo>
                  <a:lnTo>
                    <a:pt x="253" y="212"/>
                  </a:lnTo>
                  <a:lnTo>
                    <a:pt x="232" y="212"/>
                  </a:lnTo>
                  <a:lnTo>
                    <a:pt x="211" y="194"/>
                  </a:lnTo>
                  <a:lnTo>
                    <a:pt x="197" y="175"/>
                  </a:lnTo>
                  <a:lnTo>
                    <a:pt x="183" y="148"/>
                  </a:lnTo>
                  <a:lnTo>
                    <a:pt x="183" y="83"/>
                  </a:lnTo>
                  <a:lnTo>
                    <a:pt x="211" y="28"/>
                  </a:lnTo>
                  <a:lnTo>
                    <a:pt x="253" y="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1" name="Freeform 177"/>
            <p:cNvSpPr>
              <a:spLocks/>
            </p:cNvSpPr>
            <p:nvPr/>
          </p:nvSpPr>
          <p:spPr bwMode="auto">
            <a:xfrm>
              <a:off x="21092" y="1714"/>
              <a:ext cx="754" cy="1841"/>
            </a:xfrm>
            <a:custGeom>
              <a:avLst/>
              <a:gdLst/>
              <a:ahLst/>
              <a:cxnLst>
                <a:cxn ang="0">
                  <a:pos x="712" y="0"/>
                </a:cxn>
                <a:cxn ang="0">
                  <a:pos x="740" y="0"/>
                </a:cxn>
                <a:cxn ang="0">
                  <a:pos x="747" y="9"/>
                </a:cxn>
                <a:cxn ang="0">
                  <a:pos x="754" y="27"/>
                </a:cxn>
                <a:cxn ang="0">
                  <a:pos x="754" y="46"/>
                </a:cxn>
                <a:cxn ang="0">
                  <a:pos x="747" y="55"/>
                </a:cxn>
                <a:cxn ang="0">
                  <a:pos x="740" y="73"/>
                </a:cxn>
                <a:cxn ang="0">
                  <a:pos x="64" y="1804"/>
                </a:cxn>
                <a:cxn ang="0">
                  <a:pos x="57" y="1823"/>
                </a:cxn>
                <a:cxn ang="0">
                  <a:pos x="43" y="1841"/>
                </a:cxn>
                <a:cxn ang="0">
                  <a:pos x="15" y="1841"/>
                </a:cxn>
                <a:cxn ang="0">
                  <a:pos x="8" y="1832"/>
                </a:cxn>
                <a:cxn ang="0">
                  <a:pos x="0" y="1813"/>
                </a:cxn>
                <a:cxn ang="0">
                  <a:pos x="0" y="1795"/>
                </a:cxn>
                <a:cxn ang="0">
                  <a:pos x="8" y="1786"/>
                </a:cxn>
                <a:cxn ang="0">
                  <a:pos x="15" y="1767"/>
                </a:cxn>
                <a:cxn ang="0">
                  <a:pos x="691" y="37"/>
                </a:cxn>
                <a:cxn ang="0">
                  <a:pos x="698" y="18"/>
                </a:cxn>
                <a:cxn ang="0">
                  <a:pos x="712" y="0"/>
                </a:cxn>
              </a:cxnLst>
              <a:rect l="0" t="0" r="r" b="b"/>
              <a:pathLst>
                <a:path w="754" h="1841">
                  <a:moveTo>
                    <a:pt x="712" y="0"/>
                  </a:moveTo>
                  <a:lnTo>
                    <a:pt x="740" y="0"/>
                  </a:lnTo>
                  <a:lnTo>
                    <a:pt x="747" y="9"/>
                  </a:lnTo>
                  <a:lnTo>
                    <a:pt x="754" y="27"/>
                  </a:lnTo>
                  <a:lnTo>
                    <a:pt x="754" y="46"/>
                  </a:lnTo>
                  <a:lnTo>
                    <a:pt x="747" y="55"/>
                  </a:lnTo>
                  <a:lnTo>
                    <a:pt x="740" y="73"/>
                  </a:lnTo>
                  <a:lnTo>
                    <a:pt x="64" y="1804"/>
                  </a:lnTo>
                  <a:lnTo>
                    <a:pt x="57" y="1823"/>
                  </a:lnTo>
                  <a:lnTo>
                    <a:pt x="43" y="1841"/>
                  </a:lnTo>
                  <a:lnTo>
                    <a:pt x="15" y="1841"/>
                  </a:lnTo>
                  <a:lnTo>
                    <a:pt x="8" y="1832"/>
                  </a:lnTo>
                  <a:lnTo>
                    <a:pt x="0" y="1813"/>
                  </a:lnTo>
                  <a:lnTo>
                    <a:pt x="0" y="1795"/>
                  </a:lnTo>
                  <a:lnTo>
                    <a:pt x="8" y="1786"/>
                  </a:lnTo>
                  <a:lnTo>
                    <a:pt x="15" y="1767"/>
                  </a:lnTo>
                  <a:lnTo>
                    <a:pt x="691" y="37"/>
                  </a:lnTo>
                  <a:lnTo>
                    <a:pt x="698" y="1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2" name="Freeform 178"/>
            <p:cNvSpPr>
              <a:spLocks noEditPoints="1"/>
            </p:cNvSpPr>
            <p:nvPr/>
          </p:nvSpPr>
          <p:spPr bwMode="auto">
            <a:xfrm>
              <a:off x="20959" y="2413"/>
              <a:ext cx="1007" cy="451"/>
            </a:xfrm>
            <a:custGeom>
              <a:avLst/>
              <a:gdLst/>
              <a:ahLst/>
              <a:cxnLst>
                <a:cxn ang="0">
                  <a:pos x="28" y="378"/>
                </a:cxn>
                <a:cxn ang="0">
                  <a:pos x="986" y="378"/>
                </a:cxn>
                <a:cxn ang="0">
                  <a:pos x="993" y="387"/>
                </a:cxn>
                <a:cxn ang="0">
                  <a:pos x="1007" y="396"/>
                </a:cxn>
                <a:cxn ang="0">
                  <a:pos x="1007" y="433"/>
                </a:cxn>
                <a:cxn ang="0">
                  <a:pos x="993" y="442"/>
                </a:cxn>
                <a:cxn ang="0">
                  <a:pos x="986" y="451"/>
                </a:cxn>
                <a:cxn ang="0">
                  <a:pos x="28" y="451"/>
                </a:cxn>
                <a:cxn ang="0">
                  <a:pos x="21" y="442"/>
                </a:cxn>
                <a:cxn ang="0">
                  <a:pos x="7" y="433"/>
                </a:cxn>
                <a:cxn ang="0">
                  <a:pos x="7" y="396"/>
                </a:cxn>
                <a:cxn ang="0">
                  <a:pos x="21" y="387"/>
                </a:cxn>
                <a:cxn ang="0">
                  <a:pos x="28" y="378"/>
                </a:cxn>
                <a:cxn ang="0">
                  <a:pos x="21" y="0"/>
                </a:cxn>
                <a:cxn ang="0">
                  <a:pos x="986" y="0"/>
                </a:cxn>
                <a:cxn ang="0">
                  <a:pos x="993" y="10"/>
                </a:cxn>
                <a:cxn ang="0">
                  <a:pos x="1007" y="19"/>
                </a:cxn>
                <a:cxn ang="0">
                  <a:pos x="1007" y="56"/>
                </a:cxn>
                <a:cxn ang="0">
                  <a:pos x="993" y="65"/>
                </a:cxn>
                <a:cxn ang="0">
                  <a:pos x="986" y="74"/>
                </a:cxn>
                <a:cxn ang="0">
                  <a:pos x="21" y="74"/>
                </a:cxn>
                <a:cxn ang="0">
                  <a:pos x="14" y="65"/>
                </a:cxn>
                <a:cxn ang="0">
                  <a:pos x="0" y="56"/>
                </a:cxn>
                <a:cxn ang="0">
                  <a:pos x="0" y="19"/>
                </a:cxn>
                <a:cxn ang="0">
                  <a:pos x="14" y="10"/>
                </a:cxn>
                <a:cxn ang="0">
                  <a:pos x="21" y="0"/>
                </a:cxn>
              </a:cxnLst>
              <a:rect l="0" t="0" r="r" b="b"/>
              <a:pathLst>
                <a:path w="1007" h="451">
                  <a:moveTo>
                    <a:pt x="28" y="378"/>
                  </a:moveTo>
                  <a:lnTo>
                    <a:pt x="986" y="378"/>
                  </a:lnTo>
                  <a:lnTo>
                    <a:pt x="993" y="387"/>
                  </a:lnTo>
                  <a:lnTo>
                    <a:pt x="1007" y="396"/>
                  </a:lnTo>
                  <a:lnTo>
                    <a:pt x="1007" y="433"/>
                  </a:lnTo>
                  <a:lnTo>
                    <a:pt x="993" y="442"/>
                  </a:lnTo>
                  <a:lnTo>
                    <a:pt x="986" y="451"/>
                  </a:lnTo>
                  <a:lnTo>
                    <a:pt x="28" y="451"/>
                  </a:lnTo>
                  <a:lnTo>
                    <a:pt x="21" y="442"/>
                  </a:lnTo>
                  <a:lnTo>
                    <a:pt x="7" y="433"/>
                  </a:lnTo>
                  <a:lnTo>
                    <a:pt x="7" y="396"/>
                  </a:lnTo>
                  <a:lnTo>
                    <a:pt x="21" y="387"/>
                  </a:lnTo>
                  <a:lnTo>
                    <a:pt x="28" y="378"/>
                  </a:lnTo>
                  <a:close/>
                  <a:moveTo>
                    <a:pt x="21" y="0"/>
                  </a:moveTo>
                  <a:lnTo>
                    <a:pt x="986" y="0"/>
                  </a:lnTo>
                  <a:lnTo>
                    <a:pt x="993" y="10"/>
                  </a:lnTo>
                  <a:lnTo>
                    <a:pt x="1007" y="19"/>
                  </a:lnTo>
                  <a:lnTo>
                    <a:pt x="1007" y="56"/>
                  </a:lnTo>
                  <a:lnTo>
                    <a:pt x="993" y="65"/>
                  </a:lnTo>
                  <a:lnTo>
                    <a:pt x="986" y="74"/>
                  </a:lnTo>
                  <a:lnTo>
                    <a:pt x="21" y="74"/>
                  </a:lnTo>
                  <a:lnTo>
                    <a:pt x="14" y="65"/>
                  </a:lnTo>
                  <a:lnTo>
                    <a:pt x="0" y="56"/>
                  </a:lnTo>
                  <a:lnTo>
                    <a:pt x="0" y="19"/>
                  </a:lnTo>
                  <a:lnTo>
                    <a:pt x="14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3" name="Freeform 179"/>
            <p:cNvSpPr>
              <a:spLocks noEditPoints="1"/>
            </p:cNvSpPr>
            <p:nvPr/>
          </p:nvSpPr>
          <p:spPr bwMode="auto">
            <a:xfrm>
              <a:off x="22354" y="1824"/>
              <a:ext cx="612" cy="1731"/>
            </a:xfrm>
            <a:custGeom>
              <a:avLst/>
              <a:gdLst/>
              <a:ahLst/>
              <a:cxnLst>
                <a:cxn ang="0">
                  <a:pos x="556" y="442"/>
                </a:cxn>
                <a:cxn ang="0">
                  <a:pos x="563" y="442"/>
                </a:cxn>
                <a:cxn ang="0">
                  <a:pos x="401" y="1271"/>
                </a:cxn>
                <a:cxn ang="0">
                  <a:pos x="366" y="1436"/>
                </a:cxn>
                <a:cxn ang="0">
                  <a:pos x="317" y="1565"/>
                </a:cxn>
                <a:cxn ang="0">
                  <a:pos x="260" y="1657"/>
                </a:cxn>
                <a:cxn ang="0">
                  <a:pos x="197" y="1713"/>
                </a:cxn>
                <a:cxn ang="0">
                  <a:pos x="119" y="1731"/>
                </a:cxn>
                <a:cxn ang="0">
                  <a:pos x="56" y="1713"/>
                </a:cxn>
                <a:cxn ang="0">
                  <a:pos x="14" y="1676"/>
                </a:cxn>
                <a:cxn ang="0">
                  <a:pos x="0" y="1611"/>
                </a:cxn>
                <a:cxn ang="0">
                  <a:pos x="7" y="1574"/>
                </a:cxn>
                <a:cxn ang="0">
                  <a:pos x="35" y="1538"/>
                </a:cxn>
                <a:cxn ang="0">
                  <a:pos x="63" y="1528"/>
                </a:cxn>
                <a:cxn ang="0">
                  <a:pos x="84" y="1528"/>
                </a:cxn>
                <a:cxn ang="0">
                  <a:pos x="98" y="1538"/>
                </a:cxn>
                <a:cxn ang="0">
                  <a:pos x="126" y="1574"/>
                </a:cxn>
                <a:cxn ang="0">
                  <a:pos x="126" y="1602"/>
                </a:cxn>
                <a:cxn ang="0">
                  <a:pos x="112" y="1639"/>
                </a:cxn>
                <a:cxn ang="0">
                  <a:pos x="105" y="1648"/>
                </a:cxn>
                <a:cxn ang="0">
                  <a:pos x="105" y="1666"/>
                </a:cxn>
                <a:cxn ang="0">
                  <a:pos x="112" y="1666"/>
                </a:cxn>
                <a:cxn ang="0">
                  <a:pos x="119" y="1676"/>
                </a:cxn>
                <a:cxn ang="0">
                  <a:pos x="133" y="1676"/>
                </a:cxn>
                <a:cxn ang="0">
                  <a:pos x="176" y="1657"/>
                </a:cxn>
                <a:cxn ang="0">
                  <a:pos x="211" y="1593"/>
                </a:cxn>
                <a:cxn ang="0">
                  <a:pos x="246" y="1482"/>
                </a:cxn>
                <a:cxn ang="0">
                  <a:pos x="281" y="1317"/>
                </a:cxn>
                <a:cxn ang="0">
                  <a:pos x="394" y="737"/>
                </a:cxn>
                <a:cxn ang="0">
                  <a:pos x="408" y="635"/>
                </a:cxn>
                <a:cxn ang="0">
                  <a:pos x="415" y="580"/>
                </a:cxn>
                <a:cxn ang="0">
                  <a:pos x="408" y="553"/>
                </a:cxn>
                <a:cxn ang="0">
                  <a:pos x="401" y="534"/>
                </a:cxn>
                <a:cxn ang="0">
                  <a:pos x="394" y="525"/>
                </a:cxn>
                <a:cxn ang="0">
                  <a:pos x="380" y="525"/>
                </a:cxn>
                <a:cxn ang="0">
                  <a:pos x="366" y="516"/>
                </a:cxn>
                <a:cxn ang="0">
                  <a:pos x="295" y="516"/>
                </a:cxn>
                <a:cxn ang="0">
                  <a:pos x="295" y="488"/>
                </a:cxn>
                <a:cxn ang="0">
                  <a:pos x="352" y="479"/>
                </a:cxn>
                <a:cxn ang="0">
                  <a:pos x="443" y="470"/>
                </a:cxn>
                <a:cxn ang="0">
                  <a:pos x="556" y="442"/>
                </a:cxn>
                <a:cxn ang="0">
                  <a:pos x="535" y="0"/>
                </a:cxn>
                <a:cxn ang="0">
                  <a:pos x="577" y="19"/>
                </a:cxn>
                <a:cxn ang="0">
                  <a:pos x="598" y="46"/>
                </a:cxn>
                <a:cxn ang="0">
                  <a:pos x="605" y="74"/>
                </a:cxn>
                <a:cxn ang="0">
                  <a:pos x="612" y="111"/>
                </a:cxn>
                <a:cxn ang="0">
                  <a:pos x="598" y="166"/>
                </a:cxn>
                <a:cxn ang="0">
                  <a:pos x="577" y="194"/>
                </a:cxn>
                <a:cxn ang="0">
                  <a:pos x="535" y="212"/>
                </a:cxn>
                <a:cxn ang="0">
                  <a:pos x="514" y="212"/>
                </a:cxn>
                <a:cxn ang="0">
                  <a:pos x="493" y="194"/>
                </a:cxn>
                <a:cxn ang="0">
                  <a:pos x="479" y="175"/>
                </a:cxn>
                <a:cxn ang="0">
                  <a:pos x="464" y="148"/>
                </a:cxn>
                <a:cxn ang="0">
                  <a:pos x="464" y="83"/>
                </a:cxn>
                <a:cxn ang="0">
                  <a:pos x="493" y="28"/>
                </a:cxn>
                <a:cxn ang="0">
                  <a:pos x="535" y="9"/>
                </a:cxn>
                <a:cxn ang="0">
                  <a:pos x="535" y="0"/>
                </a:cxn>
              </a:cxnLst>
              <a:rect l="0" t="0" r="r" b="b"/>
              <a:pathLst>
                <a:path w="612" h="1731">
                  <a:moveTo>
                    <a:pt x="556" y="442"/>
                  </a:moveTo>
                  <a:lnTo>
                    <a:pt x="563" y="442"/>
                  </a:lnTo>
                  <a:lnTo>
                    <a:pt x="401" y="1271"/>
                  </a:lnTo>
                  <a:lnTo>
                    <a:pt x="366" y="1436"/>
                  </a:lnTo>
                  <a:lnTo>
                    <a:pt x="317" y="1565"/>
                  </a:lnTo>
                  <a:lnTo>
                    <a:pt x="260" y="1657"/>
                  </a:lnTo>
                  <a:lnTo>
                    <a:pt x="197" y="1713"/>
                  </a:lnTo>
                  <a:lnTo>
                    <a:pt x="119" y="1731"/>
                  </a:lnTo>
                  <a:lnTo>
                    <a:pt x="56" y="1713"/>
                  </a:lnTo>
                  <a:lnTo>
                    <a:pt x="14" y="1676"/>
                  </a:lnTo>
                  <a:lnTo>
                    <a:pt x="0" y="1611"/>
                  </a:lnTo>
                  <a:lnTo>
                    <a:pt x="7" y="1574"/>
                  </a:lnTo>
                  <a:lnTo>
                    <a:pt x="35" y="1538"/>
                  </a:lnTo>
                  <a:lnTo>
                    <a:pt x="63" y="1528"/>
                  </a:lnTo>
                  <a:lnTo>
                    <a:pt x="84" y="1528"/>
                  </a:lnTo>
                  <a:lnTo>
                    <a:pt x="98" y="1538"/>
                  </a:lnTo>
                  <a:lnTo>
                    <a:pt x="126" y="1574"/>
                  </a:lnTo>
                  <a:lnTo>
                    <a:pt x="126" y="1602"/>
                  </a:lnTo>
                  <a:lnTo>
                    <a:pt x="112" y="1639"/>
                  </a:lnTo>
                  <a:lnTo>
                    <a:pt x="105" y="1648"/>
                  </a:lnTo>
                  <a:lnTo>
                    <a:pt x="105" y="1666"/>
                  </a:lnTo>
                  <a:lnTo>
                    <a:pt x="112" y="1666"/>
                  </a:lnTo>
                  <a:lnTo>
                    <a:pt x="119" y="1676"/>
                  </a:lnTo>
                  <a:lnTo>
                    <a:pt x="133" y="1676"/>
                  </a:lnTo>
                  <a:lnTo>
                    <a:pt x="176" y="1657"/>
                  </a:lnTo>
                  <a:lnTo>
                    <a:pt x="211" y="1593"/>
                  </a:lnTo>
                  <a:lnTo>
                    <a:pt x="246" y="1482"/>
                  </a:lnTo>
                  <a:lnTo>
                    <a:pt x="281" y="1317"/>
                  </a:lnTo>
                  <a:lnTo>
                    <a:pt x="394" y="737"/>
                  </a:lnTo>
                  <a:lnTo>
                    <a:pt x="408" y="635"/>
                  </a:lnTo>
                  <a:lnTo>
                    <a:pt x="415" y="580"/>
                  </a:lnTo>
                  <a:lnTo>
                    <a:pt x="408" y="553"/>
                  </a:lnTo>
                  <a:lnTo>
                    <a:pt x="401" y="534"/>
                  </a:lnTo>
                  <a:lnTo>
                    <a:pt x="394" y="525"/>
                  </a:lnTo>
                  <a:lnTo>
                    <a:pt x="380" y="525"/>
                  </a:lnTo>
                  <a:lnTo>
                    <a:pt x="366" y="516"/>
                  </a:lnTo>
                  <a:lnTo>
                    <a:pt x="295" y="516"/>
                  </a:lnTo>
                  <a:lnTo>
                    <a:pt x="295" y="488"/>
                  </a:lnTo>
                  <a:lnTo>
                    <a:pt x="352" y="479"/>
                  </a:lnTo>
                  <a:lnTo>
                    <a:pt x="443" y="470"/>
                  </a:lnTo>
                  <a:lnTo>
                    <a:pt x="556" y="442"/>
                  </a:lnTo>
                  <a:close/>
                  <a:moveTo>
                    <a:pt x="535" y="0"/>
                  </a:moveTo>
                  <a:lnTo>
                    <a:pt x="577" y="19"/>
                  </a:lnTo>
                  <a:lnTo>
                    <a:pt x="598" y="46"/>
                  </a:lnTo>
                  <a:lnTo>
                    <a:pt x="605" y="74"/>
                  </a:lnTo>
                  <a:lnTo>
                    <a:pt x="612" y="111"/>
                  </a:lnTo>
                  <a:lnTo>
                    <a:pt x="598" y="166"/>
                  </a:lnTo>
                  <a:lnTo>
                    <a:pt x="577" y="194"/>
                  </a:lnTo>
                  <a:lnTo>
                    <a:pt x="535" y="212"/>
                  </a:lnTo>
                  <a:lnTo>
                    <a:pt x="514" y="212"/>
                  </a:lnTo>
                  <a:lnTo>
                    <a:pt x="493" y="194"/>
                  </a:lnTo>
                  <a:lnTo>
                    <a:pt x="479" y="175"/>
                  </a:lnTo>
                  <a:lnTo>
                    <a:pt x="464" y="148"/>
                  </a:lnTo>
                  <a:lnTo>
                    <a:pt x="464" y="83"/>
                  </a:lnTo>
                  <a:lnTo>
                    <a:pt x="493" y="28"/>
                  </a:lnTo>
                  <a:lnTo>
                    <a:pt x="535" y="9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4" name="Freeform 180"/>
            <p:cNvSpPr>
              <a:spLocks/>
            </p:cNvSpPr>
            <p:nvPr/>
          </p:nvSpPr>
          <p:spPr bwMode="auto">
            <a:xfrm>
              <a:off x="23114" y="1631"/>
              <a:ext cx="536" cy="19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9" y="0"/>
                </a:cxn>
                <a:cxn ang="0">
                  <a:pos x="99" y="9"/>
                </a:cxn>
                <a:cxn ang="0">
                  <a:pos x="177" y="37"/>
                </a:cxn>
                <a:cxn ang="0">
                  <a:pos x="247" y="83"/>
                </a:cxn>
                <a:cxn ang="0">
                  <a:pos x="296" y="156"/>
                </a:cxn>
                <a:cxn ang="0">
                  <a:pos x="317" y="230"/>
                </a:cxn>
                <a:cxn ang="0">
                  <a:pos x="317" y="782"/>
                </a:cxn>
                <a:cxn ang="0">
                  <a:pos x="324" y="792"/>
                </a:cxn>
                <a:cxn ang="0">
                  <a:pos x="324" y="801"/>
                </a:cxn>
                <a:cxn ang="0">
                  <a:pos x="360" y="884"/>
                </a:cxn>
                <a:cxn ang="0">
                  <a:pos x="423" y="948"/>
                </a:cxn>
                <a:cxn ang="0">
                  <a:pos x="515" y="976"/>
                </a:cxn>
                <a:cxn ang="0">
                  <a:pos x="529" y="976"/>
                </a:cxn>
                <a:cxn ang="0">
                  <a:pos x="536" y="985"/>
                </a:cxn>
                <a:cxn ang="0">
                  <a:pos x="536" y="1013"/>
                </a:cxn>
                <a:cxn ang="0">
                  <a:pos x="529" y="1022"/>
                </a:cxn>
                <a:cxn ang="0">
                  <a:pos x="486" y="1022"/>
                </a:cxn>
                <a:cxn ang="0">
                  <a:pos x="430" y="1049"/>
                </a:cxn>
                <a:cxn ang="0">
                  <a:pos x="381" y="1086"/>
                </a:cxn>
                <a:cxn ang="0">
                  <a:pos x="339" y="1151"/>
                </a:cxn>
                <a:cxn ang="0">
                  <a:pos x="317" y="1215"/>
                </a:cxn>
                <a:cxn ang="0">
                  <a:pos x="317" y="1740"/>
                </a:cxn>
                <a:cxn ang="0">
                  <a:pos x="303" y="1823"/>
                </a:cxn>
                <a:cxn ang="0">
                  <a:pos x="261" y="1887"/>
                </a:cxn>
                <a:cxn ang="0">
                  <a:pos x="198" y="1942"/>
                </a:cxn>
                <a:cxn ang="0">
                  <a:pos x="113" y="1979"/>
                </a:cxn>
                <a:cxn ang="0">
                  <a:pos x="29" y="1988"/>
                </a:cxn>
                <a:cxn ang="0">
                  <a:pos x="7" y="1988"/>
                </a:cxn>
                <a:cxn ang="0">
                  <a:pos x="0" y="1979"/>
                </a:cxn>
                <a:cxn ang="0">
                  <a:pos x="0" y="1970"/>
                </a:cxn>
                <a:cxn ang="0">
                  <a:pos x="14" y="1952"/>
                </a:cxn>
                <a:cxn ang="0">
                  <a:pos x="99" y="1933"/>
                </a:cxn>
                <a:cxn ang="0">
                  <a:pos x="155" y="1887"/>
                </a:cxn>
                <a:cxn ang="0">
                  <a:pos x="191" y="1841"/>
                </a:cxn>
                <a:cxn ang="0">
                  <a:pos x="212" y="1786"/>
                </a:cxn>
                <a:cxn ang="0">
                  <a:pos x="219" y="1731"/>
                </a:cxn>
                <a:cxn ang="0">
                  <a:pos x="226" y="1224"/>
                </a:cxn>
                <a:cxn ang="0">
                  <a:pos x="233" y="1141"/>
                </a:cxn>
                <a:cxn ang="0">
                  <a:pos x="268" y="1077"/>
                </a:cxn>
                <a:cxn ang="0">
                  <a:pos x="324" y="1022"/>
                </a:cxn>
                <a:cxn ang="0">
                  <a:pos x="402" y="976"/>
                </a:cxn>
                <a:cxn ang="0">
                  <a:pos x="339" y="948"/>
                </a:cxn>
                <a:cxn ang="0">
                  <a:pos x="282" y="902"/>
                </a:cxn>
                <a:cxn ang="0">
                  <a:pos x="247" y="847"/>
                </a:cxn>
                <a:cxn ang="0">
                  <a:pos x="226" y="792"/>
                </a:cxn>
                <a:cxn ang="0">
                  <a:pos x="219" y="718"/>
                </a:cxn>
                <a:cxn ang="0">
                  <a:pos x="219" y="230"/>
                </a:cxn>
                <a:cxn ang="0">
                  <a:pos x="212" y="221"/>
                </a:cxn>
                <a:cxn ang="0">
                  <a:pos x="212" y="212"/>
                </a:cxn>
                <a:cxn ang="0">
                  <a:pos x="177" y="120"/>
                </a:cxn>
                <a:cxn ang="0">
                  <a:pos x="113" y="64"/>
                </a:cxn>
                <a:cxn ang="0">
                  <a:pos x="22" y="37"/>
                </a:cxn>
                <a:cxn ang="0">
                  <a:pos x="7" y="37"/>
                </a:cxn>
                <a:cxn ang="0">
                  <a:pos x="0" y="28"/>
                </a:cxn>
                <a:cxn ang="0">
                  <a:pos x="0" y="9"/>
                </a:cxn>
                <a:cxn ang="0">
                  <a:pos x="7" y="0"/>
                </a:cxn>
              </a:cxnLst>
              <a:rect l="0" t="0" r="r" b="b"/>
              <a:pathLst>
                <a:path w="536" h="1988">
                  <a:moveTo>
                    <a:pt x="7" y="0"/>
                  </a:moveTo>
                  <a:lnTo>
                    <a:pt x="29" y="0"/>
                  </a:lnTo>
                  <a:lnTo>
                    <a:pt x="99" y="9"/>
                  </a:lnTo>
                  <a:lnTo>
                    <a:pt x="177" y="37"/>
                  </a:lnTo>
                  <a:lnTo>
                    <a:pt x="247" y="83"/>
                  </a:lnTo>
                  <a:lnTo>
                    <a:pt x="296" y="156"/>
                  </a:lnTo>
                  <a:lnTo>
                    <a:pt x="317" y="230"/>
                  </a:lnTo>
                  <a:lnTo>
                    <a:pt x="317" y="782"/>
                  </a:lnTo>
                  <a:lnTo>
                    <a:pt x="324" y="792"/>
                  </a:lnTo>
                  <a:lnTo>
                    <a:pt x="324" y="801"/>
                  </a:lnTo>
                  <a:lnTo>
                    <a:pt x="360" y="884"/>
                  </a:lnTo>
                  <a:lnTo>
                    <a:pt x="423" y="948"/>
                  </a:lnTo>
                  <a:lnTo>
                    <a:pt x="515" y="976"/>
                  </a:lnTo>
                  <a:lnTo>
                    <a:pt x="529" y="976"/>
                  </a:lnTo>
                  <a:lnTo>
                    <a:pt x="536" y="985"/>
                  </a:lnTo>
                  <a:lnTo>
                    <a:pt x="536" y="1013"/>
                  </a:lnTo>
                  <a:lnTo>
                    <a:pt x="529" y="1022"/>
                  </a:lnTo>
                  <a:lnTo>
                    <a:pt x="486" y="1022"/>
                  </a:lnTo>
                  <a:lnTo>
                    <a:pt x="430" y="1049"/>
                  </a:lnTo>
                  <a:lnTo>
                    <a:pt x="381" y="1086"/>
                  </a:lnTo>
                  <a:lnTo>
                    <a:pt x="339" y="1151"/>
                  </a:lnTo>
                  <a:lnTo>
                    <a:pt x="317" y="1215"/>
                  </a:lnTo>
                  <a:lnTo>
                    <a:pt x="317" y="1740"/>
                  </a:lnTo>
                  <a:lnTo>
                    <a:pt x="303" y="1823"/>
                  </a:lnTo>
                  <a:lnTo>
                    <a:pt x="261" y="1887"/>
                  </a:lnTo>
                  <a:lnTo>
                    <a:pt x="198" y="1942"/>
                  </a:lnTo>
                  <a:lnTo>
                    <a:pt x="113" y="1979"/>
                  </a:lnTo>
                  <a:lnTo>
                    <a:pt x="29" y="1988"/>
                  </a:lnTo>
                  <a:lnTo>
                    <a:pt x="7" y="1988"/>
                  </a:lnTo>
                  <a:lnTo>
                    <a:pt x="0" y="1979"/>
                  </a:lnTo>
                  <a:lnTo>
                    <a:pt x="0" y="1970"/>
                  </a:lnTo>
                  <a:lnTo>
                    <a:pt x="14" y="1952"/>
                  </a:lnTo>
                  <a:lnTo>
                    <a:pt x="99" y="1933"/>
                  </a:lnTo>
                  <a:lnTo>
                    <a:pt x="155" y="1887"/>
                  </a:lnTo>
                  <a:lnTo>
                    <a:pt x="191" y="1841"/>
                  </a:lnTo>
                  <a:lnTo>
                    <a:pt x="212" y="1786"/>
                  </a:lnTo>
                  <a:lnTo>
                    <a:pt x="219" y="1731"/>
                  </a:lnTo>
                  <a:lnTo>
                    <a:pt x="226" y="1224"/>
                  </a:lnTo>
                  <a:lnTo>
                    <a:pt x="233" y="1141"/>
                  </a:lnTo>
                  <a:lnTo>
                    <a:pt x="268" y="1077"/>
                  </a:lnTo>
                  <a:lnTo>
                    <a:pt x="324" y="1022"/>
                  </a:lnTo>
                  <a:lnTo>
                    <a:pt x="402" y="976"/>
                  </a:lnTo>
                  <a:lnTo>
                    <a:pt x="339" y="948"/>
                  </a:lnTo>
                  <a:lnTo>
                    <a:pt x="282" y="902"/>
                  </a:lnTo>
                  <a:lnTo>
                    <a:pt x="247" y="847"/>
                  </a:lnTo>
                  <a:lnTo>
                    <a:pt x="226" y="792"/>
                  </a:lnTo>
                  <a:lnTo>
                    <a:pt x="219" y="718"/>
                  </a:lnTo>
                  <a:lnTo>
                    <a:pt x="219" y="230"/>
                  </a:lnTo>
                  <a:lnTo>
                    <a:pt x="212" y="221"/>
                  </a:lnTo>
                  <a:lnTo>
                    <a:pt x="212" y="212"/>
                  </a:lnTo>
                  <a:lnTo>
                    <a:pt x="177" y="120"/>
                  </a:lnTo>
                  <a:lnTo>
                    <a:pt x="113" y="64"/>
                  </a:lnTo>
                  <a:lnTo>
                    <a:pt x="22" y="37"/>
                  </a:lnTo>
                  <a:lnTo>
                    <a:pt x="7" y="37"/>
                  </a:lnTo>
                  <a:lnTo>
                    <a:pt x="0" y="28"/>
                  </a:lnTo>
                  <a:lnTo>
                    <a:pt x="0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27" name="Group 18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384550" y="3392487"/>
            <a:ext cx="2011680" cy="284162"/>
            <a:chOff x="2235" y="2237"/>
            <a:chExt cx="10886" cy="1982"/>
          </a:xfrm>
        </p:grpSpPr>
        <p:sp>
          <p:nvSpPr>
            <p:cNvPr id="6329" name="Freeform 185"/>
            <p:cNvSpPr>
              <a:spLocks/>
            </p:cNvSpPr>
            <p:nvPr/>
          </p:nvSpPr>
          <p:spPr bwMode="auto">
            <a:xfrm>
              <a:off x="2235" y="2405"/>
              <a:ext cx="944" cy="1351"/>
            </a:xfrm>
            <a:custGeom>
              <a:avLst/>
              <a:gdLst/>
              <a:ahLst/>
              <a:cxnLst>
                <a:cxn ang="0">
                  <a:pos x="667" y="5"/>
                </a:cxn>
                <a:cxn ang="0">
                  <a:pos x="794" y="35"/>
                </a:cxn>
                <a:cxn ang="0">
                  <a:pos x="844" y="48"/>
                </a:cxn>
                <a:cxn ang="0">
                  <a:pos x="884" y="44"/>
                </a:cxn>
                <a:cxn ang="0">
                  <a:pos x="914" y="5"/>
                </a:cxn>
                <a:cxn ang="0">
                  <a:pos x="888" y="399"/>
                </a:cxn>
                <a:cxn ang="0">
                  <a:pos x="851" y="299"/>
                </a:cxn>
                <a:cxn ang="0">
                  <a:pos x="794" y="156"/>
                </a:cxn>
                <a:cxn ang="0">
                  <a:pos x="694" y="83"/>
                </a:cxn>
                <a:cxn ang="0">
                  <a:pos x="557" y="83"/>
                </a:cxn>
                <a:cxn ang="0">
                  <a:pos x="421" y="161"/>
                </a:cxn>
                <a:cxn ang="0">
                  <a:pos x="297" y="329"/>
                </a:cxn>
                <a:cxn ang="0">
                  <a:pos x="204" y="581"/>
                </a:cxn>
                <a:cxn ang="0">
                  <a:pos x="171" y="858"/>
                </a:cxn>
                <a:cxn ang="0">
                  <a:pos x="194" y="1048"/>
                </a:cxn>
                <a:cxn ang="0">
                  <a:pos x="261" y="1187"/>
                </a:cxn>
                <a:cxn ang="0">
                  <a:pos x="371" y="1256"/>
                </a:cxn>
                <a:cxn ang="0">
                  <a:pos x="497" y="1260"/>
                </a:cxn>
                <a:cxn ang="0">
                  <a:pos x="607" y="1213"/>
                </a:cxn>
                <a:cxn ang="0">
                  <a:pos x="724" y="1109"/>
                </a:cxn>
                <a:cxn ang="0">
                  <a:pos x="814" y="1057"/>
                </a:cxn>
                <a:cxn ang="0">
                  <a:pos x="654" y="1252"/>
                </a:cxn>
                <a:cxn ang="0">
                  <a:pos x="487" y="1342"/>
                </a:cxn>
                <a:cxn ang="0">
                  <a:pos x="314" y="1342"/>
                </a:cxn>
                <a:cxn ang="0">
                  <a:pos x="171" y="1269"/>
                </a:cxn>
                <a:cxn ang="0">
                  <a:pos x="64" y="1130"/>
                </a:cxn>
                <a:cxn ang="0">
                  <a:pos x="7" y="944"/>
                </a:cxn>
                <a:cxn ang="0">
                  <a:pos x="10" y="693"/>
                </a:cxn>
                <a:cxn ang="0">
                  <a:pos x="87" y="425"/>
                </a:cxn>
                <a:cxn ang="0">
                  <a:pos x="227" y="204"/>
                </a:cxn>
                <a:cxn ang="0">
                  <a:pos x="411" y="57"/>
                </a:cxn>
                <a:cxn ang="0">
                  <a:pos x="617" y="0"/>
                </a:cxn>
              </a:cxnLst>
              <a:rect l="0" t="0" r="r" b="b"/>
              <a:pathLst>
                <a:path w="944" h="1351">
                  <a:moveTo>
                    <a:pt x="617" y="0"/>
                  </a:moveTo>
                  <a:lnTo>
                    <a:pt x="667" y="5"/>
                  </a:lnTo>
                  <a:lnTo>
                    <a:pt x="728" y="18"/>
                  </a:lnTo>
                  <a:lnTo>
                    <a:pt x="794" y="35"/>
                  </a:lnTo>
                  <a:lnTo>
                    <a:pt x="821" y="44"/>
                  </a:lnTo>
                  <a:lnTo>
                    <a:pt x="844" y="48"/>
                  </a:lnTo>
                  <a:lnTo>
                    <a:pt x="858" y="48"/>
                  </a:lnTo>
                  <a:lnTo>
                    <a:pt x="884" y="44"/>
                  </a:lnTo>
                  <a:lnTo>
                    <a:pt x="901" y="31"/>
                  </a:lnTo>
                  <a:lnTo>
                    <a:pt x="914" y="5"/>
                  </a:lnTo>
                  <a:lnTo>
                    <a:pt x="944" y="5"/>
                  </a:lnTo>
                  <a:lnTo>
                    <a:pt x="888" y="399"/>
                  </a:lnTo>
                  <a:lnTo>
                    <a:pt x="864" y="394"/>
                  </a:lnTo>
                  <a:lnTo>
                    <a:pt x="851" y="299"/>
                  </a:lnTo>
                  <a:lnTo>
                    <a:pt x="828" y="217"/>
                  </a:lnTo>
                  <a:lnTo>
                    <a:pt x="794" y="156"/>
                  </a:lnTo>
                  <a:lnTo>
                    <a:pt x="751" y="109"/>
                  </a:lnTo>
                  <a:lnTo>
                    <a:pt x="694" y="83"/>
                  </a:lnTo>
                  <a:lnTo>
                    <a:pt x="631" y="74"/>
                  </a:lnTo>
                  <a:lnTo>
                    <a:pt x="557" y="83"/>
                  </a:lnTo>
                  <a:lnTo>
                    <a:pt x="484" y="113"/>
                  </a:lnTo>
                  <a:lnTo>
                    <a:pt x="421" y="161"/>
                  </a:lnTo>
                  <a:lnTo>
                    <a:pt x="361" y="226"/>
                  </a:lnTo>
                  <a:lnTo>
                    <a:pt x="297" y="329"/>
                  </a:lnTo>
                  <a:lnTo>
                    <a:pt x="244" y="446"/>
                  </a:lnTo>
                  <a:lnTo>
                    <a:pt x="204" y="581"/>
                  </a:lnTo>
                  <a:lnTo>
                    <a:pt x="181" y="719"/>
                  </a:lnTo>
                  <a:lnTo>
                    <a:pt x="171" y="858"/>
                  </a:lnTo>
                  <a:lnTo>
                    <a:pt x="177" y="961"/>
                  </a:lnTo>
                  <a:lnTo>
                    <a:pt x="194" y="1048"/>
                  </a:lnTo>
                  <a:lnTo>
                    <a:pt x="221" y="1126"/>
                  </a:lnTo>
                  <a:lnTo>
                    <a:pt x="261" y="1187"/>
                  </a:lnTo>
                  <a:lnTo>
                    <a:pt x="311" y="1230"/>
                  </a:lnTo>
                  <a:lnTo>
                    <a:pt x="371" y="1256"/>
                  </a:lnTo>
                  <a:lnTo>
                    <a:pt x="437" y="1265"/>
                  </a:lnTo>
                  <a:lnTo>
                    <a:pt x="497" y="1260"/>
                  </a:lnTo>
                  <a:lnTo>
                    <a:pt x="554" y="1243"/>
                  </a:lnTo>
                  <a:lnTo>
                    <a:pt x="607" y="1213"/>
                  </a:lnTo>
                  <a:lnTo>
                    <a:pt x="664" y="1169"/>
                  </a:lnTo>
                  <a:lnTo>
                    <a:pt x="724" y="1109"/>
                  </a:lnTo>
                  <a:lnTo>
                    <a:pt x="788" y="1031"/>
                  </a:lnTo>
                  <a:lnTo>
                    <a:pt x="814" y="1057"/>
                  </a:lnTo>
                  <a:lnTo>
                    <a:pt x="734" y="1169"/>
                  </a:lnTo>
                  <a:lnTo>
                    <a:pt x="654" y="1252"/>
                  </a:lnTo>
                  <a:lnTo>
                    <a:pt x="571" y="1308"/>
                  </a:lnTo>
                  <a:lnTo>
                    <a:pt x="487" y="1342"/>
                  </a:lnTo>
                  <a:lnTo>
                    <a:pt x="397" y="1351"/>
                  </a:lnTo>
                  <a:lnTo>
                    <a:pt x="314" y="1342"/>
                  </a:lnTo>
                  <a:lnTo>
                    <a:pt x="237" y="1312"/>
                  </a:lnTo>
                  <a:lnTo>
                    <a:pt x="171" y="1269"/>
                  </a:lnTo>
                  <a:lnTo>
                    <a:pt x="111" y="1208"/>
                  </a:lnTo>
                  <a:lnTo>
                    <a:pt x="64" y="1130"/>
                  </a:lnTo>
                  <a:lnTo>
                    <a:pt x="30" y="1044"/>
                  </a:lnTo>
                  <a:lnTo>
                    <a:pt x="7" y="944"/>
                  </a:lnTo>
                  <a:lnTo>
                    <a:pt x="0" y="836"/>
                  </a:lnTo>
                  <a:lnTo>
                    <a:pt x="10" y="693"/>
                  </a:lnTo>
                  <a:lnTo>
                    <a:pt x="40" y="555"/>
                  </a:lnTo>
                  <a:lnTo>
                    <a:pt x="87" y="425"/>
                  </a:lnTo>
                  <a:lnTo>
                    <a:pt x="151" y="308"/>
                  </a:lnTo>
                  <a:lnTo>
                    <a:pt x="227" y="204"/>
                  </a:lnTo>
                  <a:lnTo>
                    <a:pt x="314" y="122"/>
                  </a:lnTo>
                  <a:lnTo>
                    <a:pt x="411" y="57"/>
                  </a:lnTo>
                  <a:lnTo>
                    <a:pt x="511" y="13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0" name="Freeform 186"/>
            <p:cNvSpPr>
              <a:spLocks noEditPoints="1"/>
            </p:cNvSpPr>
            <p:nvPr/>
          </p:nvSpPr>
          <p:spPr bwMode="auto">
            <a:xfrm>
              <a:off x="3349" y="2237"/>
              <a:ext cx="354" cy="1974"/>
            </a:xfrm>
            <a:custGeom>
              <a:avLst/>
              <a:gdLst/>
              <a:ahLst/>
              <a:cxnLst>
                <a:cxn ang="0">
                  <a:pos x="351" y="1952"/>
                </a:cxn>
                <a:cxn ang="0">
                  <a:pos x="354" y="1956"/>
                </a:cxn>
                <a:cxn ang="0">
                  <a:pos x="354" y="1961"/>
                </a:cxn>
                <a:cxn ang="0">
                  <a:pos x="351" y="1952"/>
                </a:cxn>
                <a:cxn ang="0">
                  <a:pos x="341" y="0"/>
                </a:cxn>
                <a:cxn ang="0">
                  <a:pos x="344" y="0"/>
                </a:cxn>
                <a:cxn ang="0">
                  <a:pos x="351" y="4"/>
                </a:cxn>
                <a:cxn ang="0">
                  <a:pos x="354" y="13"/>
                </a:cxn>
                <a:cxn ang="0">
                  <a:pos x="354" y="30"/>
                </a:cxn>
                <a:cxn ang="0">
                  <a:pos x="334" y="56"/>
                </a:cxn>
                <a:cxn ang="0">
                  <a:pos x="261" y="168"/>
                </a:cxn>
                <a:cxn ang="0">
                  <a:pos x="200" y="290"/>
                </a:cxn>
                <a:cxn ang="0">
                  <a:pos x="157" y="420"/>
                </a:cxn>
                <a:cxn ang="0">
                  <a:pos x="124" y="558"/>
                </a:cxn>
                <a:cxn ang="0">
                  <a:pos x="104" y="701"/>
                </a:cxn>
                <a:cxn ang="0">
                  <a:pos x="90" y="844"/>
                </a:cxn>
                <a:cxn ang="0">
                  <a:pos x="87" y="987"/>
                </a:cxn>
                <a:cxn ang="0">
                  <a:pos x="90" y="1108"/>
                </a:cxn>
                <a:cxn ang="0">
                  <a:pos x="97" y="1229"/>
                </a:cxn>
                <a:cxn ang="0">
                  <a:pos x="114" y="1350"/>
                </a:cxn>
                <a:cxn ang="0">
                  <a:pos x="137" y="1476"/>
                </a:cxn>
                <a:cxn ang="0">
                  <a:pos x="167" y="1597"/>
                </a:cxn>
                <a:cxn ang="0">
                  <a:pos x="210" y="1710"/>
                </a:cxn>
                <a:cxn ang="0">
                  <a:pos x="264" y="1818"/>
                </a:cxn>
                <a:cxn ang="0">
                  <a:pos x="327" y="1917"/>
                </a:cxn>
                <a:cxn ang="0">
                  <a:pos x="351" y="1948"/>
                </a:cxn>
                <a:cxn ang="0">
                  <a:pos x="351" y="1961"/>
                </a:cxn>
                <a:cxn ang="0">
                  <a:pos x="347" y="1969"/>
                </a:cxn>
                <a:cxn ang="0">
                  <a:pos x="344" y="1974"/>
                </a:cxn>
                <a:cxn ang="0">
                  <a:pos x="337" y="1974"/>
                </a:cxn>
                <a:cxn ang="0">
                  <a:pos x="327" y="1969"/>
                </a:cxn>
                <a:cxn ang="0">
                  <a:pos x="307" y="1948"/>
                </a:cxn>
                <a:cxn ang="0">
                  <a:pos x="281" y="1922"/>
                </a:cxn>
                <a:cxn ang="0">
                  <a:pos x="247" y="1878"/>
                </a:cxn>
                <a:cxn ang="0">
                  <a:pos x="210" y="1826"/>
                </a:cxn>
                <a:cxn ang="0">
                  <a:pos x="174" y="1762"/>
                </a:cxn>
                <a:cxn ang="0">
                  <a:pos x="137" y="1688"/>
                </a:cxn>
                <a:cxn ang="0">
                  <a:pos x="100" y="1601"/>
                </a:cxn>
                <a:cxn ang="0">
                  <a:pos x="57" y="1467"/>
                </a:cxn>
                <a:cxn ang="0">
                  <a:pos x="30" y="1333"/>
                </a:cxn>
                <a:cxn ang="0">
                  <a:pos x="10" y="1207"/>
                </a:cxn>
                <a:cxn ang="0">
                  <a:pos x="4" y="1091"/>
                </a:cxn>
                <a:cxn ang="0">
                  <a:pos x="0" y="987"/>
                </a:cxn>
                <a:cxn ang="0">
                  <a:pos x="4" y="852"/>
                </a:cxn>
                <a:cxn ang="0">
                  <a:pos x="20" y="705"/>
                </a:cxn>
                <a:cxn ang="0">
                  <a:pos x="50" y="545"/>
                </a:cxn>
                <a:cxn ang="0">
                  <a:pos x="97" y="385"/>
                </a:cxn>
                <a:cxn ang="0">
                  <a:pos x="134" y="298"/>
                </a:cxn>
                <a:cxn ang="0">
                  <a:pos x="170" y="220"/>
                </a:cxn>
                <a:cxn ang="0">
                  <a:pos x="210" y="151"/>
                </a:cxn>
                <a:cxn ang="0">
                  <a:pos x="247" y="99"/>
                </a:cxn>
                <a:cxn ang="0">
                  <a:pos x="281" y="56"/>
                </a:cxn>
                <a:cxn ang="0">
                  <a:pos x="307" y="26"/>
                </a:cxn>
                <a:cxn ang="0">
                  <a:pos x="331" y="4"/>
                </a:cxn>
                <a:cxn ang="0">
                  <a:pos x="341" y="0"/>
                </a:cxn>
              </a:cxnLst>
              <a:rect l="0" t="0" r="r" b="b"/>
              <a:pathLst>
                <a:path w="354" h="1974">
                  <a:moveTo>
                    <a:pt x="351" y="1952"/>
                  </a:moveTo>
                  <a:lnTo>
                    <a:pt x="354" y="1956"/>
                  </a:lnTo>
                  <a:lnTo>
                    <a:pt x="354" y="1961"/>
                  </a:lnTo>
                  <a:lnTo>
                    <a:pt x="351" y="1952"/>
                  </a:lnTo>
                  <a:close/>
                  <a:moveTo>
                    <a:pt x="341" y="0"/>
                  </a:moveTo>
                  <a:lnTo>
                    <a:pt x="344" y="0"/>
                  </a:lnTo>
                  <a:lnTo>
                    <a:pt x="351" y="4"/>
                  </a:lnTo>
                  <a:lnTo>
                    <a:pt x="354" y="13"/>
                  </a:lnTo>
                  <a:lnTo>
                    <a:pt x="354" y="30"/>
                  </a:lnTo>
                  <a:lnTo>
                    <a:pt x="334" y="56"/>
                  </a:lnTo>
                  <a:lnTo>
                    <a:pt x="261" y="168"/>
                  </a:lnTo>
                  <a:lnTo>
                    <a:pt x="200" y="290"/>
                  </a:lnTo>
                  <a:lnTo>
                    <a:pt x="157" y="420"/>
                  </a:lnTo>
                  <a:lnTo>
                    <a:pt x="124" y="558"/>
                  </a:lnTo>
                  <a:lnTo>
                    <a:pt x="104" y="701"/>
                  </a:lnTo>
                  <a:lnTo>
                    <a:pt x="90" y="844"/>
                  </a:lnTo>
                  <a:lnTo>
                    <a:pt x="87" y="987"/>
                  </a:lnTo>
                  <a:lnTo>
                    <a:pt x="90" y="1108"/>
                  </a:lnTo>
                  <a:lnTo>
                    <a:pt x="97" y="1229"/>
                  </a:lnTo>
                  <a:lnTo>
                    <a:pt x="114" y="1350"/>
                  </a:lnTo>
                  <a:lnTo>
                    <a:pt x="137" y="1476"/>
                  </a:lnTo>
                  <a:lnTo>
                    <a:pt x="167" y="1597"/>
                  </a:lnTo>
                  <a:lnTo>
                    <a:pt x="210" y="1710"/>
                  </a:lnTo>
                  <a:lnTo>
                    <a:pt x="264" y="1818"/>
                  </a:lnTo>
                  <a:lnTo>
                    <a:pt x="327" y="1917"/>
                  </a:lnTo>
                  <a:lnTo>
                    <a:pt x="351" y="1948"/>
                  </a:lnTo>
                  <a:lnTo>
                    <a:pt x="351" y="1961"/>
                  </a:lnTo>
                  <a:lnTo>
                    <a:pt x="347" y="1969"/>
                  </a:lnTo>
                  <a:lnTo>
                    <a:pt x="344" y="1974"/>
                  </a:lnTo>
                  <a:lnTo>
                    <a:pt x="337" y="1974"/>
                  </a:lnTo>
                  <a:lnTo>
                    <a:pt x="327" y="1969"/>
                  </a:lnTo>
                  <a:lnTo>
                    <a:pt x="307" y="1948"/>
                  </a:lnTo>
                  <a:lnTo>
                    <a:pt x="281" y="1922"/>
                  </a:lnTo>
                  <a:lnTo>
                    <a:pt x="247" y="1878"/>
                  </a:lnTo>
                  <a:lnTo>
                    <a:pt x="210" y="1826"/>
                  </a:lnTo>
                  <a:lnTo>
                    <a:pt x="174" y="1762"/>
                  </a:lnTo>
                  <a:lnTo>
                    <a:pt x="137" y="1688"/>
                  </a:lnTo>
                  <a:lnTo>
                    <a:pt x="100" y="1601"/>
                  </a:lnTo>
                  <a:lnTo>
                    <a:pt x="57" y="1467"/>
                  </a:lnTo>
                  <a:lnTo>
                    <a:pt x="30" y="1333"/>
                  </a:lnTo>
                  <a:lnTo>
                    <a:pt x="10" y="1207"/>
                  </a:lnTo>
                  <a:lnTo>
                    <a:pt x="4" y="1091"/>
                  </a:lnTo>
                  <a:lnTo>
                    <a:pt x="0" y="987"/>
                  </a:lnTo>
                  <a:lnTo>
                    <a:pt x="4" y="852"/>
                  </a:lnTo>
                  <a:lnTo>
                    <a:pt x="20" y="705"/>
                  </a:lnTo>
                  <a:lnTo>
                    <a:pt x="50" y="545"/>
                  </a:lnTo>
                  <a:lnTo>
                    <a:pt x="97" y="385"/>
                  </a:lnTo>
                  <a:lnTo>
                    <a:pt x="134" y="298"/>
                  </a:lnTo>
                  <a:lnTo>
                    <a:pt x="170" y="220"/>
                  </a:lnTo>
                  <a:lnTo>
                    <a:pt x="210" y="151"/>
                  </a:lnTo>
                  <a:lnTo>
                    <a:pt x="247" y="99"/>
                  </a:lnTo>
                  <a:lnTo>
                    <a:pt x="281" y="56"/>
                  </a:lnTo>
                  <a:lnTo>
                    <a:pt x="307" y="26"/>
                  </a:lnTo>
                  <a:lnTo>
                    <a:pt x="331" y="4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1" name="Freeform 187"/>
            <p:cNvSpPr>
              <a:spLocks/>
            </p:cNvSpPr>
            <p:nvPr/>
          </p:nvSpPr>
          <p:spPr bwMode="auto">
            <a:xfrm>
              <a:off x="3836" y="2851"/>
              <a:ext cx="531" cy="901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411" y="22"/>
                </a:cxn>
                <a:cxn ang="0">
                  <a:pos x="464" y="35"/>
                </a:cxn>
                <a:cxn ang="0">
                  <a:pos x="487" y="31"/>
                </a:cxn>
                <a:cxn ang="0">
                  <a:pos x="504" y="13"/>
                </a:cxn>
                <a:cxn ang="0">
                  <a:pos x="531" y="0"/>
                </a:cxn>
                <a:cxn ang="0">
                  <a:pos x="477" y="273"/>
                </a:cxn>
                <a:cxn ang="0">
                  <a:pos x="444" y="130"/>
                </a:cxn>
                <a:cxn ang="0">
                  <a:pos x="381" y="57"/>
                </a:cxn>
                <a:cxn ang="0">
                  <a:pos x="300" y="57"/>
                </a:cxn>
                <a:cxn ang="0">
                  <a:pos x="257" y="113"/>
                </a:cxn>
                <a:cxn ang="0">
                  <a:pos x="257" y="200"/>
                </a:cxn>
                <a:cxn ang="0">
                  <a:pos x="297" y="299"/>
                </a:cxn>
                <a:cxn ang="0">
                  <a:pos x="381" y="446"/>
                </a:cxn>
                <a:cxn ang="0">
                  <a:pos x="431" y="585"/>
                </a:cxn>
                <a:cxn ang="0">
                  <a:pos x="431" y="710"/>
                </a:cxn>
                <a:cxn ang="0">
                  <a:pos x="374" y="823"/>
                </a:cxn>
                <a:cxn ang="0">
                  <a:pos x="277" y="888"/>
                </a:cxn>
                <a:cxn ang="0">
                  <a:pos x="180" y="892"/>
                </a:cxn>
                <a:cxn ang="0">
                  <a:pos x="90" y="866"/>
                </a:cxn>
                <a:cxn ang="0">
                  <a:pos x="50" y="862"/>
                </a:cxn>
                <a:cxn ang="0">
                  <a:pos x="30" y="883"/>
                </a:cxn>
                <a:cxn ang="0">
                  <a:pos x="0" y="901"/>
                </a:cxn>
                <a:cxn ang="0">
                  <a:pos x="54" y="580"/>
                </a:cxn>
                <a:cxn ang="0">
                  <a:pos x="97" y="754"/>
                </a:cxn>
                <a:cxn ang="0">
                  <a:pos x="164" y="840"/>
                </a:cxn>
                <a:cxn ang="0">
                  <a:pos x="257" y="836"/>
                </a:cxn>
                <a:cxn ang="0">
                  <a:pos x="314" y="758"/>
                </a:cxn>
                <a:cxn ang="0">
                  <a:pos x="320" y="654"/>
                </a:cxn>
                <a:cxn ang="0">
                  <a:pos x="277" y="541"/>
                </a:cxn>
                <a:cxn ang="0">
                  <a:pos x="197" y="394"/>
                </a:cxn>
                <a:cxn ang="0">
                  <a:pos x="150" y="269"/>
                </a:cxn>
                <a:cxn ang="0">
                  <a:pos x="154" y="143"/>
                </a:cxn>
                <a:cxn ang="0">
                  <a:pos x="214" y="39"/>
                </a:cxn>
                <a:cxn ang="0">
                  <a:pos x="327" y="0"/>
                </a:cxn>
              </a:cxnLst>
              <a:rect l="0" t="0" r="r" b="b"/>
              <a:pathLst>
                <a:path w="531" h="901">
                  <a:moveTo>
                    <a:pt x="327" y="0"/>
                  </a:moveTo>
                  <a:lnTo>
                    <a:pt x="351" y="0"/>
                  </a:lnTo>
                  <a:lnTo>
                    <a:pt x="377" y="9"/>
                  </a:lnTo>
                  <a:lnTo>
                    <a:pt x="411" y="22"/>
                  </a:lnTo>
                  <a:lnTo>
                    <a:pt x="444" y="31"/>
                  </a:lnTo>
                  <a:lnTo>
                    <a:pt x="464" y="35"/>
                  </a:lnTo>
                  <a:lnTo>
                    <a:pt x="477" y="35"/>
                  </a:lnTo>
                  <a:lnTo>
                    <a:pt x="487" y="31"/>
                  </a:lnTo>
                  <a:lnTo>
                    <a:pt x="494" y="22"/>
                  </a:lnTo>
                  <a:lnTo>
                    <a:pt x="504" y="13"/>
                  </a:lnTo>
                  <a:lnTo>
                    <a:pt x="511" y="0"/>
                  </a:lnTo>
                  <a:lnTo>
                    <a:pt x="531" y="0"/>
                  </a:lnTo>
                  <a:lnTo>
                    <a:pt x="501" y="273"/>
                  </a:lnTo>
                  <a:lnTo>
                    <a:pt x="477" y="273"/>
                  </a:lnTo>
                  <a:lnTo>
                    <a:pt x="464" y="191"/>
                  </a:lnTo>
                  <a:lnTo>
                    <a:pt x="444" y="130"/>
                  </a:lnTo>
                  <a:lnTo>
                    <a:pt x="417" y="83"/>
                  </a:lnTo>
                  <a:lnTo>
                    <a:pt x="381" y="57"/>
                  </a:lnTo>
                  <a:lnTo>
                    <a:pt x="337" y="48"/>
                  </a:lnTo>
                  <a:lnTo>
                    <a:pt x="300" y="57"/>
                  </a:lnTo>
                  <a:lnTo>
                    <a:pt x="274" y="78"/>
                  </a:lnTo>
                  <a:lnTo>
                    <a:pt x="257" y="113"/>
                  </a:lnTo>
                  <a:lnTo>
                    <a:pt x="250" y="156"/>
                  </a:lnTo>
                  <a:lnTo>
                    <a:pt x="257" y="200"/>
                  </a:lnTo>
                  <a:lnTo>
                    <a:pt x="270" y="247"/>
                  </a:lnTo>
                  <a:lnTo>
                    <a:pt x="297" y="299"/>
                  </a:lnTo>
                  <a:lnTo>
                    <a:pt x="334" y="364"/>
                  </a:lnTo>
                  <a:lnTo>
                    <a:pt x="381" y="446"/>
                  </a:lnTo>
                  <a:lnTo>
                    <a:pt x="414" y="520"/>
                  </a:lnTo>
                  <a:lnTo>
                    <a:pt x="431" y="585"/>
                  </a:lnTo>
                  <a:lnTo>
                    <a:pt x="437" y="641"/>
                  </a:lnTo>
                  <a:lnTo>
                    <a:pt x="431" y="710"/>
                  </a:lnTo>
                  <a:lnTo>
                    <a:pt x="407" y="771"/>
                  </a:lnTo>
                  <a:lnTo>
                    <a:pt x="374" y="823"/>
                  </a:lnTo>
                  <a:lnTo>
                    <a:pt x="330" y="862"/>
                  </a:lnTo>
                  <a:lnTo>
                    <a:pt x="277" y="888"/>
                  </a:lnTo>
                  <a:lnTo>
                    <a:pt x="217" y="896"/>
                  </a:lnTo>
                  <a:lnTo>
                    <a:pt x="180" y="892"/>
                  </a:lnTo>
                  <a:lnTo>
                    <a:pt x="134" y="879"/>
                  </a:lnTo>
                  <a:lnTo>
                    <a:pt x="90" y="866"/>
                  </a:lnTo>
                  <a:lnTo>
                    <a:pt x="60" y="862"/>
                  </a:lnTo>
                  <a:lnTo>
                    <a:pt x="50" y="862"/>
                  </a:lnTo>
                  <a:lnTo>
                    <a:pt x="44" y="866"/>
                  </a:lnTo>
                  <a:lnTo>
                    <a:pt x="30" y="883"/>
                  </a:lnTo>
                  <a:lnTo>
                    <a:pt x="24" y="901"/>
                  </a:lnTo>
                  <a:lnTo>
                    <a:pt x="0" y="901"/>
                  </a:lnTo>
                  <a:lnTo>
                    <a:pt x="30" y="585"/>
                  </a:lnTo>
                  <a:lnTo>
                    <a:pt x="54" y="580"/>
                  </a:lnTo>
                  <a:lnTo>
                    <a:pt x="74" y="680"/>
                  </a:lnTo>
                  <a:lnTo>
                    <a:pt x="97" y="754"/>
                  </a:lnTo>
                  <a:lnTo>
                    <a:pt x="127" y="810"/>
                  </a:lnTo>
                  <a:lnTo>
                    <a:pt x="164" y="840"/>
                  </a:lnTo>
                  <a:lnTo>
                    <a:pt x="210" y="849"/>
                  </a:lnTo>
                  <a:lnTo>
                    <a:pt x="257" y="836"/>
                  </a:lnTo>
                  <a:lnTo>
                    <a:pt x="290" y="806"/>
                  </a:lnTo>
                  <a:lnTo>
                    <a:pt x="314" y="758"/>
                  </a:lnTo>
                  <a:lnTo>
                    <a:pt x="324" y="697"/>
                  </a:lnTo>
                  <a:lnTo>
                    <a:pt x="320" y="654"/>
                  </a:lnTo>
                  <a:lnTo>
                    <a:pt x="304" y="602"/>
                  </a:lnTo>
                  <a:lnTo>
                    <a:pt x="277" y="541"/>
                  </a:lnTo>
                  <a:lnTo>
                    <a:pt x="240" y="472"/>
                  </a:lnTo>
                  <a:lnTo>
                    <a:pt x="197" y="394"/>
                  </a:lnTo>
                  <a:lnTo>
                    <a:pt x="167" y="329"/>
                  </a:lnTo>
                  <a:lnTo>
                    <a:pt x="150" y="269"/>
                  </a:lnTo>
                  <a:lnTo>
                    <a:pt x="144" y="217"/>
                  </a:lnTo>
                  <a:lnTo>
                    <a:pt x="154" y="143"/>
                  </a:lnTo>
                  <a:lnTo>
                    <a:pt x="177" y="83"/>
                  </a:lnTo>
                  <a:lnTo>
                    <a:pt x="214" y="39"/>
                  </a:lnTo>
                  <a:lnTo>
                    <a:pt x="267" y="9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2" name="Freeform 188"/>
            <p:cNvSpPr>
              <a:spLocks noEditPoints="1"/>
            </p:cNvSpPr>
            <p:nvPr/>
          </p:nvSpPr>
          <p:spPr bwMode="auto">
            <a:xfrm>
              <a:off x="4477" y="2964"/>
              <a:ext cx="240" cy="965"/>
            </a:xfrm>
            <a:custGeom>
              <a:avLst/>
              <a:gdLst/>
              <a:ahLst/>
              <a:cxnLst>
                <a:cxn ang="0">
                  <a:pos x="200" y="307"/>
                </a:cxn>
                <a:cxn ang="0">
                  <a:pos x="203" y="312"/>
                </a:cxn>
                <a:cxn ang="0">
                  <a:pos x="103" y="783"/>
                </a:cxn>
                <a:cxn ang="0">
                  <a:pos x="103" y="792"/>
                </a:cxn>
                <a:cxn ang="0">
                  <a:pos x="100" y="805"/>
                </a:cxn>
                <a:cxn ang="0">
                  <a:pos x="96" y="814"/>
                </a:cxn>
                <a:cxn ang="0">
                  <a:pos x="96" y="818"/>
                </a:cxn>
                <a:cxn ang="0">
                  <a:pos x="93" y="840"/>
                </a:cxn>
                <a:cxn ang="0">
                  <a:pos x="90" y="857"/>
                </a:cxn>
                <a:cxn ang="0">
                  <a:pos x="86" y="870"/>
                </a:cxn>
                <a:cxn ang="0">
                  <a:pos x="86" y="892"/>
                </a:cxn>
                <a:cxn ang="0">
                  <a:pos x="96" y="905"/>
                </a:cxn>
                <a:cxn ang="0">
                  <a:pos x="103" y="905"/>
                </a:cxn>
                <a:cxn ang="0">
                  <a:pos x="123" y="896"/>
                </a:cxn>
                <a:cxn ang="0">
                  <a:pos x="136" y="883"/>
                </a:cxn>
                <a:cxn ang="0">
                  <a:pos x="150" y="866"/>
                </a:cxn>
                <a:cxn ang="0">
                  <a:pos x="156" y="853"/>
                </a:cxn>
                <a:cxn ang="0">
                  <a:pos x="180" y="822"/>
                </a:cxn>
                <a:cxn ang="0">
                  <a:pos x="196" y="792"/>
                </a:cxn>
                <a:cxn ang="0">
                  <a:pos x="210" y="796"/>
                </a:cxn>
                <a:cxn ang="0">
                  <a:pos x="173" y="861"/>
                </a:cxn>
                <a:cxn ang="0">
                  <a:pos x="143" y="909"/>
                </a:cxn>
                <a:cxn ang="0">
                  <a:pos x="113" y="944"/>
                </a:cxn>
                <a:cxn ang="0">
                  <a:pos x="83" y="961"/>
                </a:cxn>
                <a:cxn ang="0">
                  <a:pos x="53" y="965"/>
                </a:cxn>
                <a:cxn ang="0">
                  <a:pos x="30" y="961"/>
                </a:cxn>
                <a:cxn ang="0">
                  <a:pos x="13" y="944"/>
                </a:cxn>
                <a:cxn ang="0">
                  <a:pos x="3" y="918"/>
                </a:cxn>
                <a:cxn ang="0">
                  <a:pos x="0" y="883"/>
                </a:cxn>
                <a:cxn ang="0">
                  <a:pos x="3" y="857"/>
                </a:cxn>
                <a:cxn ang="0">
                  <a:pos x="6" y="822"/>
                </a:cxn>
                <a:cxn ang="0">
                  <a:pos x="16" y="779"/>
                </a:cxn>
                <a:cxn ang="0">
                  <a:pos x="26" y="723"/>
                </a:cxn>
                <a:cxn ang="0">
                  <a:pos x="80" y="463"/>
                </a:cxn>
                <a:cxn ang="0">
                  <a:pos x="83" y="441"/>
                </a:cxn>
                <a:cxn ang="0">
                  <a:pos x="86" y="424"/>
                </a:cxn>
                <a:cxn ang="0">
                  <a:pos x="90" y="411"/>
                </a:cxn>
                <a:cxn ang="0">
                  <a:pos x="90" y="398"/>
                </a:cxn>
                <a:cxn ang="0">
                  <a:pos x="86" y="381"/>
                </a:cxn>
                <a:cxn ang="0">
                  <a:pos x="76" y="368"/>
                </a:cxn>
                <a:cxn ang="0">
                  <a:pos x="56" y="364"/>
                </a:cxn>
                <a:cxn ang="0">
                  <a:pos x="20" y="364"/>
                </a:cxn>
                <a:cxn ang="0">
                  <a:pos x="20" y="342"/>
                </a:cxn>
                <a:cxn ang="0">
                  <a:pos x="43" y="338"/>
                </a:cxn>
                <a:cxn ang="0">
                  <a:pos x="70" y="333"/>
                </a:cxn>
                <a:cxn ang="0">
                  <a:pos x="100" y="329"/>
                </a:cxn>
                <a:cxn ang="0">
                  <a:pos x="143" y="320"/>
                </a:cxn>
                <a:cxn ang="0">
                  <a:pos x="200" y="307"/>
                </a:cxn>
                <a:cxn ang="0">
                  <a:pos x="186" y="0"/>
                </a:cxn>
                <a:cxn ang="0">
                  <a:pos x="183" y="4"/>
                </a:cxn>
                <a:cxn ang="0">
                  <a:pos x="210" y="13"/>
                </a:cxn>
                <a:cxn ang="0">
                  <a:pos x="233" y="43"/>
                </a:cxn>
                <a:cxn ang="0">
                  <a:pos x="240" y="82"/>
                </a:cxn>
                <a:cxn ang="0">
                  <a:pos x="233" y="117"/>
                </a:cxn>
                <a:cxn ang="0">
                  <a:pos x="213" y="147"/>
                </a:cxn>
                <a:cxn ang="0">
                  <a:pos x="186" y="156"/>
                </a:cxn>
                <a:cxn ang="0">
                  <a:pos x="156" y="147"/>
                </a:cxn>
                <a:cxn ang="0">
                  <a:pos x="140" y="121"/>
                </a:cxn>
                <a:cxn ang="0">
                  <a:pos x="133" y="78"/>
                </a:cxn>
                <a:cxn ang="0">
                  <a:pos x="140" y="39"/>
                </a:cxn>
                <a:cxn ang="0">
                  <a:pos x="160" y="9"/>
                </a:cxn>
                <a:cxn ang="0">
                  <a:pos x="186" y="0"/>
                </a:cxn>
              </a:cxnLst>
              <a:rect l="0" t="0" r="r" b="b"/>
              <a:pathLst>
                <a:path w="240" h="965">
                  <a:moveTo>
                    <a:pt x="200" y="307"/>
                  </a:moveTo>
                  <a:lnTo>
                    <a:pt x="203" y="312"/>
                  </a:lnTo>
                  <a:lnTo>
                    <a:pt x="103" y="783"/>
                  </a:lnTo>
                  <a:lnTo>
                    <a:pt x="103" y="792"/>
                  </a:lnTo>
                  <a:lnTo>
                    <a:pt x="100" y="805"/>
                  </a:lnTo>
                  <a:lnTo>
                    <a:pt x="96" y="814"/>
                  </a:lnTo>
                  <a:lnTo>
                    <a:pt x="96" y="818"/>
                  </a:lnTo>
                  <a:lnTo>
                    <a:pt x="93" y="840"/>
                  </a:lnTo>
                  <a:lnTo>
                    <a:pt x="90" y="857"/>
                  </a:lnTo>
                  <a:lnTo>
                    <a:pt x="86" y="870"/>
                  </a:lnTo>
                  <a:lnTo>
                    <a:pt x="86" y="892"/>
                  </a:lnTo>
                  <a:lnTo>
                    <a:pt x="96" y="905"/>
                  </a:lnTo>
                  <a:lnTo>
                    <a:pt x="103" y="905"/>
                  </a:lnTo>
                  <a:lnTo>
                    <a:pt x="123" y="896"/>
                  </a:lnTo>
                  <a:lnTo>
                    <a:pt x="136" y="883"/>
                  </a:lnTo>
                  <a:lnTo>
                    <a:pt x="150" y="866"/>
                  </a:lnTo>
                  <a:lnTo>
                    <a:pt x="156" y="853"/>
                  </a:lnTo>
                  <a:lnTo>
                    <a:pt x="180" y="822"/>
                  </a:lnTo>
                  <a:lnTo>
                    <a:pt x="196" y="792"/>
                  </a:lnTo>
                  <a:lnTo>
                    <a:pt x="210" y="796"/>
                  </a:lnTo>
                  <a:lnTo>
                    <a:pt x="173" y="861"/>
                  </a:lnTo>
                  <a:lnTo>
                    <a:pt x="143" y="909"/>
                  </a:lnTo>
                  <a:lnTo>
                    <a:pt x="113" y="944"/>
                  </a:lnTo>
                  <a:lnTo>
                    <a:pt x="83" y="961"/>
                  </a:lnTo>
                  <a:lnTo>
                    <a:pt x="53" y="965"/>
                  </a:lnTo>
                  <a:lnTo>
                    <a:pt x="30" y="961"/>
                  </a:lnTo>
                  <a:lnTo>
                    <a:pt x="13" y="944"/>
                  </a:lnTo>
                  <a:lnTo>
                    <a:pt x="3" y="918"/>
                  </a:lnTo>
                  <a:lnTo>
                    <a:pt x="0" y="883"/>
                  </a:lnTo>
                  <a:lnTo>
                    <a:pt x="3" y="857"/>
                  </a:lnTo>
                  <a:lnTo>
                    <a:pt x="6" y="822"/>
                  </a:lnTo>
                  <a:lnTo>
                    <a:pt x="16" y="779"/>
                  </a:lnTo>
                  <a:lnTo>
                    <a:pt x="26" y="723"/>
                  </a:lnTo>
                  <a:lnTo>
                    <a:pt x="80" y="463"/>
                  </a:lnTo>
                  <a:lnTo>
                    <a:pt x="83" y="441"/>
                  </a:lnTo>
                  <a:lnTo>
                    <a:pt x="86" y="424"/>
                  </a:lnTo>
                  <a:lnTo>
                    <a:pt x="90" y="411"/>
                  </a:lnTo>
                  <a:lnTo>
                    <a:pt x="90" y="398"/>
                  </a:lnTo>
                  <a:lnTo>
                    <a:pt x="86" y="381"/>
                  </a:lnTo>
                  <a:lnTo>
                    <a:pt x="76" y="368"/>
                  </a:lnTo>
                  <a:lnTo>
                    <a:pt x="56" y="364"/>
                  </a:lnTo>
                  <a:lnTo>
                    <a:pt x="20" y="364"/>
                  </a:lnTo>
                  <a:lnTo>
                    <a:pt x="20" y="342"/>
                  </a:lnTo>
                  <a:lnTo>
                    <a:pt x="43" y="338"/>
                  </a:lnTo>
                  <a:lnTo>
                    <a:pt x="70" y="333"/>
                  </a:lnTo>
                  <a:lnTo>
                    <a:pt x="100" y="329"/>
                  </a:lnTo>
                  <a:lnTo>
                    <a:pt x="143" y="320"/>
                  </a:lnTo>
                  <a:lnTo>
                    <a:pt x="200" y="307"/>
                  </a:lnTo>
                  <a:close/>
                  <a:moveTo>
                    <a:pt x="186" y="0"/>
                  </a:moveTo>
                  <a:lnTo>
                    <a:pt x="183" y="4"/>
                  </a:lnTo>
                  <a:lnTo>
                    <a:pt x="210" y="13"/>
                  </a:lnTo>
                  <a:lnTo>
                    <a:pt x="233" y="43"/>
                  </a:lnTo>
                  <a:lnTo>
                    <a:pt x="240" y="82"/>
                  </a:lnTo>
                  <a:lnTo>
                    <a:pt x="233" y="117"/>
                  </a:lnTo>
                  <a:lnTo>
                    <a:pt x="213" y="147"/>
                  </a:lnTo>
                  <a:lnTo>
                    <a:pt x="186" y="156"/>
                  </a:lnTo>
                  <a:lnTo>
                    <a:pt x="156" y="147"/>
                  </a:lnTo>
                  <a:lnTo>
                    <a:pt x="140" y="121"/>
                  </a:lnTo>
                  <a:lnTo>
                    <a:pt x="133" y="78"/>
                  </a:lnTo>
                  <a:lnTo>
                    <a:pt x="140" y="39"/>
                  </a:lnTo>
                  <a:lnTo>
                    <a:pt x="160" y="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3" name="Freeform 189"/>
            <p:cNvSpPr>
              <a:spLocks/>
            </p:cNvSpPr>
            <p:nvPr/>
          </p:nvSpPr>
          <p:spPr bwMode="auto">
            <a:xfrm>
              <a:off x="4814" y="2241"/>
              <a:ext cx="360" cy="197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46" y="26"/>
                </a:cxn>
                <a:cxn ang="0">
                  <a:pos x="73" y="52"/>
                </a:cxn>
                <a:cxn ang="0">
                  <a:pos x="106" y="95"/>
                </a:cxn>
                <a:cxn ang="0">
                  <a:pos x="143" y="147"/>
                </a:cxn>
                <a:cxn ang="0">
                  <a:pos x="180" y="212"/>
                </a:cxn>
                <a:cxn ang="0">
                  <a:pos x="216" y="286"/>
                </a:cxn>
                <a:cxn ang="0">
                  <a:pos x="253" y="372"/>
                </a:cxn>
                <a:cxn ang="0">
                  <a:pos x="296" y="506"/>
                </a:cxn>
                <a:cxn ang="0">
                  <a:pos x="323" y="641"/>
                </a:cxn>
                <a:cxn ang="0">
                  <a:pos x="343" y="766"/>
                </a:cxn>
                <a:cxn ang="0">
                  <a:pos x="350" y="883"/>
                </a:cxn>
                <a:cxn ang="0">
                  <a:pos x="353" y="983"/>
                </a:cxn>
                <a:cxn ang="0">
                  <a:pos x="360" y="991"/>
                </a:cxn>
                <a:cxn ang="0">
                  <a:pos x="356" y="1125"/>
                </a:cxn>
                <a:cxn ang="0">
                  <a:pos x="340" y="1273"/>
                </a:cxn>
                <a:cxn ang="0">
                  <a:pos x="310" y="1433"/>
                </a:cxn>
                <a:cxn ang="0">
                  <a:pos x="263" y="1593"/>
                </a:cxn>
                <a:cxn ang="0">
                  <a:pos x="226" y="1680"/>
                </a:cxn>
                <a:cxn ang="0">
                  <a:pos x="190" y="1758"/>
                </a:cxn>
                <a:cxn ang="0">
                  <a:pos x="150" y="1827"/>
                </a:cxn>
                <a:cxn ang="0">
                  <a:pos x="113" y="1879"/>
                </a:cxn>
                <a:cxn ang="0">
                  <a:pos x="80" y="1922"/>
                </a:cxn>
                <a:cxn ang="0">
                  <a:pos x="50" y="1952"/>
                </a:cxn>
                <a:cxn ang="0">
                  <a:pos x="30" y="1974"/>
                </a:cxn>
                <a:cxn ang="0">
                  <a:pos x="20" y="1978"/>
                </a:cxn>
                <a:cxn ang="0">
                  <a:pos x="13" y="1978"/>
                </a:cxn>
                <a:cxn ang="0">
                  <a:pos x="6" y="1974"/>
                </a:cxn>
                <a:cxn ang="0">
                  <a:pos x="3" y="1965"/>
                </a:cxn>
                <a:cxn ang="0">
                  <a:pos x="3" y="1948"/>
                </a:cxn>
                <a:cxn ang="0">
                  <a:pos x="10" y="1939"/>
                </a:cxn>
                <a:cxn ang="0">
                  <a:pos x="13" y="1931"/>
                </a:cxn>
                <a:cxn ang="0">
                  <a:pos x="23" y="1922"/>
                </a:cxn>
                <a:cxn ang="0">
                  <a:pos x="96" y="1809"/>
                </a:cxn>
                <a:cxn ang="0">
                  <a:pos x="153" y="1684"/>
                </a:cxn>
                <a:cxn ang="0">
                  <a:pos x="196" y="1554"/>
                </a:cxn>
                <a:cxn ang="0">
                  <a:pos x="230" y="1416"/>
                </a:cxn>
                <a:cxn ang="0">
                  <a:pos x="250" y="1277"/>
                </a:cxn>
                <a:cxn ang="0">
                  <a:pos x="263" y="1130"/>
                </a:cxn>
                <a:cxn ang="0">
                  <a:pos x="266" y="983"/>
                </a:cxn>
                <a:cxn ang="0">
                  <a:pos x="260" y="818"/>
                </a:cxn>
                <a:cxn ang="0">
                  <a:pos x="246" y="658"/>
                </a:cxn>
                <a:cxn ang="0">
                  <a:pos x="220" y="511"/>
                </a:cxn>
                <a:cxn ang="0">
                  <a:pos x="186" y="381"/>
                </a:cxn>
                <a:cxn ang="0">
                  <a:pos x="143" y="260"/>
                </a:cxn>
                <a:cxn ang="0">
                  <a:pos x="90" y="156"/>
                </a:cxn>
                <a:cxn ang="0">
                  <a:pos x="30" y="65"/>
                </a:cxn>
                <a:cxn ang="0">
                  <a:pos x="20" y="52"/>
                </a:cxn>
                <a:cxn ang="0">
                  <a:pos x="10" y="43"/>
                </a:cxn>
                <a:cxn ang="0">
                  <a:pos x="6" y="35"/>
                </a:cxn>
                <a:cxn ang="0">
                  <a:pos x="0" y="26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10" y="0"/>
                </a:cxn>
              </a:cxnLst>
              <a:rect l="0" t="0" r="r" b="b"/>
              <a:pathLst>
                <a:path w="360" h="1978">
                  <a:moveTo>
                    <a:pt x="10" y="0"/>
                  </a:moveTo>
                  <a:lnTo>
                    <a:pt x="16" y="0"/>
                  </a:lnTo>
                  <a:lnTo>
                    <a:pt x="26" y="4"/>
                  </a:lnTo>
                  <a:lnTo>
                    <a:pt x="46" y="26"/>
                  </a:lnTo>
                  <a:lnTo>
                    <a:pt x="73" y="52"/>
                  </a:lnTo>
                  <a:lnTo>
                    <a:pt x="106" y="95"/>
                  </a:lnTo>
                  <a:lnTo>
                    <a:pt x="143" y="147"/>
                  </a:lnTo>
                  <a:lnTo>
                    <a:pt x="180" y="212"/>
                  </a:lnTo>
                  <a:lnTo>
                    <a:pt x="216" y="286"/>
                  </a:lnTo>
                  <a:lnTo>
                    <a:pt x="253" y="372"/>
                  </a:lnTo>
                  <a:lnTo>
                    <a:pt x="296" y="506"/>
                  </a:lnTo>
                  <a:lnTo>
                    <a:pt x="323" y="641"/>
                  </a:lnTo>
                  <a:lnTo>
                    <a:pt x="343" y="766"/>
                  </a:lnTo>
                  <a:lnTo>
                    <a:pt x="350" y="883"/>
                  </a:lnTo>
                  <a:lnTo>
                    <a:pt x="353" y="983"/>
                  </a:lnTo>
                  <a:lnTo>
                    <a:pt x="360" y="991"/>
                  </a:lnTo>
                  <a:lnTo>
                    <a:pt x="356" y="1125"/>
                  </a:lnTo>
                  <a:lnTo>
                    <a:pt x="340" y="1273"/>
                  </a:lnTo>
                  <a:lnTo>
                    <a:pt x="310" y="1433"/>
                  </a:lnTo>
                  <a:lnTo>
                    <a:pt x="263" y="1593"/>
                  </a:lnTo>
                  <a:lnTo>
                    <a:pt x="226" y="1680"/>
                  </a:lnTo>
                  <a:lnTo>
                    <a:pt x="190" y="1758"/>
                  </a:lnTo>
                  <a:lnTo>
                    <a:pt x="150" y="1827"/>
                  </a:lnTo>
                  <a:lnTo>
                    <a:pt x="113" y="1879"/>
                  </a:lnTo>
                  <a:lnTo>
                    <a:pt x="80" y="1922"/>
                  </a:lnTo>
                  <a:lnTo>
                    <a:pt x="50" y="1952"/>
                  </a:lnTo>
                  <a:lnTo>
                    <a:pt x="30" y="1974"/>
                  </a:lnTo>
                  <a:lnTo>
                    <a:pt x="20" y="1978"/>
                  </a:lnTo>
                  <a:lnTo>
                    <a:pt x="13" y="1978"/>
                  </a:lnTo>
                  <a:lnTo>
                    <a:pt x="6" y="1974"/>
                  </a:lnTo>
                  <a:lnTo>
                    <a:pt x="3" y="1965"/>
                  </a:lnTo>
                  <a:lnTo>
                    <a:pt x="3" y="1948"/>
                  </a:lnTo>
                  <a:lnTo>
                    <a:pt x="10" y="1939"/>
                  </a:lnTo>
                  <a:lnTo>
                    <a:pt x="13" y="1931"/>
                  </a:lnTo>
                  <a:lnTo>
                    <a:pt x="23" y="1922"/>
                  </a:lnTo>
                  <a:lnTo>
                    <a:pt x="96" y="1809"/>
                  </a:lnTo>
                  <a:lnTo>
                    <a:pt x="153" y="1684"/>
                  </a:lnTo>
                  <a:lnTo>
                    <a:pt x="196" y="1554"/>
                  </a:lnTo>
                  <a:lnTo>
                    <a:pt x="230" y="1416"/>
                  </a:lnTo>
                  <a:lnTo>
                    <a:pt x="250" y="1277"/>
                  </a:lnTo>
                  <a:lnTo>
                    <a:pt x="263" y="1130"/>
                  </a:lnTo>
                  <a:lnTo>
                    <a:pt x="266" y="983"/>
                  </a:lnTo>
                  <a:lnTo>
                    <a:pt x="260" y="818"/>
                  </a:lnTo>
                  <a:lnTo>
                    <a:pt x="246" y="658"/>
                  </a:lnTo>
                  <a:lnTo>
                    <a:pt x="220" y="511"/>
                  </a:lnTo>
                  <a:lnTo>
                    <a:pt x="186" y="381"/>
                  </a:lnTo>
                  <a:lnTo>
                    <a:pt x="143" y="260"/>
                  </a:lnTo>
                  <a:lnTo>
                    <a:pt x="90" y="156"/>
                  </a:lnTo>
                  <a:lnTo>
                    <a:pt x="30" y="65"/>
                  </a:lnTo>
                  <a:lnTo>
                    <a:pt x="20" y="52"/>
                  </a:lnTo>
                  <a:lnTo>
                    <a:pt x="10" y="43"/>
                  </a:lnTo>
                  <a:lnTo>
                    <a:pt x="6" y="35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3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4" name="Freeform 190"/>
            <p:cNvSpPr>
              <a:spLocks/>
            </p:cNvSpPr>
            <p:nvPr/>
          </p:nvSpPr>
          <p:spPr bwMode="auto">
            <a:xfrm>
              <a:off x="5727" y="2540"/>
              <a:ext cx="847" cy="1229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481" y="4"/>
                </a:cxn>
                <a:cxn ang="0">
                  <a:pos x="541" y="17"/>
                </a:cxn>
                <a:cxn ang="0">
                  <a:pos x="601" y="39"/>
                </a:cxn>
                <a:cxn ang="0">
                  <a:pos x="654" y="65"/>
                </a:cxn>
                <a:cxn ang="0">
                  <a:pos x="707" y="104"/>
                </a:cxn>
                <a:cxn ang="0">
                  <a:pos x="754" y="151"/>
                </a:cxn>
                <a:cxn ang="0">
                  <a:pos x="791" y="207"/>
                </a:cxn>
                <a:cxn ang="0">
                  <a:pos x="821" y="272"/>
                </a:cxn>
                <a:cxn ang="0">
                  <a:pos x="841" y="346"/>
                </a:cxn>
                <a:cxn ang="0">
                  <a:pos x="847" y="433"/>
                </a:cxn>
                <a:cxn ang="0">
                  <a:pos x="847" y="1186"/>
                </a:cxn>
                <a:cxn ang="0">
                  <a:pos x="844" y="1207"/>
                </a:cxn>
                <a:cxn ang="0">
                  <a:pos x="834" y="1225"/>
                </a:cxn>
                <a:cxn ang="0">
                  <a:pos x="817" y="1229"/>
                </a:cxn>
                <a:cxn ang="0">
                  <a:pos x="801" y="1225"/>
                </a:cxn>
                <a:cxn ang="0">
                  <a:pos x="791" y="1207"/>
                </a:cxn>
                <a:cxn ang="0">
                  <a:pos x="787" y="1186"/>
                </a:cxn>
                <a:cxn ang="0">
                  <a:pos x="787" y="415"/>
                </a:cxn>
                <a:cxn ang="0">
                  <a:pos x="784" y="372"/>
                </a:cxn>
                <a:cxn ang="0">
                  <a:pos x="774" y="324"/>
                </a:cxn>
                <a:cxn ang="0">
                  <a:pos x="754" y="272"/>
                </a:cxn>
                <a:cxn ang="0">
                  <a:pos x="721" y="220"/>
                </a:cxn>
                <a:cxn ang="0">
                  <a:pos x="671" y="169"/>
                </a:cxn>
                <a:cxn ang="0">
                  <a:pos x="607" y="125"/>
                </a:cxn>
                <a:cxn ang="0">
                  <a:pos x="541" y="99"/>
                </a:cxn>
                <a:cxn ang="0">
                  <a:pos x="481" y="86"/>
                </a:cxn>
                <a:cxn ang="0">
                  <a:pos x="424" y="82"/>
                </a:cxn>
                <a:cxn ang="0">
                  <a:pos x="384" y="82"/>
                </a:cxn>
                <a:cxn ang="0">
                  <a:pos x="341" y="91"/>
                </a:cxn>
                <a:cxn ang="0">
                  <a:pos x="294" y="104"/>
                </a:cxn>
                <a:cxn ang="0">
                  <a:pos x="247" y="121"/>
                </a:cxn>
                <a:cxn ang="0">
                  <a:pos x="197" y="151"/>
                </a:cxn>
                <a:cxn ang="0">
                  <a:pos x="154" y="186"/>
                </a:cxn>
                <a:cxn ang="0">
                  <a:pos x="117" y="233"/>
                </a:cxn>
                <a:cxn ang="0">
                  <a:pos x="87" y="290"/>
                </a:cxn>
                <a:cxn ang="0">
                  <a:pos x="67" y="359"/>
                </a:cxn>
                <a:cxn ang="0">
                  <a:pos x="60" y="441"/>
                </a:cxn>
                <a:cxn ang="0">
                  <a:pos x="60" y="1181"/>
                </a:cxn>
                <a:cxn ang="0">
                  <a:pos x="57" y="1203"/>
                </a:cxn>
                <a:cxn ang="0">
                  <a:pos x="47" y="1220"/>
                </a:cxn>
                <a:cxn ang="0">
                  <a:pos x="30" y="1225"/>
                </a:cxn>
                <a:cxn ang="0">
                  <a:pos x="14" y="1220"/>
                </a:cxn>
                <a:cxn ang="0">
                  <a:pos x="4" y="1203"/>
                </a:cxn>
                <a:cxn ang="0">
                  <a:pos x="0" y="1181"/>
                </a:cxn>
                <a:cxn ang="0">
                  <a:pos x="0" y="428"/>
                </a:cxn>
                <a:cxn ang="0">
                  <a:pos x="7" y="337"/>
                </a:cxn>
                <a:cxn ang="0">
                  <a:pos x="30" y="255"/>
                </a:cxn>
                <a:cxn ang="0">
                  <a:pos x="67" y="190"/>
                </a:cxn>
                <a:cxn ang="0">
                  <a:pos x="114" y="130"/>
                </a:cxn>
                <a:cxn ang="0">
                  <a:pos x="167" y="82"/>
                </a:cxn>
                <a:cxn ang="0">
                  <a:pos x="227" y="47"/>
                </a:cxn>
                <a:cxn ang="0">
                  <a:pos x="290" y="21"/>
                </a:cxn>
                <a:cxn ang="0">
                  <a:pos x="357" y="4"/>
                </a:cxn>
                <a:cxn ang="0">
                  <a:pos x="424" y="0"/>
                </a:cxn>
              </a:cxnLst>
              <a:rect l="0" t="0" r="r" b="b"/>
              <a:pathLst>
                <a:path w="847" h="1229">
                  <a:moveTo>
                    <a:pt x="424" y="0"/>
                  </a:moveTo>
                  <a:lnTo>
                    <a:pt x="481" y="4"/>
                  </a:lnTo>
                  <a:lnTo>
                    <a:pt x="541" y="17"/>
                  </a:lnTo>
                  <a:lnTo>
                    <a:pt x="601" y="39"/>
                  </a:lnTo>
                  <a:lnTo>
                    <a:pt x="654" y="65"/>
                  </a:lnTo>
                  <a:lnTo>
                    <a:pt x="707" y="104"/>
                  </a:lnTo>
                  <a:lnTo>
                    <a:pt x="754" y="151"/>
                  </a:lnTo>
                  <a:lnTo>
                    <a:pt x="791" y="207"/>
                  </a:lnTo>
                  <a:lnTo>
                    <a:pt x="821" y="272"/>
                  </a:lnTo>
                  <a:lnTo>
                    <a:pt x="841" y="346"/>
                  </a:lnTo>
                  <a:lnTo>
                    <a:pt x="847" y="433"/>
                  </a:lnTo>
                  <a:lnTo>
                    <a:pt x="847" y="1186"/>
                  </a:lnTo>
                  <a:lnTo>
                    <a:pt x="844" y="1207"/>
                  </a:lnTo>
                  <a:lnTo>
                    <a:pt x="834" y="1225"/>
                  </a:lnTo>
                  <a:lnTo>
                    <a:pt x="817" y="1229"/>
                  </a:lnTo>
                  <a:lnTo>
                    <a:pt x="801" y="1225"/>
                  </a:lnTo>
                  <a:lnTo>
                    <a:pt x="791" y="1207"/>
                  </a:lnTo>
                  <a:lnTo>
                    <a:pt x="787" y="1186"/>
                  </a:lnTo>
                  <a:lnTo>
                    <a:pt x="787" y="415"/>
                  </a:lnTo>
                  <a:lnTo>
                    <a:pt x="784" y="372"/>
                  </a:lnTo>
                  <a:lnTo>
                    <a:pt x="774" y="324"/>
                  </a:lnTo>
                  <a:lnTo>
                    <a:pt x="754" y="272"/>
                  </a:lnTo>
                  <a:lnTo>
                    <a:pt x="721" y="220"/>
                  </a:lnTo>
                  <a:lnTo>
                    <a:pt x="671" y="169"/>
                  </a:lnTo>
                  <a:lnTo>
                    <a:pt x="607" y="125"/>
                  </a:lnTo>
                  <a:lnTo>
                    <a:pt x="541" y="99"/>
                  </a:lnTo>
                  <a:lnTo>
                    <a:pt x="481" y="86"/>
                  </a:lnTo>
                  <a:lnTo>
                    <a:pt x="424" y="82"/>
                  </a:lnTo>
                  <a:lnTo>
                    <a:pt x="384" y="82"/>
                  </a:lnTo>
                  <a:lnTo>
                    <a:pt x="341" y="91"/>
                  </a:lnTo>
                  <a:lnTo>
                    <a:pt x="294" y="104"/>
                  </a:lnTo>
                  <a:lnTo>
                    <a:pt x="247" y="121"/>
                  </a:lnTo>
                  <a:lnTo>
                    <a:pt x="197" y="151"/>
                  </a:lnTo>
                  <a:lnTo>
                    <a:pt x="154" y="186"/>
                  </a:lnTo>
                  <a:lnTo>
                    <a:pt x="117" y="233"/>
                  </a:lnTo>
                  <a:lnTo>
                    <a:pt x="87" y="290"/>
                  </a:lnTo>
                  <a:lnTo>
                    <a:pt x="67" y="359"/>
                  </a:lnTo>
                  <a:lnTo>
                    <a:pt x="60" y="441"/>
                  </a:lnTo>
                  <a:lnTo>
                    <a:pt x="60" y="1181"/>
                  </a:lnTo>
                  <a:lnTo>
                    <a:pt x="57" y="1203"/>
                  </a:lnTo>
                  <a:lnTo>
                    <a:pt x="47" y="1220"/>
                  </a:lnTo>
                  <a:lnTo>
                    <a:pt x="30" y="1225"/>
                  </a:lnTo>
                  <a:lnTo>
                    <a:pt x="14" y="1220"/>
                  </a:lnTo>
                  <a:lnTo>
                    <a:pt x="4" y="1203"/>
                  </a:lnTo>
                  <a:lnTo>
                    <a:pt x="0" y="1181"/>
                  </a:lnTo>
                  <a:lnTo>
                    <a:pt x="0" y="428"/>
                  </a:lnTo>
                  <a:lnTo>
                    <a:pt x="7" y="337"/>
                  </a:lnTo>
                  <a:lnTo>
                    <a:pt x="30" y="255"/>
                  </a:lnTo>
                  <a:lnTo>
                    <a:pt x="67" y="190"/>
                  </a:lnTo>
                  <a:lnTo>
                    <a:pt x="114" y="130"/>
                  </a:lnTo>
                  <a:lnTo>
                    <a:pt x="167" y="82"/>
                  </a:lnTo>
                  <a:lnTo>
                    <a:pt x="227" y="47"/>
                  </a:lnTo>
                  <a:lnTo>
                    <a:pt x="290" y="21"/>
                  </a:lnTo>
                  <a:lnTo>
                    <a:pt x="357" y="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5" name="Freeform 191"/>
            <p:cNvSpPr>
              <a:spLocks/>
            </p:cNvSpPr>
            <p:nvPr/>
          </p:nvSpPr>
          <p:spPr bwMode="auto">
            <a:xfrm>
              <a:off x="6821" y="2405"/>
              <a:ext cx="944" cy="1351"/>
            </a:xfrm>
            <a:custGeom>
              <a:avLst/>
              <a:gdLst/>
              <a:ahLst/>
              <a:cxnLst>
                <a:cxn ang="0">
                  <a:pos x="667" y="5"/>
                </a:cxn>
                <a:cxn ang="0">
                  <a:pos x="794" y="35"/>
                </a:cxn>
                <a:cxn ang="0">
                  <a:pos x="844" y="48"/>
                </a:cxn>
                <a:cxn ang="0">
                  <a:pos x="884" y="44"/>
                </a:cxn>
                <a:cxn ang="0">
                  <a:pos x="914" y="5"/>
                </a:cxn>
                <a:cxn ang="0">
                  <a:pos x="887" y="399"/>
                </a:cxn>
                <a:cxn ang="0">
                  <a:pos x="851" y="299"/>
                </a:cxn>
                <a:cxn ang="0">
                  <a:pos x="794" y="156"/>
                </a:cxn>
                <a:cxn ang="0">
                  <a:pos x="694" y="83"/>
                </a:cxn>
                <a:cxn ang="0">
                  <a:pos x="557" y="83"/>
                </a:cxn>
                <a:cxn ang="0">
                  <a:pos x="420" y="161"/>
                </a:cxn>
                <a:cxn ang="0">
                  <a:pos x="297" y="329"/>
                </a:cxn>
                <a:cxn ang="0">
                  <a:pos x="204" y="581"/>
                </a:cxn>
                <a:cxn ang="0">
                  <a:pos x="170" y="858"/>
                </a:cxn>
                <a:cxn ang="0">
                  <a:pos x="194" y="1048"/>
                </a:cxn>
                <a:cxn ang="0">
                  <a:pos x="260" y="1187"/>
                </a:cxn>
                <a:cxn ang="0">
                  <a:pos x="370" y="1256"/>
                </a:cxn>
                <a:cxn ang="0">
                  <a:pos x="497" y="1260"/>
                </a:cxn>
                <a:cxn ang="0">
                  <a:pos x="607" y="1213"/>
                </a:cxn>
                <a:cxn ang="0">
                  <a:pos x="724" y="1109"/>
                </a:cxn>
                <a:cxn ang="0">
                  <a:pos x="814" y="1057"/>
                </a:cxn>
                <a:cxn ang="0">
                  <a:pos x="654" y="1252"/>
                </a:cxn>
                <a:cxn ang="0">
                  <a:pos x="487" y="1342"/>
                </a:cxn>
                <a:cxn ang="0">
                  <a:pos x="314" y="1342"/>
                </a:cxn>
                <a:cxn ang="0">
                  <a:pos x="170" y="1269"/>
                </a:cxn>
                <a:cxn ang="0">
                  <a:pos x="64" y="1130"/>
                </a:cxn>
                <a:cxn ang="0">
                  <a:pos x="7" y="944"/>
                </a:cxn>
                <a:cxn ang="0">
                  <a:pos x="10" y="693"/>
                </a:cxn>
                <a:cxn ang="0">
                  <a:pos x="87" y="425"/>
                </a:cxn>
                <a:cxn ang="0">
                  <a:pos x="227" y="204"/>
                </a:cxn>
                <a:cxn ang="0">
                  <a:pos x="410" y="57"/>
                </a:cxn>
                <a:cxn ang="0">
                  <a:pos x="617" y="0"/>
                </a:cxn>
              </a:cxnLst>
              <a:rect l="0" t="0" r="r" b="b"/>
              <a:pathLst>
                <a:path w="944" h="1351">
                  <a:moveTo>
                    <a:pt x="617" y="0"/>
                  </a:moveTo>
                  <a:lnTo>
                    <a:pt x="667" y="5"/>
                  </a:lnTo>
                  <a:lnTo>
                    <a:pt x="727" y="18"/>
                  </a:lnTo>
                  <a:lnTo>
                    <a:pt x="794" y="35"/>
                  </a:lnTo>
                  <a:lnTo>
                    <a:pt x="821" y="44"/>
                  </a:lnTo>
                  <a:lnTo>
                    <a:pt x="844" y="48"/>
                  </a:lnTo>
                  <a:lnTo>
                    <a:pt x="857" y="48"/>
                  </a:lnTo>
                  <a:lnTo>
                    <a:pt x="884" y="44"/>
                  </a:lnTo>
                  <a:lnTo>
                    <a:pt x="901" y="31"/>
                  </a:lnTo>
                  <a:lnTo>
                    <a:pt x="914" y="5"/>
                  </a:lnTo>
                  <a:lnTo>
                    <a:pt x="944" y="5"/>
                  </a:lnTo>
                  <a:lnTo>
                    <a:pt x="887" y="399"/>
                  </a:lnTo>
                  <a:lnTo>
                    <a:pt x="864" y="394"/>
                  </a:lnTo>
                  <a:lnTo>
                    <a:pt x="851" y="299"/>
                  </a:lnTo>
                  <a:lnTo>
                    <a:pt x="827" y="217"/>
                  </a:lnTo>
                  <a:lnTo>
                    <a:pt x="794" y="156"/>
                  </a:lnTo>
                  <a:lnTo>
                    <a:pt x="751" y="109"/>
                  </a:lnTo>
                  <a:lnTo>
                    <a:pt x="694" y="83"/>
                  </a:lnTo>
                  <a:lnTo>
                    <a:pt x="631" y="74"/>
                  </a:lnTo>
                  <a:lnTo>
                    <a:pt x="557" y="83"/>
                  </a:lnTo>
                  <a:lnTo>
                    <a:pt x="484" y="113"/>
                  </a:lnTo>
                  <a:lnTo>
                    <a:pt x="420" y="161"/>
                  </a:lnTo>
                  <a:lnTo>
                    <a:pt x="360" y="226"/>
                  </a:lnTo>
                  <a:lnTo>
                    <a:pt x="297" y="329"/>
                  </a:lnTo>
                  <a:lnTo>
                    <a:pt x="244" y="446"/>
                  </a:lnTo>
                  <a:lnTo>
                    <a:pt x="204" y="581"/>
                  </a:lnTo>
                  <a:lnTo>
                    <a:pt x="180" y="719"/>
                  </a:lnTo>
                  <a:lnTo>
                    <a:pt x="170" y="858"/>
                  </a:lnTo>
                  <a:lnTo>
                    <a:pt x="177" y="961"/>
                  </a:lnTo>
                  <a:lnTo>
                    <a:pt x="194" y="1048"/>
                  </a:lnTo>
                  <a:lnTo>
                    <a:pt x="220" y="1126"/>
                  </a:lnTo>
                  <a:lnTo>
                    <a:pt x="260" y="1187"/>
                  </a:lnTo>
                  <a:lnTo>
                    <a:pt x="310" y="1230"/>
                  </a:lnTo>
                  <a:lnTo>
                    <a:pt x="370" y="1256"/>
                  </a:lnTo>
                  <a:lnTo>
                    <a:pt x="437" y="1265"/>
                  </a:lnTo>
                  <a:lnTo>
                    <a:pt x="497" y="1260"/>
                  </a:lnTo>
                  <a:lnTo>
                    <a:pt x="554" y="1243"/>
                  </a:lnTo>
                  <a:lnTo>
                    <a:pt x="607" y="1213"/>
                  </a:lnTo>
                  <a:lnTo>
                    <a:pt x="664" y="1169"/>
                  </a:lnTo>
                  <a:lnTo>
                    <a:pt x="724" y="1109"/>
                  </a:lnTo>
                  <a:lnTo>
                    <a:pt x="787" y="1031"/>
                  </a:lnTo>
                  <a:lnTo>
                    <a:pt x="814" y="1057"/>
                  </a:lnTo>
                  <a:lnTo>
                    <a:pt x="734" y="1169"/>
                  </a:lnTo>
                  <a:lnTo>
                    <a:pt x="654" y="1252"/>
                  </a:lnTo>
                  <a:lnTo>
                    <a:pt x="571" y="1308"/>
                  </a:lnTo>
                  <a:lnTo>
                    <a:pt x="487" y="1342"/>
                  </a:lnTo>
                  <a:lnTo>
                    <a:pt x="397" y="1351"/>
                  </a:lnTo>
                  <a:lnTo>
                    <a:pt x="314" y="1342"/>
                  </a:lnTo>
                  <a:lnTo>
                    <a:pt x="237" y="1312"/>
                  </a:lnTo>
                  <a:lnTo>
                    <a:pt x="170" y="1269"/>
                  </a:lnTo>
                  <a:lnTo>
                    <a:pt x="110" y="1208"/>
                  </a:lnTo>
                  <a:lnTo>
                    <a:pt x="64" y="1130"/>
                  </a:lnTo>
                  <a:lnTo>
                    <a:pt x="30" y="1044"/>
                  </a:lnTo>
                  <a:lnTo>
                    <a:pt x="7" y="944"/>
                  </a:lnTo>
                  <a:lnTo>
                    <a:pt x="0" y="836"/>
                  </a:lnTo>
                  <a:lnTo>
                    <a:pt x="10" y="693"/>
                  </a:lnTo>
                  <a:lnTo>
                    <a:pt x="40" y="555"/>
                  </a:lnTo>
                  <a:lnTo>
                    <a:pt x="87" y="425"/>
                  </a:lnTo>
                  <a:lnTo>
                    <a:pt x="150" y="308"/>
                  </a:lnTo>
                  <a:lnTo>
                    <a:pt x="227" y="204"/>
                  </a:lnTo>
                  <a:lnTo>
                    <a:pt x="314" y="122"/>
                  </a:lnTo>
                  <a:lnTo>
                    <a:pt x="410" y="57"/>
                  </a:lnTo>
                  <a:lnTo>
                    <a:pt x="511" y="13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6" name="Freeform 192"/>
            <p:cNvSpPr>
              <a:spLocks noEditPoints="1"/>
            </p:cNvSpPr>
            <p:nvPr/>
          </p:nvSpPr>
          <p:spPr bwMode="auto">
            <a:xfrm>
              <a:off x="7935" y="2237"/>
              <a:ext cx="354" cy="1974"/>
            </a:xfrm>
            <a:custGeom>
              <a:avLst/>
              <a:gdLst/>
              <a:ahLst/>
              <a:cxnLst>
                <a:cxn ang="0">
                  <a:pos x="350" y="1952"/>
                </a:cxn>
                <a:cxn ang="0">
                  <a:pos x="354" y="1956"/>
                </a:cxn>
                <a:cxn ang="0">
                  <a:pos x="354" y="1961"/>
                </a:cxn>
                <a:cxn ang="0">
                  <a:pos x="350" y="1952"/>
                </a:cxn>
                <a:cxn ang="0">
                  <a:pos x="340" y="0"/>
                </a:cxn>
                <a:cxn ang="0">
                  <a:pos x="344" y="0"/>
                </a:cxn>
                <a:cxn ang="0">
                  <a:pos x="350" y="4"/>
                </a:cxn>
                <a:cxn ang="0">
                  <a:pos x="354" y="13"/>
                </a:cxn>
                <a:cxn ang="0">
                  <a:pos x="354" y="30"/>
                </a:cxn>
                <a:cxn ang="0">
                  <a:pos x="334" y="56"/>
                </a:cxn>
                <a:cxn ang="0">
                  <a:pos x="260" y="168"/>
                </a:cxn>
                <a:cxn ang="0">
                  <a:pos x="200" y="290"/>
                </a:cxn>
                <a:cxn ang="0">
                  <a:pos x="157" y="420"/>
                </a:cxn>
                <a:cxn ang="0">
                  <a:pos x="124" y="558"/>
                </a:cxn>
                <a:cxn ang="0">
                  <a:pos x="104" y="701"/>
                </a:cxn>
                <a:cxn ang="0">
                  <a:pos x="90" y="844"/>
                </a:cxn>
                <a:cxn ang="0">
                  <a:pos x="87" y="987"/>
                </a:cxn>
                <a:cxn ang="0">
                  <a:pos x="90" y="1108"/>
                </a:cxn>
                <a:cxn ang="0">
                  <a:pos x="97" y="1229"/>
                </a:cxn>
                <a:cxn ang="0">
                  <a:pos x="114" y="1350"/>
                </a:cxn>
                <a:cxn ang="0">
                  <a:pos x="137" y="1476"/>
                </a:cxn>
                <a:cxn ang="0">
                  <a:pos x="167" y="1597"/>
                </a:cxn>
                <a:cxn ang="0">
                  <a:pos x="210" y="1710"/>
                </a:cxn>
                <a:cxn ang="0">
                  <a:pos x="264" y="1818"/>
                </a:cxn>
                <a:cxn ang="0">
                  <a:pos x="327" y="1917"/>
                </a:cxn>
                <a:cxn ang="0">
                  <a:pos x="350" y="1948"/>
                </a:cxn>
                <a:cxn ang="0">
                  <a:pos x="350" y="1961"/>
                </a:cxn>
                <a:cxn ang="0">
                  <a:pos x="347" y="1969"/>
                </a:cxn>
                <a:cxn ang="0">
                  <a:pos x="344" y="1974"/>
                </a:cxn>
                <a:cxn ang="0">
                  <a:pos x="337" y="1974"/>
                </a:cxn>
                <a:cxn ang="0">
                  <a:pos x="327" y="1969"/>
                </a:cxn>
                <a:cxn ang="0">
                  <a:pos x="307" y="1948"/>
                </a:cxn>
                <a:cxn ang="0">
                  <a:pos x="280" y="1922"/>
                </a:cxn>
                <a:cxn ang="0">
                  <a:pos x="247" y="1878"/>
                </a:cxn>
                <a:cxn ang="0">
                  <a:pos x="210" y="1826"/>
                </a:cxn>
                <a:cxn ang="0">
                  <a:pos x="174" y="1762"/>
                </a:cxn>
                <a:cxn ang="0">
                  <a:pos x="137" y="1688"/>
                </a:cxn>
                <a:cxn ang="0">
                  <a:pos x="100" y="1601"/>
                </a:cxn>
                <a:cxn ang="0">
                  <a:pos x="57" y="1467"/>
                </a:cxn>
                <a:cxn ang="0">
                  <a:pos x="30" y="1333"/>
                </a:cxn>
                <a:cxn ang="0">
                  <a:pos x="10" y="1207"/>
                </a:cxn>
                <a:cxn ang="0">
                  <a:pos x="3" y="1091"/>
                </a:cxn>
                <a:cxn ang="0">
                  <a:pos x="0" y="987"/>
                </a:cxn>
                <a:cxn ang="0">
                  <a:pos x="3" y="852"/>
                </a:cxn>
                <a:cxn ang="0">
                  <a:pos x="20" y="705"/>
                </a:cxn>
                <a:cxn ang="0">
                  <a:pos x="50" y="545"/>
                </a:cxn>
                <a:cxn ang="0">
                  <a:pos x="97" y="385"/>
                </a:cxn>
                <a:cxn ang="0">
                  <a:pos x="134" y="298"/>
                </a:cxn>
                <a:cxn ang="0">
                  <a:pos x="170" y="220"/>
                </a:cxn>
                <a:cxn ang="0">
                  <a:pos x="210" y="151"/>
                </a:cxn>
                <a:cxn ang="0">
                  <a:pos x="247" y="99"/>
                </a:cxn>
                <a:cxn ang="0">
                  <a:pos x="280" y="56"/>
                </a:cxn>
                <a:cxn ang="0">
                  <a:pos x="307" y="26"/>
                </a:cxn>
                <a:cxn ang="0">
                  <a:pos x="330" y="4"/>
                </a:cxn>
                <a:cxn ang="0">
                  <a:pos x="340" y="0"/>
                </a:cxn>
              </a:cxnLst>
              <a:rect l="0" t="0" r="r" b="b"/>
              <a:pathLst>
                <a:path w="354" h="1974">
                  <a:moveTo>
                    <a:pt x="350" y="1952"/>
                  </a:moveTo>
                  <a:lnTo>
                    <a:pt x="354" y="1956"/>
                  </a:lnTo>
                  <a:lnTo>
                    <a:pt x="354" y="1961"/>
                  </a:lnTo>
                  <a:lnTo>
                    <a:pt x="350" y="1952"/>
                  </a:lnTo>
                  <a:close/>
                  <a:moveTo>
                    <a:pt x="340" y="0"/>
                  </a:moveTo>
                  <a:lnTo>
                    <a:pt x="344" y="0"/>
                  </a:lnTo>
                  <a:lnTo>
                    <a:pt x="350" y="4"/>
                  </a:lnTo>
                  <a:lnTo>
                    <a:pt x="354" y="13"/>
                  </a:lnTo>
                  <a:lnTo>
                    <a:pt x="354" y="30"/>
                  </a:lnTo>
                  <a:lnTo>
                    <a:pt x="334" y="56"/>
                  </a:lnTo>
                  <a:lnTo>
                    <a:pt x="260" y="168"/>
                  </a:lnTo>
                  <a:lnTo>
                    <a:pt x="200" y="290"/>
                  </a:lnTo>
                  <a:lnTo>
                    <a:pt x="157" y="420"/>
                  </a:lnTo>
                  <a:lnTo>
                    <a:pt x="124" y="558"/>
                  </a:lnTo>
                  <a:lnTo>
                    <a:pt x="104" y="701"/>
                  </a:lnTo>
                  <a:lnTo>
                    <a:pt x="90" y="844"/>
                  </a:lnTo>
                  <a:lnTo>
                    <a:pt x="87" y="987"/>
                  </a:lnTo>
                  <a:lnTo>
                    <a:pt x="90" y="1108"/>
                  </a:lnTo>
                  <a:lnTo>
                    <a:pt x="97" y="1229"/>
                  </a:lnTo>
                  <a:lnTo>
                    <a:pt x="114" y="1350"/>
                  </a:lnTo>
                  <a:lnTo>
                    <a:pt x="137" y="1476"/>
                  </a:lnTo>
                  <a:lnTo>
                    <a:pt x="167" y="1597"/>
                  </a:lnTo>
                  <a:lnTo>
                    <a:pt x="210" y="1710"/>
                  </a:lnTo>
                  <a:lnTo>
                    <a:pt x="264" y="1818"/>
                  </a:lnTo>
                  <a:lnTo>
                    <a:pt x="327" y="1917"/>
                  </a:lnTo>
                  <a:lnTo>
                    <a:pt x="350" y="1948"/>
                  </a:lnTo>
                  <a:lnTo>
                    <a:pt x="350" y="1961"/>
                  </a:lnTo>
                  <a:lnTo>
                    <a:pt x="347" y="1969"/>
                  </a:lnTo>
                  <a:lnTo>
                    <a:pt x="344" y="1974"/>
                  </a:lnTo>
                  <a:lnTo>
                    <a:pt x="337" y="1974"/>
                  </a:lnTo>
                  <a:lnTo>
                    <a:pt x="327" y="1969"/>
                  </a:lnTo>
                  <a:lnTo>
                    <a:pt x="307" y="1948"/>
                  </a:lnTo>
                  <a:lnTo>
                    <a:pt x="280" y="1922"/>
                  </a:lnTo>
                  <a:lnTo>
                    <a:pt x="247" y="1878"/>
                  </a:lnTo>
                  <a:lnTo>
                    <a:pt x="210" y="1826"/>
                  </a:lnTo>
                  <a:lnTo>
                    <a:pt x="174" y="1762"/>
                  </a:lnTo>
                  <a:lnTo>
                    <a:pt x="137" y="1688"/>
                  </a:lnTo>
                  <a:lnTo>
                    <a:pt x="100" y="1601"/>
                  </a:lnTo>
                  <a:lnTo>
                    <a:pt x="57" y="1467"/>
                  </a:lnTo>
                  <a:lnTo>
                    <a:pt x="30" y="1333"/>
                  </a:lnTo>
                  <a:lnTo>
                    <a:pt x="10" y="1207"/>
                  </a:lnTo>
                  <a:lnTo>
                    <a:pt x="3" y="1091"/>
                  </a:lnTo>
                  <a:lnTo>
                    <a:pt x="0" y="987"/>
                  </a:lnTo>
                  <a:lnTo>
                    <a:pt x="3" y="852"/>
                  </a:lnTo>
                  <a:lnTo>
                    <a:pt x="20" y="705"/>
                  </a:lnTo>
                  <a:lnTo>
                    <a:pt x="50" y="545"/>
                  </a:lnTo>
                  <a:lnTo>
                    <a:pt x="97" y="385"/>
                  </a:lnTo>
                  <a:lnTo>
                    <a:pt x="134" y="298"/>
                  </a:lnTo>
                  <a:lnTo>
                    <a:pt x="170" y="220"/>
                  </a:lnTo>
                  <a:lnTo>
                    <a:pt x="210" y="151"/>
                  </a:lnTo>
                  <a:lnTo>
                    <a:pt x="247" y="99"/>
                  </a:lnTo>
                  <a:lnTo>
                    <a:pt x="280" y="56"/>
                  </a:lnTo>
                  <a:lnTo>
                    <a:pt x="307" y="26"/>
                  </a:lnTo>
                  <a:lnTo>
                    <a:pt x="330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7" name="Freeform 193"/>
            <p:cNvSpPr>
              <a:spLocks/>
            </p:cNvSpPr>
            <p:nvPr/>
          </p:nvSpPr>
          <p:spPr bwMode="auto">
            <a:xfrm>
              <a:off x="8422" y="2851"/>
              <a:ext cx="530" cy="901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410" y="22"/>
                </a:cxn>
                <a:cxn ang="0">
                  <a:pos x="464" y="35"/>
                </a:cxn>
                <a:cxn ang="0">
                  <a:pos x="487" y="31"/>
                </a:cxn>
                <a:cxn ang="0">
                  <a:pos x="504" y="13"/>
                </a:cxn>
                <a:cxn ang="0">
                  <a:pos x="530" y="0"/>
                </a:cxn>
                <a:cxn ang="0">
                  <a:pos x="477" y="273"/>
                </a:cxn>
                <a:cxn ang="0">
                  <a:pos x="444" y="130"/>
                </a:cxn>
                <a:cxn ang="0">
                  <a:pos x="380" y="57"/>
                </a:cxn>
                <a:cxn ang="0">
                  <a:pos x="300" y="57"/>
                </a:cxn>
                <a:cxn ang="0">
                  <a:pos x="257" y="113"/>
                </a:cxn>
                <a:cxn ang="0">
                  <a:pos x="257" y="200"/>
                </a:cxn>
                <a:cxn ang="0">
                  <a:pos x="297" y="299"/>
                </a:cxn>
                <a:cxn ang="0">
                  <a:pos x="380" y="446"/>
                </a:cxn>
                <a:cxn ang="0">
                  <a:pos x="430" y="585"/>
                </a:cxn>
                <a:cxn ang="0">
                  <a:pos x="430" y="710"/>
                </a:cxn>
                <a:cxn ang="0">
                  <a:pos x="374" y="823"/>
                </a:cxn>
                <a:cxn ang="0">
                  <a:pos x="277" y="888"/>
                </a:cxn>
                <a:cxn ang="0">
                  <a:pos x="180" y="892"/>
                </a:cxn>
                <a:cxn ang="0">
                  <a:pos x="93" y="866"/>
                </a:cxn>
                <a:cxn ang="0">
                  <a:pos x="50" y="862"/>
                </a:cxn>
                <a:cxn ang="0">
                  <a:pos x="30" y="883"/>
                </a:cxn>
                <a:cxn ang="0">
                  <a:pos x="0" y="901"/>
                </a:cxn>
                <a:cxn ang="0">
                  <a:pos x="53" y="580"/>
                </a:cxn>
                <a:cxn ang="0">
                  <a:pos x="97" y="754"/>
                </a:cxn>
                <a:cxn ang="0">
                  <a:pos x="163" y="840"/>
                </a:cxn>
                <a:cxn ang="0">
                  <a:pos x="257" y="836"/>
                </a:cxn>
                <a:cxn ang="0">
                  <a:pos x="317" y="758"/>
                </a:cxn>
                <a:cxn ang="0">
                  <a:pos x="320" y="654"/>
                </a:cxn>
                <a:cxn ang="0">
                  <a:pos x="280" y="541"/>
                </a:cxn>
                <a:cxn ang="0">
                  <a:pos x="197" y="394"/>
                </a:cxn>
                <a:cxn ang="0">
                  <a:pos x="150" y="269"/>
                </a:cxn>
                <a:cxn ang="0">
                  <a:pos x="153" y="143"/>
                </a:cxn>
                <a:cxn ang="0">
                  <a:pos x="213" y="39"/>
                </a:cxn>
                <a:cxn ang="0">
                  <a:pos x="327" y="0"/>
                </a:cxn>
              </a:cxnLst>
              <a:rect l="0" t="0" r="r" b="b"/>
              <a:pathLst>
                <a:path w="530" h="901">
                  <a:moveTo>
                    <a:pt x="327" y="0"/>
                  </a:moveTo>
                  <a:lnTo>
                    <a:pt x="350" y="0"/>
                  </a:lnTo>
                  <a:lnTo>
                    <a:pt x="377" y="9"/>
                  </a:lnTo>
                  <a:lnTo>
                    <a:pt x="410" y="22"/>
                  </a:lnTo>
                  <a:lnTo>
                    <a:pt x="444" y="31"/>
                  </a:lnTo>
                  <a:lnTo>
                    <a:pt x="464" y="35"/>
                  </a:lnTo>
                  <a:lnTo>
                    <a:pt x="477" y="35"/>
                  </a:lnTo>
                  <a:lnTo>
                    <a:pt x="487" y="31"/>
                  </a:lnTo>
                  <a:lnTo>
                    <a:pt x="494" y="22"/>
                  </a:lnTo>
                  <a:lnTo>
                    <a:pt x="504" y="13"/>
                  </a:lnTo>
                  <a:lnTo>
                    <a:pt x="510" y="0"/>
                  </a:lnTo>
                  <a:lnTo>
                    <a:pt x="530" y="0"/>
                  </a:lnTo>
                  <a:lnTo>
                    <a:pt x="500" y="273"/>
                  </a:lnTo>
                  <a:lnTo>
                    <a:pt x="477" y="273"/>
                  </a:lnTo>
                  <a:lnTo>
                    <a:pt x="464" y="191"/>
                  </a:lnTo>
                  <a:lnTo>
                    <a:pt x="444" y="130"/>
                  </a:lnTo>
                  <a:lnTo>
                    <a:pt x="417" y="83"/>
                  </a:lnTo>
                  <a:lnTo>
                    <a:pt x="380" y="57"/>
                  </a:lnTo>
                  <a:lnTo>
                    <a:pt x="337" y="48"/>
                  </a:lnTo>
                  <a:lnTo>
                    <a:pt x="300" y="57"/>
                  </a:lnTo>
                  <a:lnTo>
                    <a:pt x="274" y="78"/>
                  </a:lnTo>
                  <a:lnTo>
                    <a:pt x="257" y="113"/>
                  </a:lnTo>
                  <a:lnTo>
                    <a:pt x="250" y="156"/>
                  </a:lnTo>
                  <a:lnTo>
                    <a:pt x="257" y="200"/>
                  </a:lnTo>
                  <a:lnTo>
                    <a:pt x="270" y="247"/>
                  </a:lnTo>
                  <a:lnTo>
                    <a:pt x="297" y="299"/>
                  </a:lnTo>
                  <a:lnTo>
                    <a:pt x="334" y="364"/>
                  </a:lnTo>
                  <a:lnTo>
                    <a:pt x="380" y="446"/>
                  </a:lnTo>
                  <a:lnTo>
                    <a:pt x="414" y="520"/>
                  </a:lnTo>
                  <a:lnTo>
                    <a:pt x="430" y="585"/>
                  </a:lnTo>
                  <a:lnTo>
                    <a:pt x="437" y="641"/>
                  </a:lnTo>
                  <a:lnTo>
                    <a:pt x="430" y="710"/>
                  </a:lnTo>
                  <a:lnTo>
                    <a:pt x="407" y="771"/>
                  </a:lnTo>
                  <a:lnTo>
                    <a:pt x="374" y="823"/>
                  </a:lnTo>
                  <a:lnTo>
                    <a:pt x="330" y="862"/>
                  </a:lnTo>
                  <a:lnTo>
                    <a:pt x="277" y="888"/>
                  </a:lnTo>
                  <a:lnTo>
                    <a:pt x="217" y="896"/>
                  </a:lnTo>
                  <a:lnTo>
                    <a:pt x="180" y="892"/>
                  </a:lnTo>
                  <a:lnTo>
                    <a:pt x="133" y="879"/>
                  </a:lnTo>
                  <a:lnTo>
                    <a:pt x="93" y="866"/>
                  </a:lnTo>
                  <a:lnTo>
                    <a:pt x="60" y="862"/>
                  </a:lnTo>
                  <a:lnTo>
                    <a:pt x="50" y="862"/>
                  </a:lnTo>
                  <a:lnTo>
                    <a:pt x="43" y="866"/>
                  </a:lnTo>
                  <a:lnTo>
                    <a:pt x="30" y="883"/>
                  </a:lnTo>
                  <a:lnTo>
                    <a:pt x="23" y="901"/>
                  </a:lnTo>
                  <a:lnTo>
                    <a:pt x="0" y="901"/>
                  </a:lnTo>
                  <a:lnTo>
                    <a:pt x="30" y="585"/>
                  </a:lnTo>
                  <a:lnTo>
                    <a:pt x="53" y="580"/>
                  </a:lnTo>
                  <a:lnTo>
                    <a:pt x="73" y="680"/>
                  </a:lnTo>
                  <a:lnTo>
                    <a:pt x="97" y="754"/>
                  </a:lnTo>
                  <a:lnTo>
                    <a:pt x="127" y="810"/>
                  </a:lnTo>
                  <a:lnTo>
                    <a:pt x="163" y="840"/>
                  </a:lnTo>
                  <a:lnTo>
                    <a:pt x="210" y="849"/>
                  </a:lnTo>
                  <a:lnTo>
                    <a:pt x="257" y="836"/>
                  </a:lnTo>
                  <a:lnTo>
                    <a:pt x="294" y="806"/>
                  </a:lnTo>
                  <a:lnTo>
                    <a:pt x="317" y="758"/>
                  </a:lnTo>
                  <a:lnTo>
                    <a:pt x="324" y="697"/>
                  </a:lnTo>
                  <a:lnTo>
                    <a:pt x="320" y="654"/>
                  </a:lnTo>
                  <a:lnTo>
                    <a:pt x="304" y="602"/>
                  </a:lnTo>
                  <a:lnTo>
                    <a:pt x="280" y="541"/>
                  </a:lnTo>
                  <a:lnTo>
                    <a:pt x="240" y="472"/>
                  </a:lnTo>
                  <a:lnTo>
                    <a:pt x="197" y="394"/>
                  </a:lnTo>
                  <a:lnTo>
                    <a:pt x="167" y="329"/>
                  </a:lnTo>
                  <a:lnTo>
                    <a:pt x="150" y="269"/>
                  </a:lnTo>
                  <a:lnTo>
                    <a:pt x="143" y="217"/>
                  </a:lnTo>
                  <a:lnTo>
                    <a:pt x="153" y="143"/>
                  </a:lnTo>
                  <a:lnTo>
                    <a:pt x="177" y="83"/>
                  </a:lnTo>
                  <a:lnTo>
                    <a:pt x="213" y="39"/>
                  </a:lnTo>
                  <a:lnTo>
                    <a:pt x="267" y="9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8" name="Freeform 194"/>
            <p:cNvSpPr>
              <a:spLocks noEditPoints="1"/>
            </p:cNvSpPr>
            <p:nvPr/>
          </p:nvSpPr>
          <p:spPr bwMode="auto">
            <a:xfrm>
              <a:off x="9022" y="2964"/>
              <a:ext cx="451" cy="1255"/>
            </a:xfrm>
            <a:custGeom>
              <a:avLst/>
              <a:gdLst/>
              <a:ahLst/>
              <a:cxnLst>
                <a:cxn ang="0">
                  <a:pos x="414" y="316"/>
                </a:cxn>
                <a:cxn ang="0">
                  <a:pos x="277" y="1017"/>
                </a:cxn>
                <a:cxn ang="0">
                  <a:pos x="217" y="1169"/>
                </a:cxn>
                <a:cxn ang="0">
                  <a:pos x="137" y="1247"/>
                </a:cxn>
                <a:cxn ang="0">
                  <a:pos x="54" y="1247"/>
                </a:cxn>
                <a:cxn ang="0">
                  <a:pos x="7" y="1199"/>
                </a:cxn>
                <a:cxn ang="0">
                  <a:pos x="0" y="1147"/>
                </a:cxn>
                <a:cxn ang="0">
                  <a:pos x="20" y="1112"/>
                </a:cxn>
                <a:cxn ang="0">
                  <a:pos x="44" y="1104"/>
                </a:cxn>
                <a:cxn ang="0">
                  <a:pos x="80" y="1125"/>
                </a:cxn>
                <a:cxn ang="0">
                  <a:pos x="90" y="1160"/>
                </a:cxn>
                <a:cxn ang="0">
                  <a:pos x="87" y="1177"/>
                </a:cxn>
                <a:cxn ang="0">
                  <a:pos x="80" y="1190"/>
                </a:cxn>
                <a:cxn ang="0">
                  <a:pos x="74" y="1216"/>
                </a:cxn>
                <a:cxn ang="0">
                  <a:pos x="84" y="1225"/>
                </a:cxn>
                <a:cxn ang="0">
                  <a:pos x="117" y="1221"/>
                </a:cxn>
                <a:cxn ang="0">
                  <a:pos x="154" y="1169"/>
                </a:cxn>
                <a:cxn ang="0">
                  <a:pos x="187" y="1047"/>
                </a:cxn>
                <a:cxn ang="0">
                  <a:pos x="284" y="532"/>
                </a:cxn>
                <a:cxn ang="0">
                  <a:pos x="297" y="437"/>
                </a:cxn>
                <a:cxn ang="0">
                  <a:pos x="301" y="398"/>
                </a:cxn>
                <a:cxn ang="0">
                  <a:pos x="287" y="376"/>
                </a:cxn>
                <a:cxn ang="0">
                  <a:pos x="220" y="368"/>
                </a:cxn>
                <a:cxn ang="0">
                  <a:pos x="251" y="342"/>
                </a:cxn>
                <a:cxn ang="0">
                  <a:pos x="344" y="325"/>
                </a:cxn>
                <a:cxn ang="0">
                  <a:pos x="394" y="0"/>
                </a:cxn>
                <a:cxn ang="0">
                  <a:pos x="421" y="13"/>
                </a:cxn>
                <a:cxn ang="0">
                  <a:pos x="451" y="82"/>
                </a:cxn>
                <a:cxn ang="0">
                  <a:pos x="421" y="147"/>
                </a:cxn>
                <a:cxn ang="0">
                  <a:pos x="364" y="147"/>
                </a:cxn>
                <a:cxn ang="0">
                  <a:pos x="341" y="78"/>
                </a:cxn>
                <a:cxn ang="0">
                  <a:pos x="367" y="9"/>
                </a:cxn>
              </a:cxnLst>
              <a:rect l="0" t="0" r="r" b="b"/>
              <a:pathLst>
                <a:path w="451" h="1255">
                  <a:moveTo>
                    <a:pt x="411" y="312"/>
                  </a:moveTo>
                  <a:lnTo>
                    <a:pt x="414" y="316"/>
                  </a:lnTo>
                  <a:lnTo>
                    <a:pt x="301" y="913"/>
                  </a:lnTo>
                  <a:lnTo>
                    <a:pt x="277" y="1017"/>
                  </a:lnTo>
                  <a:lnTo>
                    <a:pt x="247" y="1104"/>
                  </a:lnTo>
                  <a:lnTo>
                    <a:pt x="217" y="1169"/>
                  </a:lnTo>
                  <a:lnTo>
                    <a:pt x="177" y="1216"/>
                  </a:lnTo>
                  <a:lnTo>
                    <a:pt x="137" y="1247"/>
                  </a:lnTo>
                  <a:lnTo>
                    <a:pt x="90" y="1255"/>
                  </a:lnTo>
                  <a:lnTo>
                    <a:pt x="54" y="1247"/>
                  </a:lnTo>
                  <a:lnTo>
                    <a:pt x="27" y="1229"/>
                  </a:lnTo>
                  <a:lnTo>
                    <a:pt x="7" y="1199"/>
                  </a:lnTo>
                  <a:lnTo>
                    <a:pt x="0" y="1164"/>
                  </a:lnTo>
                  <a:lnTo>
                    <a:pt x="0" y="1147"/>
                  </a:lnTo>
                  <a:lnTo>
                    <a:pt x="14" y="1121"/>
                  </a:lnTo>
                  <a:lnTo>
                    <a:pt x="20" y="1112"/>
                  </a:lnTo>
                  <a:lnTo>
                    <a:pt x="30" y="1104"/>
                  </a:lnTo>
                  <a:lnTo>
                    <a:pt x="44" y="1104"/>
                  </a:lnTo>
                  <a:lnTo>
                    <a:pt x="60" y="1108"/>
                  </a:lnTo>
                  <a:lnTo>
                    <a:pt x="80" y="1125"/>
                  </a:lnTo>
                  <a:lnTo>
                    <a:pt x="87" y="1143"/>
                  </a:lnTo>
                  <a:lnTo>
                    <a:pt x="90" y="1160"/>
                  </a:lnTo>
                  <a:lnTo>
                    <a:pt x="90" y="1169"/>
                  </a:lnTo>
                  <a:lnTo>
                    <a:pt x="87" y="1177"/>
                  </a:lnTo>
                  <a:lnTo>
                    <a:pt x="84" y="1182"/>
                  </a:lnTo>
                  <a:lnTo>
                    <a:pt x="80" y="1190"/>
                  </a:lnTo>
                  <a:lnTo>
                    <a:pt x="74" y="1199"/>
                  </a:lnTo>
                  <a:lnTo>
                    <a:pt x="74" y="1216"/>
                  </a:lnTo>
                  <a:lnTo>
                    <a:pt x="80" y="1221"/>
                  </a:lnTo>
                  <a:lnTo>
                    <a:pt x="84" y="1225"/>
                  </a:lnTo>
                  <a:lnTo>
                    <a:pt x="94" y="1225"/>
                  </a:lnTo>
                  <a:lnTo>
                    <a:pt x="117" y="1221"/>
                  </a:lnTo>
                  <a:lnTo>
                    <a:pt x="134" y="1199"/>
                  </a:lnTo>
                  <a:lnTo>
                    <a:pt x="154" y="1169"/>
                  </a:lnTo>
                  <a:lnTo>
                    <a:pt x="170" y="1117"/>
                  </a:lnTo>
                  <a:lnTo>
                    <a:pt x="187" y="1047"/>
                  </a:lnTo>
                  <a:lnTo>
                    <a:pt x="204" y="961"/>
                  </a:lnTo>
                  <a:lnTo>
                    <a:pt x="284" y="532"/>
                  </a:lnTo>
                  <a:lnTo>
                    <a:pt x="294" y="476"/>
                  </a:lnTo>
                  <a:lnTo>
                    <a:pt x="297" y="437"/>
                  </a:lnTo>
                  <a:lnTo>
                    <a:pt x="301" y="415"/>
                  </a:lnTo>
                  <a:lnTo>
                    <a:pt x="301" y="398"/>
                  </a:lnTo>
                  <a:lnTo>
                    <a:pt x="294" y="381"/>
                  </a:lnTo>
                  <a:lnTo>
                    <a:pt x="287" y="376"/>
                  </a:lnTo>
                  <a:lnTo>
                    <a:pt x="267" y="368"/>
                  </a:lnTo>
                  <a:lnTo>
                    <a:pt x="220" y="368"/>
                  </a:lnTo>
                  <a:lnTo>
                    <a:pt x="220" y="346"/>
                  </a:lnTo>
                  <a:lnTo>
                    <a:pt x="251" y="342"/>
                  </a:lnTo>
                  <a:lnTo>
                    <a:pt x="291" y="338"/>
                  </a:lnTo>
                  <a:lnTo>
                    <a:pt x="344" y="325"/>
                  </a:lnTo>
                  <a:lnTo>
                    <a:pt x="411" y="312"/>
                  </a:lnTo>
                  <a:close/>
                  <a:moveTo>
                    <a:pt x="394" y="0"/>
                  </a:moveTo>
                  <a:lnTo>
                    <a:pt x="394" y="4"/>
                  </a:lnTo>
                  <a:lnTo>
                    <a:pt x="421" y="13"/>
                  </a:lnTo>
                  <a:lnTo>
                    <a:pt x="444" y="43"/>
                  </a:lnTo>
                  <a:lnTo>
                    <a:pt x="451" y="82"/>
                  </a:lnTo>
                  <a:lnTo>
                    <a:pt x="444" y="117"/>
                  </a:lnTo>
                  <a:lnTo>
                    <a:pt x="421" y="147"/>
                  </a:lnTo>
                  <a:lnTo>
                    <a:pt x="394" y="156"/>
                  </a:lnTo>
                  <a:lnTo>
                    <a:pt x="364" y="147"/>
                  </a:lnTo>
                  <a:lnTo>
                    <a:pt x="347" y="121"/>
                  </a:lnTo>
                  <a:lnTo>
                    <a:pt x="341" y="78"/>
                  </a:lnTo>
                  <a:lnTo>
                    <a:pt x="347" y="35"/>
                  </a:lnTo>
                  <a:lnTo>
                    <a:pt x="367" y="9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9" name="Freeform 195"/>
            <p:cNvSpPr>
              <a:spLocks/>
            </p:cNvSpPr>
            <p:nvPr/>
          </p:nvSpPr>
          <p:spPr bwMode="auto">
            <a:xfrm>
              <a:off x="9706" y="2241"/>
              <a:ext cx="360" cy="197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0"/>
                </a:cxn>
                <a:cxn ang="0">
                  <a:pos x="27" y="4"/>
                </a:cxn>
                <a:cxn ang="0">
                  <a:pos x="47" y="26"/>
                </a:cxn>
                <a:cxn ang="0">
                  <a:pos x="73" y="52"/>
                </a:cxn>
                <a:cxn ang="0">
                  <a:pos x="107" y="95"/>
                </a:cxn>
                <a:cxn ang="0">
                  <a:pos x="143" y="147"/>
                </a:cxn>
                <a:cxn ang="0">
                  <a:pos x="180" y="212"/>
                </a:cxn>
                <a:cxn ang="0">
                  <a:pos x="217" y="286"/>
                </a:cxn>
                <a:cxn ang="0">
                  <a:pos x="254" y="372"/>
                </a:cxn>
                <a:cxn ang="0">
                  <a:pos x="297" y="506"/>
                </a:cxn>
                <a:cxn ang="0">
                  <a:pos x="324" y="641"/>
                </a:cxn>
                <a:cxn ang="0">
                  <a:pos x="344" y="766"/>
                </a:cxn>
                <a:cxn ang="0">
                  <a:pos x="350" y="883"/>
                </a:cxn>
                <a:cxn ang="0">
                  <a:pos x="354" y="983"/>
                </a:cxn>
                <a:cxn ang="0">
                  <a:pos x="360" y="991"/>
                </a:cxn>
                <a:cxn ang="0">
                  <a:pos x="357" y="1125"/>
                </a:cxn>
                <a:cxn ang="0">
                  <a:pos x="340" y="1273"/>
                </a:cxn>
                <a:cxn ang="0">
                  <a:pos x="310" y="1433"/>
                </a:cxn>
                <a:cxn ang="0">
                  <a:pos x="264" y="1593"/>
                </a:cxn>
                <a:cxn ang="0">
                  <a:pos x="227" y="1680"/>
                </a:cxn>
                <a:cxn ang="0">
                  <a:pos x="190" y="1758"/>
                </a:cxn>
                <a:cxn ang="0">
                  <a:pos x="150" y="1827"/>
                </a:cxn>
                <a:cxn ang="0">
                  <a:pos x="113" y="1879"/>
                </a:cxn>
                <a:cxn ang="0">
                  <a:pos x="80" y="1922"/>
                </a:cxn>
                <a:cxn ang="0">
                  <a:pos x="50" y="1952"/>
                </a:cxn>
                <a:cxn ang="0">
                  <a:pos x="30" y="1974"/>
                </a:cxn>
                <a:cxn ang="0">
                  <a:pos x="20" y="1978"/>
                </a:cxn>
                <a:cxn ang="0">
                  <a:pos x="13" y="1978"/>
                </a:cxn>
                <a:cxn ang="0">
                  <a:pos x="7" y="1974"/>
                </a:cxn>
                <a:cxn ang="0">
                  <a:pos x="3" y="1965"/>
                </a:cxn>
                <a:cxn ang="0">
                  <a:pos x="3" y="1948"/>
                </a:cxn>
                <a:cxn ang="0">
                  <a:pos x="10" y="1939"/>
                </a:cxn>
                <a:cxn ang="0">
                  <a:pos x="13" y="1931"/>
                </a:cxn>
                <a:cxn ang="0">
                  <a:pos x="23" y="1922"/>
                </a:cxn>
                <a:cxn ang="0">
                  <a:pos x="97" y="1809"/>
                </a:cxn>
                <a:cxn ang="0">
                  <a:pos x="153" y="1684"/>
                </a:cxn>
                <a:cxn ang="0">
                  <a:pos x="197" y="1554"/>
                </a:cxn>
                <a:cxn ang="0">
                  <a:pos x="230" y="1416"/>
                </a:cxn>
                <a:cxn ang="0">
                  <a:pos x="250" y="1277"/>
                </a:cxn>
                <a:cxn ang="0">
                  <a:pos x="264" y="1130"/>
                </a:cxn>
                <a:cxn ang="0">
                  <a:pos x="267" y="983"/>
                </a:cxn>
                <a:cxn ang="0">
                  <a:pos x="260" y="818"/>
                </a:cxn>
                <a:cxn ang="0">
                  <a:pos x="247" y="658"/>
                </a:cxn>
                <a:cxn ang="0">
                  <a:pos x="220" y="511"/>
                </a:cxn>
                <a:cxn ang="0">
                  <a:pos x="187" y="381"/>
                </a:cxn>
                <a:cxn ang="0">
                  <a:pos x="143" y="260"/>
                </a:cxn>
                <a:cxn ang="0">
                  <a:pos x="90" y="156"/>
                </a:cxn>
                <a:cxn ang="0">
                  <a:pos x="30" y="65"/>
                </a:cxn>
                <a:cxn ang="0">
                  <a:pos x="20" y="52"/>
                </a:cxn>
                <a:cxn ang="0">
                  <a:pos x="10" y="43"/>
                </a:cxn>
                <a:cxn ang="0">
                  <a:pos x="7" y="35"/>
                </a:cxn>
                <a:cxn ang="0">
                  <a:pos x="0" y="26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10" y="0"/>
                </a:cxn>
              </a:cxnLst>
              <a:rect l="0" t="0" r="r" b="b"/>
              <a:pathLst>
                <a:path w="360" h="1978">
                  <a:moveTo>
                    <a:pt x="10" y="0"/>
                  </a:moveTo>
                  <a:lnTo>
                    <a:pt x="17" y="0"/>
                  </a:lnTo>
                  <a:lnTo>
                    <a:pt x="27" y="4"/>
                  </a:lnTo>
                  <a:lnTo>
                    <a:pt x="47" y="26"/>
                  </a:lnTo>
                  <a:lnTo>
                    <a:pt x="73" y="52"/>
                  </a:lnTo>
                  <a:lnTo>
                    <a:pt x="107" y="95"/>
                  </a:lnTo>
                  <a:lnTo>
                    <a:pt x="143" y="147"/>
                  </a:lnTo>
                  <a:lnTo>
                    <a:pt x="180" y="212"/>
                  </a:lnTo>
                  <a:lnTo>
                    <a:pt x="217" y="286"/>
                  </a:lnTo>
                  <a:lnTo>
                    <a:pt x="254" y="372"/>
                  </a:lnTo>
                  <a:lnTo>
                    <a:pt x="297" y="506"/>
                  </a:lnTo>
                  <a:lnTo>
                    <a:pt x="324" y="641"/>
                  </a:lnTo>
                  <a:lnTo>
                    <a:pt x="344" y="766"/>
                  </a:lnTo>
                  <a:lnTo>
                    <a:pt x="350" y="883"/>
                  </a:lnTo>
                  <a:lnTo>
                    <a:pt x="354" y="983"/>
                  </a:lnTo>
                  <a:lnTo>
                    <a:pt x="360" y="991"/>
                  </a:lnTo>
                  <a:lnTo>
                    <a:pt x="357" y="1125"/>
                  </a:lnTo>
                  <a:lnTo>
                    <a:pt x="340" y="1273"/>
                  </a:lnTo>
                  <a:lnTo>
                    <a:pt x="310" y="1433"/>
                  </a:lnTo>
                  <a:lnTo>
                    <a:pt x="264" y="1593"/>
                  </a:lnTo>
                  <a:lnTo>
                    <a:pt x="227" y="1680"/>
                  </a:lnTo>
                  <a:lnTo>
                    <a:pt x="190" y="1758"/>
                  </a:lnTo>
                  <a:lnTo>
                    <a:pt x="150" y="1827"/>
                  </a:lnTo>
                  <a:lnTo>
                    <a:pt x="113" y="1879"/>
                  </a:lnTo>
                  <a:lnTo>
                    <a:pt x="80" y="1922"/>
                  </a:lnTo>
                  <a:lnTo>
                    <a:pt x="50" y="1952"/>
                  </a:lnTo>
                  <a:lnTo>
                    <a:pt x="30" y="1974"/>
                  </a:lnTo>
                  <a:lnTo>
                    <a:pt x="20" y="1978"/>
                  </a:lnTo>
                  <a:lnTo>
                    <a:pt x="13" y="1978"/>
                  </a:lnTo>
                  <a:lnTo>
                    <a:pt x="7" y="1974"/>
                  </a:lnTo>
                  <a:lnTo>
                    <a:pt x="3" y="1965"/>
                  </a:lnTo>
                  <a:lnTo>
                    <a:pt x="3" y="1948"/>
                  </a:lnTo>
                  <a:lnTo>
                    <a:pt x="10" y="1939"/>
                  </a:lnTo>
                  <a:lnTo>
                    <a:pt x="13" y="1931"/>
                  </a:lnTo>
                  <a:lnTo>
                    <a:pt x="23" y="1922"/>
                  </a:lnTo>
                  <a:lnTo>
                    <a:pt x="97" y="1809"/>
                  </a:lnTo>
                  <a:lnTo>
                    <a:pt x="153" y="1684"/>
                  </a:lnTo>
                  <a:lnTo>
                    <a:pt x="197" y="1554"/>
                  </a:lnTo>
                  <a:lnTo>
                    <a:pt x="230" y="1416"/>
                  </a:lnTo>
                  <a:lnTo>
                    <a:pt x="250" y="1277"/>
                  </a:lnTo>
                  <a:lnTo>
                    <a:pt x="264" y="1130"/>
                  </a:lnTo>
                  <a:lnTo>
                    <a:pt x="267" y="983"/>
                  </a:lnTo>
                  <a:lnTo>
                    <a:pt x="260" y="818"/>
                  </a:lnTo>
                  <a:lnTo>
                    <a:pt x="247" y="658"/>
                  </a:lnTo>
                  <a:lnTo>
                    <a:pt x="220" y="511"/>
                  </a:lnTo>
                  <a:lnTo>
                    <a:pt x="187" y="381"/>
                  </a:lnTo>
                  <a:lnTo>
                    <a:pt x="143" y="260"/>
                  </a:lnTo>
                  <a:lnTo>
                    <a:pt x="90" y="156"/>
                  </a:lnTo>
                  <a:lnTo>
                    <a:pt x="30" y="65"/>
                  </a:lnTo>
                  <a:lnTo>
                    <a:pt x="20" y="52"/>
                  </a:lnTo>
                  <a:lnTo>
                    <a:pt x="10" y="43"/>
                  </a:lnTo>
                  <a:lnTo>
                    <a:pt x="7" y="35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3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0" name="Freeform 196"/>
            <p:cNvSpPr>
              <a:spLocks/>
            </p:cNvSpPr>
            <p:nvPr/>
          </p:nvSpPr>
          <p:spPr bwMode="auto">
            <a:xfrm>
              <a:off x="10750" y="2306"/>
              <a:ext cx="760" cy="1844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40" y="0"/>
                </a:cxn>
                <a:cxn ang="0">
                  <a:pos x="747" y="9"/>
                </a:cxn>
                <a:cxn ang="0">
                  <a:pos x="754" y="13"/>
                </a:cxn>
                <a:cxn ang="0">
                  <a:pos x="760" y="30"/>
                </a:cxn>
                <a:cxn ang="0">
                  <a:pos x="760" y="52"/>
                </a:cxn>
                <a:cxn ang="0">
                  <a:pos x="757" y="56"/>
                </a:cxn>
                <a:cxn ang="0">
                  <a:pos x="754" y="65"/>
                </a:cxn>
                <a:cxn ang="0">
                  <a:pos x="747" y="78"/>
                </a:cxn>
                <a:cxn ang="0">
                  <a:pos x="63" y="1805"/>
                </a:cxn>
                <a:cxn ang="0">
                  <a:pos x="57" y="1818"/>
                </a:cxn>
                <a:cxn ang="0">
                  <a:pos x="53" y="1831"/>
                </a:cxn>
                <a:cxn ang="0">
                  <a:pos x="47" y="1840"/>
                </a:cxn>
                <a:cxn ang="0">
                  <a:pos x="40" y="1844"/>
                </a:cxn>
                <a:cxn ang="0">
                  <a:pos x="30" y="1844"/>
                </a:cxn>
                <a:cxn ang="0">
                  <a:pos x="10" y="1835"/>
                </a:cxn>
                <a:cxn ang="0">
                  <a:pos x="3" y="1827"/>
                </a:cxn>
                <a:cxn ang="0">
                  <a:pos x="0" y="1814"/>
                </a:cxn>
                <a:cxn ang="0">
                  <a:pos x="0" y="1796"/>
                </a:cxn>
                <a:cxn ang="0">
                  <a:pos x="3" y="1792"/>
                </a:cxn>
                <a:cxn ang="0">
                  <a:pos x="3" y="1788"/>
                </a:cxn>
                <a:cxn ang="0">
                  <a:pos x="7" y="1779"/>
                </a:cxn>
                <a:cxn ang="0">
                  <a:pos x="13" y="1766"/>
                </a:cxn>
                <a:cxn ang="0">
                  <a:pos x="697" y="39"/>
                </a:cxn>
                <a:cxn ang="0">
                  <a:pos x="704" y="26"/>
                </a:cxn>
                <a:cxn ang="0">
                  <a:pos x="707" y="13"/>
                </a:cxn>
                <a:cxn ang="0">
                  <a:pos x="714" y="4"/>
                </a:cxn>
                <a:cxn ang="0">
                  <a:pos x="720" y="0"/>
                </a:cxn>
              </a:cxnLst>
              <a:rect l="0" t="0" r="r" b="b"/>
              <a:pathLst>
                <a:path w="760" h="1844">
                  <a:moveTo>
                    <a:pt x="720" y="0"/>
                  </a:moveTo>
                  <a:lnTo>
                    <a:pt x="740" y="0"/>
                  </a:lnTo>
                  <a:lnTo>
                    <a:pt x="747" y="9"/>
                  </a:lnTo>
                  <a:lnTo>
                    <a:pt x="754" y="13"/>
                  </a:lnTo>
                  <a:lnTo>
                    <a:pt x="760" y="30"/>
                  </a:lnTo>
                  <a:lnTo>
                    <a:pt x="760" y="52"/>
                  </a:lnTo>
                  <a:lnTo>
                    <a:pt x="757" y="56"/>
                  </a:lnTo>
                  <a:lnTo>
                    <a:pt x="754" y="65"/>
                  </a:lnTo>
                  <a:lnTo>
                    <a:pt x="747" y="78"/>
                  </a:lnTo>
                  <a:lnTo>
                    <a:pt x="63" y="1805"/>
                  </a:lnTo>
                  <a:lnTo>
                    <a:pt x="57" y="1818"/>
                  </a:lnTo>
                  <a:lnTo>
                    <a:pt x="53" y="1831"/>
                  </a:lnTo>
                  <a:lnTo>
                    <a:pt x="47" y="1840"/>
                  </a:lnTo>
                  <a:lnTo>
                    <a:pt x="40" y="1844"/>
                  </a:lnTo>
                  <a:lnTo>
                    <a:pt x="30" y="1844"/>
                  </a:lnTo>
                  <a:lnTo>
                    <a:pt x="10" y="1835"/>
                  </a:lnTo>
                  <a:lnTo>
                    <a:pt x="3" y="1827"/>
                  </a:lnTo>
                  <a:lnTo>
                    <a:pt x="0" y="1814"/>
                  </a:lnTo>
                  <a:lnTo>
                    <a:pt x="0" y="1796"/>
                  </a:lnTo>
                  <a:lnTo>
                    <a:pt x="3" y="1792"/>
                  </a:lnTo>
                  <a:lnTo>
                    <a:pt x="3" y="1788"/>
                  </a:lnTo>
                  <a:lnTo>
                    <a:pt x="7" y="1779"/>
                  </a:lnTo>
                  <a:lnTo>
                    <a:pt x="13" y="1766"/>
                  </a:lnTo>
                  <a:lnTo>
                    <a:pt x="697" y="39"/>
                  </a:lnTo>
                  <a:lnTo>
                    <a:pt x="704" y="26"/>
                  </a:lnTo>
                  <a:lnTo>
                    <a:pt x="707" y="13"/>
                  </a:lnTo>
                  <a:lnTo>
                    <a:pt x="714" y="4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1" name="Freeform 197"/>
            <p:cNvSpPr>
              <a:spLocks noEditPoints="1"/>
            </p:cNvSpPr>
            <p:nvPr/>
          </p:nvSpPr>
          <p:spPr bwMode="auto">
            <a:xfrm>
              <a:off x="10617" y="2999"/>
              <a:ext cx="1020" cy="463"/>
            </a:xfrm>
            <a:custGeom>
              <a:avLst/>
              <a:gdLst/>
              <a:ahLst/>
              <a:cxnLst>
                <a:cxn ang="0">
                  <a:pos x="36" y="385"/>
                </a:cxn>
                <a:cxn ang="0">
                  <a:pos x="980" y="385"/>
                </a:cxn>
                <a:cxn ang="0">
                  <a:pos x="1000" y="389"/>
                </a:cxn>
                <a:cxn ang="0">
                  <a:pos x="1010" y="402"/>
                </a:cxn>
                <a:cxn ang="0">
                  <a:pos x="1017" y="424"/>
                </a:cxn>
                <a:cxn ang="0">
                  <a:pos x="1017" y="437"/>
                </a:cxn>
                <a:cxn ang="0">
                  <a:pos x="1013" y="445"/>
                </a:cxn>
                <a:cxn ang="0">
                  <a:pos x="1007" y="454"/>
                </a:cxn>
                <a:cxn ang="0">
                  <a:pos x="1000" y="458"/>
                </a:cxn>
                <a:cxn ang="0">
                  <a:pos x="990" y="463"/>
                </a:cxn>
                <a:cxn ang="0">
                  <a:pos x="26" y="463"/>
                </a:cxn>
                <a:cxn ang="0">
                  <a:pos x="16" y="458"/>
                </a:cxn>
                <a:cxn ang="0">
                  <a:pos x="10" y="454"/>
                </a:cxn>
                <a:cxn ang="0">
                  <a:pos x="6" y="445"/>
                </a:cxn>
                <a:cxn ang="0">
                  <a:pos x="0" y="437"/>
                </a:cxn>
                <a:cxn ang="0">
                  <a:pos x="0" y="424"/>
                </a:cxn>
                <a:cxn ang="0">
                  <a:pos x="6" y="402"/>
                </a:cxn>
                <a:cxn ang="0">
                  <a:pos x="16" y="389"/>
                </a:cxn>
                <a:cxn ang="0">
                  <a:pos x="36" y="385"/>
                </a:cxn>
                <a:cxn ang="0">
                  <a:pos x="33" y="0"/>
                </a:cxn>
                <a:cxn ang="0">
                  <a:pos x="993" y="0"/>
                </a:cxn>
                <a:cxn ang="0">
                  <a:pos x="1003" y="4"/>
                </a:cxn>
                <a:cxn ang="0">
                  <a:pos x="1010" y="8"/>
                </a:cxn>
                <a:cxn ang="0">
                  <a:pos x="1017" y="17"/>
                </a:cxn>
                <a:cxn ang="0">
                  <a:pos x="1020" y="26"/>
                </a:cxn>
                <a:cxn ang="0">
                  <a:pos x="1020" y="39"/>
                </a:cxn>
                <a:cxn ang="0">
                  <a:pos x="1013" y="60"/>
                </a:cxn>
                <a:cxn ang="0">
                  <a:pos x="1003" y="73"/>
                </a:cxn>
                <a:cxn ang="0">
                  <a:pos x="983" y="77"/>
                </a:cxn>
                <a:cxn ang="0">
                  <a:pos x="43" y="77"/>
                </a:cxn>
                <a:cxn ang="0">
                  <a:pos x="23" y="73"/>
                </a:cxn>
                <a:cxn ang="0">
                  <a:pos x="13" y="60"/>
                </a:cxn>
                <a:cxn ang="0">
                  <a:pos x="6" y="39"/>
                </a:cxn>
                <a:cxn ang="0">
                  <a:pos x="6" y="26"/>
                </a:cxn>
                <a:cxn ang="0">
                  <a:pos x="13" y="17"/>
                </a:cxn>
                <a:cxn ang="0">
                  <a:pos x="16" y="8"/>
                </a:cxn>
                <a:cxn ang="0">
                  <a:pos x="23" y="4"/>
                </a:cxn>
                <a:cxn ang="0">
                  <a:pos x="33" y="0"/>
                </a:cxn>
              </a:cxnLst>
              <a:rect l="0" t="0" r="r" b="b"/>
              <a:pathLst>
                <a:path w="1020" h="463">
                  <a:moveTo>
                    <a:pt x="36" y="385"/>
                  </a:moveTo>
                  <a:lnTo>
                    <a:pt x="980" y="385"/>
                  </a:lnTo>
                  <a:lnTo>
                    <a:pt x="1000" y="389"/>
                  </a:lnTo>
                  <a:lnTo>
                    <a:pt x="1010" y="402"/>
                  </a:lnTo>
                  <a:lnTo>
                    <a:pt x="1017" y="424"/>
                  </a:lnTo>
                  <a:lnTo>
                    <a:pt x="1017" y="437"/>
                  </a:lnTo>
                  <a:lnTo>
                    <a:pt x="1013" y="445"/>
                  </a:lnTo>
                  <a:lnTo>
                    <a:pt x="1007" y="454"/>
                  </a:lnTo>
                  <a:lnTo>
                    <a:pt x="1000" y="458"/>
                  </a:lnTo>
                  <a:lnTo>
                    <a:pt x="990" y="463"/>
                  </a:lnTo>
                  <a:lnTo>
                    <a:pt x="26" y="463"/>
                  </a:lnTo>
                  <a:lnTo>
                    <a:pt x="16" y="458"/>
                  </a:lnTo>
                  <a:lnTo>
                    <a:pt x="10" y="454"/>
                  </a:lnTo>
                  <a:lnTo>
                    <a:pt x="6" y="445"/>
                  </a:lnTo>
                  <a:lnTo>
                    <a:pt x="0" y="437"/>
                  </a:lnTo>
                  <a:lnTo>
                    <a:pt x="0" y="424"/>
                  </a:lnTo>
                  <a:lnTo>
                    <a:pt x="6" y="402"/>
                  </a:lnTo>
                  <a:lnTo>
                    <a:pt x="16" y="389"/>
                  </a:lnTo>
                  <a:lnTo>
                    <a:pt x="36" y="385"/>
                  </a:lnTo>
                  <a:close/>
                  <a:moveTo>
                    <a:pt x="33" y="0"/>
                  </a:moveTo>
                  <a:lnTo>
                    <a:pt x="993" y="0"/>
                  </a:lnTo>
                  <a:lnTo>
                    <a:pt x="1003" y="4"/>
                  </a:lnTo>
                  <a:lnTo>
                    <a:pt x="1010" y="8"/>
                  </a:lnTo>
                  <a:lnTo>
                    <a:pt x="1017" y="17"/>
                  </a:lnTo>
                  <a:lnTo>
                    <a:pt x="1020" y="26"/>
                  </a:lnTo>
                  <a:lnTo>
                    <a:pt x="1020" y="39"/>
                  </a:lnTo>
                  <a:lnTo>
                    <a:pt x="1013" y="60"/>
                  </a:lnTo>
                  <a:lnTo>
                    <a:pt x="1003" y="73"/>
                  </a:lnTo>
                  <a:lnTo>
                    <a:pt x="983" y="77"/>
                  </a:lnTo>
                  <a:lnTo>
                    <a:pt x="43" y="77"/>
                  </a:lnTo>
                  <a:lnTo>
                    <a:pt x="23" y="73"/>
                  </a:lnTo>
                  <a:lnTo>
                    <a:pt x="13" y="60"/>
                  </a:lnTo>
                  <a:lnTo>
                    <a:pt x="6" y="39"/>
                  </a:lnTo>
                  <a:lnTo>
                    <a:pt x="6" y="26"/>
                  </a:lnTo>
                  <a:lnTo>
                    <a:pt x="13" y="17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2" name="Freeform 198"/>
            <p:cNvSpPr>
              <a:spLocks noEditPoints="1"/>
            </p:cNvSpPr>
            <p:nvPr/>
          </p:nvSpPr>
          <p:spPr bwMode="auto">
            <a:xfrm>
              <a:off x="12101" y="2388"/>
              <a:ext cx="690" cy="1364"/>
            </a:xfrm>
            <a:custGeom>
              <a:avLst/>
              <a:gdLst/>
              <a:ahLst/>
              <a:cxnLst>
                <a:cxn ang="0">
                  <a:pos x="303" y="56"/>
                </a:cxn>
                <a:cxn ang="0">
                  <a:pos x="230" y="139"/>
                </a:cxn>
                <a:cxn ang="0">
                  <a:pos x="180" y="303"/>
                </a:cxn>
                <a:cxn ang="0">
                  <a:pos x="153" y="541"/>
                </a:cxn>
                <a:cxn ang="0">
                  <a:pos x="153" y="831"/>
                </a:cxn>
                <a:cxn ang="0">
                  <a:pos x="176" y="1065"/>
                </a:cxn>
                <a:cxn ang="0">
                  <a:pos x="226" y="1221"/>
                </a:cxn>
                <a:cxn ang="0">
                  <a:pos x="300" y="1303"/>
                </a:cxn>
                <a:cxn ang="0">
                  <a:pos x="393" y="1303"/>
                </a:cxn>
                <a:cxn ang="0">
                  <a:pos x="467" y="1221"/>
                </a:cxn>
                <a:cxn ang="0">
                  <a:pos x="517" y="1065"/>
                </a:cxn>
                <a:cxn ang="0">
                  <a:pos x="540" y="831"/>
                </a:cxn>
                <a:cxn ang="0">
                  <a:pos x="540" y="541"/>
                </a:cxn>
                <a:cxn ang="0">
                  <a:pos x="513" y="308"/>
                </a:cxn>
                <a:cxn ang="0">
                  <a:pos x="463" y="143"/>
                </a:cxn>
                <a:cxn ang="0">
                  <a:pos x="390" y="61"/>
                </a:cxn>
                <a:cxn ang="0">
                  <a:pos x="350" y="48"/>
                </a:cxn>
                <a:cxn ang="0">
                  <a:pos x="353" y="0"/>
                </a:cxn>
                <a:cxn ang="0">
                  <a:pos x="490" y="52"/>
                </a:cxn>
                <a:cxn ang="0">
                  <a:pos x="597" y="191"/>
                </a:cxn>
                <a:cxn ang="0">
                  <a:pos x="667" y="407"/>
                </a:cxn>
                <a:cxn ang="0">
                  <a:pos x="690" y="684"/>
                </a:cxn>
                <a:cxn ang="0">
                  <a:pos x="670" y="914"/>
                </a:cxn>
                <a:cxn ang="0">
                  <a:pos x="620" y="1117"/>
                </a:cxn>
                <a:cxn ang="0">
                  <a:pos x="543" y="1260"/>
                </a:cxn>
                <a:cxn ang="0">
                  <a:pos x="453" y="1338"/>
                </a:cxn>
                <a:cxn ang="0">
                  <a:pos x="347" y="1364"/>
                </a:cxn>
                <a:cxn ang="0">
                  <a:pos x="223" y="1329"/>
                </a:cxn>
                <a:cxn ang="0">
                  <a:pos x="123" y="1230"/>
                </a:cxn>
                <a:cxn ang="0">
                  <a:pos x="60" y="1082"/>
                </a:cxn>
                <a:cxn ang="0">
                  <a:pos x="16" y="888"/>
                </a:cxn>
                <a:cxn ang="0">
                  <a:pos x="0" y="671"/>
                </a:cxn>
                <a:cxn ang="0">
                  <a:pos x="20" y="446"/>
                </a:cxn>
                <a:cxn ang="0">
                  <a:pos x="70" y="247"/>
                </a:cxn>
                <a:cxn ang="0">
                  <a:pos x="146" y="104"/>
                </a:cxn>
                <a:cxn ang="0">
                  <a:pos x="240" y="26"/>
                </a:cxn>
                <a:cxn ang="0">
                  <a:pos x="350" y="0"/>
                </a:cxn>
              </a:cxnLst>
              <a:rect l="0" t="0" r="r" b="b"/>
              <a:pathLst>
                <a:path w="690" h="1364">
                  <a:moveTo>
                    <a:pt x="350" y="48"/>
                  </a:moveTo>
                  <a:lnTo>
                    <a:pt x="303" y="56"/>
                  </a:lnTo>
                  <a:lnTo>
                    <a:pt x="263" y="87"/>
                  </a:lnTo>
                  <a:lnTo>
                    <a:pt x="230" y="139"/>
                  </a:lnTo>
                  <a:lnTo>
                    <a:pt x="200" y="212"/>
                  </a:lnTo>
                  <a:lnTo>
                    <a:pt x="180" y="303"/>
                  </a:lnTo>
                  <a:lnTo>
                    <a:pt x="163" y="411"/>
                  </a:lnTo>
                  <a:lnTo>
                    <a:pt x="153" y="541"/>
                  </a:lnTo>
                  <a:lnTo>
                    <a:pt x="150" y="688"/>
                  </a:lnTo>
                  <a:lnTo>
                    <a:pt x="153" y="831"/>
                  </a:lnTo>
                  <a:lnTo>
                    <a:pt x="163" y="961"/>
                  </a:lnTo>
                  <a:lnTo>
                    <a:pt x="176" y="1065"/>
                  </a:lnTo>
                  <a:lnTo>
                    <a:pt x="200" y="1156"/>
                  </a:lnTo>
                  <a:lnTo>
                    <a:pt x="226" y="1221"/>
                  </a:lnTo>
                  <a:lnTo>
                    <a:pt x="260" y="1273"/>
                  </a:lnTo>
                  <a:lnTo>
                    <a:pt x="300" y="1303"/>
                  </a:lnTo>
                  <a:lnTo>
                    <a:pt x="347" y="1312"/>
                  </a:lnTo>
                  <a:lnTo>
                    <a:pt x="393" y="1303"/>
                  </a:lnTo>
                  <a:lnTo>
                    <a:pt x="433" y="1273"/>
                  </a:lnTo>
                  <a:lnTo>
                    <a:pt x="467" y="1221"/>
                  </a:lnTo>
                  <a:lnTo>
                    <a:pt x="493" y="1156"/>
                  </a:lnTo>
                  <a:lnTo>
                    <a:pt x="517" y="1065"/>
                  </a:lnTo>
                  <a:lnTo>
                    <a:pt x="530" y="961"/>
                  </a:lnTo>
                  <a:lnTo>
                    <a:pt x="540" y="831"/>
                  </a:lnTo>
                  <a:lnTo>
                    <a:pt x="543" y="688"/>
                  </a:lnTo>
                  <a:lnTo>
                    <a:pt x="540" y="541"/>
                  </a:lnTo>
                  <a:lnTo>
                    <a:pt x="530" y="416"/>
                  </a:lnTo>
                  <a:lnTo>
                    <a:pt x="513" y="308"/>
                  </a:lnTo>
                  <a:lnTo>
                    <a:pt x="493" y="217"/>
                  </a:lnTo>
                  <a:lnTo>
                    <a:pt x="463" y="143"/>
                  </a:lnTo>
                  <a:lnTo>
                    <a:pt x="430" y="95"/>
                  </a:lnTo>
                  <a:lnTo>
                    <a:pt x="390" y="61"/>
                  </a:lnTo>
                  <a:lnTo>
                    <a:pt x="347" y="52"/>
                  </a:lnTo>
                  <a:lnTo>
                    <a:pt x="350" y="48"/>
                  </a:lnTo>
                  <a:close/>
                  <a:moveTo>
                    <a:pt x="350" y="0"/>
                  </a:moveTo>
                  <a:lnTo>
                    <a:pt x="353" y="0"/>
                  </a:lnTo>
                  <a:lnTo>
                    <a:pt x="423" y="13"/>
                  </a:lnTo>
                  <a:lnTo>
                    <a:pt x="490" y="52"/>
                  </a:lnTo>
                  <a:lnTo>
                    <a:pt x="547" y="108"/>
                  </a:lnTo>
                  <a:lnTo>
                    <a:pt x="597" y="191"/>
                  </a:lnTo>
                  <a:lnTo>
                    <a:pt x="637" y="290"/>
                  </a:lnTo>
                  <a:lnTo>
                    <a:pt x="667" y="407"/>
                  </a:lnTo>
                  <a:lnTo>
                    <a:pt x="683" y="541"/>
                  </a:lnTo>
                  <a:lnTo>
                    <a:pt x="690" y="684"/>
                  </a:lnTo>
                  <a:lnTo>
                    <a:pt x="687" y="801"/>
                  </a:lnTo>
                  <a:lnTo>
                    <a:pt x="670" y="914"/>
                  </a:lnTo>
                  <a:lnTo>
                    <a:pt x="650" y="1022"/>
                  </a:lnTo>
                  <a:lnTo>
                    <a:pt x="620" y="1117"/>
                  </a:lnTo>
                  <a:lnTo>
                    <a:pt x="583" y="1195"/>
                  </a:lnTo>
                  <a:lnTo>
                    <a:pt x="543" y="1260"/>
                  </a:lnTo>
                  <a:lnTo>
                    <a:pt x="500" y="1307"/>
                  </a:lnTo>
                  <a:lnTo>
                    <a:pt x="453" y="1338"/>
                  </a:lnTo>
                  <a:lnTo>
                    <a:pt x="403" y="1359"/>
                  </a:lnTo>
                  <a:lnTo>
                    <a:pt x="347" y="1364"/>
                  </a:lnTo>
                  <a:lnTo>
                    <a:pt x="283" y="1355"/>
                  </a:lnTo>
                  <a:lnTo>
                    <a:pt x="223" y="1329"/>
                  </a:lnTo>
                  <a:lnTo>
                    <a:pt x="170" y="1286"/>
                  </a:lnTo>
                  <a:lnTo>
                    <a:pt x="123" y="1230"/>
                  </a:lnTo>
                  <a:lnTo>
                    <a:pt x="90" y="1165"/>
                  </a:lnTo>
                  <a:lnTo>
                    <a:pt x="60" y="1082"/>
                  </a:lnTo>
                  <a:lnTo>
                    <a:pt x="33" y="991"/>
                  </a:lnTo>
                  <a:lnTo>
                    <a:pt x="16" y="888"/>
                  </a:lnTo>
                  <a:lnTo>
                    <a:pt x="3" y="779"/>
                  </a:lnTo>
                  <a:lnTo>
                    <a:pt x="0" y="671"/>
                  </a:lnTo>
                  <a:lnTo>
                    <a:pt x="3" y="559"/>
                  </a:lnTo>
                  <a:lnTo>
                    <a:pt x="20" y="446"/>
                  </a:lnTo>
                  <a:lnTo>
                    <a:pt x="40" y="342"/>
                  </a:lnTo>
                  <a:lnTo>
                    <a:pt x="70" y="247"/>
                  </a:lnTo>
                  <a:lnTo>
                    <a:pt x="106" y="169"/>
                  </a:lnTo>
                  <a:lnTo>
                    <a:pt x="146" y="104"/>
                  </a:lnTo>
                  <a:lnTo>
                    <a:pt x="190" y="56"/>
                  </a:lnTo>
                  <a:lnTo>
                    <a:pt x="240" y="26"/>
                  </a:lnTo>
                  <a:lnTo>
                    <a:pt x="290" y="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3" name="Freeform 199"/>
            <p:cNvSpPr>
              <a:spLocks/>
            </p:cNvSpPr>
            <p:nvPr/>
          </p:nvSpPr>
          <p:spPr bwMode="auto">
            <a:xfrm>
              <a:off x="12961" y="3514"/>
              <a:ext cx="160" cy="20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" y="8"/>
                </a:cxn>
                <a:cxn ang="0">
                  <a:pos x="137" y="30"/>
                </a:cxn>
                <a:cxn ang="0">
                  <a:pos x="154" y="65"/>
                </a:cxn>
                <a:cxn ang="0">
                  <a:pos x="160" y="104"/>
                </a:cxn>
                <a:cxn ang="0">
                  <a:pos x="154" y="143"/>
                </a:cxn>
                <a:cxn ang="0">
                  <a:pos x="137" y="177"/>
                </a:cxn>
                <a:cxn ang="0">
                  <a:pos x="110" y="199"/>
                </a:cxn>
                <a:cxn ang="0">
                  <a:pos x="80" y="207"/>
                </a:cxn>
                <a:cxn ang="0">
                  <a:pos x="50" y="199"/>
                </a:cxn>
                <a:cxn ang="0">
                  <a:pos x="24" y="177"/>
                </a:cxn>
                <a:cxn ang="0">
                  <a:pos x="7" y="143"/>
                </a:cxn>
                <a:cxn ang="0">
                  <a:pos x="0" y="104"/>
                </a:cxn>
                <a:cxn ang="0">
                  <a:pos x="7" y="65"/>
                </a:cxn>
                <a:cxn ang="0">
                  <a:pos x="24" y="30"/>
                </a:cxn>
                <a:cxn ang="0">
                  <a:pos x="50" y="8"/>
                </a:cxn>
                <a:cxn ang="0">
                  <a:pos x="80" y="0"/>
                </a:cxn>
              </a:cxnLst>
              <a:rect l="0" t="0" r="r" b="b"/>
              <a:pathLst>
                <a:path w="160" h="207">
                  <a:moveTo>
                    <a:pt x="80" y="0"/>
                  </a:moveTo>
                  <a:lnTo>
                    <a:pt x="110" y="8"/>
                  </a:lnTo>
                  <a:lnTo>
                    <a:pt x="137" y="30"/>
                  </a:lnTo>
                  <a:lnTo>
                    <a:pt x="154" y="65"/>
                  </a:lnTo>
                  <a:lnTo>
                    <a:pt x="160" y="104"/>
                  </a:lnTo>
                  <a:lnTo>
                    <a:pt x="154" y="143"/>
                  </a:lnTo>
                  <a:lnTo>
                    <a:pt x="137" y="177"/>
                  </a:lnTo>
                  <a:lnTo>
                    <a:pt x="110" y="199"/>
                  </a:lnTo>
                  <a:lnTo>
                    <a:pt x="80" y="207"/>
                  </a:lnTo>
                  <a:lnTo>
                    <a:pt x="50" y="199"/>
                  </a:lnTo>
                  <a:lnTo>
                    <a:pt x="24" y="177"/>
                  </a:lnTo>
                  <a:lnTo>
                    <a:pt x="7" y="143"/>
                  </a:lnTo>
                  <a:lnTo>
                    <a:pt x="0" y="104"/>
                  </a:lnTo>
                  <a:lnTo>
                    <a:pt x="7" y="65"/>
                  </a:lnTo>
                  <a:lnTo>
                    <a:pt x="24" y="30"/>
                  </a:lnTo>
                  <a:lnTo>
                    <a:pt x="50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46" name="Group 20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71800" y="5193196"/>
            <a:ext cx="1920240" cy="548640"/>
            <a:chOff x="2168" y="3598"/>
            <a:chExt cx="9289" cy="2956"/>
          </a:xfrm>
        </p:grpSpPr>
        <p:sp>
          <p:nvSpPr>
            <p:cNvPr id="6348" name="Freeform 204"/>
            <p:cNvSpPr>
              <a:spLocks/>
            </p:cNvSpPr>
            <p:nvPr/>
          </p:nvSpPr>
          <p:spPr bwMode="auto">
            <a:xfrm>
              <a:off x="2243" y="4307"/>
              <a:ext cx="618" cy="727"/>
            </a:xfrm>
            <a:custGeom>
              <a:avLst/>
              <a:gdLst/>
              <a:ahLst/>
              <a:cxnLst>
                <a:cxn ang="0">
                  <a:pos x="618" y="0"/>
                </a:cxn>
                <a:cxn ang="0">
                  <a:pos x="459" y="127"/>
                </a:cxn>
                <a:cxn ang="0">
                  <a:pos x="431" y="275"/>
                </a:cxn>
                <a:cxn ang="0">
                  <a:pos x="405" y="445"/>
                </a:cxn>
                <a:cxn ang="0">
                  <a:pos x="399" y="514"/>
                </a:cxn>
                <a:cxn ang="0">
                  <a:pos x="416" y="565"/>
                </a:cxn>
                <a:cxn ang="0">
                  <a:pos x="457" y="590"/>
                </a:cxn>
                <a:cxn ang="0">
                  <a:pos x="503" y="565"/>
                </a:cxn>
                <a:cxn ang="0">
                  <a:pos x="534" y="485"/>
                </a:cxn>
                <a:cxn ang="0">
                  <a:pos x="552" y="528"/>
                </a:cxn>
                <a:cxn ang="0">
                  <a:pos x="532" y="594"/>
                </a:cxn>
                <a:cxn ang="0">
                  <a:pos x="488" y="666"/>
                </a:cxn>
                <a:cxn ang="0">
                  <a:pos x="425" y="720"/>
                </a:cxn>
                <a:cxn ang="0">
                  <a:pos x="361" y="720"/>
                </a:cxn>
                <a:cxn ang="0">
                  <a:pos x="321" y="659"/>
                </a:cxn>
                <a:cxn ang="0">
                  <a:pos x="309" y="547"/>
                </a:cxn>
                <a:cxn ang="0">
                  <a:pos x="324" y="413"/>
                </a:cxn>
                <a:cxn ang="0">
                  <a:pos x="350" y="272"/>
                </a:cxn>
                <a:cxn ang="0">
                  <a:pos x="384" y="123"/>
                </a:cxn>
                <a:cxn ang="0">
                  <a:pos x="223" y="308"/>
                </a:cxn>
                <a:cxn ang="0">
                  <a:pos x="191" y="449"/>
                </a:cxn>
                <a:cxn ang="0">
                  <a:pos x="150" y="608"/>
                </a:cxn>
                <a:cxn ang="0">
                  <a:pos x="116" y="684"/>
                </a:cxn>
                <a:cxn ang="0">
                  <a:pos x="52" y="727"/>
                </a:cxn>
                <a:cxn ang="0">
                  <a:pos x="12" y="702"/>
                </a:cxn>
                <a:cxn ang="0">
                  <a:pos x="0" y="648"/>
                </a:cxn>
                <a:cxn ang="0">
                  <a:pos x="15" y="604"/>
                </a:cxn>
                <a:cxn ang="0">
                  <a:pos x="58" y="554"/>
                </a:cxn>
                <a:cxn ang="0">
                  <a:pos x="119" y="478"/>
                </a:cxn>
                <a:cxn ang="0">
                  <a:pos x="202" y="123"/>
                </a:cxn>
                <a:cxn ang="0">
                  <a:pos x="122" y="127"/>
                </a:cxn>
                <a:cxn ang="0">
                  <a:pos x="75" y="152"/>
                </a:cxn>
                <a:cxn ang="0">
                  <a:pos x="26" y="214"/>
                </a:cxn>
                <a:cxn ang="0">
                  <a:pos x="32" y="159"/>
                </a:cxn>
                <a:cxn ang="0">
                  <a:pos x="75" y="80"/>
                </a:cxn>
                <a:cxn ang="0">
                  <a:pos x="127" y="26"/>
                </a:cxn>
                <a:cxn ang="0">
                  <a:pos x="182" y="4"/>
                </a:cxn>
              </a:cxnLst>
              <a:rect l="0" t="0" r="r" b="b"/>
              <a:pathLst>
                <a:path w="618" h="727">
                  <a:moveTo>
                    <a:pt x="223" y="0"/>
                  </a:moveTo>
                  <a:lnTo>
                    <a:pt x="618" y="0"/>
                  </a:lnTo>
                  <a:lnTo>
                    <a:pt x="601" y="127"/>
                  </a:lnTo>
                  <a:lnTo>
                    <a:pt x="459" y="127"/>
                  </a:lnTo>
                  <a:lnTo>
                    <a:pt x="445" y="196"/>
                  </a:lnTo>
                  <a:lnTo>
                    <a:pt x="431" y="275"/>
                  </a:lnTo>
                  <a:lnTo>
                    <a:pt x="416" y="362"/>
                  </a:lnTo>
                  <a:lnTo>
                    <a:pt x="405" y="445"/>
                  </a:lnTo>
                  <a:lnTo>
                    <a:pt x="399" y="485"/>
                  </a:lnTo>
                  <a:lnTo>
                    <a:pt x="399" y="514"/>
                  </a:lnTo>
                  <a:lnTo>
                    <a:pt x="405" y="539"/>
                  </a:lnTo>
                  <a:lnTo>
                    <a:pt x="416" y="565"/>
                  </a:lnTo>
                  <a:lnTo>
                    <a:pt x="433" y="583"/>
                  </a:lnTo>
                  <a:lnTo>
                    <a:pt x="457" y="590"/>
                  </a:lnTo>
                  <a:lnTo>
                    <a:pt x="483" y="583"/>
                  </a:lnTo>
                  <a:lnTo>
                    <a:pt x="503" y="565"/>
                  </a:lnTo>
                  <a:lnTo>
                    <a:pt x="520" y="532"/>
                  </a:lnTo>
                  <a:lnTo>
                    <a:pt x="534" y="485"/>
                  </a:lnTo>
                  <a:lnTo>
                    <a:pt x="560" y="485"/>
                  </a:lnTo>
                  <a:lnTo>
                    <a:pt x="552" y="528"/>
                  </a:lnTo>
                  <a:lnTo>
                    <a:pt x="540" y="565"/>
                  </a:lnTo>
                  <a:lnTo>
                    <a:pt x="532" y="594"/>
                  </a:lnTo>
                  <a:lnTo>
                    <a:pt x="517" y="623"/>
                  </a:lnTo>
                  <a:lnTo>
                    <a:pt x="488" y="666"/>
                  </a:lnTo>
                  <a:lnTo>
                    <a:pt x="459" y="699"/>
                  </a:lnTo>
                  <a:lnTo>
                    <a:pt x="425" y="720"/>
                  </a:lnTo>
                  <a:lnTo>
                    <a:pt x="393" y="727"/>
                  </a:lnTo>
                  <a:lnTo>
                    <a:pt x="361" y="720"/>
                  </a:lnTo>
                  <a:lnTo>
                    <a:pt x="338" y="695"/>
                  </a:lnTo>
                  <a:lnTo>
                    <a:pt x="321" y="659"/>
                  </a:lnTo>
                  <a:lnTo>
                    <a:pt x="312" y="608"/>
                  </a:lnTo>
                  <a:lnTo>
                    <a:pt x="309" y="547"/>
                  </a:lnTo>
                  <a:lnTo>
                    <a:pt x="315" y="471"/>
                  </a:lnTo>
                  <a:lnTo>
                    <a:pt x="324" y="413"/>
                  </a:lnTo>
                  <a:lnTo>
                    <a:pt x="335" y="344"/>
                  </a:lnTo>
                  <a:lnTo>
                    <a:pt x="350" y="272"/>
                  </a:lnTo>
                  <a:lnTo>
                    <a:pt x="367" y="196"/>
                  </a:lnTo>
                  <a:lnTo>
                    <a:pt x="384" y="123"/>
                  </a:lnTo>
                  <a:lnTo>
                    <a:pt x="260" y="123"/>
                  </a:lnTo>
                  <a:lnTo>
                    <a:pt x="223" y="308"/>
                  </a:lnTo>
                  <a:lnTo>
                    <a:pt x="205" y="380"/>
                  </a:lnTo>
                  <a:lnTo>
                    <a:pt x="191" y="449"/>
                  </a:lnTo>
                  <a:lnTo>
                    <a:pt x="176" y="510"/>
                  </a:lnTo>
                  <a:lnTo>
                    <a:pt x="150" y="608"/>
                  </a:lnTo>
                  <a:lnTo>
                    <a:pt x="142" y="633"/>
                  </a:lnTo>
                  <a:lnTo>
                    <a:pt x="116" y="684"/>
                  </a:lnTo>
                  <a:lnTo>
                    <a:pt x="87" y="717"/>
                  </a:lnTo>
                  <a:lnTo>
                    <a:pt x="52" y="727"/>
                  </a:lnTo>
                  <a:lnTo>
                    <a:pt x="29" y="720"/>
                  </a:lnTo>
                  <a:lnTo>
                    <a:pt x="12" y="702"/>
                  </a:lnTo>
                  <a:lnTo>
                    <a:pt x="0" y="677"/>
                  </a:lnTo>
                  <a:lnTo>
                    <a:pt x="0" y="648"/>
                  </a:lnTo>
                  <a:lnTo>
                    <a:pt x="6" y="626"/>
                  </a:lnTo>
                  <a:lnTo>
                    <a:pt x="15" y="604"/>
                  </a:lnTo>
                  <a:lnTo>
                    <a:pt x="32" y="579"/>
                  </a:lnTo>
                  <a:lnTo>
                    <a:pt x="58" y="554"/>
                  </a:lnTo>
                  <a:lnTo>
                    <a:pt x="93" y="514"/>
                  </a:lnTo>
                  <a:lnTo>
                    <a:pt x="119" y="478"/>
                  </a:lnTo>
                  <a:lnTo>
                    <a:pt x="130" y="438"/>
                  </a:lnTo>
                  <a:lnTo>
                    <a:pt x="202" y="123"/>
                  </a:lnTo>
                  <a:lnTo>
                    <a:pt x="150" y="123"/>
                  </a:lnTo>
                  <a:lnTo>
                    <a:pt x="122" y="127"/>
                  </a:lnTo>
                  <a:lnTo>
                    <a:pt x="96" y="134"/>
                  </a:lnTo>
                  <a:lnTo>
                    <a:pt x="75" y="152"/>
                  </a:lnTo>
                  <a:lnTo>
                    <a:pt x="52" y="178"/>
                  </a:lnTo>
                  <a:lnTo>
                    <a:pt x="26" y="214"/>
                  </a:lnTo>
                  <a:lnTo>
                    <a:pt x="9" y="217"/>
                  </a:lnTo>
                  <a:lnTo>
                    <a:pt x="32" y="159"/>
                  </a:lnTo>
                  <a:lnTo>
                    <a:pt x="52" y="116"/>
                  </a:lnTo>
                  <a:lnTo>
                    <a:pt x="75" y="80"/>
                  </a:lnTo>
                  <a:lnTo>
                    <a:pt x="101" y="51"/>
                  </a:lnTo>
                  <a:lnTo>
                    <a:pt x="127" y="26"/>
                  </a:lnTo>
                  <a:lnTo>
                    <a:pt x="153" y="11"/>
                  </a:lnTo>
                  <a:lnTo>
                    <a:pt x="182" y="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" name="Freeform 205"/>
            <p:cNvSpPr>
              <a:spLocks noEditPoints="1"/>
            </p:cNvSpPr>
            <p:nvPr/>
          </p:nvSpPr>
          <p:spPr bwMode="auto">
            <a:xfrm>
              <a:off x="3046" y="3945"/>
              <a:ext cx="266" cy="1419"/>
            </a:xfrm>
            <a:custGeom>
              <a:avLst/>
              <a:gdLst/>
              <a:ahLst/>
              <a:cxnLst>
                <a:cxn ang="0">
                  <a:pos x="263" y="1404"/>
                </a:cxn>
                <a:cxn ang="0">
                  <a:pos x="266" y="1408"/>
                </a:cxn>
                <a:cxn ang="0">
                  <a:pos x="266" y="1411"/>
                </a:cxn>
                <a:cxn ang="0">
                  <a:pos x="263" y="1404"/>
                </a:cxn>
                <a:cxn ang="0">
                  <a:pos x="251" y="0"/>
                </a:cxn>
                <a:cxn ang="0">
                  <a:pos x="254" y="0"/>
                </a:cxn>
                <a:cxn ang="0">
                  <a:pos x="260" y="4"/>
                </a:cxn>
                <a:cxn ang="0">
                  <a:pos x="263" y="8"/>
                </a:cxn>
                <a:cxn ang="0">
                  <a:pos x="263" y="22"/>
                </a:cxn>
                <a:cxn ang="0">
                  <a:pos x="260" y="22"/>
                </a:cxn>
                <a:cxn ang="0">
                  <a:pos x="260" y="26"/>
                </a:cxn>
                <a:cxn ang="0">
                  <a:pos x="248" y="40"/>
                </a:cxn>
                <a:cxn ang="0">
                  <a:pos x="193" y="120"/>
                </a:cxn>
                <a:cxn ang="0">
                  <a:pos x="153" y="207"/>
                </a:cxn>
                <a:cxn ang="0">
                  <a:pos x="118" y="301"/>
                </a:cxn>
                <a:cxn ang="0">
                  <a:pos x="95" y="402"/>
                </a:cxn>
                <a:cxn ang="0">
                  <a:pos x="78" y="503"/>
                </a:cxn>
                <a:cxn ang="0">
                  <a:pos x="69" y="608"/>
                </a:cxn>
                <a:cxn ang="0">
                  <a:pos x="66" y="713"/>
                </a:cxn>
                <a:cxn ang="0">
                  <a:pos x="69" y="811"/>
                </a:cxn>
                <a:cxn ang="0">
                  <a:pos x="78" y="912"/>
                </a:cxn>
                <a:cxn ang="0">
                  <a:pos x="92" y="1013"/>
                </a:cxn>
                <a:cxn ang="0">
                  <a:pos x="116" y="1111"/>
                </a:cxn>
                <a:cxn ang="0">
                  <a:pos x="147" y="1209"/>
                </a:cxn>
                <a:cxn ang="0">
                  <a:pos x="191" y="1299"/>
                </a:cxn>
                <a:cxn ang="0">
                  <a:pos x="245" y="1379"/>
                </a:cxn>
                <a:cxn ang="0">
                  <a:pos x="254" y="1390"/>
                </a:cxn>
                <a:cxn ang="0">
                  <a:pos x="257" y="1397"/>
                </a:cxn>
                <a:cxn ang="0">
                  <a:pos x="263" y="1401"/>
                </a:cxn>
                <a:cxn ang="0">
                  <a:pos x="263" y="1411"/>
                </a:cxn>
                <a:cxn ang="0">
                  <a:pos x="260" y="1415"/>
                </a:cxn>
                <a:cxn ang="0">
                  <a:pos x="254" y="1419"/>
                </a:cxn>
                <a:cxn ang="0">
                  <a:pos x="251" y="1419"/>
                </a:cxn>
                <a:cxn ang="0">
                  <a:pos x="243" y="1411"/>
                </a:cxn>
                <a:cxn ang="0">
                  <a:pos x="222" y="1397"/>
                </a:cxn>
                <a:cxn ang="0">
                  <a:pos x="199" y="1368"/>
                </a:cxn>
                <a:cxn ang="0">
                  <a:pos x="170" y="1328"/>
                </a:cxn>
                <a:cxn ang="0">
                  <a:pos x="139" y="1281"/>
                </a:cxn>
                <a:cxn ang="0">
                  <a:pos x="107" y="1220"/>
                </a:cxn>
                <a:cxn ang="0">
                  <a:pos x="75" y="1151"/>
                </a:cxn>
                <a:cxn ang="0">
                  <a:pos x="38" y="1032"/>
                </a:cxn>
                <a:cxn ang="0">
                  <a:pos x="14" y="912"/>
                </a:cxn>
                <a:cxn ang="0">
                  <a:pos x="3" y="804"/>
                </a:cxn>
                <a:cxn ang="0">
                  <a:pos x="0" y="710"/>
                </a:cxn>
                <a:cxn ang="0">
                  <a:pos x="3" y="612"/>
                </a:cxn>
                <a:cxn ang="0">
                  <a:pos x="14" y="507"/>
                </a:cxn>
                <a:cxn ang="0">
                  <a:pos x="38" y="391"/>
                </a:cxn>
                <a:cxn ang="0">
                  <a:pos x="72" y="275"/>
                </a:cxn>
                <a:cxn ang="0">
                  <a:pos x="101" y="203"/>
                </a:cxn>
                <a:cxn ang="0">
                  <a:pos x="136" y="145"/>
                </a:cxn>
                <a:cxn ang="0">
                  <a:pos x="167" y="94"/>
                </a:cxn>
                <a:cxn ang="0">
                  <a:pos x="196" y="51"/>
                </a:cxn>
                <a:cxn ang="0">
                  <a:pos x="222" y="22"/>
                </a:cxn>
                <a:cxn ang="0">
                  <a:pos x="243" y="8"/>
                </a:cxn>
                <a:cxn ang="0">
                  <a:pos x="251" y="0"/>
                </a:cxn>
              </a:cxnLst>
              <a:rect l="0" t="0" r="r" b="b"/>
              <a:pathLst>
                <a:path w="266" h="1419">
                  <a:moveTo>
                    <a:pt x="263" y="1404"/>
                  </a:moveTo>
                  <a:lnTo>
                    <a:pt x="266" y="1408"/>
                  </a:lnTo>
                  <a:lnTo>
                    <a:pt x="266" y="1411"/>
                  </a:lnTo>
                  <a:lnTo>
                    <a:pt x="263" y="1404"/>
                  </a:lnTo>
                  <a:close/>
                  <a:moveTo>
                    <a:pt x="251" y="0"/>
                  </a:moveTo>
                  <a:lnTo>
                    <a:pt x="254" y="0"/>
                  </a:lnTo>
                  <a:lnTo>
                    <a:pt x="260" y="4"/>
                  </a:lnTo>
                  <a:lnTo>
                    <a:pt x="263" y="8"/>
                  </a:lnTo>
                  <a:lnTo>
                    <a:pt x="263" y="22"/>
                  </a:lnTo>
                  <a:lnTo>
                    <a:pt x="260" y="22"/>
                  </a:lnTo>
                  <a:lnTo>
                    <a:pt x="260" y="26"/>
                  </a:lnTo>
                  <a:lnTo>
                    <a:pt x="248" y="40"/>
                  </a:lnTo>
                  <a:lnTo>
                    <a:pt x="193" y="120"/>
                  </a:lnTo>
                  <a:lnTo>
                    <a:pt x="153" y="207"/>
                  </a:lnTo>
                  <a:lnTo>
                    <a:pt x="118" y="301"/>
                  </a:lnTo>
                  <a:lnTo>
                    <a:pt x="95" y="402"/>
                  </a:lnTo>
                  <a:lnTo>
                    <a:pt x="78" y="503"/>
                  </a:lnTo>
                  <a:lnTo>
                    <a:pt x="69" y="608"/>
                  </a:lnTo>
                  <a:lnTo>
                    <a:pt x="66" y="713"/>
                  </a:lnTo>
                  <a:lnTo>
                    <a:pt x="69" y="811"/>
                  </a:lnTo>
                  <a:lnTo>
                    <a:pt x="78" y="912"/>
                  </a:lnTo>
                  <a:lnTo>
                    <a:pt x="92" y="1013"/>
                  </a:lnTo>
                  <a:lnTo>
                    <a:pt x="116" y="1111"/>
                  </a:lnTo>
                  <a:lnTo>
                    <a:pt x="147" y="1209"/>
                  </a:lnTo>
                  <a:lnTo>
                    <a:pt x="191" y="1299"/>
                  </a:lnTo>
                  <a:lnTo>
                    <a:pt x="245" y="1379"/>
                  </a:lnTo>
                  <a:lnTo>
                    <a:pt x="254" y="1390"/>
                  </a:lnTo>
                  <a:lnTo>
                    <a:pt x="257" y="1397"/>
                  </a:lnTo>
                  <a:lnTo>
                    <a:pt x="263" y="1401"/>
                  </a:lnTo>
                  <a:lnTo>
                    <a:pt x="263" y="1411"/>
                  </a:lnTo>
                  <a:lnTo>
                    <a:pt x="260" y="1415"/>
                  </a:lnTo>
                  <a:lnTo>
                    <a:pt x="254" y="1419"/>
                  </a:lnTo>
                  <a:lnTo>
                    <a:pt x="251" y="1419"/>
                  </a:lnTo>
                  <a:lnTo>
                    <a:pt x="243" y="1411"/>
                  </a:lnTo>
                  <a:lnTo>
                    <a:pt x="222" y="1397"/>
                  </a:lnTo>
                  <a:lnTo>
                    <a:pt x="199" y="1368"/>
                  </a:lnTo>
                  <a:lnTo>
                    <a:pt x="170" y="1328"/>
                  </a:lnTo>
                  <a:lnTo>
                    <a:pt x="139" y="1281"/>
                  </a:lnTo>
                  <a:lnTo>
                    <a:pt x="107" y="1220"/>
                  </a:lnTo>
                  <a:lnTo>
                    <a:pt x="75" y="1151"/>
                  </a:lnTo>
                  <a:lnTo>
                    <a:pt x="38" y="1032"/>
                  </a:lnTo>
                  <a:lnTo>
                    <a:pt x="14" y="912"/>
                  </a:lnTo>
                  <a:lnTo>
                    <a:pt x="3" y="804"/>
                  </a:lnTo>
                  <a:lnTo>
                    <a:pt x="0" y="710"/>
                  </a:lnTo>
                  <a:lnTo>
                    <a:pt x="3" y="612"/>
                  </a:lnTo>
                  <a:lnTo>
                    <a:pt x="14" y="507"/>
                  </a:lnTo>
                  <a:lnTo>
                    <a:pt x="38" y="391"/>
                  </a:lnTo>
                  <a:lnTo>
                    <a:pt x="72" y="275"/>
                  </a:lnTo>
                  <a:lnTo>
                    <a:pt x="101" y="203"/>
                  </a:lnTo>
                  <a:lnTo>
                    <a:pt x="136" y="145"/>
                  </a:lnTo>
                  <a:lnTo>
                    <a:pt x="167" y="94"/>
                  </a:lnTo>
                  <a:lnTo>
                    <a:pt x="196" y="51"/>
                  </a:lnTo>
                  <a:lnTo>
                    <a:pt x="222" y="22"/>
                  </a:lnTo>
                  <a:lnTo>
                    <a:pt x="243" y="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" name="Freeform 206"/>
            <p:cNvSpPr>
              <a:spLocks/>
            </p:cNvSpPr>
            <p:nvPr/>
          </p:nvSpPr>
          <p:spPr bwMode="auto">
            <a:xfrm>
              <a:off x="3522" y="4054"/>
              <a:ext cx="324" cy="966"/>
            </a:xfrm>
            <a:custGeom>
              <a:avLst/>
              <a:gdLst/>
              <a:ahLst/>
              <a:cxnLst>
                <a:cxn ang="0">
                  <a:pos x="205" y="0"/>
                </a:cxn>
                <a:cxn ang="0">
                  <a:pos x="217" y="11"/>
                </a:cxn>
                <a:cxn ang="0">
                  <a:pos x="217" y="861"/>
                </a:cxn>
                <a:cxn ang="0">
                  <a:pos x="220" y="897"/>
                </a:cxn>
                <a:cxn ang="0">
                  <a:pos x="229" y="919"/>
                </a:cxn>
                <a:cxn ang="0">
                  <a:pos x="249" y="933"/>
                </a:cxn>
                <a:cxn ang="0">
                  <a:pos x="278" y="941"/>
                </a:cxn>
                <a:cxn ang="0">
                  <a:pos x="324" y="944"/>
                </a:cxn>
                <a:cxn ang="0">
                  <a:pos x="324" y="966"/>
                </a:cxn>
                <a:cxn ang="0">
                  <a:pos x="12" y="966"/>
                </a:cxn>
                <a:cxn ang="0">
                  <a:pos x="12" y="944"/>
                </a:cxn>
                <a:cxn ang="0">
                  <a:pos x="44" y="944"/>
                </a:cxn>
                <a:cxn ang="0">
                  <a:pos x="64" y="941"/>
                </a:cxn>
                <a:cxn ang="0">
                  <a:pos x="93" y="926"/>
                </a:cxn>
                <a:cxn ang="0">
                  <a:pos x="107" y="904"/>
                </a:cxn>
                <a:cxn ang="0">
                  <a:pos x="116" y="876"/>
                </a:cxn>
                <a:cxn ang="0">
                  <a:pos x="119" y="832"/>
                </a:cxn>
                <a:cxn ang="0">
                  <a:pos x="119" y="188"/>
                </a:cxn>
                <a:cxn ang="0">
                  <a:pos x="116" y="148"/>
                </a:cxn>
                <a:cxn ang="0">
                  <a:pos x="104" y="127"/>
                </a:cxn>
                <a:cxn ang="0">
                  <a:pos x="84" y="119"/>
                </a:cxn>
                <a:cxn ang="0">
                  <a:pos x="61" y="123"/>
                </a:cxn>
                <a:cxn ang="0">
                  <a:pos x="32" y="134"/>
                </a:cxn>
                <a:cxn ang="0">
                  <a:pos x="26" y="134"/>
                </a:cxn>
                <a:cxn ang="0">
                  <a:pos x="21" y="137"/>
                </a:cxn>
                <a:cxn ang="0">
                  <a:pos x="12" y="145"/>
                </a:cxn>
                <a:cxn ang="0">
                  <a:pos x="0" y="148"/>
                </a:cxn>
                <a:cxn ang="0">
                  <a:pos x="0" y="130"/>
                </a:cxn>
                <a:cxn ang="0">
                  <a:pos x="205" y="0"/>
                </a:cxn>
              </a:cxnLst>
              <a:rect l="0" t="0" r="r" b="b"/>
              <a:pathLst>
                <a:path w="324" h="966">
                  <a:moveTo>
                    <a:pt x="205" y="0"/>
                  </a:moveTo>
                  <a:lnTo>
                    <a:pt x="217" y="11"/>
                  </a:lnTo>
                  <a:lnTo>
                    <a:pt x="217" y="861"/>
                  </a:lnTo>
                  <a:lnTo>
                    <a:pt x="220" y="897"/>
                  </a:lnTo>
                  <a:lnTo>
                    <a:pt x="229" y="919"/>
                  </a:lnTo>
                  <a:lnTo>
                    <a:pt x="249" y="933"/>
                  </a:lnTo>
                  <a:lnTo>
                    <a:pt x="278" y="941"/>
                  </a:lnTo>
                  <a:lnTo>
                    <a:pt x="324" y="944"/>
                  </a:lnTo>
                  <a:lnTo>
                    <a:pt x="324" y="966"/>
                  </a:lnTo>
                  <a:lnTo>
                    <a:pt x="12" y="966"/>
                  </a:lnTo>
                  <a:lnTo>
                    <a:pt x="12" y="944"/>
                  </a:lnTo>
                  <a:lnTo>
                    <a:pt x="44" y="944"/>
                  </a:lnTo>
                  <a:lnTo>
                    <a:pt x="64" y="941"/>
                  </a:lnTo>
                  <a:lnTo>
                    <a:pt x="93" y="926"/>
                  </a:lnTo>
                  <a:lnTo>
                    <a:pt x="107" y="904"/>
                  </a:lnTo>
                  <a:lnTo>
                    <a:pt x="116" y="876"/>
                  </a:lnTo>
                  <a:lnTo>
                    <a:pt x="119" y="832"/>
                  </a:lnTo>
                  <a:lnTo>
                    <a:pt x="119" y="188"/>
                  </a:lnTo>
                  <a:lnTo>
                    <a:pt x="116" y="148"/>
                  </a:lnTo>
                  <a:lnTo>
                    <a:pt x="104" y="127"/>
                  </a:lnTo>
                  <a:lnTo>
                    <a:pt x="84" y="119"/>
                  </a:lnTo>
                  <a:lnTo>
                    <a:pt x="61" y="123"/>
                  </a:lnTo>
                  <a:lnTo>
                    <a:pt x="32" y="134"/>
                  </a:lnTo>
                  <a:lnTo>
                    <a:pt x="26" y="134"/>
                  </a:lnTo>
                  <a:lnTo>
                    <a:pt x="21" y="137"/>
                  </a:lnTo>
                  <a:lnTo>
                    <a:pt x="12" y="145"/>
                  </a:lnTo>
                  <a:lnTo>
                    <a:pt x="0" y="148"/>
                  </a:lnTo>
                  <a:lnTo>
                    <a:pt x="0" y="13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" name="Freeform 207"/>
            <p:cNvSpPr>
              <a:spLocks/>
            </p:cNvSpPr>
            <p:nvPr/>
          </p:nvSpPr>
          <p:spPr bwMode="auto">
            <a:xfrm>
              <a:off x="3921" y="4184"/>
              <a:ext cx="754" cy="948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87" y="0"/>
                </a:cxn>
                <a:cxn ang="0">
                  <a:pos x="398" y="15"/>
                </a:cxn>
                <a:cxn ang="0">
                  <a:pos x="398" y="22"/>
                </a:cxn>
                <a:cxn ang="0">
                  <a:pos x="401" y="29"/>
                </a:cxn>
                <a:cxn ang="0">
                  <a:pos x="401" y="445"/>
                </a:cxn>
                <a:cxn ang="0">
                  <a:pos x="730" y="445"/>
                </a:cxn>
                <a:cxn ang="0">
                  <a:pos x="739" y="449"/>
                </a:cxn>
                <a:cxn ang="0">
                  <a:pos x="745" y="449"/>
                </a:cxn>
                <a:cxn ang="0">
                  <a:pos x="748" y="456"/>
                </a:cxn>
                <a:cxn ang="0">
                  <a:pos x="754" y="463"/>
                </a:cxn>
                <a:cxn ang="0">
                  <a:pos x="754" y="485"/>
                </a:cxn>
                <a:cxn ang="0">
                  <a:pos x="748" y="492"/>
                </a:cxn>
                <a:cxn ang="0">
                  <a:pos x="745" y="500"/>
                </a:cxn>
                <a:cxn ang="0">
                  <a:pos x="739" y="500"/>
                </a:cxn>
                <a:cxn ang="0">
                  <a:pos x="730" y="503"/>
                </a:cxn>
                <a:cxn ang="0">
                  <a:pos x="401" y="503"/>
                </a:cxn>
                <a:cxn ang="0">
                  <a:pos x="401" y="919"/>
                </a:cxn>
                <a:cxn ang="0">
                  <a:pos x="398" y="930"/>
                </a:cxn>
                <a:cxn ang="0">
                  <a:pos x="398" y="937"/>
                </a:cxn>
                <a:cxn ang="0">
                  <a:pos x="393" y="941"/>
                </a:cxn>
                <a:cxn ang="0">
                  <a:pos x="387" y="948"/>
                </a:cxn>
                <a:cxn ang="0">
                  <a:pos x="370" y="948"/>
                </a:cxn>
                <a:cxn ang="0">
                  <a:pos x="364" y="941"/>
                </a:cxn>
                <a:cxn ang="0">
                  <a:pos x="358" y="937"/>
                </a:cxn>
                <a:cxn ang="0">
                  <a:pos x="358" y="930"/>
                </a:cxn>
                <a:cxn ang="0">
                  <a:pos x="355" y="919"/>
                </a:cxn>
                <a:cxn ang="0">
                  <a:pos x="355" y="503"/>
                </a:cxn>
                <a:cxn ang="0">
                  <a:pos x="23" y="503"/>
                </a:cxn>
                <a:cxn ang="0">
                  <a:pos x="17" y="500"/>
                </a:cxn>
                <a:cxn ang="0">
                  <a:pos x="11" y="500"/>
                </a:cxn>
                <a:cxn ang="0">
                  <a:pos x="0" y="485"/>
                </a:cxn>
                <a:cxn ang="0">
                  <a:pos x="0" y="463"/>
                </a:cxn>
                <a:cxn ang="0">
                  <a:pos x="11" y="449"/>
                </a:cxn>
                <a:cxn ang="0">
                  <a:pos x="17" y="449"/>
                </a:cxn>
                <a:cxn ang="0">
                  <a:pos x="23" y="445"/>
                </a:cxn>
                <a:cxn ang="0">
                  <a:pos x="355" y="445"/>
                </a:cxn>
                <a:cxn ang="0">
                  <a:pos x="355" y="29"/>
                </a:cxn>
                <a:cxn ang="0">
                  <a:pos x="358" y="22"/>
                </a:cxn>
                <a:cxn ang="0">
                  <a:pos x="358" y="15"/>
                </a:cxn>
                <a:cxn ang="0">
                  <a:pos x="370" y="0"/>
                </a:cxn>
              </a:cxnLst>
              <a:rect l="0" t="0" r="r" b="b"/>
              <a:pathLst>
                <a:path w="754" h="948">
                  <a:moveTo>
                    <a:pt x="370" y="0"/>
                  </a:moveTo>
                  <a:lnTo>
                    <a:pt x="387" y="0"/>
                  </a:lnTo>
                  <a:lnTo>
                    <a:pt x="398" y="15"/>
                  </a:lnTo>
                  <a:lnTo>
                    <a:pt x="398" y="22"/>
                  </a:lnTo>
                  <a:lnTo>
                    <a:pt x="401" y="29"/>
                  </a:lnTo>
                  <a:lnTo>
                    <a:pt x="401" y="445"/>
                  </a:lnTo>
                  <a:lnTo>
                    <a:pt x="730" y="445"/>
                  </a:lnTo>
                  <a:lnTo>
                    <a:pt x="739" y="449"/>
                  </a:lnTo>
                  <a:lnTo>
                    <a:pt x="745" y="449"/>
                  </a:lnTo>
                  <a:lnTo>
                    <a:pt x="748" y="456"/>
                  </a:lnTo>
                  <a:lnTo>
                    <a:pt x="754" y="463"/>
                  </a:lnTo>
                  <a:lnTo>
                    <a:pt x="754" y="485"/>
                  </a:lnTo>
                  <a:lnTo>
                    <a:pt x="748" y="492"/>
                  </a:lnTo>
                  <a:lnTo>
                    <a:pt x="745" y="500"/>
                  </a:lnTo>
                  <a:lnTo>
                    <a:pt x="739" y="500"/>
                  </a:lnTo>
                  <a:lnTo>
                    <a:pt x="730" y="503"/>
                  </a:lnTo>
                  <a:lnTo>
                    <a:pt x="401" y="503"/>
                  </a:lnTo>
                  <a:lnTo>
                    <a:pt x="401" y="919"/>
                  </a:lnTo>
                  <a:lnTo>
                    <a:pt x="398" y="930"/>
                  </a:lnTo>
                  <a:lnTo>
                    <a:pt x="398" y="937"/>
                  </a:lnTo>
                  <a:lnTo>
                    <a:pt x="393" y="941"/>
                  </a:lnTo>
                  <a:lnTo>
                    <a:pt x="387" y="948"/>
                  </a:lnTo>
                  <a:lnTo>
                    <a:pt x="370" y="948"/>
                  </a:lnTo>
                  <a:lnTo>
                    <a:pt x="364" y="941"/>
                  </a:lnTo>
                  <a:lnTo>
                    <a:pt x="358" y="937"/>
                  </a:lnTo>
                  <a:lnTo>
                    <a:pt x="358" y="930"/>
                  </a:lnTo>
                  <a:lnTo>
                    <a:pt x="355" y="919"/>
                  </a:lnTo>
                  <a:lnTo>
                    <a:pt x="355" y="503"/>
                  </a:lnTo>
                  <a:lnTo>
                    <a:pt x="23" y="503"/>
                  </a:lnTo>
                  <a:lnTo>
                    <a:pt x="17" y="500"/>
                  </a:lnTo>
                  <a:lnTo>
                    <a:pt x="11" y="500"/>
                  </a:lnTo>
                  <a:lnTo>
                    <a:pt x="0" y="485"/>
                  </a:lnTo>
                  <a:lnTo>
                    <a:pt x="0" y="463"/>
                  </a:lnTo>
                  <a:lnTo>
                    <a:pt x="11" y="449"/>
                  </a:lnTo>
                  <a:lnTo>
                    <a:pt x="17" y="449"/>
                  </a:lnTo>
                  <a:lnTo>
                    <a:pt x="23" y="445"/>
                  </a:lnTo>
                  <a:lnTo>
                    <a:pt x="355" y="445"/>
                  </a:lnTo>
                  <a:lnTo>
                    <a:pt x="355" y="29"/>
                  </a:lnTo>
                  <a:lnTo>
                    <a:pt x="358" y="22"/>
                  </a:lnTo>
                  <a:lnTo>
                    <a:pt x="358" y="15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" name="Freeform 208"/>
            <p:cNvSpPr>
              <a:spLocks/>
            </p:cNvSpPr>
            <p:nvPr/>
          </p:nvSpPr>
          <p:spPr bwMode="auto">
            <a:xfrm>
              <a:off x="4865" y="3598"/>
              <a:ext cx="884" cy="1422"/>
            </a:xfrm>
            <a:custGeom>
              <a:avLst/>
              <a:gdLst/>
              <a:ahLst/>
              <a:cxnLst>
                <a:cxn ang="0">
                  <a:pos x="855" y="0"/>
                </a:cxn>
                <a:cxn ang="0">
                  <a:pos x="869" y="0"/>
                </a:cxn>
                <a:cxn ang="0">
                  <a:pos x="875" y="7"/>
                </a:cxn>
                <a:cxn ang="0">
                  <a:pos x="881" y="11"/>
                </a:cxn>
                <a:cxn ang="0">
                  <a:pos x="884" y="22"/>
                </a:cxn>
                <a:cxn ang="0">
                  <a:pos x="884" y="36"/>
                </a:cxn>
                <a:cxn ang="0">
                  <a:pos x="881" y="40"/>
                </a:cxn>
                <a:cxn ang="0">
                  <a:pos x="878" y="47"/>
                </a:cxn>
                <a:cxn ang="0">
                  <a:pos x="875" y="58"/>
                </a:cxn>
                <a:cxn ang="0">
                  <a:pos x="361" y="1393"/>
                </a:cxn>
                <a:cxn ang="0">
                  <a:pos x="355" y="1404"/>
                </a:cxn>
                <a:cxn ang="0">
                  <a:pos x="352" y="1411"/>
                </a:cxn>
                <a:cxn ang="0">
                  <a:pos x="347" y="1418"/>
                </a:cxn>
                <a:cxn ang="0">
                  <a:pos x="341" y="1422"/>
                </a:cxn>
                <a:cxn ang="0">
                  <a:pos x="324" y="1422"/>
                </a:cxn>
                <a:cxn ang="0">
                  <a:pos x="318" y="1418"/>
                </a:cxn>
                <a:cxn ang="0">
                  <a:pos x="315" y="1411"/>
                </a:cxn>
                <a:cxn ang="0">
                  <a:pos x="309" y="1400"/>
                </a:cxn>
                <a:cxn ang="0">
                  <a:pos x="87" y="785"/>
                </a:cxn>
                <a:cxn ang="0">
                  <a:pos x="78" y="792"/>
                </a:cxn>
                <a:cxn ang="0">
                  <a:pos x="69" y="803"/>
                </a:cxn>
                <a:cxn ang="0">
                  <a:pos x="61" y="811"/>
                </a:cxn>
                <a:cxn ang="0">
                  <a:pos x="55" y="818"/>
                </a:cxn>
                <a:cxn ang="0">
                  <a:pos x="49" y="821"/>
                </a:cxn>
                <a:cxn ang="0">
                  <a:pos x="43" y="829"/>
                </a:cxn>
                <a:cxn ang="0">
                  <a:pos x="35" y="836"/>
                </a:cxn>
                <a:cxn ang="0">
                  <a:pos x="29" y="843"/>
                </a:cxn>
                <a:cxn ang="0">
                  <a:pos x="20" y="850"/>
                </a:cxn>
                <a:cxn ang="0">
                  <a:pos x="15" y="854"/>
                </a:cxn>
                <a:cxn ang="0">
                  <a:pos x="6" y="854"/>
                </a:cxn>
                <a:cxn ang="0">
                  <a:pos x="3" y="850"/>
                </a:cxn>
                <a:cxn ang="0">
                  <a:pos x="0" y="843"/>
                </a:cxn>
                <a:cxn ang="0">
                  <a:pos x="0" y="836"/>
                </a:cxn>
                <a:cxn ang="0">
                  <a:pos x="15" y="818"/>
                </a:cxn>
                <a:cxn ang="0">
                  <a:pos x="121" y="716"/>
                </a:cxn>
                <a:cxn ang="0">
                  <a:pos x="130" y="709"/>
                </a:cxn>
                <a:cxn ang="0">
                  <a:pos x="136" y="706"/>
                </a:cxn>
                <a:cxn ang="0">
                  <a:pos x="147" y="706"/>
                </a:cxn>
                <a:cxn ang="0">
                  <a:pos x="150" y="709"/>
                </a:cxn>
                <a:cxn ang="0">
                  <a:pos x="153" y="716"/>
                </a:cxn>
                <a:cxn ang="0">
                  <a:pos x="159" y="727"/>
                </a:cxn>
                <a:cxn ang="0">
                  <a:pos x="358" y="1281"/>
                </a:cxn>
                <a:cxn ang="0">
                  <a:pos x="835" y="29"/>
                </a:cxn>
                <a:cxn ang="0">
                  <a:pos x="840" y="15"/>
                </a:cxn>
                <a:cxn ang="0">
                  <a:pos x="846" y="7"/>
                </a:cxn>
                <a:cxn ang="0">
                  <a:pos x="855" y="0"/>
                </a:cxn>
              </a:cxnLst>
              <a:rect l="0" t="0" r="r" b="b"/>
              <a:pathLst>
                <a:path w="884" h="1422">
                  <a:moveTo>
                    <a:pt x="855" y="0"/>
                  </a:moveTo>
                  <a:lnTo>
                    <a:pt x="869" y="0"/>
                  </a:lnTo>
                  <a:lnTo>
                    <a:pt x="875" y="7"/>
                  </a:lnTo>
                  <a:lnTo>
                    <a:pt x="881" y="11"/>
                  </a:lnTo>
                  <a:lnTo>
                    <a:pt x="884" y="22"/>
                  </a:lnTo>
                  <a:lnTo>
                    <a:pt x="884" y="36"/>
                  </a:lnTo>
                  <a:lnTo>
                    <a:pt x="881" y="40"/>
                  </a:lnTo>
                  <a:lnTo>
                    <a:pt x="878" y="47"/>
                  </a:lnTo>
                  <a:lnTo>
                    <a:pt x="875" y="58"/>
                  </a:lnTo>
                  <a:lnTo>
                    <a:pt x="361" y="1393"/>
                  </a:lnTo>
                  <a:lnTo>
                    <a:pt x="355" y="1404"/>
                  </a:lnTo>
                  <a:lnTo>
                    <a:pt x="352" y="1411"/>
                  </a:lnTo>
                  <a:lnTo>
                    <a:pt x="347" y="1418"/>
                  </a:lnTo>
                  <a:lnTo>
                    <a:pt x="341" y="1422"/>
                  </a:lnTo>
                  <a:lnTo>
                    <a:pt x="324" y="1422"/>
                  </a:lnTo>
                  <a:lnTo>
                    <a:pt x="318" y="1418"/>
                  </a:lnTo>
                  <a:lnTo>
                    <a:pt x="315" y="1411"/>
                  </a:lnTo>
                  <a:lnTo>
                    <a:pt x="309" y="1400"/>
                  </a:lnTo>
                  <a:lnTo>
                    <a:pt x="87" y="785"/>
                  </a:lnTo>
                  <a:lnTo>
                    <a:pt x="78" y="792"/>
                  </a:lnTo>
                  <a:lnTo>
                    <a:pt x="69" y="803"/>
                  </a:lnTo>
                  <a:lnTo>
                    <a:pt x="61" y="811"/>
                  </a:lnTo>
                  <a:lnTo>
                    <a:pt x="55" y="818"/>
                  </a:lnTo>
                  <a:lnTo>
                    <a:pt x="49" y="821"/>
                  </a:lnTo>
                  <a:lnTo>
                    <a:pt x="43" y="829"/>
                  </a:lnTo>
                  <a:lnTo>
                    <a:pt x="35" y="836"/>
                  </a:lnTo>
                  <a:lnTo>
                    <a:pt x="29" y="843"/>
                  </a:lnTo>
                  <a:lnTo>
                    <a:pt x="20" y="850"/>
                  </a:lnTo>
                  <a:lnTo>
                    <a:pt x="15" y="854"/>
                  </a:lnTo>
                  <a:lnTo>
                    <a:pt x="6" y="854"/>
                  </a:lnTo>
                  <a:lnTo>
                    <a:pt x="3" y="850"/>
                  </a:lnTo>
                  <a:lnTo>
                    <a:pt x="0" y="843"/>
                  </a:lnTo>
                  <a:lnTo>
                    <a:pt x="0" y="836"/>
                  </a:lnTo>
                  <a:lnTo>
                    <a:pt x="15" y="818"/>
                  </a:lnTo>
                  <a:lnTo>
                    <a:pt x="121" y="716"/>
                  </a:lnTo>
                  <a:lnTo>
                    <a:pt x="130" y="709"/>
                  </a:lnTo>
                  <a:lnTo>
                    <a:pt x="136" y="706"/>
                  </a:lnTo>
                  <a:lnTo>
                    <a:pt x="147" y="706"/>
                  </a:lnTo>
                  <a:lnTo>
                    <a:pt x="150" y="709"/>
                  </a:lnTo>
                  <a:lnTo>
                    <a:pt x="153" y="716"/>
                  </a:lnTo>
                  <a:lnTo>
                    <a:pt x="159" y="727"/>
                  </a:lnTo>
                  <a:lnTo>
                    <a:pt x="358" y="1281"/>
                  </a:lnTo>
                  <a:lnTo>
                    <a:pt x="835" y="29"/>
                  </a:lnTo>
                  <a:lnTo>
                    <a:pt x="840" y="15"/>
                  </a:lnTo>
                  <a:lnTo>
                    <a:pt x="846" y="7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" name="Rectangle 209"/>
            <p:cNvSpPr>
              <a:spLocks noChangeArrowheads="1"/>
            </p:cNvSpPr>
            <p:nvPr/>
          </p:nvSpPr>
          <p:spPr bwMode="auto">
            <a:xfrm>
              <a:off x="5702" y="3598"/>
              <a:ext cx="572" cy="69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4" name="Freeform 210"/>
            <p:cNvSpPr>
              <a:spLocks/>
            </p:cNvSpPr>
            <p:nvPr/>
          </p:nvSpPr>
          <p:spPr bwMode="auto">
            <a:xfrm>
              <a:off x="5740" y="4036"/>
              <a:ext cx="462" cy="995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462" y="11"/>
                </a:cxn>
                <a:cxn ang="0">
                  <a:pos x="419" y="137"/>
                </a:cxn>
                <a:cxn ang="0">
                  <a:pos x="416" y="145"/>
                </a:cxn>
                <a:cxn ang="0">
                  <a:pos x="404" y="152"/>
                </a:cxn>
                <a:cxn ang="0">
                  <a:pos x="170" y="152"/>
                </a:cxn>
                <a:cxn ang="0">
                  <a:pos x="121" y="264"/>
                </a:cxn>
                <a:cxn ang="0">
                  <a:pos x="193" y="282"/>
                </a:cxn>
                <a:cxn ang="0">
                  <a:pos x="251" y="304"/>
                </a:cxn>
                <a:cxn ang="0">
                  <a:pos x="300" y="329"/>
                </a:cxn>
                <a:cxn ang="0">
                  <a:pos x="338" y="358"/>
                </a:cxn>
                <a:cxn ang="0">
                  <a:pos x="370" y="391"/>
                </a:cxn>
                <a:cxn ang="0">
                  <a:pos x="407" y="445"/>
                </a:cxn>
                <a:cxn ang="0">
                  <a:pos x="430" y="499"/>
                </a:cxn>
                <a:cxn ang="0">
                  <a:pos x="445" y="561"/>
                </a:cxn>
                <a:cxn ang="0">
                  <a:pos x="448" y="629"/>
                </a:cxn>
                <a:cxn ang="0">
                  <a:pos x="442" y="705"/>
                </a:cxn>
                <a:cxn ang="0">
                  <a:pos x="430" y="771"/>
                </a:cxn>
                <a:cxn ang="0">
                  <a:pos x="407" y="832"/>
                </a:cxn>
                <a:cxn ang="0">
                  <a:pos x="372" y="883"/>
                </a:cxn>
                <a:cxn ang="0">
                  <a:pos x="326" y="930"/>
                </a:cxn>
                <a:cxn ang="0">
                  <a:pos x="269" y="966"/>
                </a:cxn>
                <a:cxn ang="0">
                  <a:pos x="208" y="988"/>
                </a:cxn>
                <a:cxn ang="0">
                  <a:pos x="139" y="995"/>
                </a:cxn>
                <a:cxn ang="0">
                  <a:pos x="92" y="991"/>
                </a:cxn>
                <a:cxn ang="0">
                  <a:pos x="55" y="980"/>
                </a:cxn>
                <a:cxn ang="0">
                  <a:pos x="26" y="962"/>
                </a:cxn>
                <a:cxn ang="0">
                  <a:pos x="6" y="937"/>
                </a:cxn>
                <a:cxn ang="0">
                  <a:pos x="0" y="908"/>
                </a:cxn>
                <a:cxn ang="0">
                  <a:pos x="6" y="879"/>
                </a:cxn>
                <a:cxn ang="0">
                  <a:pos x="23" y="865"/>
                </a:cxn>
                <a:cxn ang="0">
                  <a:pos x="49" y="857"/>
                </a:cxn>
                <a:cxn ang="0">
                  <a:pos x="75" y="861"/>
                </a:cxn>
                <a:cxn ang="0">
                  <a:pos x="104" y="879"/>
                </a:cxn>
                <a:cxn ang="0">
                  <a:pos x="136" y="904"/>
                </a:cxn>
                <a:cxn ang="0">
                  <a:pos x="165" y="926"/>
                </a:cxn>
                <a:cxn ang="0">
                  <a:pos x="188" y="941"/>
                </a:cxn>
                <a:cxn ang="0">
                  <a:pos x="211" y="944"/>
                </a:cxn>
                <a:cxn ang="0">
                  <a:pos x="254" y="937"/>
                </a:cxn>
                <a:cxn ang="0">
                  <a:pos x="292" y="912"/>
                </a:cxn>
                <a:cxn ang="0">
                  <a:pos x="323" y="875"/>
                </a:cxn>
                <a:cxn ang="0">
                  <a:pos x="349" y="825"/>
                </a:cxn>
                <a:cxn ang="0">
                  <a:pos x="364" y="767"/>
                </a:cxn>
                <a:cxn ang="0">
                  <a:pos x="370" y="702"/>
                </a:cxn>
                <a:cxn ang="0">
                  <a:pos x="364" y="637"/>
                </a:cxn>
                <a:cxn ang="0">
                  <a:pos x="349" y="579"/>
                </a:cxn>
                <a:cxn ang="0">
                  <a:pos x="323" y="528"/>
                </a:cxn>
                <a:cxn ang="0">
                  <a:pos x="286" y="485"/>
                </a:cxn>
                <a:cxn ang="0">
                  <a:pos x="240" y="449"/>
                </a:cxn>
                <a:cxn ang="0">
                  <a:pos x="179" y="420"/>
                </a:cxn>
                <a:cxn ang="0">
                  <a:pos x="113" y="398"/>
                </a:cxn>
                <a:cxn ang="0">
                  <a:pos x="52" y="391"/>
                </a:cxn>
                <a:cxn ang="0">
                  <a:pos x="46" y="391"/>
                </a:cxn>
                <a:cxn ang="0">
                  <a:pos x="40" y="387"/>
                </a:cxn>
                <a:cxn ang="0">
                  <a:pos x="38" y="383"/>
                </a:cxn>
                <a:cxn ang="0">
                  <a:pos x="38" y="373"/>
                </a:cxn>
                <a:cxn ang="0">
                  <a:pos x="162" y="36"/>
                </a:cxn>
                <a:cxn ang="0">
                  <a:pos x="398" y="36"/>
                </a:cxn>
                <a:cxn ang="0">
                  <a:pos x="419" y="32"/>
                </a:cxn>
                <a:cxn ang="0">
                  <a:pos x="433" y="22"/>
                </a:cxn>
                <a:cxn ang="0">
                  <a:pos x="450" y="0"/>
                </a:cxn>
              </a:cxnLst>
              <a:rect l="0" t="0" r="r" b="b"/>
              <a:pathLst>
                <a:path w="462" h="995">
                  <a:moveTo>
                    <a:pt x="450" y="0"/>
                  </a:moveTo>
                  <a:lnTo>
                    <a:pt x="462" y="11"/>
                  </a:lnTo>
                  <a:lnTo>
                    <a:pt x="419" y="137"/>
                  </a:lnTo>
                  <a:lnTo>
                    <a:pt x="416" y="145"/>
                  </a:lnTo>
                  <a:lnTo>
                    <a:pt x="404" y="152"/>
                  </a:lnTo>
                  <a:lnTo>
                    <a:pt x="170" y="152"/>
                  </a:lnTo>
                  <a:lnTo>
                    <a:pt x="121" y="264"/>
                  </a:lnTo>
                  <a:lnTo>
                    <a:pt x="193" y="282"/>
                  </a:lnTo>
                  <a:lnTo>
                    <a:pt x="251" y="304"/>
                  </a:lnTo>
                  <a:lnTo>
                    <a:pt x="300" y="329"/>
                  </a:lnTo>
                  <a:lnTo>
                    <a:pt x="338" y="358"/>
                  </a:lnTo>
                  <a:lnTo>
                    <a:pt x="370" y="391"/>
                  </a:lnTo>
                  <a:lnTo>
                    <a:pt x="407" y="445"/>
                  </a:lnTo>
                  <a:lnTo>
                    <a:pt x="430" y="499"/>
                  </a:lnTo>
                  <a:lnTo>
                    <a:pt x="445" y="561"/>
                  </a:lnTo>
                  <a:lnTo>
                    <a:pt x="448" y="629"/>
                  </a:lnTo>
                  <a:lnTo>
                    <a:pt x="442" y="705"/>
                  </a:lnTo>
                  <a:lnTo>
                    <a:pt x="430" y="771"/>
                  </a:lnTo>
                  <a:lnTo>
                    <a:pt x="407" y="832"/>
                  </a:lnTo>
                  <a:lnTo>
                    <a:pt x="372" y="883"/>
                  </a:lnTo>
                  <a:lnTo>
                    <a:pt x="326" y="930"/>
                  </a:lnTo>
                  <a:lnTo>
                    <a:pt x="269" y="966"/>
                  </a:lnTo>
                  <a:lnTo>
                    <a:pt x="208" y="988"/>
                  </a:lnTo>
                  <a:lnTo>
                    <a:pt x="139" y="995"/>
                  </a:lnTo>
                  <a:lnTo>
                    <a:pt x="92" y="991"/>
                  </a:lnTo>
                  <a:lnTo>
                    <a:pt x="55" y="980"/>
                  </a:lnTo>
                  <a:lnTo>
                    <a:pt x="26" y="962"/>
                  </a:lnTo>
                  <a:lnTo>
                    <a:pt x="6" y="937"/>
                  </a:lnTo>
                  <a:lnTo>
                    <a:pt x="0" y="908"/>
                  </a:lnTo>
                  <a:lnTo>
                    <a:pt x="6" y="879"/>
                  </a:lnTo>
                  <a:lnTo>
                    <a:pt x="23" y="865"/>
                  </a:lnTo>
                  <a:lnTo>
                    <a:pt x="49" y="857"/>
                  </a:lnTo>
                  <a:lnTo>
                    <a:pt x="75" y="861"/>
                  </a:lnTo>
                  <a:lnTo>
                    <a:pt x="104" y="879"/>
                  </a:lnTo>
                  <a:lnTo>
                    <a:pt x="136" y="904"/>
                  </a:lnTo>
                  <a:lnTo>
                    <a:pt x="165" y="926"/>
                  </a:lnTo>
                  <a:lnTo>
                    <a:pt x="188" y="941"/>
                  </a:lnTo>
                  <a:lnTo>
                    <a:pt x="211" y="944"/>
                  </a:lnTo>
                  <a:lnTo>
                    <a:pt x="254" y="937"/>
                  </a:lnTo>
                  <a:lnTo>
                    <a:pt x="292" y="912"/>
                  </a:lnTo>
                  <a:lnTo>
                    <a:pt x="323" y="875"/>
                  </a:lnTo>
                  <a:lnTo>
                    <a:pt x="349" y="825"/>
                  </a:lnTo>
                  <a:lnTo>
                    <a:pt x="364" y="767"/>
                  </a:lnTo>
                  <a:lnTo>
                    <a:pt x="370" y="702"/>
                  </a:lnTo>
                  <a:lnTo>
                    <a:pt x="364" y="637"/>
                  </a:lnTo>
                  <a:lnTo>
                    <a:pt x="349" y="579"/>
                  </a:lnTo>
                  <a:lnTo>
                    <a:pt x="323" y="528"/>
                  </a:lnTo>
                  <a:lnTo>
                    <a:pt x="286" y="485"/>
                  </a:lnTo>
                  <a:lnTo>
                    <a:pt x="240" y="449"/>
                  </a:lnTo>
                  <a:lnTo>
                    <a:pt x="179" y="420"/>
                  </a:lnTo>
                  <a:lnTo>
                    <a:pt x="113" y="398"/>
                  </a:lnTo>
                  <a:lnTo>
                    <a:pt x="52" y="391"/>
                  </a:lnTo>
                  <a:lnTo>
                    <a:pt x="46" y="391"/>
                  </a:lnTo>
                  <a:lnTo>
                    <a:pt x="40" y="387"/>
                  </a:lnTo>
                  <a:lnTo>
                    <a:pt x="38" y="383"/>
                  </a:lnTo>
                  <a:lnTo>
                    <a:pt x="38" y="373"/>
                  </a:lnTo>
                  <a:lnTo>
                    <a:pt x="162" y="36"/>
                  </a:lnTo>
                  <a:lnTo>
                    <a:pt x="398" y="36"/>
                  </a:lnTo>
                  <a:lnTo>
                    <a:pt x="419" y="32"/>
                  </a:lnTo>
                  <a:lnTo>
                    <a:pt x="433" y="22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" name="Freeform 211"/>
            <p:cNvSpPr>
              <a:spLocks/>
            </p:cNvSpPr>
            <p:nvPr/>
          </p:nvSpPr>
          <p:spPr bwMode="auto">
            <a:xfrm>
              <a:off x="6384" y="3949"/>
              <a:ext cx="266" cy="14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0"/>
                </a:cxn>
                <a:cxn ang="0">
                  <a:pos x="20" y="7"/>
                </a:cxn>
                <a:cxn ang="0">
                  <a:pos x="40" y="22"/>
                </a:cxn>
                <a:cxn ang="0">
                  <a:pos x="63" y="51"/>
                </a:cxn>
                <a:cxn ang="0">
                  <a:pos x="92" y="90"/>
                </a:cxn>
                <a:cxn ang="0">
                  <a:pos x="124" y="138"/>
                </a:cxn>
                <a:cxn ang="0">
                  <a:pos x="156" y="199"/>
                </a:cxn>
                <a:cxn ang="0">
                  <a:pos x="188" y="268"/>
                </a:cxn>
                <a:cxn ang="0">
                  <a:pos x="225" y="387"/>
                </a:cxn>
                <a:cxn ang="0">
                  <a:pos x="248" y="507"/>
                </a:cxn>
                <a:cxn ang="0">
                  <a:pos x="260" y="615"/>
                </a:cxn>
                <a:cxn ang="0">
                  <a:pos x="263" y="709"/>
                </a:cxn>
                <a:cxn ang="0">
                  <a:pos x="266" y="709"/>
                </a:cxn>
                <a:cxn ang="0">
                  <a:pos x="263" y="807"/>
                </a:cxn>
                <a:cxn ang="0">
                  <a:pos x="251" y="912"/>
                </a:cxn>
                <a:cxn ang="0">
                  <a:pos x="228" y="1028"/>
                </a:cxn>
                <a:cxn ang="0">
                  <a:pos x="193" y="1143"/>
                </a:cxn>
                <a:cxn ang="0">
                  <a:pos x="162" y="1216"/>
                </a:cxn>
                <a:cxn ang="0">
                  <a:pos x="130" y="1277"/>
                </a:cxn>
                <a:cxn ang="0">
                  <a:pos x="95" y="1328"/>
                </a:cxn>
                <a:cxn ang="0">
                  <a:pos x="66" y="1368"/>
                </a:cxn>
                <a:cxn ang="0">
                  <a:pos x="40" y="1397"/>
                </a:cxn>
                <a:cxn ang="0">
                  <a:pos x="20" y="1415"/>
                </a:cxn>
                <a:cxn ang="0">
                  <a:pos x="11" y="1422"/>
                </a:cxn>
                <a:cxn ang="0">
                  <a:pos x="6" y="1422"/>
                </a:cxn>
                <a:cxn ang="0">
                  <a:pos x="3" y="1418"/>
                </a:cxn>
                <a:cxn ang="0">
                  <a:pos x="0" y="1411"/>
                </a:cxn>
                <a:cxn ang="0">
                  <a:pos x="0" y="1400"/>
                </a:cxn>
                <a:cxn ang="0">
                  <a:pos x="3" y="1400"/>
                </a:cxn>
                <a:cxn ang="0">
                  <a:pos x="3" y="1397"/>
                </a:cxn>
                <a:cxn ang="0">
                  <a:pos x="14" y="1382"/>
                </a:cxn>
                <a:cxn ang="0">
                  <a:pos x="69" y="1299"/>
                </a:cxn>
                <a:cxn ang="0">
                  <a:pos x="110" y="1212"/>
                </a:cxn>
                <a:cxn ang="0">
                  <a:pos x="144" y="1118"/>
                </a:cxn>
                <a:cxn ang="0">
                  <a:pos x="167" y="1020"/>
                </a:cxn>
                <a:cxn ang="0">
                  <a:pos x="185" y="915"/>
                </a:cxn>
                <a:cxn ang="0">
                  <a:pos x="193" y="814"/>
                </a:cxn>
                <a:cxn ang="0">
                  <a:pos x="196" y="709"/>
                </a:cxn>
                <a:cxn ang="0">
                  <a:pos x="190" y="568"/>
                </a:cxn>
                <a:cxn ang="0">
                  <a:pos x="176" y="438"/>
                </a:cxn>
                <a:cxn ang="0">
                  <a:pos x="150" y="318"/>
                </a:cxn>
                <a:cxn ang="0">
                  <a:pos x="115" y="217"/>
                </a:cxn>
                <a:cxn ang="0">
                  <a:pos x="72" y="123"/>
                </a:cxn>
                <a:cxn ang="0">
                  <a:pos x="20" y="47"/>
                </a:cxn>
                <a:cxn ang="0">
                  <a:pos x="11" y="36"/>
                </a:cxn>
                <a:cxn ang="0">
                  <a:pos x="9" y="29"/>
                </a:cxn>
                <a:cxn ang="0">
                  <a:pos x="3" y="25"/>
                </a:cxn>
                <a:cxn ang="0">
                  <a:pos x="3" y="22"/>
                </a:cxn>
                <a:cxn ang="0">
                  <a:pos x="0" y="1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9" y="0"/>
                </a:cxn>
              </a:cxnLst>
              <a:rect l="0" t="0" r="r" b="b"/>
              <a:pathLst>
                <a:path w="266" h="1422">
                  <a:moveTo>
                    <a:pt x="9" y="0"/>
                  </a:moveTo>
                  <a:lnTo>
                    <a:pt x="11" y="0"/>
                  </a:lnTo>
                  <a:lnTo>
                    <a:pt x="20" y="7"/>
                  </a:lnTo>
                  <a:lnTo>
                    <a:pt x="40" y="22"/>
                  </a:lnTo>
                  <a:lnTo>
                    <a:pt x="63" y="51"/>
                  </a:lnTo>
                  <a:lnTo>
                    <a:pt x="92" y="90"/>
                  </a:lnTo>
                  <a:lnTo>
                    <a:pt x="124" y="138"/>
                  </a:lnTo>
                  <a:lnTo>
                    <a:pt x="156" y="199"/>
                  </a:lnTo>
                  <a:lnTo>
                    <a:pt x="188" y="268"/>
                  </a:lnTo>
                  <a:lnTo>
                    <a:pt x="225" y="387"/>
                  </a:lnTo>
                  <a:lnTo>
                    <a:pt x="248" y="507"/>
                  </a:lnTo>
                  <a:lnTo>
                    <a:pt x="260" y="615"/>
                  </a:lnTo>
                  <a:lnTo>
                    <a:pt x="263" y="709"/>
                  </a:lnTo>
                  <a:lnTo>
                    <a:pt x="266" y="709"/>
                  </a:lnTo>
                  <a:lnTo>
                    <a:pt x="263" y="807"/>
                  </a:lnTo>
                  <a:lnTo>
                    <a:pt x="251" y="912"/>
                  </a:lnTo>
                  <a:lnTo>
                    <a:pt x="228" y="1028"/>
                  </a:lnTo>
                  <a:lnTo>
                    <a:pt x="193" y="1143"/>
                  </a:lnTo>
                  <a:lnTo>
                    <a:pt x="162" y="1216"/>
                  </a:lnTo>
                  <a:lnTo>
                    <a:pt x="130" y="1277"/>
                  </a:lnTo>
                  <a:lnTo>
                    <a:pt x="95" y="1328"/>
                  </a:lnTo>
                  <a:lnTo>
                    <a:pt x="66" y="1368"/>
                  </a:lnTo>
                  <a:lnTo>
                    <a:pt x="40" y="1397"/>
                  </a:lnTo>
                  <a:lnTo>
                    <a:pt x="20" y="1415"/>
                  </a:lnTo>
                  <a:lnTo>
                    <a:pt x="11" y="1422"/>
                  </a:lnTo>
                  <a:lnTo>
                    <a:pt x="6" y="1422"/>
                  </a:lnTo>
                  <a:lnTo>
                    <a:pt x="3" y="1418"/>
                  </a:lnTo>
                  <a:lnTo>
                    <a:pt x="0" y="1411"/>
                  </a:lnTo>
                  <a:lnTo>
                    <a:pt x="0" y="1400"/>
                  </a:lnTo>
                  <a:lnTo>
                    <a:pt x="3" y="1400"/>
                  </a:lnTo>
                  <a:lnTo>
                    <a:pt x="3" y="1397"/>
                  </a:lnTo>
                  <a:lnTo>
                    <a:pt x="14" y="1382"/>
                  </a:lnTo>
                  <a:lnTo>
                    <a:pt x="69" y="1299"/>
                  </a:lnTo>
                  <a:lnTo>
                    <a:pt x="110" y="1212"/>
                  </a:lnTo>
                  <a:lnTo>
                    <a:pt x="144" y="1118"/>
                  </a:lnTo>
                  <a:lnTo>
                    <a:pt x="167" y="1020"/>
                  </a:lnTo>
                  <a:lnTo>
                    <a:pt x="185" y="915"/>
                  </a:lnTo>
                  <a:lnTo>
                    <a:pt x="193" y="814"/>
                  </a:lnTo>
                  <a:lnTo>
                    <a:pt x="196" y="709"/>
                  </a:lnTo>
                  <a:lnTo>
                    <a:pt x="190" y="568"/>
                  </a:lnTo>
                  <a:lnTo>
                    <a:pt x="176" y="438"/>
                  </a:lnTo>
                  <a:lnTo>
                    <a:pt x="150" y="318"/>
                  </a:lnTo>
                  <a:lnTo>
                    <a:pt x="115" y="217"/>
                  </a:lnTo>
                  <a:lnTo>
                    <a:pt x="72" y="123"/>
                  </a:lnTo>
                  <a:lnTo>
                    <a:pt x="20" y="47"/>
                  </a:lnTo>
                  <a:lnTo>
                    <a:pt x="11" y="36"/>
                  </a:lnTo>
                  <a:lnTo>
                    <a:pt x="9" y="29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6" name="Rectangle 212"/>
            <p:cNvSpPr>
              <a:spLocks noChangeArrowheads="1"/>
            </p:cNvSpPr>
            <p:nvPr/>
          </p:nvSpPr>
          <p:spPr bwMode="auto">
            <a:xfrm>
              <a:off x="2168" y="5306"/>
              <a:ext cx="4557" cy="94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7" name="Freeform 213"/>
            <p:cNvSpPr>
              <a:spLocks/>
            </p:cNvSpPr>
            <p:nvPr/>
          </p:nvSpPr>
          <p:spPr bwMode="auto">
            <a:xfrm>
              <a:off x="4195" y="5595"/>
              <a:ext cx="508" cy="95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98" y="7"/>
                </a:cxn>
                <a:cxn ang="0">
                  <a:pos x="347" y="33"/>
                </a:cxn>
                <a:cxn ang="0">
                  <a:pos x="390" y="73"/>
                </a:cxn>
                <a:cxn ang="0">
                  <a:pos x="422" y="123"/>
                </a:cxn>
                <a:cxn ang="0">
                  <a:pos x="442" y="181"/>
                </a:cxn>
                <a:cxn ang="0">
                  <a:pos x="451" y="250"/>
                </a:cxn>
                <a:cxn ang="0">
                  <a:pos x="445" y="319"/>
                </a:cxn>
                <a:cxn ang="0">
                  <a:pos x="428" y="384"/>
                </a:cxn>
                <a:cxn ang="0">
                  <a:pos x="402" y="452"/>
                </a:cxn>
                <a:cxn ang="0">
                  <a:pos x="361" y="525"/>
                </a:cxn>
                <a:cxn ang="0">
                  <a:pos x="306" y="601"/>
                </a:cxn>
                <a:cxn ang="0">
                  <a:pos x="116" y="850"/>
                </a:cxn>
                <a:cxn ang="0">
                  <a:pos x="387" y="850"/>
                </a:cxn>
                <a:cxn ang="0">
                  <a:pos x="413" y="847"/>
                </a:cxn>
                <a:cxn ang="0">
                  <a:pos x="433" y="840"/>
                </a:cxn>
                <a:cxn ang="0">
                  <a:pos x="451" y="825"/>
                </a:cxn>
                <a:cxn ang="0">
                  <a:pos x="471" y="796"/>
                </a:cxn>
                <a:cxn ang="0">
                  <a:pos x="494" y="756"/>
                </a:cxn>
                <a:cxn ang="0">
                  <a:pos x="508" y="764"/>
                </a:cxn>
                <a:cxn ang="0">
                  <a:pos x="442" y="959"/>
                </a:cxn>
                <a:cxn ang="0">
                  <a:pos x="0" y="959"/>
                </a:cxn>
                <a:cxn ang="0">
                  <a:pos x="0" y="941"/>
                </a:cxn>
                <a:cxn ang="0">
                  <a:pos x="202" y="673"/>
                </a:cxn>
                <a:cxn ang="0">
                  <a:pos x="254" y="597"/>
                </a:cxn>
                <a:cxn ang="0">
                  <a:pos x="295" y="521"/>
                </a:cxn>
                <a:cxn ang="0">
                  <a:pos x="327" y="445"/>
                </a:cxn>
                <a:cxn ang="0">
                  <a:pos x="344" y="373"/>
                </a:cxn>
                <a:cxn ang="0">
                  <a:pos x="350" y="304"/>
                </a:cxn>
                <a:cxn ang="0">
                  <a:pos x="341" y="239"/>
                </a:cxn>
                <a:cxn ang="0">
                  <a:pos x="321" y="181"/>
                </a:cxn>
                <a:cxn ang="0">
                  <a:pos x="289" y="141"/>
                </a:cxn>
                <a:cxn ang="0">
                  <a:pos x="243" y="116"/>
                </a:cxn>
                <a:cxn ang="0">
                  <a:pos x="191" y="105"/>
                </a:cxn>
                <a:cxn ang="0">
                  <a:pos x="147" y="112"/>
                </a:cxn>
                <a:cxn ang="0">
                  <a:pos x="113" y="130"/>
                </a:cxn>
                <a:cxn ang="0">
                  <a:pos x="81" y="167"/>
                </a:cxn>
                <a:cxn ang="0">
                  <a:pos x="52" y="217"/>
                </a:cxn>
                <a:cxn ang="0">
                  <a:pos x="26" y="290"/>
                </a:cxn>
                <a:cxn ang="0">
                  <a:pos x="3" y="282"/>
                </a:cxn>
                <a:cxn ang="0">
                  <a:pos x="18" y="217"/>
                </a:cxn>
                <a:cxn ang="0">
                  <a:pos x="35" y="163"/>
                </a:cxn>
                <a:cxn ang="0">
                  <a:pos x="52" y="123"/>
                </a:cxn>
                <a:cxn ang="0">
                  <a:pos x="75" y="87"/>
                </a:cxn>
                <a:cxn ang="0">
                  <a:pos x="124" y="40"/>
                </a:cxn>
                <a:cxn ang="0">
                  <a:pos x="179" y="11"/>
                </a:cxn>
                <a:cxn ang="0">
                  <a:pos x="240" y="0"/>
                </a:cxn>
              </a:cxnLst>
              <a:rect l="0" t="0" r="r" b="b"/>
              <a:pathLst>
                <a:path w="508" h="959">
                  <a:moveTo>
                    <a:pt x="240" y="0"/>
                  </a:moveTo>
                  <a:lnTo>
                    <a:pt x="298" y="7"/>
                  </a:lnTo>
                  <a:lnTo>
                    <a:pt x="347" y="33"/>
                  </a:lnTo>
                  <a:lnTo>
                    <a:pt x="390" y="73"/>
                  </a:lnTo>
                  <a:lnTo>
                    <a:pt x="422" y="123"/>
                  </a:lnTo>
                  <a:lnTo>
                    <a:pt x="442" y="181"/>
                  </a:lnTo>
                  <a:lnTo>
                    <a:pt x="451" y="250"/>
                  </a:lnTo>
                  <a:lnTo>
                    <a:pt x="445" y="319"/>
                  </a:lnTo>
                  <a:lnTo>
                    <a:pt x="428" y="384"/>
                  </a:lnTo>
                  <a:lnTo>
                    <a:pt x="402" y="452"/>
                  </a:lnTo>
                  <a:lnTo>
                    <a:pt x="361" y="525"/>
                  </a:lnTo>
                  <a:lnTo>
                    <a:pt x="306" y="601"/>
                  </a:lnTo>
                  <a:lnTo>
                    <a:pt x="116" y="850"/>
                  </a:lnTo>
                  <a:lnTo>
                    <a:pt x="387" y="850"/>
                  </a:lnTo>
                  <a:lnTo>
                    <a:pt x="413" y="847"/>
                  </a:lnTo>
                  <a:lnTo>
                    <a:pt x="433" y="840"/>
                  </a:lnTo>
                  <a:lnTo>
                    <a:pt x="451" y="825"/>
                  </a:lnTo>
                  <a:lnTo>
                    <a:pt x="471" y="796"/>
                  </a:lnTo>
                  <a:lnTo>
                    <a:pt x="494" y="756"/>
                  </a:lnTo>
                  <a:lnTo>
                    <a:pt x="508" y="764"/>
                  </a:lnTo>
                  <a:lnTo>
                    <a:pt x="442" y="959"/>
                  </a:lnTo>
                  <a:lnTo>
                    <a:pt x="0" y="959"/>
                  </a:lnTo>
                  <a:lnTo>
                    <a:pt x="0" y="941"/>
                  </a:lnTo>
                  <a:lnTo>
                    <a:pt x="202" y="673"/>
                  </a:lnTo>
                  <a:lnTo>
                    <a:pt x="254" y="597"/>
                  </a:lnTo>
                  <a:lnTo>
                    <a:pt x="295" y="521"/>
                  </a:lnTo>
                  <a:lnTo>
                    <a:pt x="327" y="445"/>
                  </a:lnTo>
                  <a:lnTo>
                    <a:pt x="344" y="373"/>
                  </a:lnTo>
                  <a:lnTo>
                    <a:pt x="350" y="304"/>
                  </a:lnTo>
                  <a:lnTo>
                    <a:pt x="341" y="239"/>
                  </a:lnTo>
                  <a:lnTo>
                    <a:pt x="321" y="181"/>
                  </a:lnTo>
                  <a:lnTo>
                    <a:pt x="289" y="141"/>
                  </a:lnTo>
                  <a:lnTo>
                    <a:pt x="243" y="116"/>
                  </a:lnTo>
                  <a:lnTo>
                    <a:pt x="191" y="105"/>
                  </a:lnTo>
                  <a:lnTo>
                    <a:pt x="147" y="112"/>
                  </a:lnTo>
                  <a:lnTo>
                    <a:pt x="113" y="130"/>
                  </a:lnTo>
                  <a:lnTo>
                    <a:pt x="81" y="167"/>
                  </a:lnTo>
                  <a:lnTo>
                    <a:pt x="52" y="217"/>
                  </a:lnTo>
                  <a:lnTo>
                    <a:pt x="26" y="290"/>
                  </a:lnTo>
                  <a:lnTo>
                    <a:pt x="3" y="282"/>
                  </a:lnTo>
                  <a:lnTo>
                    <a:pt x="18" y="217"/>
                  </a:lnTo>
                  <a:lnTo>
                    <a:pt x="35" y="163"/>
                  </a:lnTo>
                  <a:lnTo>
                    <a:pt x="52" y="123"/>
                  </a:lnTo>
                  <a:lnTo>
                    <a:pt x="75" y="87"/>
                  </a:lnTo>
                  <a:lnTo>
                    <a:pt x="124" y="40"/>
                  </a:lnTo>
                  <a:lnTo>
                    <a:pt x="179" y="1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8" name="Freeform 214"/>
            <p:cNvSpPr>
              <a:spLocks noEditPoints="1"/>
            </p:cNvSpPr>
            <p:nvPr/>
          </p:nvSpPr>
          <p:spPr bwMode="auto">
            <a:xfrm>
              <a:off x="7319" y="4857"/>
              <a:ext cx="1025" cy="818"/>
            </a:xfrm>
            <a:custGeom>
              <a:avLst/>
              <a:gdLst/>
              <a:ahLst/>
              <a:cxnLst>
                <a:cxn ang="0">
                  <a:pos x="1025" y="507"/>
                </a:cxn>
                <a:cxn ang="0">
                  <a:pos x="370" y="478"/>
                </a:cxn>
                <a:cxn ang="0">
                  <a:pos x="523" y="586"/>
                </a:cxn>
                <a:cxn ang="0">
                  <a:pos x="705" y="702"/>
                </a:cxn>
                <a:cxn ang="0">
                  <a:pos x="855" y="695"/>
                </a:cxn>
                <a:cxn ang="0">
                  <a:pos x="956" y="604"/>
                </a:cxn>
                <a:cxn ang="0">
                  <a:pos x="988" y="474"/>
                </a:cxn>
                <a:cxn ang="0">
                  <a:pos x="1002" y="452"/>
                </a:cxn>
                <a:cxn ang="0">
                  <a:pos x="1023" y="478"/>
                </a:cxn>
                <a:cxn ang="0">
                  <a:pos x="999" y="644"/>
                </a:cxn>
                <a:cxn ang="0">
                  <a:pos x="884" y="785"/>
                </a:cxn>
                <a:cxn ang="0">
                  <a:pos x="711" y="811"/>
                </a:cxn>
                <a:cxn ang="0">
                  <a:pos x="552" y="720"/>
                </a:cxn>
                <a:cxn ang="0">
                  <a:pos x="384" y="590"/>
                </a:cxn>
                <a:cxn ang="0">
                  <a:pos x="226" y="557"/>
                </a:cxn>
                <a:cxn ang="0">
                  <a:pos x="125" y="604"/>
                </a:cxn>
                <a:cxn ang="0">
                  <a:pos x="52" y="720"/>
                </a:cxn>
                <a:cxn ang="0">
                  <a:pos x="41" y="785"/>
                </a:cxn>
                <a:cxn ang="0">
                  <a:pos x="23" y="818"/>
                </a:cxn>
                <a:cxn ang="0">
                  <a:pos x="3" y="789"/>
                </a:cxn>
                <a:cxn ang="0">
                  <a:pos x="26" y="622"/>
                </a:cxn>
                <a:cxn ang="0">
                  <a:pos x="145" y="481"/>
                </a:cxn>
                <a:cxn ang="0">
                  <a:pos x="1025" y="58"/>
                </a:cxn>
                <a:cxn ang="0">
                  <a:pos x="257" y="0"/>
                </a:cxn>
                <a:cxn ang="0">
                  <a:pos x="422" y="58"/>
                </a:cxn>
                <a:cxn ang="0">
                  <a:pos x="584" y="185"/>
                </a:cxn>
                <a:cxn ang="0">
                  <a:pos x="768" y="264"/>
                </a:cxn>
                <a:cxn ang="0">
                  <a:pos x="893" y="224"/>
                </a:cxn>
                <a:cxn ang="0">
                  <a:pos x="973" y="109"/>
                </a:cxn>
                <a:cxn ang="0">
                  <a:pos x="994" y="11"/>
                </a:cxn>
                <a:cxn ang="0">
                  <a:pos x="1005" y="4"/>
                </a:cxn>
                <a:cxn ang="0">
                  <a:pos x="1025" y="62"/>
                </a:cxn>
                <a:cxn ang="0">
                  <a:pos x="971" y="250"/>
                </a:cxn>
                <a:cxn ang="0">
                  <a:pos x="829" y="362"/>
                </a:cxn>
                <a:cxn ang="0">
                  <a:pos x="656" y="340"/>
                </a:cxn>
                <a:cxn ang="0">
                  <a:pos x="503" y="232"/>
                </a:cxn>
                <a:cxn ang="0">
                  <a:pos x="321" y="116"/>
                </a:cxn>
                <a:cxn ang="0">
                  <a:pos x="191" y="116"/>
                </a:cxn>
                <a:cxn ang="0">
                  <a:pos x="93" y="185"/>
                </a:cxn>
                <a:cxn ang="0">
                  <a:pos x="44" y="326"/>
                </a:cxn>
                <a:cxn ang="0">
                  <a:pos x="41" y="347"/>
                </a:cxn>
                <a:cxn ang="0">
                  <a:pos x="15" y="366"/>
                </a:cxn>
                <a:cxn ang="0">
                  <a:pos x="0" y="311"/>
                </a:cxn>
                <a:cxn ang="0">
                  <a:pos x="58" y="116"/>
                </a:cxn>
                <a:cxn ang="0">
                  <a:pos x="200" y="7"/>
                </a:cxn>
              </a:cxnLst>
              <a:rect l="0" t="0" r="r" b="b"/>
              <a:pathLst>
                <a:path w="1025" h="818">
                  <a:moveTo>
                    <a:pt x="1025" y="507"/>
                  </a:moveTo>
                  <a:lnTo>
                    <a:pt x="1025" y="510"/>
                  </a:lnTo>
                  <a:lnTo>
                    <a:pt x="1025" y="507"/>
                  </a:lnTo>
                  <a:close/>
                  <a:moveTo>
                    <a:pt x="257" y="449"/>
                  </a:moveTo>
                  <a:lnTo>
                    <a:pt x="315" y="456"/>
                  </a:lnTo>
                  <a:lnTo>
                    <a:pt x="370" y="478"/>
                  </a:lnTo>
                  <a:lnTo>
                    <a:pt x="422" y="507"/>
                  </a:lnTo>
                  <a:lnTo>
                    <a:pt x="474" y="546"/>
                  </a:lnTo>
                  <a:lnTo>
                    <a:pt x="523" y="586"/>
                  </a:lnTo>
                  <a:lnTo>
                    <a:pt x="584" y="633"/>
                  </a:lnTo>
                  <a:lnTo>
                    <a:pt x="641" y="677"/>
                  </a:lnTo>
                  <a:lnTo>
                    <a:pt x="705" y="702"/>
                  </a:lnTo>
                  <a:lnTo>
                    <a:pt x="768" y="713"/>
                  </a:lnTo>
                  <a:lnTo>
                    <a:pt x="812" y="709"/>
                  </a:lnTo>
                  <a:lnTo>
                    <a:pt x="855" y="695"/>
                  </a:lnTo>
                  <a:lnTo>
                    <a:pt x="893" y="673"/>
                  </a:lnTo>
                  <a:lnTo>
                    <a:pt x="927" y="641"/>
                  </a:lnTo>
                  <a:lnTo>
                    <a:pt x="956" y="604"/>
                  </a:lnTo>
                  <a:lnTo>
                    <a:pt x="973" y="557"/>
                  </a:lnTo>
                  <a:lnTo>
                    <a:pt x="982" y="503"/>
                  </a:lnTo>
                  <a:lnTo>
                    <a:pt x="988" y="474"/>
                  </a:lnTo>
                  <a:lnTo>
                    <a:pt x="994" y="460"/>
                  </a:lnTo>
                  <a:lnTo>
                    <a:pt x="999" y="456"/>
                  </a:lnTo>
                  <a:lnTo>
                    <a:pt x="1002" y="452"/>
                  </a:lnTo>
                  <a:lnTo>
                    <a:pt x="1011" y="452"/>
                  </a:lnTo>
                  <a:lnTo>
                    <a:pt x="1017" y="460"/>
                  </a:lnTo>
                  <a:lnTo>
                    <a:pt x="1023" y="478"/>
                  </a:lnTo>
                  <a:lnTo>
                    <a:pt x="1025" y="510"/>
                  </a:lnTo>
                  <a:lnTo>
                    <a:pt x="1020" y="579"/>
                  </a:lnTo>
                  <a:lnTo>
                    <a:pt x="999" y="644"/>
                  </a:lnTo>
                  <a:lnTo>
                    <a:pt x="971" y="702"/>
                  </a:lnTo>
                  <a:lnTo>
                    <a:pt x="930" y="749"/>
                  </a:lnTo>
                  <a:lnTo>
                    <a:pt x="884" y="785"/>
                  </a:lnTo>
                  <a:lnTo>
                    <a:pt x="829" y="811"/>
                  </a:lnTo>
                  <a:lnTo>
                    <a:pt x="768" y="818"/>
                  </a:lnTo>
                  <a:lnTo>
                    <a:pt x="711" y="811"/>
                  </a:lnTo>
                  <a:lnTo>
                    <a:pt x="656" y="789"/>
                  </a:lnTo>
                  <a:lnTo>
                    <a:pt x="604" y="760"/>
                  </a:lnTo>
                  <a:lnTo>
                    <a:pt x="552" y="720"/>
                  </a:lnTo>
                  <a:lnTo>
                    <a:pt x="503" y="680"/>
                  </a:lnTo>
                  <a:lnTo>
                    <a:pt x="442" y="633"/>
                  </a:lnTo>
                  <a:lnTo>
                    <a:pt x="384" y="590"/>
                  </a:lnTo>
                  <a:lnTo>
                    <a:pt x="321" y="565"/>
                  </a:lnTo>
                  <a:lnTo>
                    <a:pt x="257" y="554"/>
                  </a:lnTo>
                  <a:lnTo>
                    <a:pt x="226" y="557"/>
                  </a:lnTo>
                  <a:lnTo>
                    <a:pt x="191" y="565"/>
                  </a:lnTo>
                  <a:lnTo>
                    <a:pt x="156" y="583"/>
                  </a:lnTo>
                  <a:lnTo>
                    <a:pt x="125" y="604"/>
                  </a:lnTo>
                  <a:lnTo>
                    <a:pt x="93" y="633"/>
                  </a:lnTo>
                  <a:lnTo>
                    <a:pt x="70" y="673"/>
                  </a:lnTo>
                  <a:lnTo>
                    <a:pt x="52" y="720"/>
                  </a:lnTo>
                  <a:lnTo>
                    <a:pt x="44" y="774"/>
                  </a:lnTo>
                  <a:lnTo>
                    <a:pt x="44" y="778"/>
                  </a:lnTo>
                  <a:lnTo>
                    <a:pt x="41" y="785"/>
                  </a:lnTo>
                  <a:lnTo>
                    <a:pt x="41" y="796"/>
                  </a:lnTo>
                  <a:lnTo>
                    <a:pt x="35" y="811"/>
                  </a:lnTo>
                  <a:lnTo>
                    <a:pt x="23" y="818"/>
                  </a:lnTo>
                  <a:lnTo>
                    <a:pt x="15" y="814"/>
                  </a:lnTo>
                  <a:lnTo>
                    <a:pt x="9" y="807"/>
                  </a:lnTo>
                  <a:lnTo>
                    <a:pt x="3" y="789"/>
                  </a:lnTo>
                  <a:lnTo>
                    <a:pt x="0" y="760"/>
                  </a:lnTo>
                  <a:lnTo>
                    <a:pt x="6" y="688"/>
                  </a:lnTo>
                  <a:lnTo>
                    <a:pt x="26" y="622"/>
                  </a:lnTo>
                  <a:lnTo>
                    <a:pt x="58" y="565"/>
                  </a:lnTo>
                  <a:lnTo>
                    <a:pt x="96" y="517"/>
                  </a:lnTo>
                  <a:lnTo>
                    <a:pt x="145" y="481"/>
                  </a:lnTo>
                  <a:lnTo>
                    <a:pt x="200" y="456"/>
                  </a:lnTo>
                  <a:lnTo>
                    <a:pt x="257" y="449"/>
                  </a:lnTo>
                  <a:close/>
                  <a:moveTo>
                    <a:pt x="1025" y="58"/>
                  </a:moveTo>
                  <a:lnTo>
                    <a:pt x="1025" y="62"/>
                  </a:lnTo>
                  <a:lnTo>
                    <a:pt x="1025" y="58"/>
                  </a:lnTo>
                  <a:close/>
                  <a:moveTo>
                    <a:pt x="257" y="0"/>
                  </a:moveTo>
                  <a:lnTo>
                    <a:pt x="315" y="7"/>
                  </a:lnTo>
                  <a:lnTo>
                    <a:pt x="370" y="29"/>
                  </a:lnTo>
                  <a:lnTo>
                    <a:pt x="422" y="58"/>
                  </a:lnTo>
                  <a:lnTo>
                    <a:pt x="474" y="98"/>
                  </a:lnTo>
                  <a:lnTo>
                    <a:pt x="523" y="138"/>
                  </a:lnTo>
                  <a:lnTo>
                    <a:pt x="584" y="185"/>
                  </a:lnTo>
                  <a:lnTo>
                    <a:pt x="641" y="228"/>
                  </a:lnTo>
                  <a:lnTo>
                    <a:pt x="705" y="253"/>
                  </a:lnTo>
                  <a:lnTo>
                    <a:pt x="768" y="264"/>
                  </a:lnTo>
                  <a:lnTo>
                    <a:pt x="812" y="261"/>
                  </a:lnTo>
                  <a:lnTo>
                    <a:pt x="855" y="246"/>
                  </a:lnTo>
                  <a:lnTo>
                    <a:pt x="893" y="224"/>
                  </a:lnTo>
                  <a:lnTo>
                    <a:pt x="927" y="192"/>
                  </a:lnTo>
                  <a:lnTo>
                    <a:pt x="956" y="156"/>
                  </a:lnTo>
                  <a:lnTo>
                    <a:pt x="973" y="109"/>
                  </a:lnTo>
                  <a:lnTo>
                    <a:pt x="985" y="36"/>
                  </a:lnTo>
                  <a:lnTo>
                    <a:pt x="991" y="15"/>
                  </a:lnTo>
                  <a:lnTo>
                    <a:pt x="994" y="11"/>
                  </a:lnTo>
                  <a:lnTo>
                    <a:pt x="999" y="7"/>
                  </a:lnTo>
                  <a:lnTo>
                    <a:pt x="1002" y="4"/>
                  </a:lnTo>
                  <a:lnTo>
                    <a:pt x="1005" y="4"/>
                  </a:lnTo>
                  <a:lnTo>
                    <a:pt x="1014" y="11"/>
                  </a:lnTo>
                  <a:lnTo>
                    <a:pt x="1023" y="29"/>
                  </a:lnTo>
                  <a:lnTo>
                    <a:pt x="1025" y="62"/>
                  </a:lnTo>
                  <a:lnTo>
                    <a:pt x="1020" y="130"/>
                  </a:lnTo>
                  <a:lnTo>
                    <a:pt x="999" y="196"/>
                  </a:lnTo>
                  <a:lnTo>
                    <a:pt x="971" y="250"/>
                  </a:lnTo>
                  <a:lnTo>
                    <a:pt x="930" y="300"/>
                  </a:lnTo>
                  <a:lnTo>
                    <a:pt x="884" y="337"/>
                  </a:lnTo>
                  <a:lnTo>
                    <a:pt x="829" y="362"/>
                  </a:lnTo>
                  <a:lnTo>
                    <a:pt x="768" y="369"/>
                  </a:lnTo>
                  <a:lnTo>
                    <a:pt x="711" y="362"/>
                  </a:lnTo>
                  <a:lnTo>
                    <a:pt x="656" y="340"/>
                  </a:lnTo>
                  <a:lnTo>
                    <a:pt x="604" y="311"/>
                  </a:lnTo>
                  <a:lnTo>
                    <a:pt x="552" y="271"/>
                  </a:lnTo>
                  <a:lnTo>
                    <a:pt x="503" y="232"/>
                  </a:lnTo>
                  <a:lnTo>
                    <a:pt x="442" y="185"/>
                  </a:lnTo>
                  <a:lnTo>
                    <a:pt x="384" y="141"/>
                  </a:lnTo>
                  <a:lnTo>
                    <a:pt x="321" y="116"/>
                  </a:lnTo>
                  <a:lnTo>
                    <a:pt x="257" y="105"/>
                  </a:lnTo>
                  <a:lnTo>
                    <a:pt x="226" y="109"/>
                  </a:lnTo>
                  <a:lnTo>
                    <a:pt x="191" y="116"/>
                  </a:lnTo>
                  <a:lnTo>
                    <a:pt x="156" y="130"/>
                  </a:lnTo>
                  <a:lnTo>
                    <a:pt x="125" y="156"/>
                  </a:lnTo>
                  <a:lnTo>
                    <a:pt x="93" y="185"/>
                  </a:lnTo>
                  <a:lnTo>
                    <a:pt x="70" y="221"/>
                  </a:lnTo>
                  <a:lnTo>
                    <a:pt x="52" y="268"/>
                  </a:lnTo>
                  <a:lnTo>
                    <a:pt x="44" y="326"/>
                  </a:lnTo>
                  <a:lnTo>
                    <a:pt x="44" y="329"/>
                  </a:lnTo>
                  <a:lnTo>
                    <a:pt x="41" y="337"/>
                  </a:lnTo>
                  <a:lnTo>
                    <a:pt x="41" y="347"/>
                  </a:lnTo>
                  <a:lnTo>
                    <a:pt x="35" y="362"/>
                  </a:lnTo>
                  <a:lnTo>
                    <a:pt x="23" y="369"/>
                  </a:lnTo>
                  <a:lnTo>
                    <a:pt x="15" y="366"/>
                  </a:lnTo>
                  <a:lnTo>
                    <a:pt x="9" y="358"/>
                  </a:lnTo>
                  <a:lnTo>
                    <a:pt x="3" y="340"/>
                  </a:lnTo>
                  <a:lnTo>
                    <a:pt x="0" y="311"/>
                  </a:lnTo>
                  <a:lnTo>
                    <a:pt x="6" y="239"/>
                  </a:lnTo>
                  <a:lnTo>
                    <a:pt x="26" y="174"/>
                  </a:lnTo>
                  <a:lnTo>
                    <a:pt x="58" y="116"/>
                  </a:lnTo>
                  <a:lnTo>
                    <a:pt x="96" y="69"/>
                  </a:lnTo>
                  <a:lnTo>
                    <a:pt x="145" y="33"/>
                  </a:lnTo>
                  <a:lnTo>
                    <a:pt x="200" y="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9" name="Freeform 215"/>
            <p:cNvSpPr>
              <a:spLocks/>
            </p:cNvSpPr>
            <p:nvPr/>
          </p:nvSpPr>
          <p:spPr bwMode="auto">
            <a:xfrm>
              <a:off x="8821" y="4463"/>
              <a:ext cx="626" cy="1357"/>
            </a:xfrm>
            <a:custGeom>
              <a:avLst/>
              <a:gdLst/>
              <a:ahLst/>
              <a:cxnLst>
                <a:cxn ang="0">
                  <a:pos x="626" y="14"/>
                </a:cxn>
                <a:cxn ang="0">
                  <a:pos x="566" y="192"/>
                </a:cxn>
                <a:cxn ang="0">
                  <a:pos x="546" y="202"/>
                </a:cxn>
                <a:cxn ang="0">
                  <a:pos x="164" y="376"/>
                </a:cxn>
                <a:cxn ang="0">
                  <a:pos x="341" y="430"/>
                </a:cxn>
                <a:cxn ang="0">
                  <a:pos x="456" y="499"/>
                </a:cxn>
                <a:cxn ang="0">
                  <a:pos x="540" y="604"/>
                </a:cxn>
                <a:cxn ang="0">
                  <a:pos x="592" y="723"/>
                </a:cxn>
                <a:cxn ang="0">
                  <a:pos x="606" y="868"/>
                </a:cxn>
                <a:cxn ang="0">
                  <a:pos x="589" y="1024"/>
                </a:cxn>
                <a:cxn ang="0">
                  <a:pos x="540" y="1154"/>
                </a:cxn>
                <a:cxn ang="0">
                  <a:pos x="453" y="1262"/>
                </a:cxn>
                <a:cxn ang="0">
                  <a:pos x="332" y="1331"/>
                </a:cxn>
                <a:cxn ang="0">
                  <a:pos x="188" y="1357"/>
                </a:cxn>
                <a:cxn ang="0">
                  <a:pos x="72" y="1335"/>
                </a:cxn>
                <a:cxn ang="0">
                  <a:pos x="9" y="1277"/>
                </a:cxn>
                <a:cxn ang="0">
                  <a:pos x="3" y="1205"/>
                </a:cxn>
                <a:cxn ang="0">
                  <a:pos x="37" y="1168"/>
                </a:cxn>
                <a:cxn ang="0">
                  <a:pos x="92" y="1168"/>
                </a:cxn>
                <a:cxn ang="0">
                  <a:pos x="147" y="1197"/>
                </a:cxn>
                <a:cxn ang="0">
                  <a:pos x="214" y="1252"/>
                </a:cxn>
                <a:cxn ang="0">
                  <a:pos x="263" y="1277"/>
                </a:cxn>
                <a:cxn ang="0">
                  <a:pos x="335" y="1273"/>
                </a:cxn>
                <a:cxn ang="0">
                  <a:pos x="421" y="1208"/>
                </a:cxn>
                <a:cxn ang="0">
                  <a:pos x="479" y="1096"/>
                </a:cxn>
                <a:cxn ang="0">
                  <a:pos x="499" y="951"/>
                </a:cxn>
                <a:cxn ang="0">
                  <a:pos x="471" y="785"/>
                </a:cxn>
                <a:cxn ang="0">
                  <a:pos x="387" y="662"/>
                </a:cxn>
                <a:cxn ang="0">
                  <a:pos x="242" y="571"/>
                </a:cxn>
                <a:cxn ang="0">
                  <a:pos x="121" y="535"/>
                </a:cxn>
                <a:cxn ang="0">
                  <a:pos x="61" y="532"/>
                </a:cxn>
                <a:cxn ang="0">
                  <a:pos x="52" y="524"/>
                </a:cxn>
                <a:cxn ang="0">
                  <a:pos x="55" y="506"/>
                </a:cxn>
                <a:cxn ang="0">
                  <a:pos x="543" y="50"/>
                </a:cxn>
                <a:cxn ang="0">
                  <a:pos x="592" y="32"/>
                </a:cxn>
              </a:cxnLst>
              <a:rect l="0" t="0" r="r" b="b"/>
              <a:pathLst>
                <a:path w="626" h="1357">
                  <a:moveTo>
                    <a:pt x="612" y="0"/>
                  </a:moveTo>
                  <a:lnTo>
                    <a:pt x="626" y="14"/>
                  </a:lnTo>
                  <a:lnTo>
                    <a:pt x="569" y="184"/>
                  </a:lnTo>
                  <a:lnTo>
                    <a:pt x="566" y="192"/>
                  </a:lnTo>
                  <a:lnTo>
                    <a:pt x="563" y="195"/>
                  </a:lnTo>
                  <a:lnTo>
                    <a:pt x="546" y="202"/>
                  </a:lnTo>
                  <a:lnTo>
                    <a:pt x="234" y="202"/>
                  </a:lnTo>
                  <a:lnTo>
                    <a:pt x="164" y="376"/>
                  </a:lnTo>
                  <a:lnTo>
                    <a:pt x="263" y="401"/>
                  </a:lnTo>
                  <a:lnTo>
                    <a:pt x="341" y="430"/>
                  </a:lnTo>
                  <a:lnTo>
                    <a:pt x="404" y="463"/>
                  </a:lnTo>
                  <a:lnTo>
                    <a:pt x="456" y="499"/>
                  </a:lnTo>
                  <a:lnTo>
                    <a:pt x="499" y="546"/>
                  </a:lnTo>
                  <a:lnTo>
                    <a:pt x="540" y="604"/>
                  </a:lnTo>
                  <a:lnTo>
                    <a:pt x="572" y="662"/>
                  </a:lnTo>
                  <a:lnTo>
                    <a:pt x="592" y="723"/>
                  </a:lnTo>
                  <a:lnTo>
                    <a:pt x="603" y="792"/>
                  </a:lnTo>
                  <a:lnTo>
                    <a:pt x="606" y="868"/>
                  </a:lnTo>
                  <a:lnTo>
                    <a:pt x="603" y="951"/>
                  </a:lnTo>
                  <a:lnTo>
                    <a:pt x="589" y="1024"/>
                  </a:lnTo>
                  <a:lnTo>
                    <a:pt x="569" y="1092"/>
                  </a:lnTo>
                  <a:lnTo>
                    <a:pt x="540" y="1154"/>
                  </a:lnTo>
                  <a:lnTo>
                    <a:pt x="502" y="1208"/>
                  </a:lnTo>
                  <a:lnTo>
                    <a:pt x="453" y="1262"/>
                  </a:lnTo>
                  <a:lnTo>
                    <a:pt x="395" y="1302"/>
                  </a:lnTo>
                  <a:lnTo>
                    <a:pt x="332" y="1331"/>
                  </a:lnTo>
                  <a:lnTo>
                    <a:pt x="263" y="1349"/>
                  </a:lnTo>
                  <a:lnTo>
                    <a:pt x="188" y="1357"/>
                  </a:lnTo>
                  <a:lnTo>
                    <a:pt x="124" y="1349"/>
                  </a:lnTo>
                  <a:lnTo>
                    <a:pt x="72" y="1335"/>
                  </a:lnTo>
                  <a:lnTo>
                    <a:pt x="32" y="1309"/>
                  </a:lnTo>
                  <a:lnTo>
                    <a:pt x="9" y="1277"/>
                  </a:lnTo>
                  <a:lnTo>
                    <a:pt x="0" y="1237"/>
                  </a:lnTo>
                  <a:lnTo>
                    <a:pt x="3" y="1205"/>
                  </a:lnTo>
                  <a:lnTo>
                    <a:pt x="17" y="1183"/>
                  </a:lnTo>
                  <a:lnTo>
                    <a:pt x="37" y="1168"/>
                  </a:lnTo>
                  <a:lnTo>
                    <a:pt x="66" y="1165"/>
                  </a:lnTo>
                  <a:lnTo>
                    <a:pt x="92" y="1168"/>
                  </a:lnTo>
                  <a:lnTo>
                    <a:pt x="118" y="1179"/>
                  </a:lnTo>
                  <a:lnTo>
                    <a:pt x="147" y="1197"/>
                  </a:lnTo>
                  <a:lnTo>
                    <a:pt x="182" y="1226"/>
                  </a:lnTo>
                  <a:lnTo>
                    <a:pt x="214" y="1252"/>
                  </a:lnTo>
                  <a:lnTo>
                    <a:pt x="240" y="1270"/>
                  </a:lnTo>
                  <a:lnTo>
                    <a:pt x="263" y="1277"/>
                  </a:lnTo>
                  <a:lnTo>
                    <a:pt x="286" y="1281"/>
                  </a:lnTo>
                  <a:lnTo>
                    <a:pt x="335" y="1273"/>
                  </a:lnTo>
                  <a:lnTo>
                    <a:pt x="381" y="1248"/>
                  </a:lnTo>
                  <a:lnTo>
                    <a:pt x="421" y="1208"/>
                  </a:lnTo>
                  <a:lnTo>
                    <a:pt x="453" y="1158"/>
                  </a:lnTo>
                  <a:lnTo>
                    <a:pt x="479" y="1096"/>
                  </a:lnTo>
                  <a:lnTo>
                    <a:pt x="494" y="1027"/>
                  </a:lnTo>
                  <a:lnTo>
                    <a:pt x="499" y="951"/>
                  </a:lnTo>
                  <a:lnTo>
                    <a:pt x="494" y="864"/>
                  </a:lnTo>
                  <a:lnTo>
                    <a:pt x="471" y="785"/>
                  </a:lnTo>
                  <a:lnTo>
                    <a:pt x="436" y="720"/>
                  </a:lnTo>
                  <a:lnTo>
                    <a:pt x="387" y="662"/>
                  </a:lnTo>
                  <a:lnTo>
                    <a:pt x="323" y="611"/>
                  </a:lnTo>
                  <a:lnTo>
                    <a:pt x="242" y="571"/>
                  </a:lnTo>
                  <a:lnTo>
                    <a:pt x="179" y="550"/>
                  </a:lnTo>
                  <a:lnTo>
                    <a:pt x="121" y="535"/>
                  </a:lnTo>
                  <a:lnTo>
                    <a:pt x="69" y="532"/>
                  </a:lnTo>
                  <a:lnTo>
                    <a:pt x="61" y="532"/>
                  </a:lnTo>
                  <a:lnTo>
                    <a:pt x="58" y="528"/>
                  </a:lnTo>
                  <a:lnTo>
                    <a:pt x="52" y="524"/>
                  </a:lnTo>
                  <a:lnTo>
                    <a:pt x="52" y="510"/>
                  </a:lnTo>
                  <a:lnTo>
                    <a:pt x="55" y="506"/>
                  </a:lnTo>
                  <a:lnTo>
                    <a:pt x="222" y="50"/>
                  </a:lnTo>
                  <a:lnTo>
                    <a:pt x="543" y="50"/>
                  </a:lnTo>
                  <a:lnTo>
                    <a:pt x="569" y="47"/>
                  </a:lnTo>
                  <a:lnTo>
                    <a:pt x="592" y="32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" name="Freeform 216"/>
            <p:cNvSpPr>
              <a:spLocks/>
            </p:cNvSpPr>
            <p:nvPr/>
          </p:nvSpPr>
          <p:spPr bwMode="auto">
            <a:xfrm>
              <a:off x="9678" y="5581"/>
              <a:ext cx="162" cy="202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13" y="7"/>
                </a:cxn>
                <a:cxn ang="0">
                  <a:pos x="139" y="29"/>
                </a:cxn>
                <a:cxn ang="0">
                  <a:pos x="156" y="61"/>
                </a:cxn>
                <a:cxn ang="0">
                  <a:pos x="162" y="101"/>
                </a:cxn>
                <a:cxn ang="0">
                  <a:pos x="156" y="141"/>
                </a:cxn>
                <a:cxn ang="0">
                  <a:pos x="139" y="173"/>
                </a:cxn>
                <a:cxn ang="0">
                  <a:pos x="113" y="195"/>
                </a:cxn>
                <a:cxn ang="0">
                  <a:pos x="81" y="202"/>
                </a:cxn>
                <a:cxn ang="0">
                  <a:pos x="50" y="195"/>
                </a:cxn>
                <a:cxn ang="0">
                  <a:pos x="24" y="173"/>
                </a:cxn>
                <a:cxn ang="0">
                  <a:pos x="6" y="141"/>
                </a:cxn>
                <a:cxn ang="0">
                  <a:pos x="0" y="101"/>
                </a:cxn>
                <a:cxn ang="0">
                  <a:pos x="6" y="61"/>
                </a:cxn>
                <a:cxn ang="0">
                  <a:pos x="24" y="29"/>
                </a:cxn>
                <a:cxn ang="0">
                  <a:pos x="50" y="7"/>
                </a:cxn>
                <a:cxn ang="0">
                  <a:pos x="81" y="0"/>
                </a:cxn>
              </a:cxnLst>
              <a:rect l="0" t="0" r="r" b="b"/>
              <a:pathLst>
                <a:path w="162" h="202">
                  <a:moveTo>
                    <a:pt x="81" y="0"/>
                  </a:moveTo>
                  <a:lnTo>
                    <a:pt x="113" y="7"/>
                  </a:lnTo>
                  <a:lnTo>
                    <a:pt x="139" y="29"/>
                  </a:lnTo>
                  <a:lnTo>
                    <a:pt x="156" y="61"/>
                  </a:lnTo>
                  <a:lnTo>
                    <a:pt x="162" y="101"/>
                  </a:lnTo>
                  <a:lnTo>
                    <a:pt x="156" y="141"/>
                  </a:lnTo>
                  <a:lnTo>
                    <a:pt x="139" y="173"/>
                  </a:lnTo>
                  <a:lnTo>
                    <a:pt x="113" y="195"/>
                  </a:lnTo>
                  <a:lnTo>
                    <a:pt x="81" y="202"/>
                  </a:lnTo>
                  <a:lnTo>
                    <a:pt x="50" y="195"/>
                  </a:lnTo>
                  <a:lnTo>
                    <a:pt x="24" y="173"/>
                  </a:lnTo>
                  <a:lnTo>
                    <a:pt x="6" y="141"/>
                  </a:lnTo>
                  <a:lnTo>
                    <a:pt x="0" y="101"/>
                  </a:lnTo>
                  <a:lnTo>
                    <a:pt x="6" y="61"/>
                  </a:lnTo>
                  <a:lnTo>
                    <a:pt x="24" y="29"/>
                  </a:lnTo>
                  <a:lnTo>
                    <a:pt x="50" y="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" name="Freeform 217"/>
            <p:cNvSpPr>
              <a:spLocks noEditPoints="1"/>
            </p:cNvSpPr>
            <p:nvPr/>
          </p:nvSpPr>
          <p:spPr bwMode="auto">
            <a:xfrm>
              <a:off x="10042" y="4488"/>
              <a:ext cx="693" cy="1328"/>
            </a:xfrm>
            <a:custGeom>
              <a:avLst/>
              <a:gdLst/>
              <a:ahLst/>
              <a:cxnLst>
                <a:cxn ang="0">
                  <a:pos x="347" y="54"/>
                </a:cxn>
                <a:cxn ang="0">
                  <a:pos x="260" y="94"/>
                </a:cxn>
                <a:cxn ang="0">
                  <a:pos x="199" y="210"/>
                </a:cxn>
                <a:cxn ang="0">
                  <a:pos x="159" y="405"/>
                </a:cxn>
                <a:cxn ang="0">
                  <a:pos x="148" y="673"/>
                </a:cxn>
                <a:cxn ang="0">
                  <a:pos x="159" y="937"/>
                </a:cxn>
                <a:cxn ang="0">
                  <a:pos x="197" y="1125"/>
                </a:cxn>
                <a:cxn ang="0">
                  <a:pos x="260" y="1237"/>
                </a:cxn>
                <a:cxn ang="0">
                  <a:pos x="347" y="1277"/>
                </a:cxn>
                <a:cxn ang="0">
                  <a:pos x="433" y="1237"/>
                </a:cxn>
                <a:cxn ang="0">
                  <a:pos x="497" y="1125"/>
                </a:cxn>
                <a:cxn ang="0">
                  <a:pos x="534" y="934"/>
                </a:cxn>
                <a:cxn ang="0">
                  <a:pos x="546" y="669"/>
                </a:cxn>
                <a:cxn ang="0">
                  <a:pos x="534" y="402"/>
                </a:cxn>
                <a:cxn ang="0">
                  <a:pos x="497" y="210"/>
                </a:cxn>
                <a:cxn ang="0">
                  <a:pos x="433" y="91"/>
                </a:cxn>
                <a:cxn ang="0">
                  <a:pos x="350" y="51"/>
                </a:cxn>
                <a:cxn ang="0">
                  <a:pos x="353" y="4"/>
                </a:cxn>
                <a:cxn ang="0">
                  <a:pos x="477" y="44"/>
                </a:cxn>
                <a:cxn ang="0">
                  <a:pos x="578" y="148"/>
                </a:cxn>
                <a:cxn ang="0">
                  <a:pos x="650" y="319"/>
                </a:cxn>
                <a:cxn ang="0">
                  <a:pos x="687" y="539"/>
                </a:cxn>
                <a:cxn ang="0">
                  <a:pos x="687" y="782"/>
                </a:cxn>
                <a:cxn ang="0">
                  <a:pos x="653" y="995"/>
                </a:cxn>
                <a:cxn ang="0">
                  <a:pos x="589" y="1165"/>
                </a:cxn>
                <a:cxn ang="0">
                  <a:pos x="503" y="1270"/>
                </a:cxn>
                <a:cxn ang="0">
                  <a:pos x="405" y="1321"/>
                </a:cxn>
                <a:cxn ang="0">
                  <a:pos x="283" y="1321"/>
                </a:cxn>
                <a:cxn ang="0">
                  <a:pos x="168" y="1252"/>
                </a:cxn>
                <a:cxn ang="0">
                  <a:pos x="87" y="1136"/>
                </a:cxn>
                <a:cxn ang="0">
                  <a:pos x="35" y="966"/>
                </a:cxn>
                <a:cxn ang="0">
                  <a:pos x="3" y="760"/>
                </a:cxn>
                <a:cxn ang="0">
                  <a:pos x="6" y="543"/>
                </a:cxn>
                <a:cxn ang="0">
                  <a:pos x="41" y="333"/>
                </a:cxn>
                <a:cxn ang="0">
                  <a:pos x="104" y="163"/>
                </a:cxn>
                <a:cxn ang="0">
                  <a:pos x="191" y="58"/>
                </a:cxn>
                <a:cxn ang="0">
                  <a:pos x="292" y="7"/>
                </a:cxn>
              </a:cxnLst>
              <a:rect l="0" t="0" r="r" b="b"/>
              <a:pathLst>
                <a:path w="693" h="1328">
                  <a:moveTo>
                    <a:pt x="350" y="51"/>
                  </a:moveTo>
                  <a:lnTo>
                    <a:pt x="347" y="54"/>
                  </a:lnTo>
                  <a:lnTo>
                    <a:pt x="301" y="65"/>
                  </a:lnTo>
                  <a:lnTo>
                    <a:pt x="260" y="94"/>
                  </a:lnTo>
                  <a:lnTo>
                    <a:pt x="225" y="145"/>
                  </a:lnTo>
                  <a:lnTo>
                    <a:pt x="199" y="210"/>
                  </a:lnTo>
                  <a:lnTo>
                    <a:pt x="176" y="300"/>
                  </a:lnTo>
                  <a:lnTo>
                    <a:pt x="159" y="405"/>
                  </a:lnTo>
                  <a:lnTo>
                    <a:pt x="150" y="528"/>
                  </a:lnTo>
                  <a:lnTo>
                    <a:pt x="148" y="673"/>
                  </a:lnTo>
                  <a:lnTo>
                    <a:pt x="150" y="814"/>
                  </a:lnTo>
                  <a:lnTo>
                    <a:pt x="159" y="937"/>
                  </a:lnTo>
                  <a:lnTo>
                    <a:pt x="176" y="1038"/>
                  </a:lnTo>
                  <a:lnTo>
                    <a:pt x="197" y="1125"/>
                  </a:lnTo>
                  <a:lnTo>
                    <a:pt x="225" y="1190"/>
                  </a:lnTo>
                  <a:lnTo>
                    <a:pt x="260" y="1237"/>
                  </a:lnTo>
                  <a:lnTo>
                    <a:pt x="301" y="1266"/>
                  </a:lnTo>
                  <a:lnTo>
                    <a:pt x="347" y="1277"/>
                  </a:lnTo>
                  <a:lnTo>
                    <a:pt x="393" y="1266"/>
                  </a:lnTo>
                  <a:lnTo>
                    <a:pt x="433" y="1237"/>
                  </a:lnTo>
                  <a:lnTo>
                    <a:pt x="468" y="1190"/>
                  </a:lnTo>
                  <a:lnTo>
                    <a:pt x="497" y="1125"/>
                  </a:lnTo>
                  <a:lnTo>
                    <a:pt x="517" y="1038"/>
                  </a:lnTo>
                  <a:lnTo>
                    <a:pt x="534" y="934"/>
                  </a:lnTo>
                  <a:lnTo>
                    <a:pt x="543" y="811"/>
                  </a:lnTo>
                  <a:lnTo>
                    <a:pt x="546" y="669"/>
                  </a:lnTo>
                  <a:lnTo>
                    <a:pt x="543" y="528"/>
                  </a:lnTo>
                  <a:lnTo>
                    <a:pt x="534" y="402"/>
                  </a:lnTo>
                  <a:lnTo>
                    <a:pt x="517" y="297"/>
                  </a:lnTo>
                  <a:lnTo>
                    <a:pt x="497" y="210"/>
                  </a:lnTo>
                  <a:lnTo>
                    <a:pt x="468" y="141"/>
                  </a:lnTo>
                  <a:lnTo>
                    <a:pt x="433" y="91"/>
                  </a:lnTo>
                  <a:lnTo>
                    <a:pt x="396" y="62"/>
                  </a:lnTo>
                  <a:lnTo>
                    <a:pt x="350" y="51"/>
                  </a:lnTo>
                  <a:close/>
                  <a:moveTo>
                    <a:pt x="353" y="0"/>
                  </a:moveTo>
                  <a:lnTo>
                    <a:pt x="353" y="4"/>
                  </a:lnTo>
                  <a:lnTo>
                    <a:pt x="416" y="15"/>
                  </a:lnTo>
                  <a:lnTo>
                    <a:pt x="477" y="44"/>
                  </a:lnTo>
                  <a:lnTo>
                    <a:pt x="532" y="87"/>
                  </a:lnTo>
                  <a:lnTo>
                    <a:pt x="578" y="148"/>
                  </a:lnTo>
                  <a:lnTo>
                    <a:pt x="618" y="228"/>
                  </a:lnTo>
                  <a:lnTo>
                    <a:pt x="650" y="319"/>
                  </a:lnTo>
                  <a:lnTo>
                    <a:pt x="673" y="423"/>
                  </a:lnTo>
                  <a:lnTo>
                    <a:pt x="687" y="539"/>
                  </a:lnTo>
                  <a:lnTo>
                    <a:pt x="693" y="666"/>
                  </a:lnTo>
                  <a:lnTo>
                    <a:pt x="687" y="782"/>
                  </a:lnTo>
                  <a:lnTo>
                    <a:pt x="676" y="890"/>
                  </a:lnTo>
                  <a:lnTo>
                    <a:pt x="653" y="995"/>
                  </a:lnTo>
                  <a:lnTo>
                    <a:pt x="624" y="1085"/>
                  </a:lnTo>
                  <a:lnTo>
                    <a:pt x="589" y="1165"/>
                  </a:lnTo>
                  <a:lnTo>
                    <a:pt x="546" y="1227"/>
                  </a:lnTo>
                  <a:lnTo>
                    <a:pt x="503" y="1270"/>
                  </a:lnTo>
                  <a:lnTo>
                    <a:pt x="456" y="1303"/>
                  </a:lnTo>
                  <a:lnTo>
                    <a:pt x="405" y="1321"/>
                  </a:lnTo>
                  <a:lnTo>
                    <a:pt x="347" y="1328"/>
                  </a:lnTo>
                  <a:lnTo>
                    <a:pt x="283" y="1321"/>
                  </a:lnTo>
                  <a:lnTo>
                    <a:pt x="223" y="1295"/>
                  </a:lnTo>
                  <a:lnTo>
                    <a:pt x="168" y="1252"/>
                  </a:lnTo>
                  <a:lnTo>
                    <a:pt x="122" y="1198"/>
                  </a:lnTo>
                  <a:lnTo>
                    <a:pt x="87" y="1136"/>
                  </a:lnTo>
                  <a:lnTo>
                    <a:pt x="58" y="1057"/>
                  </a:lnTo>
                  <a:lnTo>
                    <a:pt x="35" y="966"/>
                  </a:lnTo>
                  <a:lnTo>
                    <a:pt x="15" y="865"/>
                  </a:lnTo>
                  <a:lnTo>
                    <a:pt x="3" y="760"/>
                  </a:lnTo>
                  <a:lnTo>
                    <a:pt x="0" y="655"/>
                  </a:lnTo>
                  <a:lnTo>
                    <a:pt x="6" y="543"/>
                  </a:lnTo>
                  <a:lnTo>
                    <a:pt x="18" y="434"/>
                  </a:lnTo>
                  <a:lnTo>
                    <a:pt x="41" y="333"/>
                  </a:lnTo>
                  <a:lnTo>
                    <a:pt x="70" y="243"/>
                  </a:lnTo>
                  <a:lnTo>
                    <a:pt x="104" y="163"/>
                  </a:lnTo>
                  <a:lnTo>
                    <a:pt x="148" y="101"/>
                  </a:lnTo>
                  <a:lnTo>
                    <a:pt x="191" y="58"/>
                  </a:lnTo>
                  <a:lnTo>
                    <a:pt x="240" y="25"/>
                  </a:lnTo>
                  <a:lnTo>
                    <a:pt x="292" y="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" name="Freeform 218"/>
            <p:cNvSpPr>
              <a:spLocks noEditPoints="1"/>
            </p:cNvSpPr>
            <p:nvPr/>
          </p:nvSpPr>
          <p:spPr bwMode="auto">
            <a:xfrm>
              <a:off x="10862" y="4492"/>
              <a:ext cx="595" cy="1328"/>
            </a:xfrm>
            <a:custGeom>
              <a:avLst/>
              <a:gdLst/>
              <a:ahLst/>
              <a:cxnLst>
                <a:cxn ang="0">
                  <a:pos x="191" y="749"/>
                </a:cxn>
                <a:cxn ang="0">
                  <a:pos x="133" y="857"/>
                </a:cxn>
                <a:cxn ang="0">
                  <a:pos x="116" y="987"/>
                </a:cxn>
                <a:cxn ang="0">
                  <a:pos x="139" y="1132"/>
                </a:cxn>
                <a:cxn ang="0">
                  <a:pos x="208" y="1230"/>
                </a:cxn>
                <a:cxn ang="0">
                  <a:pos x="309" y="1266"/>
                </a:cxn>
                <a:cxn ang="0">
                  <a:pos x="396" y="1241"/>
                </a:cxn>
                <a:cxn ang="0">
                  <a:pos x="457" y="1165"/>
                </a:cxn>
                <a:cxn ang="0">
                  <a:pos x="477" y="1056"/>
                </a:cxn>
                <a:cxn ang="0">
                  <a:pos x="462" y="958"/>
                </a:cxn>
                <a:cxn ang="0">
                  <a:pos x="419" y="872"/>
                </a:cxn>
                <a:cxn ang="0">
                  <a:pos x="329" y="778"/>
                </a:cxn>
                <a:cxn ang="0">
                  <a:pos x="286" y="47"/>
                </a:cxn>
                <a:cxn ang="0">
                  <a:pos x="188" y="83"/>
                </a:cxn>
                <a:cxn ang="0">
                  <a:pos x="130" y="177"/>
                </a:cxn>
                <a:cxn ang="0">
                  <a:pos x="127" y="293"/>
                </a:cxn>
                <a:cxn ang="0">
                  <a:pos x="165" y="390"/>
                </a:cxn>
                <a:cxn ang="0">
                  <a:pos x="252" y="492"/>
                </a:cxn>
                <a:cxn ang="0">
                  <a:pos x="312" y="542"/>
                </a:cxn>
                <a:cxn ang="0">
                  <a:pos x="321" y="535"/>
                </a:cxn>
                <a:cxn ang="0">
                  <a:pos x="384" y="474"/>
                </a:cxn>
                <a:cxn ang="0">
                  <a:pos x="448" y="340"/>
                </a:cxn>
                <a:cxn ang="0">
                  <a:pos x="451" y="202"/>
                </a:cxn>
                <a:cxn ang="0">
                  <a:pos x="410" y="105"/>
                </a:cxn>
                <a:cxn ang="0">
                  <a:pos x="335" y="54"/>
                </a:cxn>
                <a:cxn ang="0">
                  <a:pos x="301" y="0"/>
                </a:cxn>
                <a:cxn ang="0">
                  <a:pos x="419" y="25"/>
                </a:cxn>
                <a:cxn ang="0">
                  <a:pos x="508" y="97"/>
                </a:cxn>
                <a:cxn ang="0">
                  <a:pos x="558" y="206"/>
                </a:cxn>
                <a:cxn ang="0">
                  <a:pos x="558" y="333"/>
                </a:cxn>
                <a:cxn ang="0">
                  <a:pos x="517" y="438"/>
                </a:cxn>
                <a:cxn ang="0">
                  <a:pos x="425" y="532"/>
                </a:cxn>
                <a:cxn ang="0">
                  <a:pos x="358" y="586"/>
                </a:cxn>
                <a:cxn ang="0">
                  <a:pos x="474" y="702"/>
                </a:cxn>
                <a:cxn ang="0">
                  <a:pos x="546" y="803"/>
                </a:cxn>
                <a:cxn ang="0">
                  <a:pos x="584" y="897"/>
                </a:cxn>
                <a:cxn ang="0">
                  <a:pos x="595" y="1002"/>
                </a:cxn>
                <a:cxn ang="0">
                  <a:pos x="569" y="1154"/>
                </a:cxn>
                <a:cxn ang="0">
                  <a:pos x="491" y="1262"/>
                </a:cxn>
                <a:cxn ang="0">
                  <a:pos x="370" y="1320"/>
                </a:cxn>
                <a:cxn ang="0">
                  <a:pos x="223" y="1320"/>
                </a:cxn>
                <a:cxn ang="0">
                  <a:pos x="107" y="1259"/>
                </a:cxn>
                <a:cxn ang="0">
                  <a:pos x="29" y="1154"/>
                </a:cxn>
                <a:cxn ang="0">
                  <a:pos x="0" y="1009"/>
                </a:cxn>
                <a:cxn ang="0">
                  <a:pos x="9" y="922"/>
                </a:cxn>
                <a:cxn ang="0">
                  <a:pos x="38" y="846"/>
                </a:cxn>
                <a:cxn ang="0">
                  <a:pos x="98" y="763"/>
                </a:cxn>
                <a:cxn ang="0">
                  <a:pos x="200" y="662"/>
                </a:cxn>
                <a:cxn ang="0">
                  <a:pos x="101" y="550"/>
                </a:cxn>
                <a:cxn ang="0">
                  <a:pos x="44" y="463"/>
                </a:cxn>
                <a:cxn ang="0">
                  <a:pos x="15" y="387"/>
                </a:cxn>
                <a:cxn ang="0">
                  <a:pos x="9" y="304"/>
                </a:cxn>
                <a:cxn ang="0">
                  <a:pos x="38" y="166"/>
                </a:cxn>
                <a:cxn ang="0">
                  <a:pos x="116" y="65"/>
                </a:cxn>
                <a:cxn ang="0">
                  <a:pos x="231" y="7"/>
                </a:cxn>
              </a:cxnLst>
              <a:rect l="0" t="0" r="r" b="b"/>
              <a:pathLst>
                <a:path w="595" h="1328">
                  <a:moveTo>
                    <a:pt x="237" y="694"/>
                  </a:moveTo>
                  <a:lnTo>
                    <a:pt x="191" y="749"/>
                  </a:lnTo>
                  <a:lnTo>
                    <a:pt x="156" y="803"/>
                  </a:lnTo>
                  <a:lnTo>
                    <a:pt x="133" y="857"/>
                  </a:lnTo>
                  <a:lnTo>
                    <a:pt x="119" y="919"/>
                  </a:lnTo>
                  <a:lnTo>
                    <a:pt x="116" y="987"/>
                  </a:lnTo>
                  <a:lnTo>
                    <a:pt x="122" y="1067"/>
                  </a:lnTo>
                  <a:lnTo>
                    <a:pt x="139" y="1132"/>
                  </a:lnTo>
                  <a:lnTo>
                    <a:pt x="171" y="1190"/>
                  </a:lnTo>
                  <a:lnTo>
                    <a:pt x="208" y="1230"/>
                  </a:lnTo>
                  <a:lnTo>
                    <a:pt x="254" y="1255"/>
                  </a:lnTo>
                  <a:lnTo>
                    <a:pt x="309" y="1266"/>
                  </a:lnTo>
                  <a:lnTo>
                    <a:pt x="355" y="1259"/>
                  </a:lnTo>
                  <a:lnTo>
                    <a:pt x="396" y="1241"/>
                  </a:lnTo>
                  <a:lnTo>
                    <a:pt x="431" y="1208"/>
                  </a:lnTo>
                  <a:lnTo>
                    <a:pt x="457" y="1165"/>
                  </a:lnTo>
                  <a:lnTo>
                    <a:pt x="471" y="1114"/>
                  </a:lnTo>
                  <a:lnTo>
                    <a:pt x="477" y="1056"/>
                  </a:lnTo>
                  <a:lnTo>
                    <a:pt x="474" y="1006"/>
                  </a:lnTo>
                  <a:lnTo>
                    <a:pt x="462" y="958"/>
                  </a:lnTo>
                  <a:lnTo>
                    <a:pt x="445" y="915"/>
                  </a:lnTo>
                  <a:lnTo>
                    <a:pt x="419" y="872"/>
                  </a:lnTo>
                  <a:lnTo>
                    <a:pt x="379" y="825"/>
                  </a:lnTo>
                  <a:lnTo>
                    <a:pt x="329" y="778"/>
                  </a:lnTo>
                  <a:lnTo>
                    <a:pt x="237" y="694"/>
                  </a:lnTo>
                  <a:close/>
                  <a:moveTo>
                    <a:pt x="286" y="47"/>
                  </a:moveTo>
                  <a:lnTo>
                    <a:pt x="231" y="58"/>
                  </a:lnTo>
                  <a:lnTo>
                    <a:pt x="188" y="83"/>
                  </a:lnTo>
                  <a:lnTo>
                    <a:pt x="153" y="123"/>
                  </a:lnTo>
                  <a:lnTo>
                    <a:pt x="130" y="177"/>
                  </a:lnTo>
                  <a:lnTo>
                    <a:pt x="122" y="239"/>
                  </a:lnTo>
                  <a:lnTo>
                    <a:pt x="127" y="293"/>
                  </a:lnTo>
                  <a:lnTo>
                    <a:pt x="142" y="340"/>
                  </a:lnTo>
                  <a:lnTo>
                    <a:pt x="165" y="390"/>
                  </a:lnTo>
                  <a:lnTo>
                    <a:pt x="202" y="441"/>
                  </a:lnTo>
                  <a:lnTo>
                    <a:pt x="252" y="492"/>
                  </a:lnTo>
                  <a:lnTo>
                    <a:pt x="312" y="546"/>
                  </a:lnTo>
                  <a:lnTo>
                    <a:pt x="312" y="542"/>
                  </a:lnTo>
                  <a:lnTo>
                    <a:pt x="318" y="535"/>
                  </a:lnTo>
                  <a:lnTo>
                    <a:pt x="321" y="535"/>
                  </a:lnTo>
                  <a:lnTo>
                    <a:pt x="327" y="532"/>
                  </a:lnTo>
                  <a:lnTo>
                    <a:pt x="384" y="474"/>
                  </a:lnTo>
                  <a:lnTo>
                    <a:pt x="425" y="412"/>
                  </a:lnTo>
                  <a:lnTo>
                    <a:pt x="448" y="340"/>
                  </a:lnTo>
                  <a:lnTo>
                    <a:pt x="457" y="264"/>
                  </a:lnTo>
                  <a:lnTo>
                    <a:pt x="451" y="202"/>
                  </a:lnTo>
                  <a:lnTo>
                    <a:pt x="436" y="148"/>
                  </a:lnTo>
                  <a:lnTo>
                    <a:pt x="410" y="105"/>
                  </a:lnTo>
                  <a:lnTo>
                    <a:pt x="376" y="72"/>
                  </a:lnTo>
                  <a:lnTo>
                    <a:pt x="335" y="54"/>
                  </a:lnTo>
                  <a:lnTo>
                    <a:pt x="286" y="47"/>
                  </a:lnTo>
                  <a:close/>
                  <a:moveTo>
                    <a:pt x="301" y="0"/>
                  </a:moveTo>
                  <a:lnTo>
                    <a:pt x="364" y="7"/>
                  </a:lnTo>
                  <a:lnTo>
                    <a:pt x="419" y="25"/>
                  </a:lnTo>
                  <a:lnTo>
                    <a:pt x="468" y="58"/>
                  </a:lnTo>
                  <a:lnTo>
                    <a:pt x="508" y="97"/>
                  </a:lnTo>
                  <a:lnTo>
                    <a:pt x="537" y="148"/>
                  </a:lnTo>
                  <a:lnTo>
                    <a:pt x="558" y="206"/>
                  </a:lnTo>
                  <a:lnTo>
                    <a:pt x="563" y="271"/>
                  </a:lnTo>
                  <a:lnTo>
                    <a:pt x="558" y="333"/>
                  </a:lnTo>
                  <a:lnTo>
                    <a:pt x="543" y="387"/>
                  </a:lnTo>
                  <a:lnTo>
                    <a:pt x="517" y="438"/>
                  </a:lnTo>
                  <a:lnTo>
                    <a:pt x="480" y="485"/>
                  </a:lnTo>
                  <a:lnTo>
                    <a:pt x="425" y="532"/>
                  </a:lnTo>
                  <a:lnTo>
                    <a:pt x="358" y="582"/>
                  </a:lnTo>
                  <a:lnTo>
                    <a:pt x="358" y="586"/>
                  </a:lnTo>
                  <a:lnTo>
                    <a:pt x="422" y="647"/>
                  </a:lnTo>
                  <a:lnTo>
                    <a:pt x="474" y="702"/>
                  </a:lnTo>
                  <a:lnTo>
                    <a:pt x="514" y="756"/>
                  </a:lnTo>
                  <a:lnTo>
                    <a:pt x="546" y="803"/>
                  </a:lnTo>
                  <a:lnTo>
                    <a:pt x="569" y="850"/>
                  </a:lnTo>
                  <a:lnTo>
                    <a:pt x="584" y="897"/>
                  </a:lnTo>
                  <a:lnTo>
                    <a:pt x="592" y="948"/>
                  </a:lnTo>
                  <a:lnTo>
                    <a:pt x="595" y="1002"/>
                  </a:lnTo>
                  <a:lnTo>
                    <a:pt x="589" y="1081"/>
                  </a:lnTo>
                  <a:lnTo>
                    <a:pt x="569" y="1154"/>
                  </a:lnTo>
                  <a:lnTo>
                    <a:pt x="534" y="1215"/>
                  </a:lnTo>
                  <a:lnTo>
                    <a:pt x="491" y="1262"/>
                  </a:lnTo>
                  <a:lnTo>
                    <a:pt x="436" y="1299"/>
                  </a:lnTo>
                  <a:lnTo>
                    <a:pt x="370" y="1320"/>
                  </a:lnTo>
                  <a:lnTo>
                    <a:pt x="295" y="1328"/>
                  </a:lnTo>
                  <a:lnTo>
                    <a:pt x="223" y="1320"/>
                  </a:lnTo>
                  <a:lnTo>
                    <a:pt x="162" y="1295"/>
                  </a:lnTo>
                  <a:lnTo>
                    <a:pt x="107" y="1259"/>
                  </a:lnTo>
                  <a:lnTo>
                    <a:pt x="61" y="1212"/>
                  </a:lnTo>
                  <a:lnTo>
                    <a:pt x="29" y="1154"/>
                  </a:lnTo>
                  <a:lnTo>
                    <a:pt x="9" y="1085"/>
                  </a:lnTo>
                  <a:lnTo>
                    <a:pt x="0" y="1009"/>
                  </a:lnTo>
                  <a:lnTo>
                    <a:pt x="3" y="962"/>
                  </a:lnTo>
                  <a:lnTo>
                    <a:pt x="9" y="922"/>
                  </a:lnTo>
                  <a:lnTo>
                    <a:pt x="21" y="882"/>
                  </a:lnTo>
                  <a:lnTo>
                    <a:pt x="38" y="846"/>
                  </a:lnTo>
                  <a:lnTo>
                    <a:pt x="64" y="807"/>
                  </a:lnTo>
                  <a:lnTo>
                    <a:pt x="98" y="763"/>
                  </a:lnTo>
                  <a:lnTo>
                    <a:pt x="145" y="716"/>
                  </a:lnTo>
                  <a:lnTo>
                    <a:pt x="200" y="662"/>
                  </a:lnTo>
                  <a:lnTo>
                    <a:pt x="145" y="600"/>
                  </a:lnTo>
                  <a:lnTo>
                    <a:pt x="101" y="550"/>
                  </a:lnTo>
                  <a:lnTo>
                    <a:pt x="70" y="503"/>
                  </a:lnTo>
                  <a:lnTo>
                    <a:pt x="44" y="463"/>
                  </a:lnTo>
                  <a:lnTo>
                    <a:pt x="26" y="423"/>
                  </a:lnTo>
                  <a:lnTo>
                    <a:pt x="15" y="387"/>
                  </a:lnTo>
                  <a:lnTo>
                    <a:pt x="12" y="347"/>
                  </a:lnTo>
                  <a:lnTo>
                    <a:pt x="9" y="304"/>
                  </a:lnTo>
                  <a:lnTo>
                    <a:pt x="18" y="231"/>
                  </a:lnTo>
                  <a:lnTo>
                    <a:pt x="38" y="166"/>
                  </a:lnTo>
                  <a:lnTo>
                    <a:pt x="70" y="112"/>
                  </a:lnTo>
                  <a:lnTo>
                    <a:pt x="116" y="65"/>
                  </a:lnTo>
                  <a:lnTo>
                    <a:pt x="171" y="29"/>
                  </a:lnTo>
                  <a:lnTo>
                    <a:pt x="231" y="7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65" name="Group 22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236976" y="5841267"/>
            <a:ext cx="1554480" cy="493776"/>
            <a:chOff x="2444" y="3935"/>
            <a:chExt cx="7520" cy="2723"/>
          </a:xfrm>
        </p:grpSpPr>
        <p:sp>
          <p:nvSpPr>
            <p:cNvPr id="6367" name="Freeform 223"/>
            <p:cNvSpPr>
              <a:spLocks noEditPoints="1"/>
            </p:cNvSpPr>
            <p:nvPr/>
          </p:nvSpPr>
          <p:spPr bwMode="auto">
            <a:xfrm>
              <a:off x="2458" y="4381"/>
              <a:ext cx="524" cy="934"/>
            </a:xfrm>
            <a:custGeom>
              <a:avLst/>
              <a:gdLst/>
              <a:ahLst/>
              <a:cxnLst>
                <a:cxn ang="0">
                  <a:pos x="318" y="142"/>
                </a:cxn>
                <a:cxn ang="0">
                  <a:pos x="45" y="616"/>
                </a:cxn>
                <a:cxn ang="0">
                  <a:pos x="318" y="616"/>
                </a:cxn>
                <a:cxn ang="0">
                  <a:pos x="318" y="142"/>
                </a:cxn>
                <a:cxn ang="0">
                  <a:pos x="358" y="0"/>
                </a:cxn>
                <a:cxn ang="0">
                  <a:pos x="407" y="0"/>
                </a:cxn>
                <a:cxn ang="0">
                  <a:pos x="407" y="616"/>
                </a:cxn>
                <a:cxn ang="0">
                  <a:pos x="524" y="616"/>
                </a:cxn>
                <a:cxn ang="0">
                  <a:pos x="524" y="704"/>
                </a:cxn>
                <a:cxn ang="0">
                  <a:pos x="407" y="704"/>
                </a:cxn>
                <a:cxn ang="0">
                  <a:pos x="407" y="934"/>
                </a:cxn>
                <a:cxn ang="0">
                  <a:pos x="321" y="934"/>
                </a:cxn>
                <a:cxn ang="0">
                  <a:pos x="321" y="704"/>
                </a:cxn>
                <a:cxn ang="0">
                  <a:pos x="0" y="704"/>
                </a:cxn>
                <a:cxn ang="0">
                  <a:pos x="0" y="616"/>
                </a:cxn>
                <a:cxn ang="0">
                  <a:pos x="358" y="0"/>
                </a:cxn>
              </a:cxnLst>
              <a:rect l="0" t="0" r="r" b="b"/>
              <a:pathLst>
                <a:path w="524" h="934">
                  <a:moveTo>
                    <a:pt x="318" y="142"/>
                  </a:moveTo>
                  <a:lnTo>
                    <a:pt x="45" y="616"/>
                  </a:lnTo>
                  <a:lnTo>
                    <a:pt x="318" y="616"/>
                  </a:lnTo>
                  <a:lnTo>
                    <a:pt x="318" y="142"/>
                  </a:lnTo>
                  <a:close/>
                  <a:moveTo>
                    <a:pt x="358" y="0"/>
                  </a:moveTo>
                  <a:lnTo>
                    <a:pt x="407" y="0"/>
                  </a:lnTo>
                  <a:lnTo>
                    <a:pt x="407" y="616"/>
                  </a:lnTo>
                  <a:lnTo>
                    <a:pt x="524" y="616"/>
                  </a:lnTo>
                  <a:lnTo>
                    <a:pt x="524" y="704"/>
                  </a:lnTo>
                  <a:lnTo>
                    <a:pt x="407" y="704"/>
                  </a:lnTo>
                  <a:lnTo>
                    <a:pt x="407" y="934"/>
                  </a:lnTo>
                  <a:lnTo>
                    <a:pt x="321" y="934"/>
                  </a:lnTo>
                  <a:lnTo>
                    <a:pt x="321" y="704"/>
                  </a:lnTo>
                  <a:lnTo>
                    <a:pt x="0" y="704"/>
                  </a:lnTo>
                  <a:lnTo>
                    <a:pt x="0" y="616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" name="Freeform 224"/>
            <p:cNvSpPr>
              <a:spLocks/>
            </p:cNvSpPr>
            <p:nvPr/>
          </p:nvSpPr>
          <p:spPr bwMode="auto">
            <a:xfrm>
              <a:off x="3134" y="4628"/>
              <a:ext cx="615" cy="707"/>
            </a:xfrm>
            <a:custGeom>
              <a:avLst/>
              <a:gdLst/>
              <a:ahLst/>
              <a:cxnLst>
                <a:cxn ang="0">
                  <a:pos x="615" y="0"/>
                </a:cxn>
                <a:cxn ang="0">
                  <a:pos x="456" y="122"/>
                </a:cxn>
                <a:cxn ang="0">
                  <a:pos x="426" y="267"/>
                </a:cxn>
                <a:cxn ang="0">
                  <a:pos x="400" y="431"/>
                </a:cxn>
                <a:cxn ang="0">
                  <a:pos x="395" y="500"/>
                </a:cxn>
                <a:cxn ang="0">
                  <a:pos x="412" y="551"/>
                </a:cxn>
                <a:cxn ang="0">
                  <a:pos x="451" y="573"/>
                </a:cxn>
                <a:cxn ang="0">
                  <a:pos x="500" y="548"/>
                </a:cxn>
                <a:cxn ang="0">
                  <a:pos x="531" y="471"/>
                </a:cxn>
                <a:cxn ang="0">
                  <a:pos x="550" y="514"/>
                </a:cxn>
                <a:cxn ang="0">
                  <a:pos x="531" y="576"/>
                </a:cxn>
                <a:cxn ang="0">
                  <a:pos x="486" y="647"/>
                </a:cxn>
                <a:cxn ang="0">
                  <a:pos x="423" y="701"/>
                </a:cxn>
                <a:cxn ang="0">
                  <a:pos x="363" y="701"/>
                </a:cxn>
                <a:cxn ang="0">
                  <a:pos x="323" y="656"/>
                </a:cxn>
                <a:cxn ang="0">
                  <a:pos x="306" y="573"/>
                </a:cxn>
                <a:cxn ang="0">
                  <a:pos x="311" y="457"/>
                </a:cxn>
                <a:cxn ang="0">
                  <a:pos x="327" y="358"/>
                </a:cxn>
                <a:cxn ang="0">
                  <a:pos x="353" y="238"/>
                </a:cxn>
                <a:cxn ang="0">
                  <a:pos x="381" y="119"/>
                </a:cxn>
                <a:cxn ang="0">
                  <a:pos x="220" y="298"/>
                </a:cxn>
                <a:cxn ang="0">
                  <a:pos x="189" y="434"/>
                </a:cxn>
                <a:cxn ang="0">
                  <a:pos x="150" y="588"/>
                </a:cxn>
                <a:cxn ang="0">
                  <a:pos x="122" y="653"/>
                </a:cxn>
                <a:cxn ang="0">
                  <a:pos x="77" y="698"/>
                </a:cxn>
                <a:cxn ang="0">
                  <a:pos x="28" y="698"/>
                </a:cxn>
                <a:cxn ang="0">
                  <a:pos x="0" y="656"/>
                </a:cxn>
                <a:cxn ang="0">
                  <a:pos x="5" y="605"/>
                </a:cxn>
                <a:cxn ang="0">
                  <a:pos x="33" y="562"/>
                </a:cxn>
                <a:cxn ang="0">
                  <a:pos x="87" y="508"/>
                </a:cxn>
                <a:cxn ang="0">
                  <a:pos x="122" y="454"/>
                </a:cxn>
                <a:cxn ang="0">
                  <a:pos x="204" y="119"/>
                </a:cxn>
                <a:cxn ang="0">
                  <a:pos x="124" y="122"/>
                </a:cxn>
                <a:cxn ang="0">
                  <a:pos x="77" y="145"/>
                </a:cxn>
                <a:cxn ang="0">
                  <a:pos x="28" y="207"/>
                </a:cxn>
                <a:cxn ang="0">
                  <a:pos x="26" y="156"/>
                </a:cxn>
                <a:cxn ang="0">
                  <a:pos x="70" y="79"/>
                </a:cxn>
                <a:cxn ang="0">
                  <a:pos x="122" y="26"/>
                </a:cxn>
                <a:cxn ang="0">
                  <a:pos x="178" y="3"/>
                </a:cxn>
              </a:cxnLst>
              <a:rect l="0" t="0" r="r" b="b"/>
              <a:pathLst>
                <a:path w="615" h="707">
                  <a:moveTo>
                    <a:pt x="218" y="0"/>
                  </a:moveTo>
                  <a:lnTo>
                    <a:pt x="615" y="0"/>
                  </a:lnTo>
                  <a:lnTo>
                    <a:pt x="599" y="122"/>
                  </a:lnTo>
                  <a:lnTo>
                    <a:pt x="456" y="122"/>
                  </a:lnTo>
                  <a:lnTo>
                    <a:pt x="442" y="187"/>
                  </a:lnTo>
                  <a:lnTo>
                    <a:pt x="426" y="267"/>
                  </a:lnTo>
                  <a:lnTo>
                    <a:pt x="412" y="349"/>
                  </a:lnTo>
                  <a:lnTo>
                    <a:pt x="400" y="431"/>
                  </a:lnTo>
                  <a:lnTo>
                    <a:pt x="395" y="471"/>
                  </a:lnTo>
                  <a:lnTo>
                    <a:pt x="395" y="500"/>
                  </a:lnTo>
                  <a:lnTo>
                    <a:pt x="400" y="525"/>
                  </a:lnTo>
                  <a:lnTo>
                    <a:pt x="412" y="551"/>
                  </a:lnTo>
                  <a:lnTo>
                    <a:pt x="430" y="568"/>
                  </a:lnTo>
                  <a:lnTo>
                    <a:pt x="451" y="573"/>
                  </a:lnTo>
                  <a:lnTo>
                    <a:pt x="477" y="568"/>
                  </a:lnTo>
                  <a:lnTo>
                    <a:pt x="500" y="548"/>
                  </a:lnTo>
                  <a:lnTo>
                    <a:pt x="517" y="514"/>
                  </a:lnTo>
                  <a:lnTo>
                    <a:pt x="531" y="471"/>
                  </a:lnTo>
                  <a:lnTo>
                    <a:pt x="559" y="471"/>
                  </a:lnTo>
                  <a:lnTo>
                    <a:pt x="550" y="514"/>
                  </a:lnTo>
                  <a:lnTo>
                    <a:pt x="540" y="548"/>
                  </a:lnTo>
                  <a:lnTo>
                    <a:pt x="531" y="576"/>
                  </a:lnTo>
                  <a:lnTo>
                    <a:pt x="517" y="605"/>
                  </a:lnTo>
                  <a:lnTo>
                    <a:pt x="486" y="647"/>
                  </a:lnTo>
                  <a:lnTo>
                    <a:pt x="456" y="681"/>
                  </a:lnTo>
                  <a:lnTo>
                    <a:pt x="423" y="701"/>
                  </a:lnTo>
                  <a:lnTo>
                    <a:pt x="391" y="707"/>
                  </a:lnTo>
                  <a:lnTo>
                    <a:pt x="363" y="701"/>
                  </a:lnTo>
                  <a:lnTo>
                    <a:pt x="341" y="684"/>
                  </a:lnTo>
                  <a:lnTo>
                    <a:pt x="323" y="656"/>
                  </a:lnTo>
                  <a:lnTo>
                    <a:pt x="311" y="619"/>
                  </a:lnTo>
                  <a:lnTo>
                    <a:pt x="306" y="573"/>
                  </a:lnTo>
                  <a:lnTo>
                    <a:pt x="304" y="519"/>
                  </a:lnTo>
                  <a:lnTo>
                    <a:pt x="311" y="457"/>
                  </a:lnTo>
                  <a:lnTo>
                    <a:pt x="318" y="412"/>
                  </a:lnTo>
                  <a:lnTo>
                    <a:pt x="327" y="358"/>
                  </a:lnTo>
                  <a:lnTo>
                    <a:pt x="339" y="298"/>
                  </a:lnTo>
                  <a:lnTo>
                    <a:pt x="353" y="238"/>
                  </a:lnTo>
                  <a:lnTo>
                    <a:pt x="367" y="176"/>
                  </a:lnTo>
                  <a:lnTo>
                    <a:pt x="381" y="119"/>
                  </a:lnTo>
                  <a:lnTo>
                    <a:pt x="257" y="119"/>
                  </a:lnTo>
                  <a:lnTo>
                    <a:pt x="220" y="298"/>
                  </a:lnTo>
                  <a:lnTo>
                    <a:pt x="206" y="366"/>
                  </a:lnTo>
                  <a:lnTo>
                    <a:pt x="189" y="434"/>
                  </a:lnTo>
                  <a:lnTo>
                    <a:pt x="175" y="494"/>
                  </a:lnTo>
                  <a:lnTo>
                    <a:pt x="150" y="588"/>
                  </a:lnTo>
                  <a:lnTo>
                    <a:pt x="140" y="613"/>
                  </a:lnTo>
                  <a:lnTo>
                    <a:pt x="122" y="653"/>
                  </a:lnTo>
                  <a:lnTo>
                    <a:pt x="101" y="681"/>
                  </a:lnTo>
                  <a:lnTo>
                    <a:pt x="77" y="698"/>
                  </a:lnTo>
                  <a:lnTo>
                    <a:pt x="52" y="704"/>
                  </a:lnTo>
                  <a:lnTo>
                    <a:pt x="28" y="698"/>
                  </a:lnTo>
                  <a:lnTo>
                    <a:pt x="9" y="681"/>
                  </a:lnTo>
                  <a:lnTo>
                    <a:pt x="0" y="656"/>
                  </a:lnTo>
                  <a:lnTo>
                    <a:pt x="0" y="627"/>
                  </a:lnTo>
                  <a:lnTo>
                    <a:pt x="5" y="605"/>
                  </a:lnTo>
                  <a:lnTo>
                    <a:pt x="16" y="585"/>
                  </a:lnTo>
                  <a:lnTo>
                    <a:pt x="33" y="562"/>
                  </a:lnTo>
                  <a:lnTo>
                    <a:pt x="59" y="536"/>
                  </a:lnTo>
                  <a:lnTo>
                    <a:pt x="87" y="508"/>
                  </a:lnTo>
                  <a:lnTo>
                    <a:pt x="108" y="480"/>
                  </a:lnTo>
                  <a:lnTo>
                    <a:pt x="122" y="454"/>
                  </a:lnTo>
                  <a:lnTo>
                    <a:pt x="131" y="426"/>
                  </a:lnTo>
                  <a:lnTo>
                    <a:pt x="204" y="119"/>
                  </a:lnTo>
                  <a:lnTo>
                    <a:pt x="152" y="119"/>
                  </a:lnTo>
                  <a:lnTo>
                    <a:pt x="124" y="122"/>
                  </a:lnTo>
                  <a:lnTo>
                    <a:pt x="98" y="131"/>
                  </a:lnTo>
                  <a:lnTo>
                    <a:pt x="77" y="145"/>
                  </a:lnTo>
                  <a:lnTo>
                    <a:pt x="54" y="170"/>
                  </a:lnTo>
                  <a:lnTo>
                    <a:pt x="28" y="207"/>
                  </a:lnTo>
                  <a:lnTo>
                    <a:pt x="5" y="210"/>
                  </a:lnTo>
                  <a:lnTo>
                    <a:pt x="26" y="156"/>
                  </a:lnTo>
                  <a:lnTo>
                    <a:pt x="47" y="114"/>
                  </a:lnTo>
                  <a:lnTo>
                    <a:pt x="70" y="79"/>
                  </a:lnTo>
                  <a:lnTo>
                    <a:pt x="96" y="48"/>
                  </a:lnTo>
                  <a:lnTo>
                    <a:pt x="122" y="26"/>
                  </a:lnTo>
                  <a:lnTo>
                    <a:pt x="147" y="11"/>
                  </a:lnTo>
                  <a:lnTo>
                    <a:pt x="178" y="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" name="Freeform 225"/>
            <p:cNvSpPr>
              <a:spLocks/>
            </p:cNvSpPr>
            <p:nvPr/>
          </p:nvSpPr>
          <p:spPr bwMode="auto">
            <a:xfrm>
              <a:off x="3763" y="3947"/>
              <a:ext cx="889" cy="1382"/>
            </a:xfrm>
            <a:custGeom>
              <a:avLst/>
              <a:gdLst/>
              <a:ahLst/>
              <a:cxnLst>
                <a:cxn ang="0">
                  <a:pos x="860" y="0"/>
                </a:cxn>
                <a:cxn ang="0">
                  <a:pos x="865" y="0"/>
                </a:cxn>
                <a:cxn ang="0">
                  <a:pos x="879" y="5"/>
                </a:cxn>
                <a:cxn ang="0">
                  <a:pos x="884" y="11"/>
                </a:cxn>
                <a:cxn ang="0">
                  <a:pos x="889" y="20"/>
                </a:cxn>
                <a:cxn ang="0">
                  <a:pos x="889" y="34"/>
                </a:cxn>
                <a:cxn ang="0">
                  <a:pos x="884" y="45"/>
                </a:cxn>
                <a:cxn ang="0">
                  <a:pos x="882" y="56"/>
                </a:cxn>
                <a:cxn ang="0">
                  <a:pos x="365" y="1354"/>
                </a:cxn>
                <a:cxn ang="0">
                  <a:pos x="360" y="1365"/>
                </a:cxn>
                <a:cxn ang="0">
                  <a:pos x="355" y="1374"/>
                </a:cxn>
                <a:cxn ang="0">
                  <a:pos x="351" y="1376"/>
                </a:cxn>
                <a:cxn ang="0">
                  <a:pos x="346" y="1382"/>
                </a:cxn>
                <a:cxn ang="0">
                  <a:pos x="332" y="1382"/>
                </a:cxn>
                <a:cxn ang="0">
                  <a:pos x="323" y="1376"/>
                </a:cxn>
                <a:cxn ang="0">
                  <a:pos x="318" y="1371"/>
                </a:cxn>
                <a:cxn ang="0">
                  <a:pos x="313" y="1359"/>
                </a:cxn>
                <a:cxn ang="0">
                  <a:pos x="89" y="760"/>
                </a:cxn>
                <a:cxn ang="0">
                  <a:pos x="61" y="783"/>
                </a:cxn>
                <a:cxn ang="0">
                  <a:pos x="51" y="795"/>
                </a:cxn>
                <a:cxn ang="0">
                  <a:pos x="40" y="803"/>
                </a:cxn>
                <a:cxn ang="0">
                  <a:pos x="28" y="814"/>
                </a:cxn>
                <a:cxn ang="0">
                  <a:pos x="19" y="823"/>
                </a:cxn>
                <a:cxn ang="0">
                  <a:pos x="12" y="826"/>
                </a:cxn>
                <a:cxn ang="0">
                  <a:pos x="7" y="826"/>
                </a:cxn>
                <a:cxn ang="0">
                  <a:pos x="2" y="823"/>
                </a:cxn>
                <a:cxn ang="0">
                  <a:pos x="0" y="817"/>
                </a:cxn>
                <a:cxn ang="0">
                  <a:pos x="0" y="806"/>
                </a:cxn>
                <a:cxn ang="0">
                  <a:pos x="5" y="800"/>
                </a:cxn>
                <a:cxn ang="0">
                  <a:pos x="7" y="795"/>
                </a:cxn>
                <a:cxn ang="0">
                  <a:pos x="14" y="789"/>
                </a:cxn>
                <a:cxn ang="0">
                  <a:pos x="122" y="689"/>
                </a:cxn>
                <a:cxn ang="0">
                  <a:pos x="129" y="684"/>
                </a:cxn>
                <a:cxn ang="0">
                  <a:pos x="133" y="681"/>
                </a:cxn>
                <a:cxn ang="0">
                  <a:pos x="136" y="678"/>
                </a:cxn>
                <a:cxn ang="0">
                  <a:pos x="143" y="678"/>
                </a:cxn>
                <a:cxn ang="0">
                  <a:pos x="145" y="681"/>
                </a:cxn>
                <a:cxn ang="0">
                  <a:pos x="150" y="684"/>
                </a:cxn>
                <a:cxn ang="0">
                  <a:pos x="157" y="701"/>
                </a:cxn>
                <a:cxn ang="0">
                  <a:pos x="358" y="1237"/>
                </a:cxn>
                <a:cxn ang="0">
                  <a:pos x="839" y="28"/>
                </a:cxn>
                <a:cxn ang="0">
                  <a:pos x="844" y="17"/>
                </a:cxn>
                <a:cxn ang="0">
                  <a:pos x="849" y="8"/>
                </a:cxn>
                <a:cxn ang="0">
                  <a:pos x="856" y="2"/>
                </a:cxn>
                <a:cxn ang="0">
                  <a:pos x="860" y="0"/>
                </a:cxn>
              </a:cxnLst>
              <a:rect l="0" t="0" r="r" b="b"/>
              <a:pathLst>
                <a:path w="889" h="1382">
                  <a:moveTo>
                    <a:pt x="860" y="0"/>
                  </a:moveTo>
                  <a:lnTo>
                    <a:pt x="865" y="0"/>
                  </a:lnTo>
                  <a:lnTo>
                    <a:pt x="879" y="5"/>
                  </a:lnTo>
                  <a:lnTo>
                    <a:pt x="884" y="11"/>
                  </a:lnTo>
                  <a:lnTo>
                    <a:pt x="889" y="20"/>
                  </a:lnTo>
                  <a:lnTo>
                    <a:pt x="889" y="34"/>
                  </a:lnTo>
                  <a:lnTo>
                    <a:pt x="884" y="45"/>
                  </a:lnTo>
                  <a:lnTo>
                    <a:pt x="882" y="56"/>
                  </a:lnTo>
                  <a:lnTo>
                    <a:pt x="365" y="1354"/>
                  </a:lnTo>
                  <a:lnTo>
                    <a:pt x="360" y="1365"/>
                  </a:lnTo>
                  <a:lnTo>
                    <a:pt x="355" y="1374"/>
                  </a:lnTo>
                  <a:lnTo>
                    <a:pt x="351" y="1376"/>
                  </a:lnTo>
                  <a:lnTo>
                    <a:pt x="346" y="1382"/>
                  </a:lnTo>
                  <a:lnTo>
                    <a:pt x="332" y="1382"/>
                  </a:lnTo>
                  <a:lnTo>
                    <a:pt x="323" y="1376"/>
                  </a:lnTo>
                  <a:lnTo>
                    <a:pt x="318" y="1371"/>
                  </a:lnTo>
                  <a:lnTo>
                    <a:pt x="313" y="1359"/>
                  </a:lnTo>
                  <a:lnTo>
                    <a:pt x="89" y="760"/>
                  </a:lnTo>
                  <a:lnTo>
                    <a:pt x="61" y="783"/>
                  </a:lnTo>
                  <a:lnTo>
                    <a:pt x="51" y="795"/>
                  </a:lnTo>
                  <a:lnTo>
                    <a:pt x="40" y="803"/>
                  </a:lnTo>
                  <a:lnTo>
                    <a:pt x="28" y="814"/>
                  </a:lnTo>
                  <a:lnTo>
                    <a:pt x="19" y="823"/>
                  </a:lnTo>
                  <a:lnTo>
                    <a:pt x="12" y="826"/>
                  </a:lnTo>
                  <a:lnTo>
                    <a:pt x="7" y="826"/>
                  </a:lnTo>
                  <a:lnTo>
                    <a:pt x="2" y="823"/>
                  </a:lnTo>
                  <a:lnTo>
                    <a:pt x="0" y="817"/>
                  </a:lnTo>
                  <a:lnTo>
                    <a:pt x="0" y="806"/>
                  </a:lnTo>
                  <a:lnTo>
                    <a:pt x="5" y="800"/>
                  </a:lnTo>
                  <a:lnTo>
                    <a:pt x="7" y="795"/>
                  </a:lnTo>
                  <a:lnTo>
                    <a:pt x="14" y="789"/>
                  </a:lnTo>
                  <a:lnTo>
                    <a:pt x="122" y="689"/>
                  </a:lnTo>
                  <a:lnTo>
                    <a:pt x="129" y="684"/>
                  </a:lnTo>
                  <a:lnTo>
                    <a:pt x="133" y="681"/>
                  </a:lnTo>
                  <a:lnTo>
                    <a:pt x="136" y="678"/>
                  </a:lnTo>
                  <a:lnTo>
                    <a:pt x="143" y="678"/>
                  </a:lnTo>
                  <a:lnTo>
                    <a:pt x="145" y="681"/>
                  </a:lnTo>
                  <a:lnTo>
                    <a:pt x="150" y="684"/>
                  </a:lnTo>
                  <a:lnTo>
                    <a:pt x="157" y="701"/>
                  </a:lnTo>
                  <a:lnTo>
                    <a:pt x="358" y="1237"/>
                  </a:lnTo>
                  <a:lnTo>
                    <a:pt x="839" y="28"/>
                  </a:lnTo>
                  <a:lnTo>
                    <a:pt x="844" y="17"/>
                  </a:lnTo>
                  <a:lnTo>
                    <a:pt x="849" y="8"/>
                  </a:lnTo>
                  <a:lnTo>
                    <a:pt x="856" y="2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" name="Rectangle 226"/>
            <p:cNvSpPr>
              <a:spLocks noChangeArrowheads="1"/>
            </p:cNvSpPr>
            <p:nvPr/>
          </p:nvSpPr>
          <p:spPr bwMode="auto">
            <a:xfrm>
              <a:off x="4605" y="3935"/>
              <a:ext cx="573" cy="68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" name="Freeform 227"/>
            <p:cNvSpPr>
              <a:spLocks/>
            </p:cNvSpPr>
            <p:nvPr/>
          </p:nvSpPr>
          <p:spPr bwMode="auto">
            <a:xfrm>
              <a:off x="4654" y="4375"/>
              <a:ext cx="442" cy="957"/>
            </a:xfrm>
            <a:custGeom>
              <a:avLst/>
              <a:gdLst/>
              <a:ahLst/>
              <a:cxnLst>
                <a:cxn ang="0">
                  <a:pos x="276" y="6"/>
                </a:cxn>
                <a:cxn ang="0">
                  <a:pos x="355" y="54"/>
                </a:cxn>
                <a:cxn ang="0">
                  <a:pos x="397" y="137"/>
                </a:cxn>
                <a:cxn ang="0">
                  <a:pos x="400" y="233"/>
                </a:cxn>
                <a:cxn ang="0">
                  <a:pos x="369" y="307"/>
                </a:cxn>
                <a:cxn ang="0">
                  <a:pos x="297" y="381"/>
                </a:cxn>
                <a:cxn ang="0">
                  <a:pos x="353" y="418"/>
                </a:cxn>
                <a:cxn ang="0">
                  <a:pos x="390" y="455"/>
                </a:cxn>
                <a:cxn ang="0">
                  <a:pos x="428" y="534"/>
                </a:cxn>
                <a:cxn ang="0">
                  <a:pos x="442" y="633"/>
                </a:cxn>
                <a:cxn ang="0">
                  <a:pos x="421" y="761"/>
                </a:cxn>
                <a:cxn ang="0">
                  <a:pos x="360" y="863"/>
                </a:cxn>
                <a:cxn ang="0">
                  <a:pos x="280" y="920"/>
                </a:cxn>
                <a:cxn ang="0">
                  <a:pos x="182" y="951"/>
                </a:cxn>
                <a:cxn ang="0">
                  <a:pos x="84" y="954"/>
                </a:cxn>
                <a:cxn ang="0">
                  <a:pos x="23" y="926"/>
                </a:cxn>
                <a:cxn ang="0">
                  <a:pos x="0" y="877"/>
                </a:cxn>
                <a:cxn ang="0">
                  <a:pos x="21" y="835"/>
                </a:cxn>
                <a:cxn ang="0">
                  <a:pos x="58" y="832"/>
                </a:cxn>
                <a:cxn ang="0">
                  <a:pos x="93" y="846"/>
                </a:cxn>
                <a:cxn ang="0">
                  <a:pos x="145" y="883"/>
                </a:cxn>
                <a:cxn ang="0">
                  <a:pos x="192" y="903"/>
                </a:cxn>
                <a:cxn ang="0">
                  <a:pos x="252" y="900"/>
                </a:cxn>
                <a:cxn ang="0">
                  <a:pos x="318" y="846"/>
                </a:cxn>
                <a:cxn ang="0">
                  <a:pos x="358" y="758"/>
                </a:cxn>
                <a:cxn ang="0">
                  <a:pos x="358" y="648"/>
                </a:cxn>
                <a:cxn ang="0">
                  <a:pos x="318" y="554"/>
                </a:cxn>
                <a:cxn ang="0">
                  <a:pos x="248" y="497"/>
                </a:cxn>
                <a:cxn ang="0">
                  <a:pos x="201" y="486"/>
                </a:cxn>
                <a:cxn ang="0">
                  <a:pos x="126" y="483"/>
                </a:cxn>
                <a:cxn ang="0">
                  <a:pos x="171" y="440"/>
                </a:cxn>
                <a:cxn ang="0">
                  <a:pos x="229" y="406"/>
                </a:cxn>
                <a:cxn ang="0">
                  <a:pos x="271" y="364"/>
                </a:cxn>
                <a:cxn ang="0">
                  <a:pos x="311" y="281"/>
                </a:cxn>
                <a:cxn ang="0">
                  <a:pos x="308" y="182"/>
                </a:cxn>
                <a:cxn ang="0">
                  <a:pos x="266" y="108"/>
                </a:cxn>
                <a:cxn ang="0">
                  <a:pos x="189" y="83"/>
                </a:cxn>
                <a:cxn ang="0">
                  <a:pos x="112" y="105"/>
                </a:cxn>
                <a:cxn ang="0">
                  <a:pos x="49" y="176"/>
                </a:cxn>
                <a:cxn ang="0">
                  <a:pos x="5" y="225"/>
                </a:cxn>
                <a:cxn ang="0">
                  <a:pos x="37" y="128"/>
                </a:cxn>
                <a:cxn ang="0">
                  <a:pos x="79" y="68"/>
                </a:cxn>
                <a:cxn ang="0">
                  <a:pos x="147" y="17"/>
                </a:cxn>
                <a:cxn ang="0">
                  <a:pos x="227" y="0"/>
                </a:cxn>
              </a:cxnLst>
              <a:rect l="0" t="0" r="r" b="b"/>
              <a:pathLst>
                <a:path w="442" h="957">
                  <a:moveTo>
                    <a:pt x="227" y="0"/>
                  </a:moveTo>
                  <a:lnTo>
                    <a:pt x="276" y="6"/>
                  </a:lnTo>
                  <a:lnTo>
                    <a:pt x="320" y="26"/>
                  </a:lnTo>
                  <a:lnTo>
                    <a:pt x="355" y="54"/>
                  </a:lnTo>
                  <a:lnTo>
                    <a:pt x="381" y="91"/>
                  </a:lnTo>
                  <a:lnTo>
                    <a:pt x="397" y="137"/>
                  </a:lnTo>
                  <a:lnTo>
                    <a:pt x="404" y="190"/>
                  </a:lnTo>
                  <a:lnTo>
                    <a:pt x="400" y="233"/>
                  </a:lnTo>
                  <a:lnTo>
                    <a:pt x="390" y="270"/>
                  </a:lnTo>
                  <a:lnTo>
                    <a:pt x="369" y="307"/>
                  </a:lnTo>
                  <a:lnTo>
                    <a:pt x="339" y="344"/>
                  </a:lnTo>
                  <a:lnTo>
                    <a:pt x="297" y="381"/>
                  </a:lnTo>
                  <a:lnTo>
                    <a:pt x="330" y="401"/>
                  </a:lnTo>
                  <a:lnTo>
                    <a:pt x="353" y="418"/>
                  </a:lnTo>
                  <a:lnTo>
                    <a:pt x="372" y="435"/>
                  </a:lnTo>
                  <a:lnTo>
                    <a:pt x="390" y="455"/>
                  </a:lnTo>
                  <a:lnTo>
                    <a:pt x="411" y="491"/>
                  </a:lnTo>
                  <a:lnTo>
                    <a:pt x="428" y="534"/>
                  </a:lnTo>
                  <a:lnTo>
                    <a:pt x="439" y="582"/>
                  </a:lnTo>
                  <a:lnTo>
                    <a:pt x="442" y="633"/>
                  </a:lnTo>
                  <a:lnTo>
                    <a:pt x="437" y="701"/>
                  </a:lnTo>
                  <a:lnTo>
                    <a:pt x="421" y="761"/>
                  </a:lnTo>
                  <a:lnTo>
                    <a:pt x="395" y="818"/>
                  </a:lnTo>
                  <a:lnTo>
                    <a:pt x="360" y="863"/>
                  </a:lnTo>
                  <a:lnTo>
                    <a:pt x="325" y="895"/>
                  </a:lnTo>
                  <a:lnTo>
                    <a:pt x="280" y="920"/>
                  </a:lnTo>
                  <a:lnTo>
                    <a:pt x="234" y="940"/>
                  </a:lnTo>
                  <a:lnTo>
                    <a:pt x="182" y="951"/>
                  </a:lnTo>
                  <a:lnTo>
                    <a:pt x="128" y="957"/>
                  </a:lnTo>
                  <a:lnTo>
                    <a:pt x="84" y="954"/>
                  </a:lnTo>
                  <a:lnTo>
                    <a:pt x="49" y="943"/>
                  </a:lnTo>
                  <a:lnTo>
                    <a:pt x="23" y="926"/>
                  </a:lnTo>
                  <a:lnTo>
                    <a:pt x="5" y="903"/>
                  </a:lnTo>
                  <a:lnTo>
                    <a:pt x="0" y="877"/>
                  </a:lnTo>
                  <a:lnTo>
                    <a:pt x="5" y="852"/>
                  </a:lnTo>
                  <a:lnTo>
                    <a:pt x="21" y="835"/>
                  </a:lnTo>
                  <a:lnTo>
                    <a:pt x="44" y="829"/>
                  </a:lnTo>
                  <a:lnTo>
                    <a:pt x="58" y="832"/>
                  </a:lnTo>
                  <a:lnTo>
                    <a:pt x="75" y="838"/>
                  </a:lnTo>
                  <a:lnTo>
                    <a:pt x="93" y="846"/>
                  </a:lnTo>
                  <a:lnTo>
                    <a:pt x="117" y="863"/>
                  </a:lnTo>
                  <a:lnTo>
                    <a:pt x="145" y="883"/>
                  </a:lnTo>
                  <a:lnTo>
                    <a:pt x="168" y="897"/>
                  </a:lnTo>
                  <a:lnTo>
                    <a:pt x="192" y="903"/>
                  </a:lnTo>
                  <a:lnTo>
                    <a:pt x="213" y="906"/>
                  </a:lnTo>
                  <a:lnTo>
                    <a:pt x="252" y="900"/>
                  </a:lnTo>
                  <a:lnTo>
                    <a:pt x="290" y="877"/>
                  </a:lnTo>
                  <a:lnTo>
                    <a:pt x="318" y="846"/>
                  </a:lnTo>
                  <a:lnTo>
                    <a:pt x="341" y="807"/>
                  </a:lnTo>
                  <a:lnTo>
                    <a:pt x="358" y="758"/>
                  </a:lnTo>
                  <a:lnTo>
                    <a:pt x="362" y="701"/>
                  </a:lnTo>
                  <a:lnTo>
                    <a:pt x="358" y="648"/>
                  </a:lnTo>
                  <a:lnTo>
                    <a:pt x="341" y="596"/>
                  </a:lnTo>
                  <a:lnTo>
                    <a:pt x="318" y="554"/>
                  </a:lnTo>
                  <a:lnTo>
                    <a:pt x="287" y="520"/>
                  </a:lnTo>
                  <a:lnTo>
                    <a:pt x="248" y="497"/>
                  </a:lnTo>
                  <a:lnTo>
                    <a:pt x="227" y="491"/>
                  </a:lnTo>
                  <a:lnTo>
                    <a:pt x="201" y="486"/>
                  </a:lnTo>
                  <a:lnTo>
                    <a:pt x="171" y="483"/>
                  </a:lnTo>
                  <a:lnTo>
                    <a:pt x="126" y="483"/>
                  </a:lnTo>
                  <a:lnTo>
                    <a:pt x="128" y="460"/>
                  </a:lnTo>
                  <a:lnTo>
                    <a:pt x="171" y="440"/>
                  </a:lnTo>
                  <a:lnTo>
                    <a:pt x="201" y="423"/>
                  </a:lnTo>
                  <a:lnTo>
                    <a:pt x="229" y="406"/>
                  </a:lnTo>
                  <a:lnTo>
                    <a:pt x="250" y="386"/>
                  </a:lnTo>
                  <a:lnTo>
                    <a:pt x="271" y="364"/>
                  </a:lnTo>
                  <a:lnTo>
                    <a:pt x="294" y="324"/>
                  </a:lnTo>
                  <a:lnTo>
                    <a:pt x="311" y="281"/>
                  </a:lnTo>
                  <a:lnTo>
                    <a:pt x="315" y="230"/>
                  </a:lnTo>
                  <a:lnTo>
                    <a:pt x="308" y="182"/>
                  </a:lnTo>
                  <a:lnTo>
                    <a:pt x="292" y="139"/>
                  </a:lnTo>
                  <a:lnTo>
                    <a:pt x="266" y="108"/>
                  </a:lnTo>
                  <a:lnTo>
                    <a:pt x="231" y="88"/>
                  </a:lnTo>
                  <a:lnTo>
                    <a:pt x="189" y="83"/>
                  </a:lnTo>
                  <a:lnTo>
                    <a:pt x="149" y="88"/>
                  </a:lnTo>
                  <a:lnTo>
                    <a:pt x="112" y="105"/>
                  </a:lnTo>
                  <a:lnTo>
                    <a:pt x="79" y="137"/>
                  </a:lnTo>
                  <a:lnTo>
                    <a:pt x="49" y="176"/>
                  </a:lnTo>
                  <a:lnTo>
                    <a:pt x="21" y="230"/>
                  </a:lnTo>
                  <a:lnTo>
                    <a:pt x="5" y="225"/>
                  </a:lnTo>
                  <a:lnTo>
                    <a:pt x="21" y="171"/>
                  </a:lnTo>
                  <a:lnTo>
                    <a:pt x="37" y="128"/>
                  </a:lnTo>
                  <a:lnTo>
                    <a:pt x="56" y="97"/>
                  </a:lnTo>
                  <a:lnTo>
                    <a:pt x="79" y="68"/>
                  </a:lnTo>
                  <a:lnTo>
                    <a:pt x="112" y="37"/>
                  </a:lnTo>
                  <a:lnTo>
                    <a:pt x="147" y="17"/>
                  </a:lnTo>
                  <a:lnTo>
                    <a:pt x="185" y="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" name="Rectangle 228"/>
            <p:cNvSpPr>
              <a:spLocks noChangeArrowheads="1"/>
            </p:cNvSpPr>
            <p:nvPr/>
          </p:nvSpPr>
          <p:spPr bwMode="auto">
            <a:xfrm>
              <a:off x="2444" y="5411"/>
              <a:ext cx="2815" cy="91"/>
            </a:xfrm>
            <a:prstGeom prst="rect">
              <a:avLst/>
            </a:prstGeom>
            <a:solidFill>
              <a:srgbClr val="00006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" name="Freeform 229"/>
            <p:cNvSpPr>
              <a:spLocks noEditPoints="1"/>
            </p:cNvSpPr>
            <p:nvPr/>
          </p:nvSpPr>
          <p:spPr bwMode="auto">
            <a:xfrm>
              <a:off x="3557" y="5695"/>
              <a:ext cx="489" cy="963"/>
            </a:xfrm>
            <a:custGeom>
              <a:avLst/>
              <a:gdLst/>
              <a:ahLst/>
              <a:cxnLst>
                <a:cxn ang="0">
                  <a:pos x="199" y="43"/>
                </a:cxn>
                <a:cxn ang="0">
                  <a:pos x="150" y="80"/>
                </a:cxn>
                <a:cxn ang="0">
                  <a:pos x="120" y="162"/>
                </a:cxn>
                <a:cxn ang="0">
                  <a:pos x="108" y="276"/>
                </a:cxn>
                <a:cxn ang="0">
                  <a:pos x="120" y="401"/>
                </a:cxn>
                <a:cxn ang="0">
                  <a:pos x="157" y="491"/>
                </a:cxn>
                <a:cxn ang="0">
                  <a:pos x="213" y="540"/>
                </a:cxn>
                <a:cxn ang="0">
                  <a:pos x="288" y="540"/>
                </a:cxn>
                <a:cxn ang="0">
                  <a:pos x="363" y="494"/>
                </a:cxn>
                <a:cxn ang="0">
                  <a:pos x="377" y="463"/>
                </a:cxn>
                <a:cxn ang="0">
                  <a:pos x="381" y="386"/>
                </a:cxn>
                <a:cxn ang="0">
                  <a:pos x="370" y="216"/>
                </a:cxn>
                <a:cxn ang="0">
                  <a:pos x="332" y="102"/>
                </a:cxn>
                <a:cxn ang="0">
                  <a:pos x="272" y="46"/>
                </a:cxn>
                <a:cxn ang="0">
                  <a:pos x="236" y="0"/>
                </a:cxn>
                <a:cxn ang="0">
                  <a:pos x="337" y="29"/>
                </a:cxn>
                <a:cxn ang="0">
                  <a:pos x="419" y="111"/>
                </a:cxn>
                <a:cxn ang="0">
                  <a:pos x="470" y="233"/>
                </a:cxn>
                <a:cxn ang="0">
                  <a:pos x="489" y="389"/>
                </a:cxn>
                <a:cxn ang="0">
                  <a:pos x="468" y="568"/>
                </a:cxn>
                <a:cxn ang="0">
                  <a:pos x="402" y="727"/>
                </a:cxn>
                <a:cxn ang="0">
                  <a:pos x="302" y="852"/>
                </a:cxn>
                <a:cxn ang="0">
                  <a:pos x="211" y="914"/>
                </a:cxn>
                <a:cxn ang="0">
                  <a:pos x="106" y="951"/>
                </a:cxn>
                <a:cxn ang="0">
                  <a:pos x="28" y="937"/>
                </a:cxn>
                <a:cxn ang="0">
                  <a:pos x="164" y="880"/>
                </a:cxn>
                <a:cxn ang="0">
                  <a:pos x="274" y="772"/>
                </a:cxn>
                <a:cxn ang="0">
                  <a:pos x="349" y="619"/>
                </a:cxn>
                <a:cxn ang="0">
                  <a:pos x="330" y="565"/>
                </a:cxn>
                <a:cxn ang="0">
                  <a:pos x="248" y="602"/>
                </a:cxn>
                <a:cxn ang="0">
                  <a:pos x="155" y="602"/>
                </a:cxn>
                <a:cxn ang="0">
                  <a:pos x="73" y="551"/>
                </a:cxn>
                <a:cxn ang="0">
                  <a:pos x="19" y="454"/>
                </a:cxn>
                <a:cxn ang="0">
                  <a:pos x="0" y="327"/>
                </a:cxn>
                <a:cxn ang="0">
                  <a:pos x="24" y="179"/>
                </a:cxn>
                <a:cxn ang="0">
                  <a:pos x="87" y="68"/>
                </a:cxn>
                <a:cxn ang="0">
                  <a:pos x="180" y="9"/>
                </a:cxn>
              </a:cxnLst>
              <a:rect l="0" t="0" r="r" b="b"/>
              <a:pathLst>
                <a:path w="489" h="963">
                  <a:moveTo>
                    <a:pt x="232" y="37"/>
                  </a:moveTo>
                  <a:lnTo>
                    <a:pt x="199" y="43"/>
                  </a:lnTo>
                  <a:lnTo>
                    <a:pt x="171" y="57"/>
                  </a:lnTo>
                  <a:lnTo>
                    <a:pt x="150" y="80"/>
                  </a:lnTo>
                  <a:lnTo>
                    <a:pt x="134" y="114"/>
                  </a:lnTo>
                  <a:lnTo>
                    <a:pt x="120" y="162"/>
                  </a:lnTo>
                  <a:lnTo>
                    <a:pt x="110" y="216"/>
                  </a:lnTo>
                  <a:lnTo>
                    <a:pt x="108" y="276"/>
                  </a:lnTo>
                  <a:lnTo>
                    <a:pt x="110" y="344"/>
                  </a:lnTo>
                  <a:lnTo>
                    <a:pt x="120" y="401"/>
                  </a:lnTo>
                  <a:lnTo>
                    <a:pt x="136" y="452"/>
                  </a:lnTo>
                  <a:lnTo>
                    <a:pt x="157" y="491"/>
                  </a:lnTo>
                  <a:lnTo>
                    <a:pt x="183" y="520"/>
                  </a:lnTo>
                  <a:lnTo>
                    <a:pt x="213" y="540"/>
                  </a:lnTo>
                  <a:lnTo>
                    <a:pt x="248" y="545"/>
                  </a:lnTo>
                  <a:lnTo>
                    <a:pt x="288" y="540"/>
                  </a:lnTo>
                  <a:lnTo>
                    <a:pt x="328" y="523"/>
                  </a:lnTo>
                  <a:lnTo>
                    <a:pt x="363" y="494"/>
                  </a:lnTo>
                  <a:lnTo>
                    <a:pt x="372" y="480"/>
                  </a:lnTo>
                  <a:lnTo>
                    <a:pt x="377" y="463"/>
                  </a:lnTo>
                  <a:lnTo>
                    <a:pt x="379" y="440"/>
                  </a:lnTo>
                  <a:lnTo>
                    <a:pt x="381" y="386"/>
                  </a:lnTo>
                  <a:lnTo>
                    <a:pt x="379" y="296"/>
                  </a:lnTo>
                  <a:lnTo>
                    <a:pt x="370" y="216"/>
                  </a:lnTo>
                  <a:lnTo>
                    <a:pt x="353" y="154"/>
                  </a:lnTo>
                  <a:lnTo>
                    <a:pt x="332" y="102"/>
                  </a:lnTo>
                  <a:lnTo>
                    <a:pt x="304" y="66"/>
                  </a:lnTo>
                  <a:lnTo>
                    <a:pt x="272" y="46"/>
                  </a:lnTo>
                  <a:lnTo>
                    <a:pt x="232" y="37"/>
                  </a:lnTo>
                  <a:close/>
                  <a:moveTo>
                    <a:pt x="236" y="0"/>
                  </a:moveTo>
                  <a:lnTo>
                    <a:pt x="290" y="9"/>
                  </a:lnTo>
                  <a:lnTo>
                    <a:pt x="337" y="29"/>
                  </a:lnTo>
                  <a:lnTo>
                    <a:pt x="381" y="63"/>
                  </a:lnTo>
                  <a:lnTo>
                    <a:pt x="419" y="111"/>
                  </a:lnTo>
                  <a:lnTo>
                    <a:pt x="447" y="165"/>
                  </a:lnTo>
                  <a:lnTo>
                    <a:pt x="470" y="233"/>
                  </a:lnTo>
                  <a:lnTo>
                    <a:pt x="484" y="307"/>
                  </a:lnTo>
                  <a:lnTo>
                    <a:pt x="489" y="389"/>
                  </a:lnTo>
                  <a:lnTo>
                    <a:pt x="484" y="480"/>
                  </a:lnTo>
                  <a:lnTo>
                    <a:pt x="468" y="568"/>
                  </a:lnTo>
                  <a:lnTo>
                    <a:pt x="440" y="650"/>
                  </a:lnTo>
                  <a:lnTo>
                    <a:pt x="402" y="727"/>
                  </a:lnTo>
                  <a:lnTo>
                    <a:pt x="358" y="795"/>
                  </a:lnTo>
                  <a:lnTo>
                    <a:pt x="302" y="852"/>
                  </a:lnTo>
                  <a:lnTo>
                    <a:pt x="257" y="886"/>
                  </a:lnTo>
                  <a:lnTo>
                    <a:pt x="211" y="914"/>
                  </a:lnTo>
                  <a:lnTo>
                    <a:pt x="162" y="934"/>
                  </a:lnTo>
                  <a:lnTo>
                    <a:pt x="106" y="951"/>
                  </a:lnTo>
                  <a:lnTo>
                    <a:pt x="35" y="963"/>
                  </a:lnTo>
                  <a:lnTo>
                    <a:pt x="28" y="937"/>
                  </a:lnTo>
                  <a:lnTo>
                    <a:pt x="99" y="914"/>
                  </a:lnTo>
                  <a:lnTo>
                    <a:pt x="164" y="880"/>
                  </a:lnTo>
                  <a:lnTo>
                    <a:pt x="222" y="832"/>
                  </a:lnTo>
                  <a:lnTo>
                    <a:pt x="274" y="772"/>
                  </a:lnTo>
                  <a:lnTo>
                    <a:pt x="316" y="701"/>
                  </a:lnTo>
                  <a:lnTo>
                    <a:pt x="349" y="619"/>
                  </a:lnTo>
                  <a:lnTo>
                    <a:pt x="374" y="528"/>
                  </a:lnTo>
                  <a:lnTo>
                    <a:pt x="330" y="565"/>
                  </a:lnTo>
                  <a:lnTo>
                    <a:pt x="290" y="591"/>
                  </a:lnTo>
                  <a:lnTo>
                    <a:pt x="248" y="602"/>
                  </a:lnTo>
                  <a:lnTo>
                    <a:pt x="204" y="608"/>
                  </a:lnTo>
                  <a:lnTo>
                    <a:pt x="155" y="602"/>
                  </a:lnTo>
                  <a:lnTo>
                    <a:pt x="110" y="582"/>
                  </a:lnTo>
                  <a:lnTo>
                    <a:pt x="73" y="551"/>
                  </a:lnTo>
                  <a:lnTo>
                    <a:pt x="42" y="508"/>
                  </a:lnTo>
                  <a:lnTo>
                    <a:pt x="19" y="454"/>
                  </a:lnTo>
                  <a:lnTo>
                    <a:pt x="5" y="395"/>
                  </a:lnTo>
                  <a:lnTo>
                    <a:pt x="0" y="327"/>
                  </a:lnTo>
                  <a:lnTo>
                    <a:pt x="7" y="250"/>
                  </a:lnTo>
                  <a:lnTo>
                    <a:pt x="24" y="179"/>
                  </a:lnTo>
                  <a:lnTo>
                    <a:pt x="49" y="120"/>
                  </a:lnTo>
                  <a:lnTo>
                    <a:pt x="87" y="68"/>
                  </a:lnTo>
                  <a:lnTo>
                    <a:pt x="131" y="31"/>
                  </a:lnTo>
                  <a:lnTo>
                    <a:pt x="180" y="9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4" name="Freeform 230"/>
            <p:cNvSpPr>
              <a:spLocks noEditPoints="1"/>
            </p:cNvSpPr>
            <p:nvPr/>
          </p:nvSpPr>
          <p:spPr bwMode="auto">
            <a:xfrm>
              <a:off x="5769" y="5164"/>
              <a:ext cx="1026" cy="801"/>
            </a:xfrm>
            <a:custGeom>
              <a:avLst/>
              <a:gdLst/>
              <a:ahLst/>
              <a:cxnLst>
                <a:cxn ang="0">
                  <a:pos x="372" y="466"/>
                </a:cxn>
                <a:cxn ang="0">
                  <a:pos x="524" y="571"/>
                </a:cxn>
                <a:cxn ang="0">
                  <a:pos x="666" y="668"/>
                </a:cxn>
                <a:cxn ang="0">
                  <a:pos x="811" y="687"/>
                </a:cxn>
                <a:cxn ang="0">
                  <a:pos x="928" y="622"/>
                </a:cxn>
                <a:cxn ang="0">
                  <a:pos x="984" y="489"/>
                </a:cxn>
                <a:cxn ang="0">
                  <a:pos x="998" y="440"/>
                </a:cxn>
                <a:cxn ang="0">
                  <a:pos x="1015" y="443"/>
                </a:cxn>
                <a:cxn ang="0">
                  <a:pos x="1026" y="494"/>
                </a:cxn>
                <a:cxn ang="0">
                  <a:pos x="998" y="631"/>
                </a:cxn>
                <a:cxn ang="0">
                  <a:pos x="881" y="770"/>
                </a:cxn>
                <a:cxn ang="0">
                  <a:pos x="708" y="792"/>
                </a:cxn>
                <a:cxn ang="0">
                  <a:pos x="552" y="707"/>
                </a:cxn>
                <a:cxn ang="0">
                  <a:pos x="405" y="594"/>
                </a:cxn>
                <a:cxn ang="0">
                  <a:pos x="255" y="543"/>
                </a:cxn>
                <a:cxn ang="0">
                  <a:pos x="166" y="562"/>
                </a:cxn>
                <a:cxn ang="0">
                  <a:pos x="82" y="631"/>
                </a:cxn>
                <a:cxn ang="0">
                  <a:pos x="42" y="756"/>
                </a:cxn>
                <a:cxn ang="0">
                  <a:pos x="26" y="795"/>
                </a:cxn>
                <a:cxn ang="0">
                  <a:pos x="7" y="784"/>
                </a:cxn>
                <a:cxn ang="0">
                  <a:pos x="7" y="670"/>
                </a:cxn>
                <a:cxn ang="0">
                  <a:pos x="96" y="503"/>
                </a:cxn>
                <a:cxn ang="0">
                  <a:pos x="257" y="438"/>
                </a:cxn>
                <a:cxn ang="0">
                  <a:pos x="372" y="29"/>
                </a:cxn>
                <a:cxn ang="0">
                  <a:pos x="524" y="134"/>
                </a:cxn>
                <a:cxn ang="0">
                  <a:pos x="666" y="230"/>
                </a:cxn>
                <a:cxn ang="0">
                  <a:pos x="811" y="250"/>
                </a:cxn>
                <a:cxn ang="0">
                  <a:pos x="928" y="185"/>
                </a:cxn>
                <a:cxn ang="0">
                  <a:pos x="984" y="52"/>
                </a:cxn>
                <a:cxn ang="0">
                  <a:pos x="998" y="3"/>
                </a:cxn>
                <a:cxn ang="0">
                  <a:pos x="1019" y="15"/>
                </a:cxn>
                <a:cxn ang="0">
                  <a:pos x="1024" y="57"/>
                </a:cxn>
                <a:cxn ang="0">
                  <a:pos x="968" y="247"/>
                </a:cxn>
                <a:cxn ang="0">
                  <a:pos x="825" y="352"/>
                </a:cxn>
                <a:cxn ang="0">
                  <a:pos x="655" y="333"/>
                </a:cxn>
                <a:cxn ang="0">
                  <a:pos x="500" y="228"/>
                </a:cxn>
                <a:cxn ang="0">
                  <a:pos x="358" y="131"/>
                </a:cxn>
                <a:cxn ang="0">
                  <a:pos x="227" y="108"/>
                </a:cxn>
                <a:cxn ang="0">
                  <a:pos x="136" y="142"/>
                </a:cxn>
                <a:cxn ang="0">
                  <a:pos x="63" y="228"/>
                </a:cxn>
                <a:cxn ang="0">
                  <a:pos x="42" y="324"/>
                </a:cxn>
                <a:cxn ang="0">
                  <a:pos x="31" y="355"/>
                </a:cxn>
                <a:cxn ang="0">
                  <a:pos x="7" y="347"/>
                </a:cxn>
                <a:cxn ang="0">
                  <a:pos x="7" y="233"/>
                </a:cxn>
                <a:cxn ang="0">
                  <a:pos x="96" y="66"/>
                </a:cxn>
                <a:cxn ang="0">
                  <a:pos x="257" y="0"/>
                </a:cxn>
              </a:cxnLst>
              <a:rect l="0" t="0" r="r" b="b"/>
              <a:pathLst>
                <a:path w="1026" h="801">
                  <a:moveTo>
                    <a:pt x="257" y="438"/>
                  </a:moveTo>
                  <a:lnTo>
                    <a:pt x="316" y="446"/>
                  </a:lnTo>
                  <a:lnTo>
                    <a:pt x="372" y="466"/>
                  </a:lnTo>
                  <a:lnTo>
                    <a:pt x="423" y="494"/>
                  </a:lnTo>
                  <a:lnTo>
                    <a:pt x="475" y="531"/>
                  </a:lnTo>
                  <a:lnTo>
                    <a:pt x="524" y="571"/>
                  </a:lnTo>
                  <a:lnTo>
                    <a:pt x="571" y="608"/>
                  </a:lnTo>
                  <a:lnTo>
                    <a:pt x="620" y="642"/>
                  </a:lnTo>
                  <a:lnTo>
                    <a:pt x="666" y="668"/>
                  </a:lnTo>
                  <a:lnTo>
                    <a:pt x="718" y="687"/>
                  </a:lnTo>
                  <a:lnTo>
                    <a:pt x="769" y="693"/>
                  </a:lnTo>
                  <a:lnTo>
                    <a:pt x="811" y="687"/>
                  </a:lnTo>
                  <a:lnTo>
                    <a:pt x="856" y="676"/>
                  </a:lnTo>
                  <a:lnTo>
                    <a:pt x="893" y="653"/>
                  </a:lnTo>
                  <a:lnTo>
                    <a:pt x="928" y="622"/>
                  </a:lnTo>
                  <a:lnTo>
                    <a:pt x="956" y="585"/>
                  </a:lnTo>
                  <a:lnTo>
                    <a:pt x="975" y="540"/>
                  </a:lnTo>
                  <a:lnTo>
                    <a:pt x="984" y="489"/>
                  </a:lnTo>
                  <a:lnTo>
                    <a:pt x="987" y="463"/>
                  </a:lnTo>
                  <a:lnTo>
                    <a:pt x="991" y="446"/>
                  </a:lnTo>
                  <a:lnTo>
                    <a:pt x="998" y="440"/>
                  </a:lnTo>
                  <a:lnTo>
                    <a:pt x="1005" y="438"/>
                  </a:lnTo>
                  <a:lnTo>
                    <a:pt x="1008" y="438"/>
                  </a:lnTo>
                  <a:lnTo>
                    <a:pt x="1015" y="443"/>
                  </a:lnTo>
                  <a:lnTo>
                    <a:pt x="1019" y="452"/>
                  </a:lnTo>
                  <a:lnTo>
                    <a:pt x="1024" y="469"/>
                  </a:lnTo>
                  <a:lnTo>
                    <a:pt x="1026" y="494"/>
                  </a:lnTo>
                  <a:lnTo>
                    <a:pt x="1024" y="500"/>
                  </a:lnTo>
                  <a:lnTo>
                    <a:pt x="1017" y="568"/>
                  </a:lnTo>
                  <a:lnTo>
                    <a:pt x="998" y="631"/>
                  </a:lnTo>
                  <a:lnTo>
                    <a:pt x="970" y="687"/>
                  </a:lnTo>
                  <a:lnTo>
                    <a:pt x="931" y="733"/>
                  </a:lnTo>
                  <a:lnTo>
                    <a:pt x="881" y="770"/>
                  </a:lnTo>
                  <a:lnTo>
                    <a:pt x="828" y="792"/>
                  </a:lnTo>
                  <a:lnTo>
                    <a:pt x="767" y="801"/>
                  </a:lnTo>
                  <a:lnTo>
                    <a:pt x="708" y="792"/>
                  </a:lnTo>
                  <a:lnTo>
                    <a:pt x="655" y="773"/>
                  </a:lnTo>
                  <a:lnTo>
                    <a:pt x="601" y="741"/>
                  </a:lnTo>
                  <a:lnTo>
                    <a:pt x="552" y="707"/>
                  </a:lnTo>
                  <a:lnTo>
                    <a:pt x="500" y="668"/>
                  </a:lnTo>
                  <a:lnTo>
                    <a:pt x="454" y="628"/>
                  </a:lnTo>
                  <a:lnTo>
                    <a:pt x="405" y="594"/>
                  </a:lnTo>
                  <a:lnTo>
                    <a:pt x="358" y="568"/>
                  </a:lnTo>
                  <a:lnTo>
                    <a:pt x="306" y="548"/>
                  </a:lnTo>
                  <a:lnTo>
                    <a:pt x="255" y="543"/>
                  </a:lnTo>
                  <a:lnTo>
                    <a:pt x="227" y="545"/>
                  </a:lnTo>
                  <a:lnTo>
                    <a:pt x="197" y="551"/>
                  </a:lnTo>
                  <a:lnTo>
                    <a:pt x="166" y="562"/>
                  </a:lnTo>
                  <a:lnTo>
                    <a:pt x="136" y="580"/>
                  </a:lnTo>
                  <a:lnTo>
                    <a:pt x="108" y="602"/>
                  </a:lnTo>
                  <a:lnTo>
                    <a:pt x="82" y="631"/>
                  </a:lnTo>
                  <a:lnTo>
                    <a:pt x="63" y="665"/>
                  </a:lnTo>
                  <a:lnTo>
                    <a:pt x="49" y="707"/>
                  </a:lnTo>
                  <a:lnTo>
                    <a:pt x="42" y="756"/>
                  </a:lnTo>
                  <a:lnTo>
                    <a:pt x="42" y="758"/>
                  </a:lnTo>
                  <a:lnTo>
                    <a:pt x="35" y="784"/>
                  </a:lnTo>
                  <a:lnTo>
                    <a:pt x="26" y="795"/>
                  </a:lnTo>
                  <a:lnTo>
                    <a:pt x="21" y="798"/>
                  </a:lnTo>
                  <a:lnTo>
                    <a:pt x="14" y="795"/>
                  </a:lnTo>
                  <a:lnTo>
                    <a:pt x="7" y="784"/>
                  </a:lnTo>
                  <a:lnTo>
                    <a:pt x="2" y="767"/>
                  </a:lnTo>
                  <a:lnTo>
                    <a:pt x="0" y="741"/>
                  </a:lnTo>
                  <a:lnTo>
                    <a:pt x="7" y="670"/>
                  </a:lnTo>
                  <a:lnTo>
                    <a:pt x="26" y="608"/>
                  </a:lnTo>
                  <a:lnTo>
                    <a:pt x="56" y="551"/>
                  </a:lnTo>
                  <a:lnTo>
                    <a:pt x="96" y="503"/>
                  </a:lnTo>
                  <a:lnTo>
                    <a:pt x="145" y="469"/>
                  </a:lnTo>
                  <a:lnTo>
                    <a:pt x="199" y="446"/>
                  </a:lnTo>
                  <a:lnTo>
                    <a:pt x="257" y="438"/>
                  </a:lnTo>
                  <a:close/>
                  <a:moveTo>
                    <a:pt x="257" y="0"/>
                  </a:moveTo>
                  <a:lnTo>
                    <a:pt x="316" y="9"/>
                  </a:lnTo>
                  <a:lnTo>
                    <a:pt x="372" y="29"/>
                  </a:lnTo>
                  <a:lnTo>
                    <a:pt x="423" y="57"/>
                  </a:lnTo>
                  <a:lnTo>
                    <a:pt x="475" y="94"/>
                  </a:lnTo>
                  <a:lnTo>
                    <a:pt x="524" y="134"/>
                  </a:lnTo>
                  <a:lnTo>
                    <a:pt x="571" y="171"/>
                  </a:lnTo>
                  <a:lnTo>
                    <a:pt x="620" y="205"/>
                  </a:lnTo>
                  <a:lnTo>
                    <a:pt x="666" y="230"/>
                  </a:lnTo>
                  <a:lnTo>
                    <a:pt x="718" y="250"/>
                  </a:lnTo>
                  <a:lnTo>
                    <a:pt x="769" y="256"/>
                  </a:lnTo>
                  <a:lnTo>
                    <a:pt x="811" y="250"/>
                  </a:lnTo>
                  <a:lnTo>
                    <a:pt x="856" y="239"/>
                  </a:lnTo>
                  <a:lnTo>
                    <a:pt x="893" y="216"/>
                  </a:lnTo>
                  <a:lnTo>
                    <a:pt x="928" y="185"/>
                  </a:lnTo>
                  <a:lnTo>
                    <a:pt x="956" y="148"/>
                  </a:lnTo>
                  <a:lnTo>
                    <a:pt x="975" y="103"/>
                  </a:lnTo>
                  <a:lnTo>
                    <a:pt x="984" y="52"/>
                  </a:lnTo>
                  <a:lnTo>
                    <a:pt x="987" y="26"/>
                  </a:lnTo>
                  <a:lnTo>
                    <a:pt x="991" y="9"/>
                  </a:lnTo>
                  <a:lnTo>
                    <a:pt x="998" y="3"/>
                  </a:lnTo>
                  <a:lnTo>
                    <a:pt x="1005" y="0"/>
                  </a:lnTo>
                  <a:lnTo>
                    <a:pt x="1015" y="3"/>
                  </a:lnTo>
                  <a:lnTo>
                    <a:pt x="1019" y="15"/>
                  </a:lnTo>
                  <a:lnTo>
                    <a:pt x="1024" y="32"/>
                  </a:lnTo>
                  <a:lnTo>
                    <a:pt x="1026" y="57"/>
                  </a:lnTo>
                  <a:lnTo>
                    <a:pt x="1024" y="57"/>
                  </a:lnTo>
                  <a:lnTo>
                    <a:pt x="1017" y="128"/>
                  </a:lnTo>
                  <a:lnTo>
                    <a:pt x="998" y="191"/>
                  </a:lnTo>
                  <a:lnTo>
                    <a:pt x="968" y="247"/>
                  </a:lnTo>
                  <a:lnTo>
                    <a:pt x="928" y="296"/>
                  </a:lnTo>
                  <a:lnTo>
                    <a:pt x="879" y="330"/>
                  </a:lnTo>
                  <a:lnTo>
                    <a:pt x="825" y="352"/>
                  </a:lnTo>
                  <a:lnTo>
                    <a:pt x="767" y="361"/>
                  </a:lnTo>
                  <a:lnTo>
                    <a:pt x="708" y="352"/>
                  </a:lnTo>
                  <a:lnTo>
                    <a:pt x="655" y="333"/>
                  </a:lnTo>
                  <a:lnTo>
                    <a:pt x="601" y="304"/>
                  </a:lnTo>
                  <a:lnTo>
                    <a:pt x="552" y="267"/>
                  </a:lnTo>
                  <a:lnTo>
                    <a:pt x="500" y="228"/>
                  </a:lnTo>
                  <a:lnTo>
                    <a:pt x="454" y="191"/>
                  </a:lnTo>
                  <a:lnTo>
                    <a:pt x="405" y="157"/>
                  </a:lnTo>
                  <a:lnTo>
                    <a:pt x="358" y="131"/>
                  </a:lnTo>
                  <a:lnTo>
                    <a:pt x="306" y="111"/>
                  </a:lnTo>
                  <a:lnTo>
                    <a:pt x="255" y="106"/>
                  </a:lnTo>
                  <a:lnTo>
                    <a:pt x="227" y="108"/>
                  </a:lnTo>
                  <a:lnTo>
                    <a:pt x="197" y="114"/>
                  </a:lnTo>
                  <a:lnTo>
                    <a:pt x="166" y="125"/>
                  </a:lnTo>
                  <a:lnTo>
                    <a:pt x="136" y="142"/>
                  </a:lnTo>
                  <a:lnTo>
                    <a:pt x="108" y="165"/>
                  </a:lnTo>
                  <a:lnTo>
                    <a:pt x="82" y="193"/>
                  </a:lnTo>
                  <a:lnTo>
                    <a:pt x="63" y="228"/>
                  </a:lnTo>
                  <a:lnTo>
                    <a:pt x="49" y="270"/>
                  </a:lnTo>
                  <a:lnTo>
                    <a:pt x="42" y="318"/>
                  </a:lnTo>
                  <a:lnTo>
                    <a:pt x="42" y="324"/>
                  </a:lnTo>
                  <a:lnTo>
                    <a:pt x="40" y="330"/>
                  </a:lnTo>
                  <a:lnTo>
                    <a:pt x="35" y="347"/>
                  </a:lnTo>
                  <a:lnTo>
                    <a:pt x="31" y="355"/>
                  </a:lnTo>
                  <a:lnTo>
                    <a:pt x="21" y="361"/>
                  </a:lnTo>
                  <a:lnTo>
                    <a:pt x="14" y="358"/>
                  </a:lnTo>
                  <a:lnTo>
                    <a:pt x="7" y="347"/>
                  </a:lnTo>
                  <a:lnTo>
                    <a:pt x="2" y="330"/>
                  </a:lnTo>
                  <a:lnTo>
                    <a:pt x="0" y="304"/>
                  </a:lnTo>
                  <a:lnTo>
                    <a:pt x="7" y="233"/>
                  </a:lnTo>
                  <a:lnTo>
                    <a:pt x="26" y="171"/>
                  </a:lnTo>
                  <a:lnTo>
                    <a:pt x="56" y="114"/>
                  </a:lnTo>
                  <a:lnTo>
                    <a:pt x="96" y="66"/>
                  </a:lnTo>
                  <a:lnTo>
                    <a:pt x="145" y="32"/>
                  </a:lnTo>
                  <a:lnTo>
                    <a:pt x="199" y="9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5" name="Freeform 231"/>
            <p:cNvSpPr>
              <a:spLocks/>
            </p:cNvSpPr>
            <p:nvPr/>
          </p:nvSpPr>
          <p:spPr bwMode="auto">
            <a:xfrm>
              <a:off x="7277" y="4804"/>
              <a:ext cx="680" cy="1263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81" y="6"/>
                </a:cxn>
                <a:cxn ang="0">
                  <a:pos x="435" y="26"/>
                </a:cxn>
                <a:cxn ang="0">
                  <a:pos x="482" y="54"/>
                </a:cxn>
                <a:cxn ang="0">
                  <a:pos x="524" y="94"/>
                </a:cxn>
                <a:cxn ang="0">
                  <a:pos x="559" y="142"/>
                </a:cxn>
                <a:cxn ang="0">
                  <a:pos x="585" y="199"/>
                </a:cxn>
                <a:cxn ang="0">
                  <a:pos x="601" y="261"/>
                </a:cxn>
                <a:cxn ang="0">
                  <a:pos x="606" y="329"/>
                </a:cxn>
                <a:cxn ang="0">
                  <a:pos x="601" y="400"/>
                </a:cxn>
                <a:cxn ang="0">
                  <a:pos x="585" y="474"/>
                </a:cxn>
                <a:cxn ang="0">
                  <a:pos x="559" y="548"/>
                </a:cxn>
                <a:cxn ang="0">
                  <a:pos x="521" y="624"/>
                </a:cxn>
                <a:cxn ang="0">
                  <a:pos x="472" y="704"/>
                </a:cxn>
                <a:cxn ang="0">
                  <a:pos x="409" y="789"/>
                </a:cxn>
                <a:cxn ang="0">
                  <a:pos x="150" y="1118"/>
                </a:cxn>
                <a:cxn ang="0">
                  <a:pos x="517" y="1118"/>
                </a:cxn>
                <a:cxn ang="0">
                  <a:pos x="547" y="1116"/>
                </a:cxn>
                <a:cxn ang="0">
                  <a:pos x="573" y="1110"/>
                </a:cxn>
                <a:cxn ang="0">
                  <a:pos x="594" y="1096"/>
                </a:cxn>
                <a:cxn ang="0">
                  <a:pos x="615" y="1076"/>
                </a:cxn>
                <a:cxn ang="0">
                  <a:pos x="636" y="1042"/>
                </a:cxn>
                <a:cxn ang="0">
                  <a:pos x="662" y="996"/>
                </a:cxn>
                <a:cxn ang="0">
                  <a:pos x="680" y="1005"/>
                </a:cxn>
                <a:cxn ang="0">
                  <a:pos x="599" y="1263"/>
                </a:cxn>
                <a:cxn ang="0">
                  <a:pos x="0" y="1263"/>
                </a:cxn>
                <a:cxn ang="0">
                  <a:pos x="0" y="1240"/>
                </a:cxn>
                <a:cxn ang="0">
                  <a:pos x="274" y="888"/>
                </a:cxn>
                <a:cxn ang="0">
                  <a:pos x="334" y="803"/>
                </a:cxn>
                <a:cxn ang="0">
                  <a:pos x="384" y="721"/>
                </a:cxn>
                <a:cxn ang="0">
                  <a:pos x="423" y="639"/>
                </a:cxn>
                <a:cxn ang="0">
                  <a:pos x="451" y="556"/>
                </a:cxn>
                <a:cxn ang="0">
                  <a:pos x="470" y="477"/>
                </a:cxn>
                <a:cxn ang="0">
                  <a:pos x="475" y="403"/>
                </a:cxn>
                <a:cxn ang="0">
                  <a:pos x="470" y="338"/>
                </a:cxn>
                <a:cxn ang="0">
                  <a:pos x="454" y="281"/>
                </a:cxn>
                <a:cxn ang="0">
                  <a:pos x="430" y="233"/>
                </a:cxn>
                <a:cxn ang="0">
                  <a:pos x="398" y="193"/>
                </a:cxn>
                <a:cxn ang="0">
                  <a:pos x="355" y="165"/>
                </a:cxn>
                <a:cxn ang="0">
                  <a:pos x="309" y="145"/>
                </a:cxn>
                <a:cxn ang="0">
                  <a:pos x="257" y="139"/>
                </a:cxn>
                <a:cxn ang="0">
                  <a:pos x="208" y="145"/>
                </a:cxn>
                <a:cxn ang="0">
                  <a:pos x="166" y="162"/>
                </a:cxn>
                <a:cxn ang="0">
                  <a:pos x="129" y="190"/>
                </a:cxn>
                <a:cxn ang="0">
                  <a:pos x="96" y="238"/>
                </a:cxn>
                <a:cxn ang="0">
                  <a:pos x="66" y="298"/>
                </a:cxn>
                <a:cxn ang="0">
                  <a:pos x="35" y="380"/>
                </a:cxn>
                <a:cxn ang="0">
                  <a:pos x="2" y="372"/>
                </a:cxn>
                <a:cxn ang="0">
                  <a:pos x="19" y="301"/>
                </a:cxn>
                <a:cxn ang="0">
                  <a:pos x="33" y="241"/>
                </a:cxn>
                <a:cxn ang="0">
                  <a:pos x="52" y="196"/>
                </a:cxn>
                <a:cxn ang="0">
                  <a:pos x="75" y="153"/>
                </a:cxn>
                <a:cxn ang="0">
                  <a:pos x="101" y="116"/>
                </a:cxn>
                <a:cxn ang="0">
                  <a:pos x="138" y="74"/>
                </a:cxn>
                <a:cxn ang="0">
                  <a:pos x="180" y="43"/>
                </a:cxn>
                <a:cxn ang="0">
                  <a:pos x="225" y="20"/>
                </a:cxn>
                <a:cxn ang="0">
                  <a:pos x="274" y="6"/>
                </a:cxn>
                <a:cxn ang="0">
                  <a:pos x="323" y="0"/>
                </a:cxn>
              </a:cxnLst>
              <a:rect l="0" t="0" r="r" b="b"/>
              <a:pathLst>
                <a:path w="680" h="1263">
                  <a:moveTo>
                    <a:pt x="323" y="0"/>
                  </a:moveTo>
                  <a:lnTo>
                    <a:pt x="381" y="6"/>
                  </a:lnTo>
                  <a:lnTo>
                    <a:pt x="435" y="26"/>
                  </a:lnTo>
                  <a:lnTo>
                    <a:pt x="482" y="54"/>
                  </a:lnTo>
                  <a:lnTo>
                    <a:pt x="524" y="94"/>
                  </a:lnTo>
                  <a:lnTo>
                    <a:pt x="559" y="142"/>
                  </a:lnTo>
                  <a:lnTo>
                    <a:pt x="585" y="199"/>
                  </a:lnTo>
                  <a:lnTo>
                    <a:pt x="601" y="261"/>
                  </a:lnTo>
                  <a:lnTo>
                    <a:pt x="606" y="329"/>
                  </a:lnTo>
                  <a:lnTo>
                    <a:pt x="601" y="400"/>
                  </a:lnTo>
                  <a:lnTo>
                    <a:pt x="585" y="474"/>
                  </a:lnTo>
                  <a:lnTo>
                    <a:pt x="559" y="548"/>
                  </a:lnTo>
                  <a:lnTo>
                    <a:pt x="521" y="624"/>
                  </a:lnTo>
                  <a:lnTo>
                    <a:pt x="472" y="704"/>
                  </a:lnTo>
                  <a:lnTo>
                    <a:pt x="409" y="789"/>
                  </a:lnTo>
                  <a:lnTo>
                    <a:pt x="150" y="1118"/>
                  </a:lnTo>
                  <a:lnTo>
                    <a:pt x="517" y="1118"/>
                  </a:lnTo>
                  <a:lnTo>
                    <a:pt x="547" y="1116"/>
                  </a:lnTo>
                  <a:lnTo>
                    <a:pt x="573" y="1110"/>
                  </a:lnTo>
                  <a:lnTo>
                    <a:pt x="594" y="1096"/>
                  </a:lnTo>
                  <a:lnTo>
                    <a:pt x="615" y="1076"/>
                  </a:lnTo>
                  <a:lnTo>
                    <a:pt x="636" y="1042"/>
                  </a:lnTo>
                  <a:lnTo>
                    <a:pt x="662" y="996"/>
                  </a:lnTo>
                  <a:lnTo>
                    <a:pt x="680" y="1005"/>
                  </a:lnTo>
                  <a:lnTo>
                    <a:pt x="599" y="1263"/>
                  </a:lnTo>
                  <a:lnTo>
                    <a:pt x="0" y="1263"/>
                  </a:lnTo>
                  <a:lnTo>
                    <a:pt x="0" y="1240"/>
                  </a:lnTo>
                  <a:lnTo>
                    <a:pt x="274" y="888"/>
                  </a:lnTo>
                  <a:lnTo>
                    <a:pt x="334" y="803"/>
                  </a:lnTo>
                  <a:lnTo>
                    <a:pt x="384" y="721"/>
                  </a:lnTo>
                  <a:lnTo>
                    <a:pt x="423" y="639"/>
                  </a:lnTo>
                  <a:lnTo>
                    <a:pt x="451" y="556"/>
                  </a:lnTo>
                  <a:lnTo>
                    <a:pt x="470" y="477"/>
                  </a:lnTo>
                  <a:lnTo>
                    <a:pt x="475" y="403"/>
                  </a:lnTo>
                  <a:lnTo>
                    <a:pt x="470" y="338"/>
                  </a:lnTo>
                  <a:lnTo>
                    <a:pt x="454" y="281"/>
                  </a:lnTo>
                  <a:lnTo>
                    <a:pt x="430" y="233"/>
                  </a:lnTo>
                  <a:lnTo>
                    <a:pt x="398" y="193"/>
                  </a:lnTo>
                  <a:lnTo>
                    <a:pt x="355" y="165"/>
                  </a:lnTo>
                  <a:lnTo>
                    <a:pt x="309" y="145"/>
                  </a:lnTo>
                  <a:lnTo>
                    <a:pt x="257" y="139"/>
                  </a:lnTo>
                  <a:lnTo>
                    <a:pt x="208" y="145"/>
                  </a:lnTo>
                  <a:lnTo>
                    <a:pt x="166" y="162"/>
                  </a:lnTo>
                  <a:lnTo>
                    <a:pt x="129" y="190"/>
                  </a:lnTo>
                  <a:lnTo>
                    <a:pt x="96" y="238"/>
                  </a:lnTo>
                  <a:lnTo>
                    <a:pt x="66" y="298"/>
                  </a:lnTo>
                  <a:lnTo>
                    <a:pt x="35" y="380"/>
                  </a:lnTo>
                  <a:lnTo>
                    <a:pt x="2" y="372"/>
                  </a:lnTo>
                  <a:lnTo>
                    <a:pt x="19" y="301"/>
                  </a:lnTo>
                  <a:lnTo>
                    <a:pt x="33" y="241"/>
                  </a:lnTo>
                  <a:lnTo>
                    <a:pt x="52" y="196"/>
                  </a:lnTo>
                  <a:lnTo>
                    <a:pt x="75" y="153"/>
                  </a:lnTo>
                  <a:lnTo>
                    <a:pt x="101" y="116"/>
                  </a:lnTo>
                  <a:lnTo>
                    <a:pt x="138" y="74"/>
                  </a:lnTo>
                  <a:lnTo>
                    <a:pt x="180" y="43"/>
                  </a:lnTo>
                  <a:lnTo>
                    <a:pt x="225" y="20"/>
                  </a:lnTo>
                  <a:lnTo>
                    <a:pt x="274" y="6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6" name="Freeform 232"/>
            <p:cNvSpPr>
              <a:spLocks/>
            </p:cNvSpPr>
            <p:nvPr/>
          </p:nvSpPr>
          <p:spPr bwMode="auto">
            <a:xfrm>
              <a:off x="8130" y="5866"/>
              <a:ext cx="164" cy="19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3" y="8"/>
                </a:cxn>
                <a:cxn ang="0">
                  <a:pos x="141" y="28"/>
                </a:cxn>
                <a:cxn ang="0">
                  <a:pos x="157" y="62"/>
                </a:cxn>
                <a:cxn ang="0">
                  <a:pos x="164" y="99"/>
                </a:cxn>
                <a:cxn ang="0">
                  <a:pos x="157" y="136"/>
                </a:cxn>
                <a:cxn ang="0">
                  <a:pos x="141" y="170"/>
                </a:cxn>
                <a:cxn ang="0">
                  <a:pos x="113" y="190"/>
                </a:cxn>
                <a:cxn ang="0">
                  <a:pos x="82" y="198"/>
                </a:cxn>
                <a:cxn ang="0">
                  <a:pos x="52" y="190"/>
                </a:cxn>
                <a:cxn ang="0">
                  <a:pos x="24" y="170"/>
                </a:cxn>
                <a:cxn ang="0">
                  <a:pos x="8" y="136"/>
                </a:cxn>
                <a:cxn ang="0">
                  <a:pos x="0" y="99"/>
                </a:cxn>
                <a:cxn ang="0">
                  <a:pos x="8" y="62"/>
                </a:cxn>
                <a:cxn ang="0">
                  <a:pos x="24" y="28"/>
                </a:cxn>
                <a:cxn ang="0">
                  <a:pos x="52" y="8"/>
                </a:cxn>
                <a:cxn ang="0">
                  <a:pos x="82" y="0"/>
                </a:cxn>
              </a:cxnLst>
              <a:rect l="0" t="0" r="r" b="b"/>
              <a:pathLst>
                <a:path w="164" h="198">
                  <a:moveTo>
                    <a:pt x="82" y="0"/>
                  </a:moveTo>
                  <a:lnTo>
                    <a:pt x="113" y="8"/>
                  </a:lnTo>
                  <a:lnTo>
                    <a:pt x="141" y="28"/>
                  </a:lnTo>
                  <a:lnTo>
                    <a:pt x="157" y="62"/>
                  </a:lnTo>
                  <a:lnTo>
                    <a:pt x="164" y="99"/>
                  </a:lnTo>
                  <a:lnTo>
                    <a:pt x="157" y="136"/>
                  </a:lnTo>
                  <a:lnTo>
                    <a:pt x="141" y="170"/>
                  </a:lnTo>
                  <a:lnTo>
                    <a:pt x="113" y="190"/>
                  </a:lnTo>
                  <a:lnTo>
                    <a:pt x="82" y="198"/>
                  </a:lnTo>
                  <a:lnTo>
                    <a:pt x="52" y="190"/>
                  </a:lnTo>
                  <a:lnTo>
                    <a:pt x="24" y="170"/>
                  </a:lnTo>
                  <a:lnTo>
                    <a:pt x="8" y="136"/>
                  </a:lnTo>
                  <a:lnTo>
                    <a:pt x="0" y="99"/>
                  </a:lnTo>
                  <a:lnTo>
                    <a:pt x="8" y="62"/>
                  </a:lnTo>
                  <a:lnTo>
                    <a:pt x="24" y="28"/>
                  </a:lnTo>
                  <a:lnTo>
                    <a:pt x="52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7" name="Freeform 233"/>
            <p:cNvSpPr>
              <a:spLocks noEditPoints="1"/>
            </p:cNvSpPr>
            <p:nvPr/>
          </p:nvSpPr>
          <p:spPr bwMode="auto">
            <a:xfrm>
              <a:off x="8481" y="4801"/>
              <a:ext cx="709" cy="1263"/>
            </a:xfrm>
            <a:custGeom>
              <a:avLst/>
              <a:gdLst/>
              <a:ahLst/>
              <a:cxnLst>
                <a:cxn ang="0">
                  <a:pos x="430" y="190"/>
                </a:cxn>
                <a:cxn ang="0">
                  <a:pos x="61" y="832"/>
                </a:cxn>
                <a:cxn ang="0">
                  <a:pos x="430" y="832"/>
                </a:cxn>
                <a:cxn ang="0">
                  <a:pos x="430" y="190"/>
                </a:cxn>
                <a:cxn ang="0">
                  <a:pos x="482" y="0"/>
                </a:cxn>
                <a:cxn ang="0">
                  <a:pos x="550" y="0"/>
                </a:cxn>
                <a:cxn ang="0">
                  <a:pos x="550" y="832"/>
                </a:cxn>
                <a:cxn ang="0">
                  <a:pos x="706" y="832"/>
                </a:cxn>
                <a:cxn ang="0">
                  <a:pos x="709" y="951"/>
                </a:cxn>
                <a:cxn ang="0">
                  <a:pos x="552" y="951"/>
                </a:cxn>
                <a:cxn ang="0">
                  <a:pos x="552" y="1263"/>
                </a:cxn>
                <a:cxn ang="0">
                  <a:pos x="433" y="1263"/>
                </a:cxn>
                <a:cxn ang="0">
                  <a:pos x="433" y="951"/>
                </a:cxn>
                <a:cxn ang="0">
                  <a:pos x="0" y="951"/>
                </a:cxn>
                <a:cxn ang="0">
                  <a:pos x="0" y="832"/>
                </a:cxn>
                <a:cxn ang="0">
                  <a:pos x="482" y="0"/>
                </a:cxn>
              </a:cxnLst>
              <a:rect l="0" t="0" r="r" b="b"/>
              <a:pathLst>
                <a:path w="709" h="1263">
                  <a:moveTo>
                    <a:pt x="430" y="190"/>
                  </a:moveTo>
                  <a:lnTo>
                    <a:pt x="61" y="832"/>
                  </a:lnTo>
                  <a:lnTo>
                    <a:pt x="430" y="832"/>
                  </a:lnTo>
                  <a:lnTo>
                    <a:pt x="430" y="190"/>
                  </a:lnTo>
                  <a:close/>
                  <a:moveTo>
                    <a:pt x="482" y="0"/>
                  </a:moveTo>
                  <a:lnTo>
                    <a:pt x="550" y="0"/>
                  </a:lnTo>
                  <a:lnTo>
                    <a:pt x="550" y="832"/>
                  </a:lnTo>
                  <a:lnTo>
                    <a:pt x="706" y="832"/>
                  </a:lnTo>
                  <a:lnTo>
                    <a:pt x="709" y="951"/>
                  </a:lnTo>
                  <a:lnTo>
                    <a:pt x="552" y="951"/>
                  </a:lnTo>
                  <a:lnTo>
                    <a:pt x="552" y="1263"/>
                  </a:lnTo>
                  <a:lnTo>
                    <a:pt x="433" y="1263"/>
                  </a:lnTo>
                  <a:lnTo>
                    <a:pt x="433" y="951"/>
                  </a:lnTo>
                  <a:lnTo>
                    <a:pt x="0" y="951"/>
                  </a:lnTo>
                  <a:lnTo>
                    <a:pt x="0" y="83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8" name="Freeform 234"/>
            <p:cNvSpPr>
              <a:spLocks/>
            </p:cNvSpPr>
            <p:nvPr/>
          </p:nvSpPr>
          <p:spPr bwMode="auto">
            <a:xfrm>
              <a:off x="9283" y="4804"/>
              <a:ext cx="681" cy="1263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381" y="6"/>
                </a:cxn>
                <a:cxn ang="0">
                  <a:pos x="435" y="26"/>
                </a:cxn>
                <a:cxn ang="0">
                  <a:pos x="482" y="54"/>
                </a:cxn>
                <a:cxn ang="0">
                  <a:pos x="524" y="94"/>
                </a:cxn>
                <a:cxn ang="0">
                  <a:pos x="559" y="142"/>
                </a:cxn>
                <a:cxn ang="0">
                  <a:pos x="585" y="199"/>
                </a:cxn>
                <a:cxn ang="0">
                  <a:pos x="601" y="261"/>
                </a:cxn>
                <a:cxn ang="0">
                  <a:pos x="606" y="329"/>
                </a:cxn>
                <a:cxn ang="0">
                  <a:pos x="601" y="400"/>
                </a:cxn>
                <a:cxn ang="0">
                  <a:pos x="585" y="474"/>
                </a:cxn>
                <a:cxn ang="0">
                  <a:pos x="559" y="548"/>
                </a:cxn>
                <a:cxn ang="0">
                  <a:pos x="522" y="624"/>
                </a:cxn>
                <a:cxn ang="0">
                  <a:pos x="472" y="704"/>
                </a:cxn>
                <a:cxn ang="0">
                  <a:pos x="409" y="789"/>
                </a:cxn>
                <a:cxn ang="0">
                  <a:pos x="150" y="1118"/>
                </a:cxn>
                <a:cxn ang="0">
                  <a:pos x="517" y="1118"/>
                </a:cxn>
                <a:cxn ang="0">
                  <a:pos x="547" y="1116"/>
                </a:cxn>
                <a:cxn ang="0">
                  <a:pos x="573" y="1110"/>
                </a:cxn>
                <a:cxn ang="0">
                  <a:pos x="594" y="1096"/>
                </a:cxn>
                <a:cxn ang="0">
                  <a:pos x="615" y="1076"/>
                </a:cxn>
                <a:cxn ang="0">
                  <a:pos x="636" y="1042"/>
                </a:cxn>
                <a:cxn ang="0">
                  <a:pos x="662" y="996"/>
                </a:cxn>
                <a:cxn ang="0">
                  <a:pos x="681" y="1005"/>
                </a:cxn>
                <a:cxn ang="0">
                  <a:pos x="599" y="1263"/>
                </a:cxn>
                <a:cxn ang="0">
                  <a:pos x="0" y="1263"/>
                </a:cxn>
                <a:cxn ang="0">
                  <a:pos x="0" y="1240"/>
                </a:cxn>
                <a:cxn ang="0">
                  <a:pos x="274" y="888"/>
                </a:cxn>
                <a:cxn ang="0">
                  <a:pos x="334" y="803"/>
                </a:cxn>
                <a:cxn ang="0">
                  <a:pos x="384" y="721"/>
                </a:cxn>
                <a:cxn ang="0">
                  <a:pos x="423" y="639"/>
                </a:cxn>
                <a:cxn ang="0">
                  <a:pos x="451" y="556"/>
                </a:cxn>
                <a:cxn ang="0">
                  <a:pos x="470" y="477"/>
                </a:cxn>
                <a:cxn ang="0">
                  <a:pos x="475" y="403"/>
                </a:cxn>
                <a:cxn ang="0">
                  <a:pos x="470" y="338"/>
                </a:cxn>
                <a:cxn ang="0">
                  <a:pos x="454" y="281"/>
                </a:cxn>
                <a:cxn ang="0">
                  <a:pos x="430" y="233"/>
                </a:cxn>
                <a:cxn ang="0">
                  <a:pos x="398" y="193"/>
                </a:cxn>
                <a:cxn ang="0">
                  <a:pos x="356" y="165"/>
                </a:cxn>
                <a:cxn ang="0">
                  <a:pos x="309" y="145"/>
                </a:cxn>
                <a:cxn ang="0">
                  <a:pos x="257" y="139"/>
                </a:cxn>
                <a:cxn ang="0">
                  <a:pos x="208" y="145"/>
                </a:cxn>
                <a:cxn ang="0">
                  <a:pos x="166" y="162"/>
                </a:cxn>
                <a:cxn ang="0">
                  <a:pos x="129" y="190"/>
                </a:cxn>
                <a:cxn ang="0">
                  <a:pos x="96" y="238"/>
                </a:cxn>
                <a:cxn ang="0">
                  <a:pos x="66" y="298"/>
                </a:cxn>
                <a:cxn ang="0">
                  <a:pos x="35" y="380"/>
                </a:cxn>
                <a:cxn ang="0">
                  <a:pos x="2" y="372"/>
                </a:cxn>
                <a:cxn ang="0">
                  <a:pos x="19" y="301"/>
                </a:cxn>
                <a:cxn ang="0">
                  <a:pos x="33" y="241"/>
                </a:cxn>
                <a:cxn ang="0">
                  <a:pos x="52" y="196"/>
                </a:cxn>
                <a:cxn ang="0">
                  <a:pos x="75" y="153"/>
                </a:cxn>
                <a:cxn ang="0">
                  <a:pos x="101" y="116"/>
                </a:cxn>
                <a:cxn ang="0">
                  <a:pos x="138" y="74"/>
                </a:cxn>
                <a:cxn ang="0">
                  <a:pos x="180" y="43"/>
                </a:cxn>
                <a:cxn ang="0">
                  <a:pos x="225" y="20"/>
                </a:cxn>
                <a:cxn ang="0">
                  <a:pos x="274" y="6"/>
                </a:cxn>
                <a:cxn ang="0">
                  <a:pos x="323" y="0"/>
                </a:cxn>
              </a:cxnLst>
              <a:rect l="0" t="0" r="r" b="b"/>
              <a:pathLst>
                <a:path w="681" h="1263">
                  <a:moveTo>
                    <a:pt x="323" y="0"/>
                  </a:moveTo>
                  <a:lnTo>
                    <a:pt x="381" y="6"/>
                  </a:lnTo>
                  <a:lnTo>
                    <a:pt x="435" y="26"/>
                  </a:lnTo>
                  <a:lnTo>
                    <a:pt x="482" y="54"/>
                  </a:lnTo>
                  <a:lnTo>
                    <a:pt x="524" y="94"/>
                  </a:lnTo>
                  <a:lnTo>
                    <a:pt x="559" y="142"/>
                  </a:lnTo>
                  <a:lnTo>
                    <a:pt x="585" y="199"/>
                  </a:lnTo>
                  <a:lnTo>
                    <a:pt x="601" y="261"/>
                  </a:lnTo>
                  <a:lnTo>
                    <a:pt x="606" y="329"/>
                  </a:lnTo>
                  <a:lnTo>
                    <a:pt x="601" y="400"/>
                  </a:lnTo>
                  <a:lnTo>
                    <a:pt x="585" y="474"/>
                  </a:lnTo>
                  <a:lnTo>
                    <a:pt x="559" y="548"/>
                  </a:lnTo>
                  <a:lnTo>
                    <a:pt x="522" y="624"/>
                  </a:lnTo>
                  <a:lnTo>
                    <a:pt x="472" y="704"/>
                  </a:lnTo>
                  <a:lnTo>
                    <a:pt x="409" y="789"/>
                  </a:lnTo>
                  <a:lnTo>
                    <a:pt x="150" y="1118"/>
                  </a:lnTo>
                  <a:lnTo>
                    <a:pt x="517" y="1118"/>
                  </a:lnTo>
                  <a:lnTo>
                    <a:pt x="547" y="1116"/>
                  </a:lnTo>
                  <a:lnTo>
                    <a:pt x="573" y="1110"/>
                  </a:lnTo>
                  <a:lnTo>
                    <a:pt x="594" y="1096"/>
                  </a:lnTo>
                  <a:lnTo>
                    <a:pt x="615" y="1076"/>
                  </a:lnTo>
                  <a:lnTo>
                    <a:pt x="636" y="1042"/>
                  </a:lnTo>
                  <a:lnTo>
                    <a:pt x="662" y="996"/>
                  </a:lnTo>
                  <a:lnTo>
                    <a:pt x="681" y="1005"/>
                  </a:lnTo>
                  <a:lnTo>
                    <a:pt x="599" y="1263"/>
                  </a:lnTo>
                  <a:lnTo>
                    <a:pt x="0" y="1263"/>
                  </a:lnTo>
                  <a:lnTo>
                    <a:pt x="0" y="1240"/>
                  </a:lnTo>
                  <a:lnTo>
                    <a:pt x="274" y="888"/>
                  </a:lnTo>
                  <a:lnTo>
                    <a:pt x="334" y="803"/>
                  </a:lnTo>
                  <a:lnTo>
                    <a:pt x="384" y="721"/>
                  </a:lnTo>
                  <a:lnTo>
                    <a:pt x="423" y="639"/>
                  </a:lnTo>
                  <a:lnTo>
                    <a:pt x="451" y="556"/>
                  </a:lnTo>
                  <a:lnTo>
                    <a:pt x="470" y="477"/>
                  </a:lnTo>
                  <a:lnTo>
                    <a:pt x="475" y="403"/>
                  </a:lnTo>
                  <a:lnTo>
                    <a:pt x="470" y="338"/>
                  </a:lnTo>
                  <a:lnTo>
                    <a:pt x="454" y="281"/>
                  </a:lnTo>
                  <a:lnTo>
                    <a:pt x="430" y="233"/>
                  </a:lnTo>
                  <a:lnTo>
                    <a:pt x="398" y="193"/>
                  </a:lnTo>
                  <a:lnTo>
                    <a:pt x="356" y="165"/>
                  </a:lnTo>
                  <a:lnTo>
                    <a:pt x="309" y="145"/>
                  </a:lnTo>
                  <a:lnTo>
                    <a:pt x="257" y="139"/>
                  </a:lnTo>
                  <a:lnTo>
                    <a:pt x="208" y="145"/>
                  </a:lnTo>
                  <a:lnTo>
                    <a:pt x="166" y="162"/>
                  </a:lnTo>
                  <a:lnTo>
                    <a:pt x="129" y="190"/>
                  </a:lnTo>
                  <a:lnTo>
                    <a:pt x="96" y="238"/>
                  </a:lnTo>
                  <a:lnTo>
                    <a:pt x="66" y="298"/>
                  </a:lnTo>
                  <a:lnTo>
                    <a:pt x="35" y="380"/>
                  </a:lnTo>
                  <a:lnTo>
                    <a:pt x="2" y="372"/>
                  </a:lnTo>
                  <a:lnTo>
                    <a:pt x="19" y="301"/>
                  </a:lnTo>
                  <a:lnTo>
                    <a:pt x="33" y="241"/>
                  </a:lnTo>
                  <a:lnTo>
                    <a:pt x="52" y="196"/>
                  </a:lnTo>
                  <a:lnTo>
                    <a:pt x="75" y="153"/>
                  </a:lnTo>
                  <a:lnTo>
                    <a:pt x="101" y="116"/>
                  </a:lnTo>
                  <a:lnTo>
                    <a:pt x="138" y="74"/>
                  </a:lnTo>
                  <a:lnTo>
                    <a:pt x="180" y="43"/>
                  </a:lnTo>
                  <a:lnTo>
                    <a:pt x="225" y="20"/>
                  </a:lnTo>
                  <a:lnTo>
                    <a:pt x="274" y="6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54025"/>
            <a:ext cx="7807325" cy="1433513"/>
          </a:xfrm>
        </p:spPr>
        <p:txBody>
          <a:bodyPr/>
          <a:lstStyle/>
          <a:p>
            <a:r>
              <a:rPr lang="fr-FR" dirty="0" err="1" smtClean="0"/>
              <a:t>Triangular</a:t>
            </a:r>
            <a:r>
              <a:rPr lang="fr-FR" dirty="0" smtClean="0"/>
              <a:t> Distance Delaunay Triangulation</a:t>
            </a:r>
            <a:br>
              <a:rPr lang="fr-FR" dirty="0" smtClean="0"/>
            </a:br>
            <a:r>
              <a:rPr lang="fr-FR" sz="2400" dirty="0" smtClean="0">
                <a:solidFill>
                  <a:schemeClr val="accent1"/>
                </a:solidFill>
              </a:rPr>
              <a:t>[</a:t>
            </a:r>
            <a:r>
              <a:rPr lang="fr-FR" sz="2400" dirty="0" err="1" smtClean="0">
                <a:solidFill>
                  <a:schemeClr val="accent1"/>
                </a:solidFill>
              </a:rPr>
              <a:t>Chew</a:t>
            </a:r>
            <a:r>
              <a:rPr lang="fr-FR" sz="2400" dirty="0" smtClean="0">
                <a:solidFill>
                  <a:schemeClr val="accent1"/>
                </a:solidFill>
              </a:rPr>
              <a:t> 89]</a:t>
            </a: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6263" y="2155825"/>
            <a:ext cx="4705350" cy="4233863"/>
          </a:xfrm>
        </p:spPr>
        <p:txBody>
          <a:bodyPr/>
          <a:lstStyle/>
          <a:p>
            <a:pPr marL="0" indent="0">
              <a:spcBef>
                <a:spcPct val="20000"/>
              </a:spcBef>
              <a:buClr>
                <a:srgbClr val="000000"/>
              </a:buClr>
              <a:buFont typeface="Comic Sans MS" pitchFamily="66" charset="0"/>
              <a:buNone/>
            </a:pPr>
            <a:r>
              <a:rPr lang="en-GB" sz="2000" smtClean="0">
                <a:solidFill>
                  <a:srgbClr val="CC0066"/>
                </a:solidFill>
              </a:rPr>
              <a:t>Triangular “Distance”</a:t>
            </a:r>
            <a:r>
              <a:rPr lang="en-GB" sz="2000" smtClean="0"/>
              <a:t>:</a:t>
            </a:r>
          </a:p>
          <a:p>
            <a:pPr marL="0" indent="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en-GB" sz="2000" smtClean="0"/>
              <a:t>d(u,v) = size of the smallest equilateral triangle centred at u touching v.</a:t>
            </a:r>
          </a:p>
          <a:p>
            <a:pPr marL="0" indent="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GB" sz="2000" smtClean="0"/>
          </a:p>
          <a:p>
            <a:pPr marL="0" indent="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GB" sz="2000" smtClean="0"/>
          </a:p>
          <a:p>
            <a:pPr marL="0" indent="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GB" sz="2000" smtClean="0"/>
          </a:p>
          <a:p>
            <a:pPr marL="0" indent="0">
              <a:spcBef>
                <a:spcPct val="20000"/>
              </a:spcBef>
              <a:buClr>
                <a:srgbClr val="000000"/>
              </a:buClr>
              <a:buFont typeface="Times New Roman" pitchFamily="18" charset="0"/>
              <a:buChar char="•"/>
            </a:pPr>
            <a:endParaRPr lang="en-GB" sz="2000" smtClean="0"/>
          </a:p>
          <a:p>
            <a:pPr marL="0" indent="0">
              <a:spcBef>
                <a:spcPct val="20000"/>
              </a:spcBef>
              <a:buClr>
                <a:srgbClr val="000000"/>
              </a:buClr>
              <a:buFont typeface="Comic Sans MS" pitchFamily="66" charset="0"/>
              <a:buNone/>
            </a:pPr>
            <a:endParaRPr lang="en-GB" sz="2000" smtClean="0"/>
          </a:p>
          <a:p>
            <a:pPr marL="0" indent="0">
              <a:spcBef>
                <a:spcPct val="20000"/>
              </a:spcBef>
              <a:buClr>
                <a:srgbClr val="000000"/>
              </a:buClr>
              <a:buFont typeface="Comic Sans MS" pitchFamily="66" charset="0"/>
              <a:buNone/>
            </a:pPr>
            <a:r>
              <a:rPr lang="en-GB" sz="2000" smtClean="0"/>
              <a:t>Remark: in general d(u,v) ≠ d(v,u)</a:t>
            </a:r>
          </a:p>
          <a:p>
            <a:pPr marL="0" indent="0">
              <a:spcBef>
                <a:spcPct val="20000"/>
              </a:spcBef>
              <a:buClr>
                <a:srgbClr val="000000"/>
              </a:buClr>
              <a:buFont typeface="Comic Sans MS" pitchFamily="66" charset="0"/>
              <a:buNone/>
            </a:pPr>
            <a:endParaRPr lang="en-GB" sz="2000" smtClean="0"/>
          </a:p>
          <a:p>
            <a:pPr marL="0" indent="0">
              <a:spcBef>
                <a:spcPct val="20000"/>
              </a:spcBef>
              <a:buClr>
                <a:srgbClr val="000000"/>
              </a:buClr>
              <a:buFont typeface="Comic Sans MS" pitchFamily="66" charset="0"/>
              <a:buNone/>
            </a:pPr>
            <a:r>
              <a:rPr lang="en-GB" sz="2000" smtClean="0">
                <a:solidFill>
                  <a:schemeClr val="accent1"/>
                </a:solidFill>
              </a:rPr>
              <a:t>[Chew 89] </a:t>
            </a:r>
            <a:r>
              <a:rPr lang="en-GB" sz="2000" smtClean="0"/>
              <a:t>TD-Delaunay is a 2-spanner</a:t>
            </a:r>
          </a:p>
        </p:txBody>
      </p:sp>
      <p:pic>
        <p:nvPicPr>
          <p:cNvPr id="7172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62613" y="2251075"/>
            <a:ext cx="3086100" cy="3048000"/>
          </a:xfrm>
        </p:spPr>
      </p:pic>
      <p:pic>
        <p:nvPicPr>
          <p:cNvPr id="17511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62613" y="2251075"/>
            <a:ext cx="3086100" cy="3048000"/>
          </a:xfrm>
        </p:spPr>
      </p:pic>
      <p:pic>
        <p:nvPicPr>
          <p:cNvPr id="17511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62613" y="2251075"/>
            <a:ext cx="3086100" cy="3048000"/>
          </a:xfrm>
        </p:spPr>
      </p:pic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2613" y="22526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511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662613" y="2252663"/>
            <a:ext cx="3086100" cy="3048000"/>
          </a:xfrm>
        </p:spPr>
      </p:pic>
      <p:pic>
        <p:nvPicPr>
          <p:cNvPr id="17511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2613" y="22526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511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2613" y="22526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511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2613" y="2252663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5117" name="Picture 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662613" y="2252663"/>
            <a:ext cx="3086100" cy="3048000"/>
          </a:xfrm>
        </p:spPr>
      </p:pic>
      <p:pic>
        <p:nvPicPr>
          <p:cNvPr id="175118" name="Picture 1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276475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82" name="AutoShape 90"/>
          <p:cNvSpPr>
            <a:spLocks noChangeArrowheads="1"/>
          </p:cNvSpPr>
          <p:nvPr/>
        </p:nvSpPr>
        <p:spPr bwMode="auto">
          <a:xfrm>
            <a:off x="2246313" y="3649663"/>
            <a:ext cx="1006475" cy="869950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83" name="Oval 91"/>
          <p:cNvSpPr>
            <a:spLocks noChangeArrowheads="1"/>
          </p:cNvSpPr>
          <p:nvPr/>
        </p:nvSpPr>
        <p:spPr bwMode="auto">
          <a:xfrm>
            <a:off x="2678113" y="4154488"/>
            <a:ext cx="144462" cy="142875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84" name="Text Box 92"/>
          <p:cNvSpPr txBox="1">
            <a:spLocks noChangeArrowheads="1"/>
          </p:cNvSpPr>
          <p:nvPr/>
        </p:nvSpPr>
        <p:spPr bwMode="auto">
          <a:xfrm>
            <a:off x="2033588" y="4225925"/>
            <a:ext cx="5842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10800" rIns="0" bIns="0">
            <a:spAutoFit/>
          </a:bodyPr>
          <a:lstStyle/>
          <a:p>
            <a:pPr marL="739775" indent="-282575" algn="l">
              <a:spcBef>
                <a:spcPct val="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i="1"/>
              <a:t>u</a:t>
            </a:r>
          </a:p>
        </p:txBody>
      </p:sp>
      <p:sp>
        <p:nvSpPr>
          <p:cNvPr id="7185" name="Oval 93"/>
          <p:cNvSpPr>
            <a:spLocks noChangeArrowheads="1"/>
          </p:cNvSpPr>
          <p:nvPr/>
        </p:nvSpPr>
        <p:spPr bwMode="auto">
          <a:xfrm>
            <a:off x="2811463" y="3821113"/>
            <a:ext cx="144462" cy="142875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86" name="Text Box 94"/>
          <p:cNvSpPr txBox="1">
            <a:spLocks noChangeArrowheads="1"/>
          </p:cNvSpPr>
          <p:nvPr/>
        </p:nvSpPr>
        <p:spPr bwMode="auto">
          <a:xfrm>
            <a:off x="2636838" y="3762375"/>
            <a:ext cx="5715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10800" rIns="0" bIns="0">
            <a:spAutoFit/>
          </a:bodyPr>
          <a:lstStyle/>
          <a:p>
            <a:pPr marL="739775" indent="-282575" algn="l">
              <a:spcBef>
                <a:spcPct val="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i="1"/>
              <a:t>v</a:t>
            </a:r>
          </a:p>
        </p:txBody>
      </p:sp>
      <p:sp>
        <p:nvSpPr>
          <p:cNvPr id="7187" name="Line 95"/>
          <p:cNvSpPr>
            <a:spLocks noChangeShapeType="1"/>
          </p:cNvSpPr>
          <p:nvPr/>
        </p:nvSpPr>
        <p:spPr bwMode="auto">
          <a:xfrm>
            <a:off x="2225675" y="4624388"/>
            <a:ext cx="1025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7188" name="Text Box 96"/>
          <p:cNvSpPr txBox="1">
            <a:spLocks noChangeArrowheads="1"/>
          </p:cNvSpPr>
          <p:nvPr/>
        </p:nvSpPr>
        <p:spPr bwMode="auto">
          <a:xfrm>
            <a:off x="2014538" y="4668838"/>
            <a:ext cx="1041400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10800" rIns="0" bIns="0">
            <a:spAutoFit/>
          </a:bodyPr>
          <a:lstStyle/>
          <a:p>
            <a:pPr marL="739775" indent="-282575" algn="l">
              <a:spcBef>
                <a:spcPct val="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/>
              <a:t>d</a:t>
            </a:r>
            <a:r>
              <a:rPr lang="fr-FR" sz="1800" i="1"/>
              <a:t>(u,v)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96652"/>
            <a:ext cx="7663445" cy="1433513"/>
          </a:xfrm>
        </p:spPr>
        <p:txBody>
          <a:bodyPr/>
          <a:lstStyle/>
          <a:p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</p:txBody>
      </p:sp>
      <p:graphicFrame>
        <p:nvGraphicFramePr>
          <p:cNvPr id="199726" name="Group 46"/>
          <p:cNvGraphicFramePr>
            <a:graphicFrameLocks noGrp="1"/>
          </p:cNvGraphicFramePr>
          <p:nvPr/>
        </p:nvGraphicFramePr>
        <p:xfrm>
          <a:off x="1082675" y="1592263"/>
          <a:ext cx="7258050" cy="5055688"/>
        </p:xfrm>
        <a:graphic>
          <a:graphicData uri="http://schemas.openxmlformats.org/drawingml/2006/table">
            <a:tbl>
              <a:tblPr/>
              <a:tblGrid>
                <a:gridCol w="3422650"/>
                <a:gridCol w="958850"/>
                <a:gridCol w="28765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paper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  <a:sym typeface="Symbol" pitchFamily="18" charset="2"/>
                        </a:rPr>
                        <a:t>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stretch factor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[Dobkin 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et al.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 90]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5.08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(Delaunay)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[Keil and Gutwin 92]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2.42 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(Delaunay)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[Chew 89]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(TD-Delaunay)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[Bose 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et al.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 05]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10.016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[Li and Wang 04]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7.79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[Bose 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et al.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 09]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28.54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[Kanj and Perkovi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ć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 08]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3.53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This talk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12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9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6"/>
          <p:cNvGrpSpPr>
            <a:grpSpLocks/>
          </p:cNvGrpSpPr>
          <p:nvPr/>
        </p:nvGrpSpPr>
        <p:grpSpPr bwMode="auto">
          <a:xfrm>
            <a:off x="5976938" y="2311400"/>
            <a:ext cx="2700337" cy="2233613"/>
            <a:chOff x="4059" y="1842"/>
            <a:chExt cx="1701" cy="1407"/>
          </a:xfrm>
        </p:grpSpPr>
        <p:sp>
          <p:nvSpPr>
            <p:cNvPr id="9335" name="Line 323"/>
            <p:cNvSpPr>
              <a:spLocks noChangeShapeType="1"/>
            </p:cNvSpPr>
            <p:nvPr/>
          </p:nvSpPr>
          <p:spPr bwMode="auto">
            <a:xfrm>
              <a:off x="4490" y="1842"/>
              <a:ext cx="868" cy="1407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336" name="Line 324"/>
            <p:cNvSpPr>
              <a:spLocks noChangeShapeType="1"/>
            </p:cNvSpPr>
            <p:nvPr/>
          </p:nvSpPr>
          <p:spPr bwMode="auto">
            <a:xfrm flipV="1">
              <a:off x="4490" y="1842"/>
              <a:ext cx="862" cy="1407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337" name="Line 325"/>
            <p:cNvSpPr>
              <a:spLocks noChangeShapeType="1"/>
            </p:cNvSpPr>
            <p:nvPr/>
          </p:nvSpPr>
          <p:spPr bwMode="auto">
            <a:xfrm>
              <a:off x="4059" y="2546"/>
              <a:ext cx="170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3" name="Group 278"/>
          <p:cNvGrpSpPr>
            <a:grpSpLocks/>
          </p:cNvGrpSpPr>
          <p:nvPr/>
        </p:nvGrpSpPr>
        <p:grpSpPr bwMode="auto">
          <a:xfrm>
            <a:off x="5980113" y="2320925"/>
            <a:ext cx="2735262" cy="2224088"/>
            <a:chOff x="3696" y="2073"/>
            <a:chExt cx="726" cy="631"/>
          </a:xfrm>
        </p:grpSpPr>
        <p:sp>
          <p:nvSpPr>
            <p:cNvPr id="9332" name="AutoShape 279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3600"/>
            </a:p>
          </p:txBody>
        </p:sp>
        <p:sp>
          <p:nvSpPr>
            <p:cNvPr id="9333" name="AutoShape 280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3600">
                <a:solidFill>
                  <a:schemeClr val="accent1"/>
                </a:solidFill>
              </a:endParaRPr>
            </a:p>
          </p:txBody>
        </p:sp>
        <p:sp>
          <p:nvSpPr>
            <p:cNvPr id="9334" name="AutoShape 281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3600"/>
            </a:p>
          </p:txBody>
        </p:sp>
      </p:grpSp>
      <p:grpSp>
        <p:nvGrpSpPr>
          <p:cNvPr id="4" name="Group 327"/>
          <p:cNvGrpSpPr>
            <a:grpSpLocks/>
          </p:cNvGrpSpPr>
          <p:nvPr/>
        </p:nvGrpSpPr>
        <p:grpSpPr bwMode="auto">
          <a:xfrm>
            <a:off x="5976938" y="2454275"/>
            <a:ext cx="2355850" cy="1997075"/>
            <a:chOff x="4059" y="1932"/>
            <a:chExt cx="1484" cy="1258"/>
          </a:xfrm>
        </p:grpSpPr>
        <p:sp>
          <p:nvSpPr>
            <p:cNvPr id="9326" name="Text Box 282"/>
            <p:cNvSpPr txBox="1">
              <a:spLocks noChangeArrowheads="1"/>
            </p:cNvSpPr>
            <p:nvPr/>
          </p:nvSpPr>
          <p:spPr bwMode="auto">
            <a:xfrm>
              <a:off x="4492" y="1932"/>
              <a:ext cx="589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40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327" name="Text Box 283"/>
            <p:cNvSpPr txBox="1">
              <a:spLocks noChangeArrowheads="1"/>
            </p:cNvSpPr>
            <p:nvPr/>
          </p:nvSpPr>
          <p:spPr bwMode="auto">
            <a:xfrm>
              <a:off x="4855" y="2522"/>
              <a:ext cx="589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40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328" name="Text Box 284"/>
            <p:cNvSpPr txBox="1">
              <a:spLocks noChangeArrowheads="1"/>
            </p:cNvSpPr>
            <p:nvPr/>
          </p:nvSpPr>
          <p:spPr bwMode="auto">
            <a:xfrm>
              <a:off x="4061" y="2545"/>
              <a:ext cx="589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400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9329" name="Text Box 285"/>
            <p:cNvSpPr txBox="1">
              <a:spLocks noChangeArrowheads="1"/>
            </p:cNvSpPr>
            <p:nvPr/>
          </p:nvSpPr>
          <p:spPr bwMode="auto">
            <a:xfrm>
              <a:off x="4059" y="2099"/>
              <a:ext cx="509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40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9330" name="Text Box 286"/>
            <p:cNvSpPr txBox="1">
              <a:spLocks noChangeArrowheads="1"/>
            </p:cNvSpPr>
            <p:nvPr/>
          </p:nvSpPr>
          <p:spPr bwMode="auto">
            <a:xfrm>
              <a:off x="5034" y="2076"/>
              <a:ext cx="509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400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9331" name="Text Box 287"/>
            <p:cNvSpPr txBox="1">
              <a:spLocks noChangeArrowheads="1"/>
            </p:cNvSpPr>
            <p:nvPr/>
          </p:nvSpPr>
          <p:spPr bwMode="auto">
            <a:xfrm>
              <a:off x="4580" y="2825"/>
              <a:ext cx="509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4000">
                  <a:solidFill>
                    <a:schemeClr val="accent2"/>
                  </a:solidFill>
                </a:rPr>
                <a:t>-</a:t>
              </a:r>
            </a:p>
          </p:txBody>
        </p:sp>
      </p:grpSp>
      <p:sp>
        <p:nvSpPr>
          <p:cNvPr id="9221" name="Line 69"/>
          <p:cNvSpPr>
            <a:spLocks noChangeShapeType="1"/>
          </p:cNvSpPr>
          <p:nvPr/>
        </p:nvSpPr>
        <p:spPr bwMode="auto">
          <a:xfrm flipV="1">
            <a:off x="1620838" y="5445125"/>
            <a:ext cx="215900" cy="86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lg" len="lg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52400"/>
            <a:ext cx="7237226" cy="1433513"/>
          </a:xfrm>
        </p:spPr>
        <p:txBody>
          <a:bodyPr/>
          <a:lstStyle/>
          <a:p>
            <a:r>
              <a:rPr lang="fr-FR" dirty="0" smtClean="0"/>
              <a:t>TD-Delaunay as ½-</a:t>
            </a:r>
            <a:r>
              <a:rPr lang="el-GR" dirty="0" smtClean="0"/>
              <a:t>θ</a:t>
            </a:r>
            <a:r>
              <a:rPr lang="fr-FR" baseline="-25000" dirty="0" smtClean="0"/>
              <a:t>6</a:t>
            </a:r>
            <a:r>
              <a:rPr lang="fr-FR" dirty="0" smtClean="0"/>
              <a:t>-graph</a:t>
            </a:r>
            <a:r>
              <a:rPr lang="fr-FR" sz="4800" dirty="0" smtClean="0"/>
              <a:t> </a:t>
            </a:r>
            <a:br>
              <a:rPr lang="fr-FR" sz="4800" dirty="0" smtClean="0"/>
            </a:br>
            <a:r>
              <a:rPr lang="fr-FR" sz="2400" dirty="0" smtClean="0">
                <a:solidFill>
                  <a:schemeClr val="accent1"/>
                </a:solidFill>
              </a:rPr>
              <a:t>[Bonichon </a:t>
            </a:r>
            <a:r>
              <a:rPr lang="fr-FR" sz="2400" dirty="0" err="1" smtClean="0">
                <a:solidFill>
                  <a:schemeClr val="accent1"/>
                </a:solidFill>
              </a:rPr>
              <a:t>Gavoille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Hanusse</a:t>
            </a:r>
            <a:r>
              <a:rPr lang="fr-FR" sz="2400" dirty="0" smtClean="0">
                <a:solidFill>
                  <a:schemeClr val="accent1"/>
                </a:solidFill>
              </a:rPr>
              <a:t> </a:t>
            </a:r>
            <a:r>
              <a:rPr lang="fr-FR" sz="2400" dirty="0" err="1" smtClean="0">
                <a:solidFill>
                  <a:schemeClr val="accent1"/>
                </a:solidFill>
              </a:rPr>
              <a:t>Ilcinkas</a:t>
            </a:r>
            <a:r>
              <a:rPr lang="fr-FR" sz="2400" dirty="0" smtClean="0">
                <a:solidFill>
                  <a:schemeClr val="accent1"/>
                </a:solidFill>
              </a:rPr>
              <a:t> 09]</a:t>
            </a:r>
          </a:p>
        </p:txBody>
      </p:sp>
      <p:pic>
        <p:nvPicPr>
          <p:cNvPr id="9223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701800"/>
            <a:ext cx="3086100" cy="3048000"/>
          </a:xfrm>
        </p:spPr>
      </p:pic>
      <p:pic>
        <p:nvPicPr>
          <p:cNvPr id="219142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1701800"/>
            <a:ext cx="3086100" cy="3048000"/>
          </a:xfrm>
        </p:spPr>
      </p:pic>
      <p:pic>
        <p:nvPicPr>
          <p:cNvPr id="21914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9750" y="1701800"/>
            <a:ext cx="3086100" cy="3048000"/>
          </a:xfrm>
        </p:spPr>
      </p:pic>
      <p:pic>
        <p:nvPicPr>
          <p:cNvPr id="2191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703388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914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39750" y="1703388"/>
            <a:ext cx="3086100" cy="3048000"/>
          </a:xfrm>
        </p:spPr>
      </p:pic>
      <p:pic>
        <p:nvPicPr>
          <p:cNvPr id="21914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1703388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914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1703388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914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750" y="1703388"/>
            <a:ext cx="3086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9149" name="Picture 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39750" y="1703388"/>
            <a:ext cx="3086100" cy="3048000"/>
          </a:xfrm>
        </p:spPr>
      </p:pic>
      <p:sp>
        <p:nvSpPr>
          <p:cNvPr id="9232" name="AutoShape 60"/>
          <p:cNvSpPr>
            <a:spLocks noChangeArrowheads="1"/>
          </p:cNvSpPr>
          <p:nvPr/>
        </p:nvSpPr>
        <p:spPr bwMode="auto">
          <a:xfrm>
            <a:off x="1328738" y="4868863"/>
            <a:ext cx="1006475" cy="869950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33" name="AutoShape 61"/>
          <p:cNvSpPr>
            <a:spLocks noChangeArrowheads="1"/>
          </p:cNvSpPr>
          <p:nvPr/>
        </p:nvSpPr>
        <p:spPr bwMode="auto">
          <a:xfrm>
            <a:off x="1112838" y="5732463"/>
            <a:ext cx="1006475" cy="869950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34" name="Oval 62"/>
          <p:cNvSpPr>
            <a:spLocks noChangeArrowheads="1"/>
          </p:cNvSpPr>
          <p:nvPr/>
        </p:nvSpPr>
        <p:spPr bwMode="auto">
          <a:xfrm>
            <a:off x="1544638" y="6237288"/>
            <a:ext cx="144462" cy="142875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35" name="Oval 63"/>
          <p:cNvSpPr>
            <a:spLocks noChangeArrowheads="1"/>
          </p:cNvSpPr>
          <p:nvPr/>
        </p:nvSpPr>
        <p:spPr bwMode="auto">
          <a:xfrm>
            <a:off x="1760538" y="5373688"/>
            <a:ext cx="144462" cy="142875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36" name="Text Box 64"/>
          <p:cNvSpPr txBox="1">
            <a:spLocks noChangeArrowheads="1"/>
          </p:cNvSpPr>
          <p:nvPr/>
        </p:nvSpPr>
        <p:spPr bwMode="auto">
          <a:xfrm>
            <a:off x="900113" y="6308725"/>
            <a:ext cx="5842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10800" rIns="0" bIns="0">
            <a:spAutoFit/>
          </a:bodyPr>
          <a:lstStyle/>
          <a:p>
            <a:pPr marL="739775" indent="-282575" algn="l">
              <a:spcBef>
                <a:spcPct val="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i="1"/>
              <a:t>u</a:t>
            </a:r>
          </a:p>
        </p:txBody>
      </p:sp>
      <p:sp>
        <p:nvSpPr>
          <p:cNvPr id="9237" name="Text Box 65"/>
          <p:cNvSpPr txBox="1">
            <a:spLocks noChangeArrowheads="1"/>
          </p:cNvSpPr>
          <p:nvPr/>
        </p:nvSpPr>
        <p:spPr bwMode="auto">
          <a:xfrm>
            <a:off x="1103313" y="5373688"/>
            <a:ext cx="571500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10800" rIns="0" bIns="0">
            <a:spAutoFit/>
          </a:bodyPr>
          <a:lstStyle/>
          <a:p>
            <a:pPr marL="739775" indent="-282575" algn="l">
              <a:spcBef>
                <a:spcPct val="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i="1"/>
              <a:t>v</a:t>
            </a:r>
          </a:p>
        </p:txBody>
      </p:sp>
      <p:sp>
        <p:nvSpPr>
          <p:cNvPr id="9238" name="Oval 66"/>
          <p:cNvSpPr>
            <a:spLocks noChangeArrowheads="1"/>
          </p:cNvSpPr>
          <p:nvPr/>
        </p:nvSpPr>
        <p:spPr bwMode="auto">
          <a:xfrm>
            <a:off x="1577975" y="5695950"/>
            <a:ext cx="71438" cy="7143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39" name="Oval 67"/>
          <p:cNvSpPr>
            <a:spLocks noChangeArrowheads="1"/>
          </p:cNvSpPr>
          <p:nvPr/>
        </p:nvSpPr>
        <p:spPr bwMode="auto">
          <a:xfrm>
            <a:off x="2089150" y="6561138"/>
            <a:ext cx="71438" cy="71437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40" name="Oval 68"/>
          <p:cNvSpPr>
            <a:spLocks noChangeArrowheads="1"/>
          </p:cNvSpPr>
          <p:nvPr/>
        </p:nvSpPr>
        <p:spPr bwMode="auto">
          <a:xfrm>
            <a:off x="1081088" y="6561138"/>
            <a:ext cx="71437" cy="71437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7045325" y="1341438"/>
            <a:ext cx="406400" cy="2087562"/>
            <a:chOff x="4429" y="775"/>
            <a:chExt cx="256" cy="1315"/>
          </a:xfrm>
        </p:grpSpPr>
        <p:sp>
          <p:nvSpPr>
            <p:cNvPr id="9323" name="Line 77"/>
            <p:cNvSpPr>
              <a:spLocks noChangeShapeType="1"/>
            </p:cNvSpPr>
            <p:nvPr/>
          </p:nvSpPr>
          <p:spPr bwMode="auto">
            <a:xfrm flipV="1">
              <a:off x="4631" y="775"/>
              <a:ext cx="0" cy="131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lgDashDot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324" name="Line 78"/>
            <p:cNvSpPr>
              <a:spLocks noChangeShapeType="1"/>
            </p:cNvSpPr>
            <p:nvPr/>
          </p:nvSpPr>
          <p:spPr bwMode="auto">
            <a:xfrm>
              <a:off x="4429" y="1613"/>
              <a:ext cx="2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325" name="Line 79"/>
            <p:cNvSpPr>
              <a:spLocks noChangeShapeType="1"/>
            </p:cNvSpPr>
            <p:nvPr/>
          </p:nvSpPr>
          <p:spPr bwMode="auto">
            <a:xfrm flipH="1">
              <a:off x="4627" y="1324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9242" name="Group 101"/>
          <p:cNvGrpSpPr>
            <a:grpSpLocks/>
          </p:cNvGrpSpPr>
          <p:nvPr/>
        </p:nvGrpSpPr>
        <p:grpSpPr bwMode="auto">
          <a:xfrm>
            <a:off x="-87313" y="115888"/>
            <a:ext cx="1671638" cy="1114425"/>
            <a:chOff x="-55" y="73"/>
            <a:chExt cx="1053" cy="702"/>
          </a:xfrm>
        </p:grpSpPr>
        <p:grpSp>
          <p:nvGrpSpPr>
            <p:cNvPr id="9313" name="Group 91"/>
            <p:cNvGrpSpPr>
              <a:grpSpLocks/>
            </p:cNvGrpSpPr>
            <p:nvPr/>
          </p:nvGrpSpPr>
          <p:grpSpPr bwMode="auto">
            <a:xfrm>
              <a:off x="134" y="73"/>
              <a:ext cx="864" cy="702"/>
              <a:chOff x="3696" y="2073"/>
              <a:chExt cx="726" cy="631"/>
            </a:xfrm>
          </p:grpSpPr>
          <p:sp>
            <p:nvSpPr>
              <p:cNvPr id="9320" name="AutoShape 92"/>
              <p:cNvSpPr>
                <a:spLocks noChangeArrowheads="1"/>
              </p:cNvSpPr>
              <p:nvPr/>
            </p:nvSpPr>
            <p:spPr bwMode="auto">
              <a:xfrm>
                <a:off x="3878" y="2390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  <p:sp>
            <p:nvSpPr>
              <p:cNvPr id="9321" name="AutoShape 93"/>
              <p:cNvSpPr>
                <a:spLocks noChangeArrowheads="1"/>
              </p:cNvSpPr>
              <p:nvPr/>
            </p:nvSpPr>
            <p:spPr bwMode="auto">
              <a:xfrm>
                <a:off x="4059" y="2073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  <p:sp>
            <p:nvSpPr>
              <p:cNvPr id="9322" name="AutoShape 94"/>
              <p:cNvSpPr>
                <a:spLocks noChangeArrowheads="1"/>
              </p:cNvSpPr>
              <p:nvPr/>
            </p:nvSpPr>
            <p:spPr bwMode="auto">
              <a:xfrm>
                <a:off x="3696" y="2073"/>
                <a:ext cx="363" cy="31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739775" indent="-282575">
                  <a:buFont typeface="Comic Sans MS" pitchFamily="66" charset="0"/>
                  <a:buNone/>
                  <a:tabLst>
                    <a:tab pos="446088" algn="l"/>
                    <a:tab pos="895350" algn="l"/>
                    <a:tab pos="1344613" algn="l"/>
                    <a:tab pos="1793875" algn="l"/>
                    <a:tab pos="2243138" algn="l"/>
                    <a:tab pos="2692400" algn="l"/>
                    <a:tab pos="3141663" algn="l"/>
                    <a:tab pos="3590925" algn="l"/>
                    <a:tab pos="4040188" algn="l"/>
                    <a:tab pos="4489450" algn="l"/>
                    <a:tab pos="4938713" algn="l"/>
                    <a:tab pos="5387975" algn="l"/>
                    <a:tab pos="5837238" algn="l"/>
                    <a:tab pos="6286500" algn="l"/>
                    <a:tab pos="6735763" algn="l"/>
                    <a:tab pos="7185025" algn="l"/>
                    <a:tab pos="7634288" algn="l"/>
                    <a:tab pos="8083550" algn="l"/>
                    <a:tab pos="8532813" algn="l"/>
                    <a:tab pos="8982075" algn="l"/>
                  </a:tabLst>
                </a:pPr>
                <a:endParaRPr lang="en-US" sz="1800"/>
              </a:p>
            </p:txBody>
          </p:sp>
        </p:grpSp>
        <p:sp>
          <p:nvSpPr>
            <p:cNvPr id="9314" name="Text Box 95"/>
            <p:cNvSpPr txBox="1">
              <a:spLocks noChangeArrowheads="1"/>
            </p:cNvSpPr>
            <p:nvPr/>
          </p:nvSpPr>
          <p:spPr bwMode="auto">
            <a:xfrm>
              <a:off x="166" y="144"/>
              <a:ext cx="477" cy="18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160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9315" name="Text Box 96"/>
            <p:cNvSpPr txBox="1">
              <a:spLocks noChangeArrowheads="1"/>
            </p:cNvSpPr>
            <p:nvPr/>
          </p:nvSpPr>
          <p:spPr bwMode="auto">
            <a:xfrm>
              <a:off x="348" y="440"/>
              <a:ext cx="477" cy="18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16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316" name="Text Box 97"/>
            <p:cNvSpPr txBox="1">
              <a:spLocks noChangeArrowheads="1"/>
            </p:cNvSpPr>
            <p:nvPr/>
          </p:nvSpPr>
          <p:spPr bwMode="auto">
            <a:xfrm>
              <a:off x="-51" y="451"/>
              <a:ext cx="477" cy="18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1600">
                  <a:solidFill>
                    <a:schemeClr val="accent1"/>
                  </a:solidFill>
                </a:rPr>
                <a:t>+</a:t>
              </a:r>
            </a:p>
          </p:txBody>
        </p:sp>
        <p:sp>
          <p:nvSpPr>
            <p:cNvPr id="9317" name="Text Box 98"/>
            <p:cNvSpPr txBox="1">
              <a:spLocks noChangeArrowheads="1"/>
            </p:cNvSpPr>
            <p:nvPr/>
          </p:nvSpPr>
          <p:spPr bwMode="auto">
            <a:xfrm>
              <a:off x="-55" y="228"/>
              <a:ext cx="445" cy="18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16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9318" name="Text Box 99"/>
            <p:cNvSpPr txBox="1">
              <a:spLocks noChangeArrowheads="1"/>
            </p:cNvSpPr>
            <p:nvPr/>
          </p:nvSpPr>
          <p:spPr bwMode="auto">
            <a:xfrm>
              <a:off x="433" y="216"/>
              <a:ext cx="445" cy="18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1600">
                  <a:solidFill>
                    <a:schemeClr val="accent1"/>
                  </a:solidFill>
                </a:rPr>
                <a:t>-</a:t>
              </a:r>
            </a:p>
          </p:txBody>
        </p:sp>
        <p:sp>
          <p:nvSpPr>
            <p:cNvPr id="9319" name="Text Box 100"/>
            <p:cNvSpPr txBox="1">
              <a:spLocks noChangeArrowheads="1"/>
            </p:cNvSpPr>
            <p:nvPr/>
          </p:nvSpPr>
          <p:spPr bwMode="auto">
            <a:xfrm>
              <a:off x="206" y="592"/>
              <a:ext cx="445" cy="18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r>
                <a:rPr lang="en-GB" sz="1600">
                  <a:solidFill>
                    <a:schemeClr val="accent2"/>
                  </a:solidFill>
                </a:rPr>
                <a:t>-</a:t>
              </a:r>
            </a:p>
          </p:txBody>
        </p:sp>
      </p:grpSp>
      <p:sp>
        <p:nvSpPr>
          <p:cNvPr id="219248" name="Line 112"/>
          <p:cNvSpPr>
            <a:spLocks noChangeShapeType="1"/>
          </p:cNvSpPr>
          <p:nvPr/>
        </p:nvSpPr>
        <p:spPr bwMode="auto">
          <a:xfrm flipH="1" flipV="1">
            <a:off x="1970088" y="2674938"/>
            <a:ext cx="287337" cy="7207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253" name="Line 117"/>
          <p:cNvSpPr>
            <a:spLocks noChangeShapeType="1"/>
          </p:cNvSpPr>
          <p:nvPr/>
        </p:nvSpPr>
        <p:spPr bwMode="auto">
          <a:xfrm flipV="1">
            <a:off x="925513" y="2962275"/>
            <a:ext cx="180975" cy="9731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254" name="Line 118"/>
          <p:cNvSpPr>
            <a:spLocks noChangeShapeType="1"/>
          </p:cNvSpPr>
          <p:nvPr/>
        </p:nvSpPr>
        <p:spPr bwMode="auto">
          <a:xfrm flipH="1" flipV="1">
            <a:off x="3014663" y="3143250"/>
            <a:ext cx="142875" cy="1152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255" name="Line 119"/>
          <p:cNvSpPr>
            <a:spLocks noChangeShapeType="1"/>
          </p:cNvSpPr>
          <p:nvPr/>
        </p:nvSpPr>
        <p:spPr bwMode="auto">
          <a:xfrm flipV="1">
            <a:off x="2293938" y="2243138"/>
            <a:ext cx="71437" cy="252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256" name="Line 120"/>
          <p:cNvSpPr>
            <a:spLocks noChangeShapeType="1"/>
          </p:cNvSpPr>
          <p:nvPr/>
        </p:nvSpPr>
        <p:spPr bwMode="auto">
          <a:xfrm>
            <a:off x="2257425" y="3395663"/>
            <a:ext cx="865188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257" name="Line 121"/>
          <p:cNvSpPr>
            <a:spLocks noChangeShapeType="1"/>
          </p:cNvSpPr>
          <p:nvPr/>
        </p:nvSpPr>
        <p:spPr bwMode="auto">
          <a:xfrm>
            <a:off x="1141413" y="2962275"/>
            <a:ext cx="1116012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258" name="Line 122"/>
          <p:cNvSpPr>
            <a:spLocks noChangeShapeType="1"/>
          </p:cNvSpPr>
          <p:nvPr/>
        </p:nvSpPr>
        <p:spPr bwMode="auto">
          <a:xfrm>
            <a:off x="2257425" y="2530475"/>
            <a:ext cx="720725" cy="614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259" name="Line 123"/>
          <p:cNvSpPr>
            <a:spLocks noChangeShapeType="1"/>
          </p:cNvSpPr>
          <p:nvPr/>
        </p:nvSpPr>
        <p:spPr bwMode="auto">
          <a:xfrm>
            <a:off x="2401888" y="2243138"/>
            <a:ext cx="576262" cy="900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260" name="Line 124"/>
          <p:cNvSpPr>
            <a:spLocks noChangeShapeType="1"/>
          </p:cNvSpPr>
          <p:nvPr/>
        </p:nvSpPr>
        <p:spPr bwMode="auto">
          <a:xfrm>
            <a:off x="1970088" y="2674938"/>
            <a:ext cx="1008062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261" name="Line 125"/>
          <p:cNvSpPr>
            <a:spLocks noChangeShapeType="1"/>
          </p:cNvSpPr>
          <p:nvPr/>
        </p:nvSpPr>
        <p:spPr bwMode="auto">
          <a:xfrm>
            <a:off x="962025" y="3970338"/>
            <a:ext cx="2160588" cy="290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8" name="Group 196"/>
          <p:cNvGrpSpPr>
            <a:grpSpLocks/>
          </p:cNvGrpSpPr>
          <p:nvPr/>
        </p:nvGrpSpPr>
        <p:grpSpPr bwMode="auto">
          <a:xfrm>
            <a:off x="925513" y="3430588"/>
            <a:ext cx="1331912" cy="539750"/>
            <a:chOff x="1882" y="2568"/>
            <a:chExt cx="839" cy="340"/>
          </a:xfrm>
        </p:grpSpPr>
        <p:sp>
          <p:nvSpPr>
            <p:cNvPr id="9311" name="Line 129"/>
            <p:cNvSpPr>
              <a:spLocks noChangeShapeType="1"/>
            </p:cNvSpPr>
            <p:nvPr/>
          </p:nvSpPr>
          <p:spPr bwMode="auto">
            <a:xfrm flipH="1">
              <a:off x="1882" y="2568"/>
              <a:ext cx="839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312" name="Line 195"/>
            <p:cNvSpPr>
              <a:spLocks noChangeShapeType="1"/>
            </p:cNvSpPr>
            <p:nvPr/>
          </p:nvSpPr>
          <p:spPr bwMode="auto">
            <a:xfrm flipH="1">
              <a:off x="1882" y="2568"/>
              <a:ext cx="839" cy="340"/>
            </a:xfrm>
            <a:prstGeom prst="line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9" name="Group 205"/>
          <p:cNvGrpSpPr>
            <a:grpSpLocks/>
          </p:cNvGrpSpPr>
          <p:nvPr/>
        </p:nvGrpSpPr>
        <p:grpSpPr bwMode="auto">
          <a:xfrm>
            <a:off x="1970088" y="2530475"/>
            <a:ext cx="287337" cy="146050"/>
            <a:chOff x="2540" y="2001"/>
            <a:chExt cx="181" cy="92"/>
          </a:xfrm>
        </p:grpSpPr>
        <p:sp>
          <p:nvSpPr>
            <p:cNvPr id="9309" name="Line 126"/>
            <p:cNvSpPr>
              <a:spLocks noChangeShapeType="1"/>
            </p:cNvSpPr>
            <p:nvPr/>
          </p:nvSpPr>
          <p:spPr bwMode="auto">
            <a:xfrm flipH="1">
              <a:off x="2540" y="2001"/>
              <a:ext cx="181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310" name="Line 200"/>
            <p:cNvSpPr>
              <a:spLocks noChangeShapeType="1"/>
            </p:cNvSpPr>
            <p:nvPr/>
          </p:nvSpPr>
          <p:spPr bwMode="auto">
            <a:xfrm flipH="1">
              <a:off x="2540" y="2001"/>
              <a:ext cx="181" cy="92"/>
            </a:xfrm>
            <a:prstGeom prst="line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0" name="Group 206"/>
          <p:cNvGrpSpPr>
            <a:grpSpLocks/>
          </p:cNvGrpSpPr>
          <p:nvPr/>
        </p:nvGrpSpPr>
        <p:grpSpPr bwMode="auto">
          <a:xfrm>
            <a:off x="1970088" y="2243138"/>
            <a:ext cx="395287" cy="431800"/>
            <a:chOff x="2540" y="1820"/>
            <a:chExt cx="249" cy="272"/>
          </a:xfrm>
        </p:grpSpPr>
        <p:sp>
          <p:nvSpPr>
            <p:cNvPr id="9307" name="Line 127"/>
            <p:cNvSpPr>
              <a:spLocks noChangeShapeType="1"/>
            </p:cNvSpPr>
            <p:nvPr/>
          </p:nvSpPr>
          <p:spPr bwMode="auto">
            <a:xfrm flipH="1">
              <a:off x="2540" y="1820"/>
              <a:ext cx="249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308" name="Line 201"/>
            <p:cNvSpPr>
              <a:spLocks noChangeShapeType="1"/>
            </p:cNvSpPr>
            <p:nvPr/>
          </p:nvSpPr>
          <p:spPr bwMode="auto">
            <a:xfrm flipH="1">
              <a:off x="2540" y="1820"/>
              <a:ext cx="249" cy="272"/>
            </a:xfrm>
            <a:prstGeom prst="line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1" name="Group 204"/>
          <p:cNvGrpSpPr>
            <a:grpSpLocks/>
          </p:cNvGrpSpPr>
          <p:nvPr/>
        </p:nvGrpSpPr>
        <p:grpSpPr bwMode="auto">
          <a:xfrm>
            <a:off x="1141413" y="2711450"/>
            <a:ext cx="792162" cy="250825"/>
            <a:chOff x="2018" y="2115"/>
            <a:chExt cx="499" cy="158"/>
          </a:xfrm>
        </p:grpSpPr>
        <p:sp>
          <p:nvSpPr>
            <p:cNvPr id="9305" name="Line 128"/>
            <p:cNvSpPr>
              <a:spLocks noChangeShapeType="1"/>
            </p:cNvSpPr>
            <p:nvPr/>
          </p:nvSpPr>
          <p:spPr bwMode="auto">
            <a:xfrm flipH="1">
              <a:off x="2018" y="2115"/>
              <a:ext cx="499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306" name="Line 202"/>
            <p:cNvSpPr>
              <a:spLocks noChangeShapeType="1"/>
            </p:cNvSpPr>
            <p:nvPr/>
          </p:nvSpPr>
          <p:spPr bwMode="auto">
            <a:xfrm flipH="1">
              <a:off x="2018" y="2115"/>
              <a:ext cx="499" cy="158"/>
            </a:xfrm>
            <a:prstGeom prst="line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2" name="Group 207"/>
          <p:cNvGrpSpPr>
            <a:grpSpLocks/>
          </p:cNvGrpSpPr>
          <p:nvPr/>
        </p:nvGrpSpPr>
        <p:grpSpPr bwMode="auto">
          <a:xfrm>
            <a:off x="2257425" y="3178175"/>
            <a:ext cx="720725" cy="217488"/>
            <a:chOff x="2721" y="2409"/>
            <a:chExt cx="454" cy="137"/>
          </a:xfrm>
        </p:grpSpPr>
        <p:sp>
          <p:nvSpPr>
            <p:cNvPr id="9303" name="Line 130"/>
            <p:cNvSpPr>
              <a:spLocks noChangeShapeType="1"/>
            </p:cNvSpPr>
            <p:nvPr/>
          </p:nvSpPr>
          <p:spPr bwMode="auto">
            <a:xfrm flipH="1">
              <a:off x="2721" y="2409"/>
              <a:ext cx="454" cy="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304" name="Line 203"/>
            <p:cNvSpPr>
              <a:spLocks noChangeShapeType="1"/>
            </p:cNvSpPr>
            <p:nvPr/>
          </p:nvSpPr>
          <p:spPr bwMode="auto">
            <a:xfrm flipH="1">
              <a:off x="2721" y="2409"/>
              <a:ext cx="454" cy="137"/>
            </a:xfrm>
            <a:prstGeom prst="line">
              <a:avLst/>
            </a:prstGeom>
            <a:noFill/>
            <a:ln w="19050">
              <a:solidFill>
                <a:srgbClr val="66FF66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9258" name="Group 111"/>
          <p:cNvGrpSpPr>
            <a:grpSpLocks/>
          </p:cNvGrpSpPr>
          <p:nvPr/>
        </p:nvGrpSpPr>
        <p:grpSpPr bwMode="auto">
          <a:xfrm>
            <a:off x="890588" y="2170113"/>
            <a:ext cx="2303462" cy="2160587"/>
            <a:chOff x="1361" y="1774"/>
            <a:chExt cx="1451" cy="1361"/>
          </a:xfrm>
        </p:grpSpPr>
        <p:sp>
          <p:nvSpPr>
            <p:cNvPr id="9295" name="Oval 103"/>
            <p:cNvSpPr>
              <a:spLocks noChangeArrowheads="1"/>
            </p:cNvSpPr>
            <p:nvPr/>
          </p:nvSpPr>
          <p:spPr bwMode="auto">
            <a:xfrm>
              <a:off x="1361" y="2863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96" name="Oval 104"/>
            <p:cNvSpPr>
              <a:spLocks noChangeArrowheads="1"/>
            </p:cNvSpPr>
            <p:nvPr/>
          </p:nvSpPr>
          <p:spPr bwMode="auto">
            <a:xfrm>
              <a:off x="2200" y="2523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97" name="Oval 105"/>
            <p:cNvSpPr>
              <a:spLocks noChangeArrowheads="1"/>
            </p:cNvSpPr>
            <p:nvPr/>
          </p:nvSpPr>
          <p:spPr bwMode="auto">
            <a:xfrm>
              <a:off x="2653" y="2364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98" name="Oval 106"/>
            <p:cNvSpPr>
              <a:spLocks noChangeArrowheads="1"/>
            </p:cNvSpPr>
            <p:nvPr/>
          </p:nvSpPr>
          <p:spPr bwMode="auto">
            <a:xfrm>
              <a:off x="2744" y="3067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99" name="Oval 107"/>
            <p:cNvSpPr>
              <a:spLocks noChangeArrowheads="1"/>
            </p:cNvSpPr>
            <p:nvPr/>
          </p:nvSpPr>
          <p:spPr bwMode="auto">
            <a:xfrm>
              <a:off x="2200" y="1956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300" name="Oval 108"/>
            <p:cNvSpPr>
              <a:spLocks noChangeArrowheads="1"/>
            </p:cNvSpPr>
            <p:nvPr/>
          </p:nvSpPr>
          <p:spPr bwMode="auto">
            <a:xfrm>
              <a:off x="2268" y="1774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301" name="Oval 109"/>
            <p:cNvSpPr>
              <a:spLocks noChangeArrowheads="1"/>
            </p:cNvSpPr>
            <p:nvPr/>
          </p:nvSpPr>
          <p:spPr bwMode="auto">
            <a:xfrm>
              <a:off x="1996" y="2069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302" name="Oval 110"/>
            <p:cNvSpPr>
              <a:spLocks noChangeArrowheads="1"/>
            </p:cNvSpPr>
            <p:nvPr/>
          </p:nvSpPr>
          <p:spPr bwMode="auto">
            <a:xfrm>
              <a:off x="1474" y="2228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219425" name="Line 289"/>
          <p:cNvSpPr>
            <a:spLocks noChangeShapeType="1"/>
          </p:cNvSpPr>
          <p:nvPr/>
        </p:nvSpPr>
        <p:spPr bwMode="auto">
          <a:xfrm flipH="1" flipV="1">
            <a:off x="7058025" y="2671763"/>
            <a:ext cx="287338" cy="7207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426" name="Line 290"/>
          <p:cNvSpPr>
            <a:spLocks noChangeShapeType="1"/>
          </p:cNvSpPr>
          <p:nvPr/>
        </p:nvSpPr>
        <p:spPr bwMode="auto">
          <a:xfrm flipV="1">
            <a:off x="6048375" y="2960688"/>
            <a:ext cx="180975" cy="9731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427" name="Line 291"/>
          <p:cNvSpPr>
            <a:spLocks noChangeShapeType="1"/>
          </p:cNvSpPr>
          <p:nvPr/>
        </p:nvSpPr>
        <p:spPr bwMode="auto">
          <a:xfrm flipH="1" flipV="1">
            <a:off x="8066088" y="3141663"/>
            <a:ext cx="142875" cy="1152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428" name="Line 292"/>
          <p:cNvSpPr>
            <a:spLocks noChangeShapeType="1"/>
          </p:cNvSpPr>
          <p:nvPr/>
        </p:nvSpPr>
        <p:spPr bwMode="auto">
          <a:xfrm flipV="1">
            <a:off x="7343775" y="2276475"/>
            <a:ext cx="71438" cy="252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429" name="Line 293"/>
          <p:cNvSpPr>
            <a:spLocks noChangeShapeType="1"/>
          </p:cNvSpPr>
          <p:nvPr/>
        </p:nvSpPr>
        <p:spPr bwMode="auto">
          <a:xfrm>
            <a:off x="7381875" y="3429000"/>
            <a:ext cx="865188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430" name="Line 294"/>
          <p:cNvSpPr>
            <a:spLocks noChangeShapeType="1"/>
          </p:cNvSpPr>
          <p:nvPr/>
        </p:nvSpPr>
        <p:spPr bwMode="auto">
          <a:xfrm>
            <a:off x="6227763" y="2960688"/>
            <a:ext cx="1116012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431" name="Line 295"/>
          <p:cNvSpPr>
            <a:spLocks noChangeShapeType="1"/>
          </p:cNvSpPr>
          <p:nvPr/>
        </p:nvSpPr>
        <p:spPr bwMode="auto">
          <a:xfrm>
            <a:off x="7343775" y="2528888"/>
            <a:ext cx="720725" cy="614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432" name="Line 296"/>
          <p:cNvSpPr>
            <a:spLocks noChangeShapeType="1"/>
          </p:cNvSpPr>
          <p:nvPr/>
        </p:nvSpPr>
        <p:spPr bwMode="auto">
          <a:xfrm>
            <a:off x="7488238" y="2205038"/>
            <a:ext cx="576262" cy="900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433" name="Line 297"/>
          <p:cNvSpPr>
            <a:spLocks noChangeShapeType="1"/>
          </p:cNvSpPr>
          <p:nvPr/>
        </p:nvSpPr>
        <p:spPr bwMode="auto">
          <a:xfrm>
            <a:off x="7056438" y="2673350"/>
            <a:ext cx="1008062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9434" name="Line 298"/>
          <p:cNvSpPr>
            <a:spLocks noChangeShapeType="1"/>
          </p:cNvSpPr>
          <p:nvPr/>
        </p:nvSpPr>
        <p:spPr bwMode="auto">
          <a:xfrm>
            <a:off x="6084888" y="3968750"/>
            <a:ext cx="2160587" cy="290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14" name="Group 308"/>
          <p:cNvGrpSpPr>
            <a:grpSpLocks/>
          </p:cNvGrpSpPr>
          <p:nvPr/>
        </p:nvGrpSpPr>
        <p:grpSpPr bwMode="auto">
          <a:xfrm>
            <a:off x="6013450" y="3429000"/>
            <a:ext cx="1331913" cy="539750"/>
            <a:chOff x="1882" y="2568"/>
            <a:chExt cx="839" cy="340"/>
          </a:xfrm>
        </p:grpSpPr>
        <p:sp>
          <p:nvSpPr>
            <p:cNvPr id="9293" name="Line 309"/>
            <p:cNvSpPr>
              <a:spLocks noChangeShapeType="1"/>
            </p:cNvSpPr>
            <p:nvPr/>
          </p:nvSpPr>
          <p:spPr bwMode="auto">
            <a:xfrm flipH="1">
              <a:off x="1882" y="2568"/>
              <a:ext cx="839" cy="34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294" name="Line 310"/>
            <p:cNvSpPr>
              <a:spLocks noChangeShapeType="1"/>
            </p:cNvSpPr>
            <p:nvPr/>
          </p:nvSpPr>
          <p:spPr bwMode="auto">
            <a:xfrm flipH="1">
              <a:off x="1882" y="2568"/>
              <a:ext cx="839" cy="34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5" name="Group 311"/>
          <p:cNvGrpSpPr>
            <a:grpSpLocks/>
          </p:cNvGrpSpPr>
          <p:nvPr/>
        </p:nvGrpSpPr>
        <p:grpSpPr bwMode="auto">
          <a:xfrm>
            <a:off x="7056438" y="2528888"/>
            <a:ext cx="287337" cy="146050"/>
            <a:chOff x="2540" y="2001"/>
            <a:chExt cx="181" cy="92"/>
          </a:xfrm>
        </p:grpSpPr>
        <p:sp>
          <p:nvSpPr>
            <p:cNvPr id="9291" name="Line 312"/>
            <p:cNvSpPr>
              <a:spLocks noChangeShapeType="1"/>
            </p:cNvSpPr>
            <p:nvPr/>
          </p:nvSpPr>
          <p:spPr bwMode="auto">
            <a:xfrm flipH="1">
              <a:off x="2540" y="2001"/>
              <a:ext cx="181" cy="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292" name="Line 313"/>
            <p:cNvSpPr>
              <a:spLocks noChangeShapeType="1"/>
            </p:cNvSpPr>
            <p:nvPr/>
          </p:nvSpPr>
          <p:spPr bwMode="auto">
            <a:xfrm flipH="1">
              <a:off x="2540" y="2001"/>
              <a:ext cx="181" cy="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6" name="Group 314"/>
          <p:cNvGrpSpPr>
            <a:grpSpLocks/>
          </p:cNvGrpSpPr>
          <p:nvPr/>
        </p:nvGrpSpPr>
        <p:grpSpPr bwMode="auto">
          <a:xfrm>
            <a:off x="7019925" y="2241550"/>
            <a:ext cx="395288" cy="431800"/>
            <a:chOff x="2540" y="1820"/>
            <a:chExt cx="249" cy="272"/>
          </a:xfrm>
        </p:grpSpPr>
        <p:sp>
          <p:nvSpPr>
            <p:cNvPr id="9289" name="Line 315"/>
            <p:cNvSpPr>
              <a:spLocks noChangeShapeType="1"/>
            </p:cNvSpPr>
            <p:nvPr/>
          </p:nvSpPr>
          <p:spPr bwMode="auto">
            <a:xfrm flipH="1">
              <a:off x="2540" y="1820"/>
              <a:ext cx="249" cy="27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290" name="Line 316"/>
            <p:cNvSpPr>
              <a:spLocks noChangeShapeType="1"/>
            </p:cNvSpPr>
            <p:nvPr/>
          </p:nvSpPr>
          <p:spPr bwMode="auto">
            <a:xfrm flipH="1">
              <a:off x="2540" y="1820"/>
              <a:ext cx="249" cy="27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7" name="Group 317"/>
          <p:cNvGrpSpPr>
            <a:grpSpLocks/>
          </p:cNvGrpSpPr>
          <p:nvPr/>
        </p:nvGrpSpPr>
        <p:grpSpPr bwMode="auto">
          <a:xfrm>
            <a:off x="6227763" y="2709863"/>
            <a:ext cx="792162" cy="250825"/>
            <a:chOff x="2018" y="2115"/>
            <a:chExt cx="499" cy="158"/>
          </a:xfrm>
        </p:grpSpPr>
        <p:sp>
          <p:nvSpPr>
            <p:cNvPr id="9287" name="Line 318"/>
            <p:cNvSpPr>
              <a:spLocks noChangeShapeType="1"/>
            </p:cNvSpPr>
            <p:nvPr/>
          </p:nvSpPr>
          <p:spPr bwMode="auto">
            <a:xfrm flipH="1">
              <a:off x="2018" y="2115"/>
              <a:ext cx="499" cy="15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288" name="Line 319"/>
            <p:cNvSpPr>
              <a:spLocks noChangeShapeType="1"/>
            </p:cNvSpPr>
            <p:nvPr/>
          </p:nvSpPr>
          <p:spPr bwMode="auto">
            <a:xfrm flipH="1">
              <a:off x="2018" y="2115"/>
              <a:ext cx="499" cy="15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8" name="Group 320"/>
          <p:cNvGrpSpPr>
            <a:grpSpLocks/>
          </p:cNvGrpSpPr>
          <p:nvPr/>
        </p:nvGrpSpPr>
        <p:grpSpPr bwMode="auto">
          <a:xfrm>
            <a:off x="7343775" y="3176588"/>
            <a:ext cx="720725" cy="217487"/>
            <a:chOff x="2721" y="2409"/>
            <a:chExt cx="454" cy="137"/>
          </a:xfrm>
        </p:grpSpPr>
        <p:sp>
          <p:nvSpPr>
            <p:cNvPr id="9285" name="Line 321"/>
            <p:cNvSpPr>
              <a:spLocks noChangeShapeType="1"/>
            </p:cNvSpPr>
            <p:nvPr/>
          </p:nvSpPr>
          <p:spPr bwMode="auto">
            <a:xfrm flipH="1">
              <a:off x="2721" y="2409"/>
              <a:ext cx="454" cy="13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9286" name="Line 322"/>
            <p:cNvSpPr>
              <a:spLocks noChangeShapeType="1"/>
            </p:cNvSpPr>
            <p:nvPr/>
          </p:nvSpPr>
          <p:spPr bwMode="auto">
            <a:xfrm flipH="1">
              <a:off x="2721" y="2409"/>
              <a:ext cx="454" cy="13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19" name="Group 328"/>
          <p:cNvGrpSpPr>
            <a:grpSpLocks/>
          </p:cNvGrpSpPr>
          <p:nvPr/>
        </p:nvGrpSpPr>
        <p:grpSpPr bwMode="auto">
          <a:xfrm>
            <a:off x="5976938" y="2168525"/>
            <a:ext cx="2303462" cy="2160588"/>
            <a:chOff x="1361" y="1774"/>
            <a:chExt cx="1451" cy="1361"/>
          </a:xfrm>
        </p:grpSpPr>
        <p:sp>
          <p:nvSpPr>
            <p:cNvPr id="9277" name="Oval 329"/>
            <p:cNvSpPr>
              <a:spLocks noChangeArrowheads="1"/>
            </p:cNvSpPr>
            <p:nvPr/>
          </p:nvSpPr>
          <p:spPr bwMode="auto">
            <a:xfrm>
              <a:off x="1361" y="2863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78" name="Oval 330"/>
            <p:cNvSpPr>
              <a:spLocks noChangeArrowheads="1"/>
            </p:cNvSpPr>
            <p:nvPr/>
          </p:nvSpPr>
          <p:spPr bwMode="auto">
            <a:xfrm>
              <a:off x="2200" y="2523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79" name="Oval 331"/>
            <p:cNvSpPr>
              <a:spLocks noChangeArrowheads="1"/>
            </p:cNvSpPr>
            <p:nvPr/>
          </p:nvSpPr>
          <p:spPr bwMode="auto">
            <a:xfrm>
              <a:off x="2653" y="2364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80" name="Oval 332"/>
            <p:cNvSpPr>
              <a:spLocks noChangeArrowheads="1"/>
            </p:cNvSpPr>
            <p:nvPr/>
          </p:nvSpPr>
          <p:spPr bwMode="auto">
            <a:xfrm>
              <a:off x="2744" y="3067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81" name="Oval 333"/>
            <p:cNvSpPr>
              <a:spLocks noChangeArrowheads="1"/>
            </p:cNvSpPr>
            <p:nvPr/>
          </p:nvSpPr>
          <p:spPr bwMode="auto">
            <a:xfrm>
              <a:off x="2200" y="1956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82" name="Oval 334"/>
            <p:cNvSpPr>
              <a:spLocks noChangeArrowheads="1"/>
            </p:cNvSpPr>
            <p:nvPr/>
          </p:nvSpPr>
          <p:spPr bwMode="auto">
            <a:xfrm>
              <a:off x="2268" y="1774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83" name="Oval 335"/>
            <p:cNvSpPr>
              <a:spLocks noChangeArrowheads="1"/>
            </p:cNvSpPr>
            <p:nvPr/>
          </p:nvSpPr>
          <p:spPr bwMode="auto">
            <a:xfrm>
              <a:off x="1996" y="2069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84" name="Oval 336"/>
            <p:cNvSpPr>
              <a:spLocks noChangeArrowheads="1"/>
            </p:cNvSpPr>
            <p:nvPr/>
          </p:nvSpPr>
          <p:spPr bwMode="auto">
            <a:xfrm>
              <a:off x="1474" y="2228"/>
              <a:ext cx="68" cy="68"/>
            </a:xfrm>
            <a:prstGeom prst="ellipse">
              <a:avLst/>
            </a:prstGeom>
            <a:solidFill>
              <a:srgbClr val="F6FC04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9275" name="Rectangle 337"/>
          <p:cNvSpPr>
            <a:spLocks noChangeArrowheads="1"/>
          </p:cNvSpPr>
          <p:nvPr/>
        </p:nvSpPr>
        <p:spPr bwMode="auto">
          <a:xfrm>
            <a:off x="1943100" y="4976813"/>
            <a:ext cx="3097213" cy="8651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739775" indent="-282575" algn="l">
              <a:spcBef>
                <a:spcPct val="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When 2 triangles touch each other, it is when an </a:t>
            </a:r>
            <a:r>
              <a:rPr lang="en-GB" dirty="0" smtClean="0">
                <a:solidFill>
                  <a:srgbClr val="CC0066"/>
                </a:solidFill>
              </a:rPr>
              <a:t>tip</a:t>
            </a:r>
            <a:r>
              <a:rPr lang="en-GB" dirty="0" smtClean="0"/>
              <a:t> </a:t>
            </a:r>
            <a:r>
              <a:rPr lang="en-GB" dirty="0">
                <a:solidFill>
                  <a:srgbClr val="CC0066"/>
                </a:solidFill>
              </a:rPr>
              <a:t>touches</a:t>
            </a:r>
            <a:r>
              <a:rPr lang="en-GB" dirty="0"/>
              <a:t> a </a:t>
            </a:r>
            <a:r>
              <a:rPr lang="en-GB" dirty="0" smtClean="0">
                <a:solidFill>
                  <a:srgbClr val="CC0066"/>
                </a:solidFill>
              </a:rPr>
              <a:t>side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19474" name="Rectangle 338"/>
          <p:cNvSpPr>
            <a:spLocks noChangeArrowheads="1"/>
          </p:cNvSpPr>
          <p:nvPr/>
        </p:nvSpPr>
        <p:spPr bwMode="auto">
          <a:xfrm>
            <a:off x="5651500" y="4868863"/>
            <a:ext cx="3170238" cy="973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739775" indent="-282575" algn="l">
              <a:spcBef>
                <a:spcPct val="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/>
              <a:t>for each </a:t>
            </a:r>
            <a:r>
              <a:rPr lang="en-GB"/>
              <a:t>vertex </a:t>
            </a:r>
            <a:r>
              <a:rPr lang="en-GB" b="1"/>
              <a:t>u</a:t>
            </a:r>
            <a:r>
              <a:rPr lang="en-GB"/>
              <a:t>:</a:t>
            </a:r>
            <a:endParaRPr lang="en-GB" b="1"/>
          </a:p>
          <a:p>
            <a:pPr marL="739775" indent="-282575" algn="l">
              <a:spcBef>
                <a:spcPct val="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/>
              <a:t>  for each</a:t>
            </a:r>
            <a:r>
              <a:rPr lang="en-GB"/>
              <a:t> positive cone </a:t>
            </a:r>
            <a:r>
              <a:rPr lang="en-GB" b="1"/>
              <a:t>C</a:t>
            </a:r>
            <a:r>
              <a:rPr lang="en-GB"/>
              <a:t>:</a:t>
            </a:r>
          </a:p>
          <a:p>
            <a:pPr marL="739775" indent="-282575" algn="l">
              <a:spcBef>
                <a:spcPct val="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     Add an edge toward the vertex</a:t>
            </a:r>
            <a:r>
              <a:rPr lang="en-GB" b="1"/>
              <a:t>  </a:t>
            </a:r>
            <a:r>
              <a:rPr lang="en-GB"/>
              <a:t> </a:t>
            </a:r>
            <a:r>
              <a:rPr lang="en-GB" b="1"/>
              <a:t>v</a:t>
            </a:r>
            <a:r>
              <a:rPr lang="en-GB"/>
              <a:t> in </a:t>
            </a:r>
            <a:r>
              <a:rPr lang="en-GB" b="1"/>
              <a:t>C</a:t>
            </a:r>
            <a:r>
              <a:rPr lang="en-GB"/>
              <a:t> with the projection on the bisector that is closest to </a:t>
            </a:r>
            <a:r>
              <a:rPr lang="en-GB" b="1"/>
              <a:t>u</a:t>
            </a:r>
            <a:r>
              <a:rPr lang="en-GB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122 4.07407E-6 L 1.94444E-6 4.07407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1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1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2.96296E-6 L 0.00365 -0.1365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1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3703 L -0.03177 -0.1099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21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10995 L 0.01545 -0.17824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1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17361 L -0.12621 -0.06875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1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21 -0.06875 L -0.14201 0.07315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1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21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01 0.07824 L 0.09827 0.12547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21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2014 L 0.07865 -0.04768 " pathEditMode="relative" rAng="0" ptsTypes="AA">
                                      <p:cBhvr>
                                        <p:cTn id="2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248" grpId="0" animBg="1"/>
      <p:bldP spid="219253" grpId="0" animBg="1"/>
      <p:bldP spid="219254" grpId="0" animBg="1"/>
      <p:bldP spid="219255" grpId="0" animBg="1"/>
      <p:bldP spid="219256" grpId="0" animBg="1"/>
      <p:bldP spid="219257" grpId="0" animBg="1"/>
      <p:bldP spid="219258" grpId="0" animBg="1"/>
      <p:bldP spid="219259" grpId="0" animBg="1"/>
      <p:bldP spid="219260" grpId="0" animBg="1"/>
      <p:bldP spid="219261" grpId="0" animBg="1"/>
      <p:bldP spid="219425" grpId="0" animBg="1"/>
      <p:bldP spid="219426" grpId="0" animBg="1"/>
      <p:bldP spid="219427" grpId="0" animBg="1"/>
      <p:bldP spid="219428" grpId="0" animBg="1"/>
      <p:bldP spid="219429" grpId="0" animBg="1"/>
      <p:bldP spid="219430" grpId="0" animBg="1"/>
      <p:bldP spid="219431" grpId="0" animBg="1"/>
      <p:bldP spid="219432" grpId="0" animBg="1"/>
      <p:bldP spid="219433" grpId="0" animBg="1"/>
      <p:bldP spid="219434" grpId="0" animBg="1"/>
      <p:bldP spid="2194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83649" cy="1433513"/>
          </a:xfrm>
        </p:spPr>
        <p:txBody>
          <a:bodyPr/>
          <a:lstStyle/>
          <a:p>
            <a:r>
              <a:rPr lang="en-GB" dirty="0" smtClean="0">
                <a:solidFill>
                  <a:srgbClr val="CC0066"/>
                </a:solidFill>
              </a:rPr>
              <a:t>H</a:t>
            </a:r>
            <a:r>
              <a:rPr lang="en-GB" baseline="-25000" dirty="0" smtClean="0">
                <a:solidFill>
                  <a:srgbClr val="CC0066"/>
                </a:solidFill>
              </a:rPr>
              <a:t>12</a:t>
            </a:r>
            <a:r>
              <a:rPr lang="en-GB" dirty="0" smtClean="0"/>
              <a:t>: 6-spanner with deg</a:t>
            </a:r>
            <a:r>
              <a:rPr lang="en-GB" baseline="-25000" dirty="0" smtClean="0"/>
              <a:t>max</a:t>
            </a:r>
            <a:r>
              <a:rPr lang="en-GB" dirty="0" smtClean="0">
                <a:sym typeface="Symbol" pitchFamily="18" charset="2"/>
              </a:rPr>
              <a:t></a:t>
            </a:r>
            <a:r>
              <a:rPr lang="en-GB" dirty="0" smtClean="0"/>
              <a:t>12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935163"/>
            <a:ext cx="4737100" cy="4233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dirty="0" smtClean="0">
                <a:solidFill>
                  <a:srgbClr val="CC0066"/>
                </a:solidFill>
              </a:rPr>
              <a:t>H</a:t>
            </a:r>
            <a:r>
              <a:rPr lang="en-GB" sz="2800" b="1" baseline="-25000" dirty="0" smtClean="0">
                <a:solidFill>
                  <a:srgbClr val="CC0066"/>
                </a:solidFill>
              </a:rPr>
              <a:t>12</a:t>
            </a:r>
            <a:r>
              <a:rPr lang="en-GB" sz="2800" dirty="0" smtClean="0"/>
              <a:t>: In each negative cone keep (at most) 3 edges: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The (projective) shortest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The clockwise first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The clockwise last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Degree: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l="4665" t="11647" r="46455" b="21112"/>
          <a:stretch>
            <a:fillRect/>
          </a:stretch>
        </p:blipFill>
        <p:spPr bwMode="auto">
          <a:xfrm>
            <a:off x="5527675" y="1893888"/>
            <a:ext cx="3041650" cy="2463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 l="5679" t="11154" r="47264" b="20091"/>
          <a:stretch>
            <a:fillRect/>
          </a:stretch>
        </p:blipFill>
        <p:spPr bwMode="auto">
          <a:xfrm>
            <a:off x="5699125" y="4337050"/>
            <a:ext cx="2927350" cy="2520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95513" y="4697413"/>
            <a:ext cx="1547812" cy="1252537"/>
            <a:chOff x="3696" y="2073"/>
            <a:chExt cx="726" cy="631"/>
          </a:xfrm>
        </p:grpSpPr>
        <p:sp>
          <p:nvSpPr>
            <p:cNvPr id="12320" name="AutoShape 1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2321" name="AutoShape 1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12322" name="AutoShape 2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  <p:sp>
        <p:nvSpPr>
          <p:cNvPr id="215061" name="Line 21"/>
          <p:cNvSpPr>
            <a:spLocks noChangeShapeType="1"/>
          </p:cNvSpPr>
          <p:nvPr/>
        </p:nvSpPr>
        <p:spPr bwMode="auto">
          <a:xfrm flipV="1">
            <a:off x="2987675" y="4833938"/>
            <a:ext cx="0" cy="4683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627313" y="4870450"/>
            <a:ext cx="720725" cy="936625"/>
            <a:chOff x="816" y="3317"/>
            <a:chExt cx="454" cy="590"/>
          </a:xfrm>
        </p:grpSpPr>
        <p:sp>
          <p:nvSpPr>
            <p:cNvPr id="12318" name="Line 23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2319" name="Line 24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 flipH="1">
            <a:off x="2627313" y="4870450"/>
            <a:ext cx="720725" cy="936625"/>
            <a:chOff x="816" y="3317"/>
            <a:chExt cx="454" cy="590"/>
          </a:xfrm>
        </p:grpSpPr>
        <p:sp>
          <p:nvSpPr>
            <p:cNvPr id="12316" name="Line 26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2317" name="Line 27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215068" name="Line 28"/>
          <p:cNvSpPr>
            <a:spLocks noChangeShapeType="1"/>
          </p:cNvSpPr>
          <p:nvPr/>
        </p:nvSpPr>
        <p:spPr bwMode="auto">
          <a:xfrm>
            <a:off x="2700338" y="5157788"/>
            <a:ext cx="287337" cy="180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5069" name="Line 29"/>
          <p:cNvSpPr>
            <a:spLocks noChangeShapeType="1"/>
          </p:cNvSpPr>
          <p:nvPr/>
        </p:nvSpPr>
        <p:spPr bwMode="auto">
          <a:xfrm flipH="1">
            <a:off x="2987675" y="5157788"/>
            <a:ext cx="252413" cy="1809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5070" name="Line 30"/>
          <p:cNvSpPr>
            <a:spLocks noChangeShapeType="1"/>
          </p:cNvSpPr>
          <p:nvPr/>
        </p:nvSpPr>
        <p:spPr bwMode="auto">
          <a:xfrm flipV="1">
            <a:off x="2987675" y="5338763"/>
            <a:ext cx="0" cy="215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 rot="2662748" flipH="1">
            <a:off x="2627313" y="4868863"/>
            <a:ext cx="720725" cy="936625"/>
            <a:chOff x="816" y="3317"/>
            <a:chExt cx="454" cy="590"/>
          </a:xfrm>
        </p:grpSpPr>
        <p:sp>
          <p:nvSpPr>
            <p:cNvPr id="12314" name="Line 32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2315" name="Line 33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 rot="-2585777">
            <a:off x="2663825" y="4870450"/>
            <a:ext cx="720725" cy="936625"/>
            <a:chOff x="816" y="3317"/>
            <a:chExt cx="454" cy="590"/>
          </a:xfrm>
        </p:grpSpPr>
        <p:sp>
          <p:nvSpPr>
            <p:cNvPr id="12312" name="Line 35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2313" name="Line 36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 rot="-7034333">
            <a:off x="2635250" y="4870450"/>
            <a:ext cx="720725" cy="936625"/>
            <a:chOff x="816" y="3317"/>
            <a:chExt cx="454" cy="590"/>
          </a:xfrm>
        </p:grpSpPr>
        <p:sp>
          <p:nvSpPr>
            <p:cNvPr id="12310" name="Line 38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 dirty="0"/>
            </a:p>
          </p:txBody>
        </p:sp>
        <p:sp>
          <p:nvSpPr>
            <p:cNvPr id="12311" name="Line 39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 rot="-9620110">
            <a:off x="2617788" y="4872038"/>
            <a:ext cx="720725" cy="936625"/>
            <a:chOff x="816" y="3317"/>
            <a:chExt cx="454" cy="590"/>
          </a:xfrm>
        </p:grpSpPr>
        <p:sp>
          <p:nvSpPr>
            <p:cNvPr id="12308" name="Line 41"/>
            <p:cNvSpPr>
              <a:spLocks noChangeShapeType="1"/>
            </p:cNvSpPr>
            <p:nvPr/>
          </p:nvSpPr>
          <p:spPr bwMode="auto">
            <a:xfrm>
              <a:off x="816" y="3317"/>
              <a:ext cx="227" cy="29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2309" name="Line 42"/>
            <p:cNvSpPr>
              <a:spLocks noChangeShapeType="1"/>
            </p:cNvSpPr>
            <p:nvPr/>
          </p:nvSpPr>
          <p:spPr bwMode="auto">
            <a:xfrm rot="10800000">
              <a:off x="1043" y="3612"/>
              <a:ext cx="227" cy="295"/>
            </a:xfrm>
            <a:prstGeom prst="line">
              <a:avLst/>
            </a:prstGeom>
            <a:noFill/>
            <a:ln w="19050">
              <a:noFill/>
              <a:round/>
              <a:headEnd/>
              <a:tailEnd type="arrow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sp>
        <p:nvSpPr>
          <p:cNvPr id="215083" name="Line 43"/>
          <p:cNvSpPr>
            <a:spLocks noChangeShapeType="1"/>
          </p:cNvSpPr>
          <p:nvPr/>
        </p:nvSpPr>
        <p:spPr bwMode="auto">
          <a:xfrm>
            <a:off x="3024188" y="5338763"/>
            <a:ext cx="576262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5084" name="Line 44"/>
          <p:cNvSpPr>
            <a:spLocks noChangeShapeType="1"/>
          </p:cNvSpPr>
          <p:nvPr/>
        </p:nvSpPr>
        <p:spPr bwMode="auto">
          <a:xfrm flipH="1">
            <a:off x="2555875" y="5338763"/>
            <a:ext cx="431800" cy="1793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5085" name="Oval 45"/>
          <p:cNvSpPr>
            <a:spLocks noChangeArrowheads="1"/>
          </p:cNvSpPr>
          <p:nvPr/>
        </p:nvSpPr>
        <p:spPr bwMode="auto">
          <a:xfrm>
            <a:off x="2916238" y="5265738"/>
            <a:ext cx="107950" cy="107950"/>
          </a:xfrm>
          <a:prstGeom prst="ellipse">
            <a:avLst/>
          </a:prstGeom>
          <a:solidFill>
            <a:srgbClr val="F6FC04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35" name="Group 17"/>
          <p:cNvGrpSpPr>
            <a:grpSpLocks/>
          </p:cNvGrpSpPr>
          <p:nvPr/>
        </p:nvGrpSpPr>
        <p:grpSpPr bwMode="auto">
          <a:xfrm>
            <a:off x="6144768" y="2377440"/>
            <a:ext cx="1547812" cy="1252537"/>
            <a:chOff x="3696" y="2073"/>
            <a:chExt cx="726" cy="631"/>
          </a:xfrm>
          <a:solidFill>
            <a:schemeClr val="accent2">
              <a:lumMod val="60000"/>
              <a:lumOff val="40000"/>
              <a:alpha val="40000"/>
            </a:schemeClr>
          </a:solidFill>
        </p:grpSpPr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3878" y="2390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4059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3696" y="2073"/>
              <a:ext cx="363" cy="314"/>
            </a:xfrm>
            <a:prstGeom prst="triangle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739775" indent="-282575">
                <a:buFont typeface="Comic Sans MS" pitchFamily="66" charset="0"/>
                <a:buNone/>
                <a:tabLst>
                  <a:tab pos="446088" algn="l"/>
                  <a:tab pos="895350" algn="l"/>
                  <a:tab pos="1344613" algn="l"/>
                  <a:tab pos="1793875" algn="l"/>
                  <a:tab pos="2243138" algn="l"/>
                  <a:tab pos="2692400" algn="l"/>
                  <a:tab pos="3141663" algn="l"/>
                  <a:tab pos="3590925" algn="l"/>
                  <a:tab pos="4040188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</a:tabLst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  <p:bldP spid="215061" grpId="0" animBg="1"/>
      <p:bldP spid="215068" grpId="0" animBg="1"/>
      <p:bldP spid="215069" grpId="0" animBg="1"/>
      <p:bldP spid="215070" grpId="0" animBg="1"/>
      <p:bldP spid="215083" grpId="0" animBg="1"/>
      <p:bldP spid="215084" grpId="0" animBg="1"/>
      <p:bldP spid="2150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usepackage{TeX4PPT}&#10;\usepackage[T1]{fontenc}&#10;\usepackage[scaled]{helvet}&#10;\renewcommand*\familydefault{\sfdefault}&#10;\pagestyle{empty}&#10;\usepackage{xspace,amssymb,amsfonts,amsmath}&#10;\usepackage{color}&#10;\definecolor{myblue}{rgb}{0.0,0,0.4}&#10;\definecolor{violet}{rgb}{0.8,0,0.4}&#10;\definecolor{vert}{rgb}{0,0.8,0.6}&#10;\color{myblue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extcolor{textcolor}{\frac{4\pi\sqrt{3}}{9} \approx 2.42}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extcolor{textcolor}{|Path(u,v)| \leq l_1 + 2l_2}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extcolor{textcolor}{d(u,v) = \sqrt{l_1^2+l_2^2-l_1 l_2}}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extcolor{textcolor}{\frac{|\mbox{\em\small Path}(u, v)|}{d(u,v)} \leq 3}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1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2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2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G$"/>
  <p:tag name="LOG" val="This is pdfTeX, Version 3.1415926-1.40.9 (MiKTeX 2.7) (preloaded format=latex 2009.5.13)  21 MAY 2009 16:10&#10;entering extended mode&#10;**Text*Box*582&#10;(&quot;Text Box 582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TeX4PPT\Styles\TeX4PPT.sty&quot;) (&quot;C:\Program Files\MiKTeX 2.7&#10;\tex\latex\base\fontenc.sty&quot;&#10;Package: fontenc 2005/09/27 v1.99g Standard LaTeX package&#10;(&quot;C:\Program Files\MiKTeX 2.7\tex\latex\base\t1enc.def&quot;&#10;File: t1enc.def 2005/09/27 v1.99g Standard LaTeX file&#10;LaTeX Font Info:    Redeclaring font encoding T1 on input line 43.&#10;)) (&quot;C:\Program Files\MiKTeX 2.7\tex\latex\psnfss\helvet.sty&quot;&#10;Package: helvet 2005/04/12 PSNFSS-v9.2a (WaS) &#10;(&quot;C:\Program Files\MiKTeX 2.7\tex\latex\graphics\keyval.sty&quot;&#10;Package: keyval 1999/03/16 v1.13 key=value parser (DPC)&#10;\KV@toks@=\toks14&#10;)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5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6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7&#10;\row@=\count96&#10;\column@=\count97&#10;\maxfields@=\count98&#10;\andhelp@=\toks18&#10;\eqnshift@=\dimen106&#10;\alignsep@=\dimen107&#10;\tagshift@=\dimen108&#10;\tagwidth@=\dimen109&#10;\totwidth@=\dimen110&#10;\lineht@=\dimen111&#10;\@envbody=\toks19&#10;\multlinegap=\skip44&#10;\multlinetaggap=\skip45&#10;\mathdisplay@stack=\toks20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582.aux.&#10;LaTeX Font Info:    Checking defaults for OML/cmm/m/it on input line 13.&#10;LaTeX Font Info:    ... okay on input line 13.&#10;LaTeX Font Info:    Checking defaults for T1/cmr/m/n on input line 13.&#10;LaTeX Font Info:    ... okay on input line 13.&#10;LaTeX Font Info:    Checking defaults for OT1/cmr/m/n on input line 13.&#10;LaTeX Font Info:    ... okay on input line 13.&#10;LaTeX Font Info:    Checking defaults for OMS/cmsy/m/n on input line 13.&#10;LaTeX Font Info:    ... okay on input line 13.&#10;LaTeX Font Info:    Checking defaults for OMX/cmex/m/n on input line 13.&#10;LaTeX Font Info:    ... okay on input line 13.&#10;LaTeX Font Info:    Checking defaults for U/cmr/m/n on input line 13.&#10;LaTeX Font Info:    ... okay on input line 13.&#10;LaTeX Font Info:    Try loading font information for T1+phv on input line 13.&#10;(&quot;C:\Program Files\MiKTeX 2.7\tex\latex\psnfss\t1phv.fd&quot;&#10;File: t1phv.fd 2001/06/04 scalable font definitions for T1/phv.&#10;)&#10;LaTeX Font Info:    Font shape `T1/phv/m/n' will be&#10;(Font)              scaled to size 9.49997pt on input line 13.&#10;LaTeX Font Info:    Try loading font information for U+msa on input line 14.&#10;(&quot;C:\Program Files\MiKTeX 2.7\tex\latex\amsfonts\umsa.fd&quot;&#10;File: umsa.fd 2002/01/19 v2.2g AMS font definitions&#10;)&#10;LaTeX Font Info:    Try loading font information for U+msb on input line 14.&#10;(&quot;C:\Program Files\MiKTeX 2.7\tex\latex\amsfonts\umsb.fd&quot;&#10;File: umsb.fd 2002/01/19 v2.2g AMS font definitions&#10;) [1&#10;&#10;] (&quot;Text Box 582.aux&quot;) ) &#10;Here is how much of TeX's memory you used:&#10; 1684 strings out of 95305&#10; 18487 string characters out of 1183059&#10; 60434 words of memory out of 1500000&#10; 4906 multiletter control sequences out of 110000&#10; 7838 words of font info for 24 fonts, out of 3000000 for 5000&#10; 14 hyphenation exceptions out of 8191&#10; 27i,5n,24p,222b,118s stack positions out of 5000i,500n,10000p,200000b,50000s&#10;&#10;Output written on &quot;Text Box 582.dvi&quot; (1 page, 340 bytes).&#10;"/>
  <p:tag name="CTOP" val="155,875"/>
  <p:tag name="CLEFT" val="197,375"/>
  <p:tag name="CWIDTH" val="15,625"/>
  <p:tag name="CHEIGHT" val="13,625"/>
  <p:tag name="MAG" val="2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H$"/>
  <p:tag name="LOG" val="This is pdfTeX, Version 3.1415926-1.40.9 (MiKTeX 2.7) (preloaded format=latex 2009.5.13)  21 MAY 2009 16:10&#10;entering extended mode&#10;**Text*Box*617&#10;(&quot;Text Box 617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TeX4PPT\Styles\TeX4PPT.sty&quot;) (&quot;C:\Program Files\MiKTeX 2.7&#10;\tex\latex\base\fontenc.sty&quot;&#10;Package: fontenc 2005/09/27 v1.99g Standard LaTeX package&#10;(&quot;C:\Program Files\MiKTeX 2.7\tex\latex\base\t1enc.def&quot;&#10;File: t1enc.def 2005/09/27 v1.99g Standard LaTeX file&#10;LaTeX Font Info:    Redeclaring font encoding T1 on input line 43.&#10;)) (&quot;C:\Program Files\MiKTeX 2.7\tex\latex\psnfss\helvet.sty&quot;&#10;Package: helvet 2005/04/12 PSNFSS-v9.2a (WaS) &#10;(&quot;C:\Program Files\MiKTeX 2.7\tex\latex\graphics\keyval.sty&quot;&#10;Package: keyval 1999/03/16 v1.13 key=value parser (DPC)&#10;\KV@toks@=\toks14&#10;)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5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6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7&#10;\row@=\count96&#10;\column@=\count97&#10;\maxfields@=\count98&#10;\andhelp@=\toks18&#10;\eqnshift@=\dimen106&#10;\alignsep@=\dimen107&#10;\tagshift@=\dimen108&#10;\tagwidth@=\dimen109&#10;\totwidth@=\dimen110&#10;\lineht@=\dimen111&#10;\@envbody=\toks19&#10;\multlinegap=\skip44&#10;\multlinetaggap=\skip45&#10;\mathdisplay@stack=\toks20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617.aux.&#10;LaTeX Font Info:    Checking defaults for OML/cmm/m/it on input line 13.&#10;LaTeX Font Info:    ... okay on input line 13.&#10;LaTeX Font Info:    Checking defaults for T1/cmr/m/n on input line 13.&#10;LaTeX Font Info:    ... okay on input line 13.&#10;LaTeX Font Info:    Checking defaults for OT1/cmr/m/n on input line 13.&#10;LaTeX Font Info:    ... okay on input line 13.&#10;LaTeX Font Info:    Checking defaults for OMS/cmsy/m/n on input line 13.&#10;LaTeX Font Info:    ... okay on input line 13.&#10;LaTeX Font Info:    Checking defaults for OMX/cmex/m/n on input line 13.&#10;LaTeX Font Info:    ... okay on input line 13.&#10;LaTeX Font Info:    Checking defaults for U/cmr/m/n on input line 13.&#10;LaTeX Font Info:    ... okay on input line 13.&#10;LaTeX Font Info:    Try loading font information for T1+phv on input line 13.&#10;(&quot;C:\Program Files\MiKTeX 2.7\tex\latex\psnfss\t1phv.fd&quot;&#10;File: t1phv.fd 2001/06/04 scalable font definitions for T1/phv.&#10;)&#10;LaTeX Font Info:    Font shape `T1/phv/m/n' will be&#10;(Font)              scaled to size 9.49997pt on input line 13.&#10;LaTeX Font Info:    Try loading font information for U+msa on input line 14.&#10;(&quot;C:\Program Files\MiKTeX 2.7\tex\latex\amsfonts\umsa.fd&quot;&#10;File: umsa.fd 2002/01/19 v2.2g AMS font definitions&#10;)&#10;LaTeX Font Info:    Try loading font information for U+msb on input line 14.&#10;(&quot;C:\Program Files\MiKTeX 2.7\tex\latex\amsfonts\umsb.fd&quot;&#10;File: umsb.fd 2002/01/19 v2.2g AMS font definitions&#10;) [1&#10;&#10;] (&quot;Text Box 617.aux&quot;) ) &#10;Here is how much of TeX's memory you used:&#10; 1684 strings out of 95305&#10; 18487 string characters out of 1183059&#10; 60434 words of memory out of 1500000&#10; 4906 multiletter control sequences out of 110000&#10; 7838 words of font info for 24 fonts, out of 3000000 for 5000&#10; 14 hyphenation exceptions out of 8191&#10; 27i,5n,24p,222b,118s stack positions out of 5000i,500n,10000p,200000b,50000s&#10;&#10;Output written on &quot;Text Box 617.dvi&quot; (1 page, 340 bytes).&#10;"/>
  <p:tag name="CTOP" val="155,875"/>
  <p:tag name="CLEFT" val="197,375"/>
  <p:tag name="CWIDTH" val="16,625"/>
  <p:tag name="CHEIGHT" val="13,625"/>
  <p:tag name="MAG" val="2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extcolor{textcolor}{\forall u,v, u \not= v: d_H(u,v) \leq s \cdot d_G(u,v)}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extcolor{textcolor}{d_G(c,a) = 3 + 4 = 7}$ \\ $\textcolor{textcolor}{d_G(b,e) = 4, d_H(b,e) = 8}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20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extcolor{textcolor}{C(s_i) = \{ x : d(s_i,x) \leq d(s_j,x), \forall i \not= j\}}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extcolor{textcolor}{C(s_i) \cap C(s_j) \not= 0.}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extcolor{textcolor}{ \frac{\pi(1+\sqrt{5})}{2} \approx 5.08}$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739775" marR="0" indent="-282575" algn="ctr" defTabSz="449263" rtl="0" eaLnBrk="0" fontAlgn="base" latinLnBrk="0" hangingPunct="0">
          <a:lnSpc>
            <a:spcPct val="80000"/>
          </a:lnSpc>
          <a:spcBef>
            <a:spcPts val="600"/>
          </a:spcBef>
          <a:spcAft>
            <a:spcPct val="0"/>
          </a:spcAft>
          <a:buClr>
            <a:srgbClr val="000066"/>
          </a:buClr>
          <a:buSzPct val="100000"/>
          <a:buFont typeface="Comic Sans MS" pitchFamily="66" charset="0"/>
          <a:buChar char="–"/>
          <a:tabLst>
            <a:tab pos="446088" algn="l"/>
            <a:tab pos="895350" algn="l"/>
            <a:tab pos="1344613" algn="l"/>
            <a:tab pos="1793875" algn="l"/>
            <a:tab pos="2243138" algn="l"/>
            <a:tab pos="2692400" algn="l"/>
            <a:tab pos="3141663" algn="l"/>
            <a:tab pos="3590925" algn="l"/>
            <a:tab pos="4040188" algn="l"/>
            <a:tab pos="4489450" algn="l"/>
            <a:tab pos="4938713" algn="l"/>
            <a:tab pos="5387975" algn="l"/>
            <a:tab pos="5837238" algn="l"/>
            <a:tab pos="6286500" algn="l"/>
            <a:tab pos="6735763" algn="l"/>
            <a:tab pos="7185025" algn="l"/>
            <a:tab pos="7634288" algn="l"/>
            <a:tab pos="8083550" algn="l"/>
            <a:tab pos="8532813" algn="l"/>
            <a:tab pos="8982075" algn="l"/>
          </a:tabLst>
          <a:defRPr kumimoji="0" lang="en-GB" sz="1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739775" marR="0" indent="-282575" algn="ctr" defTabSz="449263" rtl="0" eaLnBrk="0" fontAlgn="base" latinLnBrk="0" hangingPunct="0">
          <a:lnSpc>
            <a:spcPct val="80000"/>
          </a:lnSpc>
          <a:spcBef>
            <a:spcPts val="600"/>
          </a:spcBef>
          <a:spcAft>
            <a:spcPct val="0"/>
          </a:spcAft>
          <a:buClr>
            <a:srgbClr val="000066"/>
          </a:buClr>
          <a:buSzPct val="100000"/>
          <a:buFont typeface="Comic Sans MS" pitchFamily="66" charset="0"/>
          <a:buChar char="–"/>
          <a:tabLst>
            <a:tab pos="446088" algn="l"/>
            <a:tab pos="895350" algn="l"/>
            <a:tab pos="1344613" algn="l"/>
            <a:tab pos="1793875" algn="l"/>
            <a:tab pos="2243138" algn="l"/>
            <a:tab pos="2692400" algn="l"/>
            <a:tab pos="3141663" algn="l"/>
            <a:tab pos="3590925" algn="l"/>
            <a:tab pos="4040188" algn="l"/>
            <a:tab pos="4489450" algn="l"/>
            <a:tab pos="4938713" algn="l"/>
            <a:tab pos="5387975" algn="l"/>
            <a:tab pos="5837238" algn="l"/>
            <a:tab pos="6286500" algn="l"/>
            <a:tab pos="6735763" algn="l"/>
            <a:tab pos="7185025" algn="l"/>
            <a:tab pos="7634288" algn="l"/>
            <a:tab pos="8083550" algn="l"/>
            <a:tab pos="8532813" algn="l"/>
            <a:tab pos="8982075" algn="l"/>
          </a:tabLst>
          <a:defRPr kumimoji="0" lang="en-GB" sz="1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9048</TotalTime>
  <Words>670</Words>
  <Application>Microsoft Office PowerPoint</Application>
  <PresentationFormat>On-screen Show (4:3)</PresentationFormat>
  <Paragraphs>218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Modèle par défaut</vt:lpstr>
      <vt:lpstr>Image bitmap</vt:lpstr>
      <vt:lpstr>Low stretch planar geometric spanners of maximum degree 6</vt:lpstr>
      <vt:lpstr>Spanner</vt:lpstr>
      <vt:lpstr>Geometric graphs</vt:lpstr>
      <vt:lpstr>Motivation: scatternet</vt:lpstr>
      <vt:lpstr>Delaunay Triangulation</vt:lpstr>
      <vt:lpstr>Triangular Distance Delaunay Triangulation [Chew 89]</vt:lpstr>
      <vt:lpstr>Related work</vt:lpstr>
      <vt:lpstr>TD-Delaunay as ½-θ6-graph  [Bonichon Gavoille Hanusse Ilcinkas 09]</vt:lpstr>
      <vt:lpstr>H12: 6-spanner with degmax12</vt:lpstr>
      <vt:lpstr>Stretch of H12</vt:lpstr>
      <vt:lpstr>H9: 6-spanner with degmax9</vt:lpstr>
      <vt:lpstr>H6: 6-spanner with degmax 6</vt:lpstr>
      <vt:lpstr>Analysis of the stretch is tight </vt:lpstr>
      <vt:lpstr>Example with 2000 vertices</vt:lpstr>
      <vt:lpstr>Just for fun…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Arbres de Schnyder d'un graphe planaire maximal. Opérations, propriétés</dc:title>
  <dc:creator>Nicolas Bonichon</dc:creator>
  <cp:keywords>Realizer, ordre canonique</cp:keywords>
  <cp:lastModifiedBy>lperkovic</cp:lastModifiedBy>
  <cp:revision>544</cp:revision>
  <dcterms:modified xsi:type="dcterms:W3CDTF">2010-06-23T05:46:59Z</dcterms:modified>
</cp:coreProperties>
</file>