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71" r:id="rId2"/>
  </p:sldMasterIdLst>
  <p:notesMasterIdLst>
    <p:notesMasterId r:id="rId15"/>
  </p:notesMasterIdLst>
  <p:sldIdLst>
    <p:sldId id="256" r:id="rId3"/>
    <p:sldId id="257" r:id="rId4"/>
    <p:sldId id="258" r:id="rId5"/>
    <p:sldId id="262" r:id="rId6"/>
    <p:sldId id="263" r:id="rId7"/>
    <p:sldId id="264" r:id="rId8"/>
    <p:sldId id="265" r:id="rId9"/>
    <p:sldId id="266" r:id="rId10"/>
    <p:sldId id="259" r:id="rId11"/>
    <p:sldId id="260" r:id="rId12"/>
    <p:sldId id="261" r:id="rId13"/>
    <p:sldId id="267" r:id="rId14"/>
  </p:sldIdLst>
  <p:sldSz cx="9144000" cy="5143500" type="screen16x9"/>
  <p:notesSz cx="6858000" cy="9144000"/>
  <p:defaultTextStyle>
    <a:defPPr marL="0" marR="0" indent="0" algn="l" defTabSz="914400" rtl="0" fontAlgn="auto" latinLnBrk="1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800" b="0" i="0" u="none" strike="noStrike" cap="none" spc="0" normalizeH="0" baseline="0">
        <a:ln>
          <a:noFill/>
        </a:ln>
        <a:solidFill>
          <a:srgbClr val="000000"/>
        </a:solidFill>
        <a:effectLst/>
        <a:uFillTx/>
      </a:defRPr>
    </a:defPPr>
    <a:lvl1pPr marL="0" marR="0" indent="0" algn="l" defTabSz="457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800" b="0" i="0" u="none" strike="noStrike" cap="none" spc="0" normalizeH="0" baseline="0">
        <a:ln>
          <a:noFill/>
        </a:ln>
        <a:solidFill>
          <a:srgbClr val="3A1B0B"/>
        </a:solidFill>
        <a:effectLst/>
        <a:uFillTx/>
        <a:latin typeface="Arial"/>
        <a:ea typeface="Arial"/>
        <a:cs typeface="Arial"/>
        <a:sym typeface="Arial"/>
      </a:defRPr>
    </a:lvl1pPr>
    <a:lvl2pPr marL="0" marR="0" indent="457200" algn="l" defTabSz="457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800" b="0" i="0" u="none" strike="noStrike" cap="none" spc="0" normalizeH="0" baseline="0">
        <a:ln>
          <a:noFill/>
        </a:ln>
        <a:solidFill>
          <a:srgbClr val="3A1B0B"/>
        </a:solidFill>
        <a:effectLst/>
        <a:uFillTx/>
        <a:latin typeface="Arial"/>
        <a:ea typeface="Arial"/>
        <a:cs typeface="Arial"/>
        <a:sym typeface="Arial"/>
      </a:defRPr>
    </a:lvl2pPr>
    <a:lvl3pPr marL="0" marR="0" indent="914400" algn="l" defTabSz="457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800" b="0" i="0" u="none" strike="noStrike" cap="none" spc="0" normalizeH="0" baseline="0">
        <a:ln>
          <a:noFill/>
        </a:ln>
        <a:solidFill>
          <a:srgbClr val="3A1B0B"/>
        </a:solidFill>
        <a:effectLst/>
        <a:uFillTx/>
        <a:latin typeface="Arial"/>
        <a:ea typeface="Arial"/>
        <a:cs typeface="Arial"/>
        <a:sym typeface="Arial"/>
      </a:defRPr>
    </a:lvl3pPr>
    <a:lvl4pPr marL="0" marR="0" indent="1371600" algn="l" defTabSz="457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800" b="0" i="0" u="none" strike="noStrike" cap="none" spc="0" normalizeH="0" baseline="0">
        <a:ln>
          <a:noFill/>
        </a:ln>
        <a:solidFill>
          <a:srgbClr val="3A1B0B"/>
        </a:solidFill>
        <a:effectLst/>
        <a:uFillTx/>
        <a:latin typeface="Arial"/>
        <a:ea typeface="Arial"/>
        <a:cs typeface="Arial"/>
        <a:sym typeface="Arial"/>
      </a:defRPr>
    </a:lvl4pPr>
    <a:lvl5pPr marL="0" marR="0" indent="1828800" algn="l" defTabSz="457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800" b="0" i="0" u="none" strike="noStrike" cap="none" spc="0" normalizeH="0" baseline="0">
        <a:ln>
          <a:noFill/>
        </a:ln>
        <a:solidFill>
          <a:srgbClr val="3A1B0B"/>
        </a:solidFill>
        <a:effectLst/>
        <a:uFillTx/>
        <a:latin typeface="Arial"/>
        <a:ea typeface="Arial"/>
        <a:cs typeface="Arial"/>
        <a:sym typeface="Arial"/>
      </a:defRPr>
    </a:lvl5pPr>
    <a:lvl6pPr marL="0" marR="0" indent="2286000" algn="l" defTabSz="457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800" b="0" i="0" u="none" strike="noStrike" cap="none" spc="0" normalizeH="0" baseline="0">
        <a:ln>
          <a:noFill/>
        </a:ln>
        <a:solidFill>
          <a:srgbClr val="3A1B0B"/>
        </a:solidFill>
        <a:effectLst/>
        <a:uFillTx/>
        <a:latin typeface="Arial"/>
        <a:ea typeface="Arial"/>
        <a:cs typeface="Arial"/>
        <a:sym typeface="Arial"/>
      </a:defRPr>
    </a:lvl6pPr>
    <a:lvl7pPr marL="0" marR="0" indent="2743200" algn="l" defTabSz="457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800" b="0" i="0" u="none" strike="noStrike" cap="none" spc="0" normalizeH="0" baseline="0">
        <a:ln>
          <a:noFill/>
        </a:ln>
        <a:solidFill>
          <a:srgbClr val="3A1B0B"/>
        </a:solidFill>
        <a:effectLst/>
        <a:uFillTx/>
        <a:latin typeface="Arial"/>
        <a:ea typeface="Arial"/>
        <a:cs typeface="Arial"/>
        <a:sym typeface="Arial"/>
      </a:defRPr>
    </a:lvl7pPr>
    <a:lvl8pPr marL="0" marR="0" indent="3200400" algn="l" defTabSz="457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800" b="0" i="0" u="none" strike="noStrike" cap="none" spc="0" normalizeH="0" baseline="0">
        <a:ln>
          <a:noFill/>
        </a:ln>
        <a:solidFill>
          <a:srgbClr val="3A1B0B"/>
        </a:solidFill>
        <a:effectLst/>
        <a:uFillTx/>
        <a:latin typeface="Arial"/>
        <a:ea typeface="Arial"/>
        <a:cs typeface="Arial"/>
        <a:sym typeface="Arial"/>
      </a:defRPr>
    </a:lvl8pPr>
    <a:lvl9pPr marL="0" marR="0" indent="3657600" algn="l" defTabSz="457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800" b="0" i="0" u="none" strike="noStrike" cap="none" spc="0" normalizeH="0" baseline="0">
        <a:ln>
          <a:noFill/>
        </a:ln>
        <a:solidFill>
          <a:srgbClr val="3A1B0B"/>
        </a:solidFill>
        <a:effectLst/>
        <a:uFillTx/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940675A-B579-460E-94D1-54222C63F5DA}">
  <a:tblStyle styleId="{4C3C2611-4C71-4FC5-86AE-919BDF0F9419}" styleName="">
    <a:tblBg/>
    <a:wholeTbl>
      <a:tcTxStyle b="off" i="off">
        <a:font>
          <a:latin typeface="Arial"/>
          <a:ea typeface="Arial"/>
          <a:cs typeface="Arial"/>
        </a:font>
        <a:srgbClr val="3A1B0B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F8D3CD"/>
          </a:solidFill>
        </a:fill>
      </a:tcStyle>
    </a:wholeTbl>
    <a:band2H>
      <a:tcTxStyle/>
      <a:tcStyle>
        <a:tcBdr/>
        <a:fill>
          <a:solidFill>
            <a:srgbClr val="FBEAE8"/>
          </a:solidFill>
        </a:fill>
      </a:tcStyle>
    </a:band2H>
    <a:firstCol>
      <a:tcTxStyle b="on" i="off">
        <a:font>
          <a:latin typeface="Arial"/>
          <a:ea typeface="Arial"/>
          <a:cs typeface="Arial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firstCol>
    <a:lastRow>
      <a:tcTxStyle b="on" i="off">
        <a:font>
          <a:latin typeface="Arial"/>
          <a:ea typeface="Arial"/>
          <a:cs typeface="Arial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381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lastRow>
    <a:firstRow>
      <a:tcTxStyle b="on" i="off">
        <a:font>
          <a:latin typeface="Arial"/>
          <a:ea typeface="Arial"/>
          <a:cs typeface="Arial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381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firstRow>
  </a:tblStyle>
  <a:tblStyle styleId="{C7B018BB-80A7-4F77-B60F-C8B233D01FF8}" styleName="">
    <a:tblBg/>
    <a:wholeTbl>
      <a:tcTxStyle b="off" i="off">
        <a:font>
          <a:latin typeface="Arial"/>
          <a:ea typeface="Arial"/>
          <a:cs typeface="Arial"/>
        </a:font>
        <a:srgbClr val="3A1B0B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solidFill>
                <a:schemeClr val="accent4"/>
              </a:solidFill>
              <a:prstDash val="solid"/>
              <a:round/>
            </a:ln>
          </a:top>
          <a:bottom>
            <a:ln w="12700" cap="flat">
              <a:solidFill>
                <a:schemeClr val="accent4"/>
              </a:solidFill>
              <a:prstDash val="solid"/>
              <a:round/>
            </a:ln>
          </a:bottom>
          <a:insideH>
            <a:ln w="12700" cap="flat">
              <a:solidFill>
                <a:schemeClr val="accent4"/>
              </a:solidFill>
              <a:prstDash val="solid"/>
              <a:round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E7F2F1"/>
          </a:solidFill>
        </a:fill>
      </a:tcStyle>
    </a:wholeTbl>
    <a:band2H>
      <a:tcTxStyle/>
      <a:tcStyle>
        <a:tcBdr/>
        <a:fill>
          <a:solidFill>
            <a:srgbClr val="FFFFFF"/>
          </a:solidFill>
        </a:fill>
      </a:tcStyle>
    </a:band2H>
    <a:firstCol>
      <a:tcTxStyle b="on" i="off">
        <a:font>
          <a:latin typeface="Arial"/>
          <a:ea typeface="Arial"/>
          <a:cs typeface="Arial"/>
        </a:font>
        <a:srgbClr val="3A1B0B"/>
      </a:tcTxStyle>
      <a:tcStyle>
        <a:tcBdr>
          <a:left>
            <a:ln w="12700" cap="flat">
              <a:solidFill>
                <a:schemeClr val="accent4"/>
              </a:solidFill>
              <a:prstDash val="solid"/>
              <a:round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solidFill>
                <a:schemeClr val="accent4"/>
              </a:solidFill>
              <a:prstDash val="solid"/>
              <a:round/>
            </a:ln>
          </a:top>
          <a:bottom>
            <a:ln w="12700" cap="flat">
              <a:solidFill>
                <a:schemeClr val="accent4"/>
              </a:solidFill>
              <a:prstDash val="solid"/>
              <a:round/>
            </a:ln>
          </a:bottom>
          <a:insideH>
            <a:ln w="12700" cap="flat">
              <a:solidFill>
                <a:schemeClr val="accent4"/>
              </a:solidFill>
              <a:prstDash val="solid"/>
              <a:round/>
            </a:ln>
          </a:insideH>
          <a:insideV>
            <a:ln w="12700" cap="flat">
              <a:solidFill>
                <a:schemeClr val="accent4"/>
              </a:solidFill>
              <a:prstDash val="solid"/>
              <a:round/>
            </a:ln>
          </a:insideV>
        </a:tcBdr>
        <a:fill>
          <a:solidFill>
            <a:srgbClr val="E7F2F1"/>
          </a:solidFill>
        </a:fill>
      </a:tcStyle>
    </a:firstCol>
    <a:lastRow>
      <a:tcTxStyle b="on" i="off">
        <a:font>
          <a:latin typeface="Arial"/>
          <a:ea typeface="Arial"/>
          <a:cs typeface="Arial"/>
        </a:font>
        <a:srgbClr val="3A1B0B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50800" cap="flat">
              <a:solidFill>
                <a:schemeClr val="accent4"/>
              </a:solidFill>
              <a:prstDash val="solid"/>
              <a:round/>
            </a:ln>
          </a:top>
          <a:bottom>
            <a:ln w="12700" cap="flat">
              <a:solidFill>
                <a:schemeClr val="accent4"/>
              </a:solidFill>
              <a:prstDash val="solid"/>
              <a:round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FFFFFF"/>
          </a:solidFill>
        </a:fill>
      </a:tcStyle>
    </a:lastRow>
    <a:firstRow>
      <a:tcTxStyle b="on" i="off">
        <a:font>
          <a:latin typeface="Arial"/>
          <a:ea typeface="Arial"/>
          <a:cs typeface="Arial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solidFill>
                <a:schemeClr val="accent4"/>
              </a:solidFill>
              <a:prstDash val="solid"/>
              <a:round/>
            </a:ln>
          </a:top>
          <a:bottom>
            <a:ln w="12700" cap="flat">
              <a:solidFill>
                <a:schemeClr val="accent4"/>
              </a:solidFill>
              <a:prstDash val="solid"/>
              <a:round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4"/>
          </a:solidFill>
        </a:fill>
      </a:tcStyle>
    </a:firstRow>
  </a:tblStyle>
  <a:tblStyle styleId="{EEE7283C-3CF3-47DC-8721-378D4A62B228}" styleName="">
    <a:tblBg/>
    <a:wholeTbl>
      <a:tcTxStyle b="off" i="off">
        <a:font>
          <a:latin typeface="Arial"/>
          <a:ea typeface="Arial"/>
          <a:cs typeface="Arial"/>
        </a:font>
        <a:srgbClr val="3A1B0B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solidFill>
                <a:schemeClr val="accent3"/>
              </a:solidFill>
              <a:prstDash val="solid"/>
              <a:round/>
            </a:ln>
          </a:top>
          <a:bottom>
            <a:ln w="12700" cap="flat">
              <a:solidFill>
                <a:schemeClr val="accent3"/>
              </a:solidFill>
              <a:prstDash val="solid"/>
              <a:round/>
            </a:ln>
          </a:bottom>
          <a:insideH>
            <a:ln w="12700" cap="flat">
              <a:solidFill>
                <a:schemeClr val="accent3"/>
              </a:solidFill>
              <a:prstDash val="solid"/>
              <a:round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EFE8EE"/>
          </a:solidFill>
        </a:fill>
      </a:tcStyle>
    </a:wholeTbl>
    <a:band2H>
      <a:tcTxStyle/>
      <a:tcStyle>
        <a:tcBdr/>
        <a:fill>
          <a:solidFill>
            <a:srgbClr val="FFFFFF"/>
          </a:solidFill>
        </a:fill>
      </a:tcStyle>
    </a:band2H>
    <a:firstCol>
      <a:tcTxStyle b="on" i="off">
        <a:font>
          <a:latin typeface="Arial"/>
          <a:ea typeface="Arial"/>
          <a:cs typeface="Arial"/>
        </a:font>
        <a:srgbClr val="3A1B0B"/>
      </a:tcTxStyle>
      <a:tcStyle>
        <a:tcBdr>
          <a:left>
            <a:ln w="12700" cap="flat">
              <a:solidFill>
                <a:schemeClr val="accent3"/>
              </a:solidFill>
              <a:prstDash val="solid"/>
              <a:round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solidFill>
                <a:schemeClr val="accent3"/>
              </a:solidFill>
              <a:prstDash val="solid"/>
              <a:round/>
            </a:ln>
          </a:top>
          <a:bottom>
            <a:ln w="12700" cap="flat">
              <a:solidFill>
                <a:schemeClr val="accent3"/>
              </a:solidFill>
              <a:prstDash val="solid"/>
              <a:round/>
            </a:ln>
          </a:bottom>
          <a:insideH>
            <a:ln w="12700" cap="flat">
              <a:solidFill>
                <a:schemeClr val="accent3"/>
              </a:solidFill>
              <a:prstDash val="solid"/>
              <a:round/>
            </a:ln>
          </a:insideH>
          <a:insideV>
            <a:ln w="12700" cap="flat">
              <a:solidFill>
                <a:schemeClr val="accent3"/>
              </a:solidFill>
              <a:prstDash val="solid"/>
              <a:round/>
            </a:ln>
          </a:insideV>
        </a:tcBdr>
        <a:fill>
          <a:solidFill>
            <a:srgbClr val="EFE8EE"/>
          </a:solidFill>
        </a:fill>
      </a:tcStyle>
    </a:firstCol>
    <a:lastRow>
      <a:tcTxStyle b="on" i="off">
        <a:font>
          <a:latin typeface="Arial"/>
          <a:ea typeface="Arial"/>
          <a:cs typeface="Arial"/>
        </a:font>
        <a:srgbClr val="3A1B0B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50800" cap="flat">
              <a:solidFill>
                <a:schemeClr val="accent3"/>
              </a:solidFill>
              <a:prstDash val="solid"/>
              <a:round/>
            </a:ln>
          </a:top>
          <a:bottom>
            <a:ln w="12700" cap="flat">
              <a:solidFill>
                <a:schemeClr val="accent3"/>
              </a:solidFill>
              <a:prstDash val="solid"/>
              <a:round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FFFFFF"/>
          </a:solidFill>
        </a:fill>
      </a:tcStyle>
    </a:lastRow>
    <a:firstRow>
      <a:tcTxStyle b="on" i="off">
        <a:font>
          <a:latin typeface="Arial"/>
          <a:ea typeface="Arial"/>
          <a:cs typeface="Arial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solidFill>
                <a:schemeClr val="accent3"/>
              </a:solidFill>
              <a:prstDash val="solid"/>
              <a:round/>
            </a:ln>
          </a:top>
          <a:bottom>
            <a:ln w="12700" cap="flat">
              <a:solidFill>
                <a:schemeClr val="accent3"/>
              </a:solidFill>
              <a:prstDash val="solid"/>
              <a:round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3"/>
          </a:solidFill>
        </a:fill>
      </a:tcStyle>
    </a:firstRow>
  </a:tblStyle>
  <a:tblStyle styleId="{CF821DB8-F4EB-4A41-A1BA-3FCAFE7338EE}" styleName="">
    <a:tblBg/>
    <a:wholeTbl>
      <a:tcTxStyle b="off" i="off">
        <a:font>
          <a:latin typeface="Arial"/>
          <a:ea typeface="Arial"/>
          <a:cs typeface="Arial"/>
        </a:font>
        <a:srgbClr val="3A1B0B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solidFill>
                <a:schemeClr val="accent6"/>
              </a:solidFill>
              <a:prstDash val="solid"/>
              <a:round/>
            </a:ln>
          </a:top>
          <a:bottom>
            <a:ln w="12700" cap="flat">
              <a:solidFill>
                <a:schemeClr val="accent6"/>
              </a:solidFill>
              <a:prstDash val="solid"/>
              <a:round/>
            </a:ln>
          </a:bottom>
          <a:insideH>
            <a:ln w="12700" cap="flat">
              <a:solidFill>
                <a:schemeClr val="accent6"/>
              </a:solidFill>
              <a:prstDash val="solid"/>
              <a:round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F4F1ED"/>
          </a:solidFill>
        </a:fill>
      </a:tcStyle>
    </a:wholeTbl>
    <a:band2H>
      <a:tcTxStyle/>
      <a:tcStyle>
        <a:tcBdr/>
        <a:fill>
          <a:solidFill>
            <a:srgbClr val="FFFFFF"/>
          </a:solidFill>
        </a:fill>
      </a:tcStyle>
    </a:band2H>
    <a:firstCol>
      <a:tcTxStyle b="on" i="off">
        <a:font>
          <a:latin typeface="Arial"/>
          <a:ea typeface="Arial"/>
          <a:cs typeface="Arial"/>
        </a:font>
        <a:srgbClr val="3A1B0B"/>
      </a:tcTxStyle>
      <a:tcStyle>
        <a:tcBdr>
          <a:left>
            <a:ln w="12700" cap="flat">
              <a:solidFill>
                <a:schemeClr val="accent6"/>
              </a:solidFill>
              <a:prstDash val="solid"/>
              <a:round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solidFill>
                <a:schemeClr val="accent6"/>
              </a:solidFill>
              <a:prstDash val="solid"/>
              <a:round/>
            </a:ln>
          </a:top>
          <a:bottom>
            <a:ln w="12700" cap="flat">
              <a:solidFill>
                <a:schemeClr val="accent6"/>
              </a:solidFill>
              <a:prstDash val="solid"/>
              <a:round/>
            </a:ln>
          </a:bottom>
          <a:insideH>
            <a:ln w="12700" cap="flat">
              <a:solidFill>
                <a:schemeClr val="accent6"/>
              </a:solidFill>
              <a:prstDash val="solid"/>
              <a:round/>
            </a:ln>
          </a:insideH>
          <a:insideV>
            <a:ln w="12700" cap="flat">
              <a:solidFill>
                <a:schemeClr val="accent6"/>
              </a:solidFill>
              <a:prstDash val="solid"/>
              <a:round/>
            </a:ln>
          </a:insideV>
        </a:tcBdr>
        <a:fill>
          <a:solidFill>
            <a:srgbClr val="F4F1ED"/>
          </a:solidFill>
        </a:fill>
      </a:tcStyle>
    </a:firstCol>
    <a:lastRow>
      <a:tcTxStyle b="on" i="off">
        <a:font>
          <a:latin typeface="Arial"/>
          <a:ea typeface="Arial"/>
          <a:cs typeface="Arial"/>
        </a:font>
        <a:srgbClr val="3A1B0B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50800" cap="flat">
              <a:solidFill>
                <a:schemeClr val="accent6"/>
              </a:solidFill>
              <a:prstDash val="solid"/>
              <a:round/>
            </a:ln>
          </a:top>
          <a:bottom>
            <a:ln w="12700" cap="flat">
              <a:solidFill>
                <a:schemeClr val="accent6"/>
              </a:solidFill>
              <a:prstDash val="solid"/>
              <a:round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FFFFFF"/>
          </a:solidFill>
        </a:fill>
      </a:tcStyle>
    </a:lastRow>
    <a:firstRow>
      <a:tcTxStyle b="on" i="off">
        <a:font>
          <a:latin typeface="Arial"/>
          <a:ea typeface="Arial"/>
          <a:cs typeface="Arial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solidFill>
                <a:schemeClr val="accent6"/>
              </a:solidFill>
              <a:prstDash val="solid"/>
              <a:round/>
            </a:ln>
          </a:top>
          <a:bottom>
            <a:ln w="12700" cap="flat">
              <a:solidFill>
                <a:schemeClr val="accent6"/>
              </a:solidFill>
              <a:prstDash val="solid"/>
              <a:round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6"/>
          </a:solidFill>
        </a:fill>
      </a:tcStyle>
    </a:firstRow>
  </a:tblStyle>
  <a:tblStyle styleId="{33BA23B1-9221-436E-865A-0063620EA4FD}" styleName="">
    <a:tblBg/>
    <a:wholeTbl>
      <a:tcTxStyle b="off" i="off">
        <a:font>
          <a:latin typeface="Arial"/>
          <a:ea typeface="Arial"/>
          <a:cs typeface="Arial"/>
        </a:font>
        <a:srgbClr val="3A1B0B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DFCDDB"/>
          </a:solidFill>
        </a:fill>
      </a:tcStyle>
    </a:wholeTbl>
    <a:band2H>
      <a:tcTxStyle/>
      <a:tcStyle>
        <a:tcBdr/>
        <a:fill>
          <a:solidFill>
            <a:srgbClr val="EFE8EE"/>
          </a:solidFill>
        </a:fill>
      </a:tcStyle>
    </a:band2H>
    <a:firstCol>
      <a:tcTxStyle b="on" i="off">
        <a:font>
          <a:latin typeface="Arial"/>
          <a:ea typeface="Arial"/>
          <a:cs typeface="Arial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firstCol>
    <a:lastRow>
      <a:tcTxStyle b="on" i="off">
        <a:font>
          <a:latin typeface="Arial"/>
          <a:ea typeface="Arial"/>
          <a:cs typeface="Arial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381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lastRow>
    <a:firstRow>
      <a:tcTxStyle b="on" i="off">
        <a:font>
          <a:latin typeface="Arial"/>
          <a:ea typeface="Arial"/>
          <a:cs typeface="Arial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381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firstRow>
  </a:tblStyle>
  <a:tblStyle styleId="{2708684C-4D16-4618-839F-0558EEFCDFE6}" styleName="">
    <a:tblBg/>
    <a:wholeTbl>
      <a:tcTxStyle b="off" i="off">
        <a:font>
          <a:latin typeface="Arial"/>
          <a:ea typeface="Arial"/>
          <a:cs typeface="Arial"/>
        </a:font>
        <a:srgbClr val="3A1B0B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E8E2D9"/>
          </a:solidFill>
        </a:fill>
      </a:tcStyle>
    </a:wholeTbl>
    <a:band2H>
      <a:tcTxStyle/>
      <a:tcStyle>
        <a:tcBdr/>
        <a:fill>
          <a:solidFill>
            <a:srgbClr val="F4F1ED"/>
          </a:solidFill>
        </a:fill>
      </a:tcStyle>
    </a:band2H>
    <a:firstCol>
      <a:tcTxStyle b="on" i="off">
        <a:font>
          <a:latin typeface="Arial"/>
          <a:ea typeface="Arial"/>
          <a:cs typeface="Arial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firstCol>
    <a:lastRow>
      <a:tcTxStyle b="on" i="off">
        <a:font>
          <a:latin typeface="Arial"/>
          <a:ea typeface="Arial"/>
          <a:cs typeface="Arial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381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lastRow>
    <a:firstRow>
      <a:tcTxStyle b="on" i="off">
        <a:font>
          <a:latin typeface="Arial"/>
          <a:ea typeface="Arial"/>
          <a:cs typeface="Arial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381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firstRow>
  </a:tblStyle>
  <a:tblStyle styleId="{616DA210-FB5B-4158-B5E0-FEB733F419BA}" styleName="Style clair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912C8C85-51F0-491E-9774-3900AFEF0FD7}" styleName="Style léger 2 - Accentuation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69012ECD-51FC-41F1-AA8D-1B2483CD663E}" styleName="Style léger 2 - Accentuation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2833802-FEF1-4C79-8D5D-14CF1EAF98D9}" styleName="Style léger 2 - Accentuation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6" d="100"/>
          <a:sy n="86" d="100"/>
        </p:scale>
        <p:origin x="720" y="4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theme" Target="theme/theme1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19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4" name="Shape 5164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5165" name="Shape 5165"/>
          <p:cNvSpPr>
            <a:spLocks noGrp="1"/>
          </p:cNvSpPr>
          <p:nvPr>
            <p:ph type="body" sz="quarter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latinLnBrk="0">
      <a:defRPr sz="1200">
        <a:latin typeface="+mj-lt"/>
        <a:ea typeface="+mj-ea"/>
        <a:cs typeface="+mj-cs"/>
        <a:sym typeface="Calibri"/>
      </a:defRPr>
    </a:lvl1pPr>
    <a:lvl2pPr indent="228600" latinLnBrk="0">
      <a:defRPr sz="1200">
        <a:latin typeface="+mj-lt"/>
        <a:ea typeface="+mj-ea"/>
        <a:cs typeface="+mj-cs"/>
        <a:sym typeface="Calibri"/>
      </a:defRPr>
    </a:lvl2pPr>
    <a:lvl3pPr indent="457200" latinLnBrk="0">
      <a:defRPr sz="1200">
        <a:latin typeface="+mj-lt"/>
        <a:ea typeface="+mj-ea"/>
        <a:cs typeface="+mj-cs"/>
        <a:sym typeface="Calibri"/>
      </a:defRPr>
    </a:lvl3pPr>
    <a:lvl4pPr indent="685800" latinLnBrk="0">
      <a:defRPr sz="1200">
        <a:latin typeface="+mj-lt"/>
        <a:ea typeface="+mj-ea"/>
        <a:cs typeface="+mj-cs"/>
        <a:sym typeface="Calibri"/>
      </a:defRPr>
    </a:lvl4pPr>
    <a:lvl5pPr indent="914400" latinLnBrk="0">
      <a:defRPr sz="1200">
        <a:latin typeface="+mj-lt"/>
        <a:ea typeface="+mj-ea"/>
        <a:cs typeface="+mj-cs"/>
        <a:sym typeface="Calibri"/>
      </a:defRPr>
    </a:lvl5pPr>
    <a:lvl6pPr indent="1143000" latinLnBrk="0">
      <a:defRPr sz="1200">
        <a:latin typeface="+mj-lt"/>
        <a:ea typeface="+mj-ea"/>
        <a:cs typeface="+mj-cs"/>
        <a:sym typeface="Calibri"/>
      </a:defRPr>
    </a:lvl6pPr>
    <a:lvl7pPr indent="1371600" latinLnBrk="0">
      <a:defRPr sz="1200">
        <a:latin typeface="+mj-lt"/>
        <a:ea typeface="+mj-ea"/>
        <a:cs typeface="+mj-cs"/>
        <a:sym typeface="Calibri"/>
      </a:defRPr>
    </a:lvl7pPr>
    <a:lvl8pPr indent="1600200" latinLnBrk="0">
      <a:defRPr sz="1200">
        <a:latin typeface="+mj-lt"/>
        <a:ea typeface="+mj-ea"/>
        <a:cs typeface="+mj-cs"/>
        <a:sym typeface="Calibri"/>
      </a:defRPr>
    </a:lvl8pPr>
    <a:lvl9pPr indent="1828800" latinLnBrk="0">
      <a:defRPr sz="1200">
        <a:latin typeface="+mj-lt"/>
        <a:ea typeface="+mj-ea"/>
        <a:cs typeface="+mj-cs"/>
        <a:sym typeface="Calibri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linkedin.com/school/universite-de-bordeaux/" TargetMode="External"/><Relationship Id="rId13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6.png"/><Relationship Id="rId12" Type="http://schemas.openxmlformats.org/officeDocument/2006/relationships/hyperlink" Target="https://www.youtube.com/user/ubordeaux" TargetMode="External"/><Relationship Id="rId2" Type="http://schemas.openxmlformats.org/officeDocument/2006/relationships/hyperlink" Target="https://twitter.com/univbordeaux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www.instagram.com/universitedebordeaux/" TargetMode="External"/><Relationship Id="rId11" Type="http://schemas.openxmlformats.org/officeDocument/2006/relationships/image" Target="../media/image8.png"/><Relationship Id="rId5" Type="http://schemas.openxmlformats.org/officeDocument/2006/relationships/image" Target="../media/image5.png"/><Relationship Id="rId15" Type="http://schemas.openxmlformats.org/officeDocument/2006/relationships/image" Target="../media/image1.png"/><Relationship Id="rId10" Type="http://schemas.openxmlformats.org/officeDocument/2006/relationships/hyperlink" Target="http://www.u-bordeaux.fr/" TargetMode="External"/><Relationship Id="rId4" Type="http://schemas.openxmlformats.org/officeDocument/2006/relationships/hyperlink" Target="https://www.facebook.com/univbordeaux" TargetMode="External"/><Relationship Id="rId9" Type="http://schemas.openxmlformats.org/officeDocument/2006/relationships/image" Target="../media/image7.png"/><Relationship Id="rId14" Type="http://schemas.openxmlformats.org/officeDocument/2006/relationships/image" Target="../media/image10.png"/></Relationships>
</file>

<file path=ppt/slideLayouts/_rels/slideLayout22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linkedin.com/school/universite-de-bordeaux/" TargetMode="External"/><Relationship Id="rId13" Type="http://schemas.openxmlformats.org/officeDocument/2006/relationships/image" Target="../media/image16.png"/><Relationship Id="rId3" Type="http://schemas.openxmlformats.org/officeDocument/2006/relationships/image" Target="../media/image11.png"/><Relationship Id="rId7" Type="http://schemas.openxmlformats.org/officeDocument/2006/relationships/image" Target="../media/image13.png"/><Relationship Id="rId12" Type="http://schemas.openxmlformats.org/officeDocument/2006/relationships/hyperlink" Target="https://www.youtube.com/user/ubordeaux" TargetMode="External"/><Relationship Id="rId2" Type="http://schemas.openxmlformats.org/officeDocument/2006/relationships/hyperlink" Target="https://twitter.com/univbordeaux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www.instagram.com/universitedebordeaux/" TargetMode="External"/><Relationship Id="rId11" Type="http://schemas.openxmlformats.org/officeDocument/2006/relationships/image" Target="../media/image15.png"/><Relationship Id="rId5" Type="http://schemas.openxmlformats.org/officeDocument/2006/relationships/image" Target="../media/image12.png"/><Relationship Id="rId10" Type="http://schemas.openxmlformats.org/officeDocument/2006/relationships/hyperlink" Target="http://www.u-bordeaux.fr/" TargetMode="External"/><Relationship Id="rId4" Type="http://schemas.openxmlformats.org/officeDocument/2006/relationships/hyperlink" Target="https://www.facebook.com/univbordeaux" TargetMode="External"/><Relationship Id="rId9" Type="http://schemas.openxmlformats.org/officeDocument/2006/relationships/image" Target="../media/image14.png"/><Relationship Id="rId14" Type="http://schemas.openxmlformats.org/officeDocument/2006/relationships/image" Target="../media/image17.png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linkedin.com/school/universite-de-bordeaux/" TargetMode="External"/><Relationship Id="rId13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6.png"/><Relationship Id="rId12" Type="http://schemas.openxmlformats.org/officeDocument/2006/relationships/hyperlink" Target="https://www.youtube.com/user/ubordeaux" TargetMode="External"/><Relationship Id="rId2" Type="http://schemas.openxmlformats.org/officeDocument/2006/relationships/hyperlink" Target="https://twitter.com/univbordeaux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s://www.instagram.com/universitedebordeaux/" TargetMode="External"/><Relationship Id="rId11" Type="http://schemas.openxmlformats.org/officeDocument/2006/relationships/image" Target="../media/image8.png"/><Relationship Id="rId5" Type="http://schemas.openxmlformats.org/officeDocument/2006/relationships/image" Target="../media/image5.png"/><Relationship Id="rId15" Type="http://schemas.openxmlformats.org/officeDocument/2006/relationships/image" Target="../media/image1.png"/><Relationship Id="rId10" Type="http://schemas.openxmlformats.org/officeDocument/2006/relationships/hyperlink" Target="http://www.u-bordeaux.fr/" TargetMode="External"/><Relationship Id="rId4" Type="http://schemas.openxmlformats.org/officeDocument/2006/relationships/hyperlink" Target="https://www.facebook.com/univbordeaux" TargetMode="External"/><Relationship Id="rId9" Type="http://schemas.openxmlformats.org/officeDocument/2006/relationships/image" Target="../media/image7.png"/><Relationship Id="rId14" Type="http://schemas.openxmlformats.org/officeDocument/2006/relationships/image" Target="../media/image10.png"/></Relationships>
</file>

<file path=ppt/slideLayouts/_rels/slideLayout44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linkedin.com/school/universite-de-bordeaux/" TargetMode="External"/><Relationship Id="rId13" Type="http://schemas.openxmlformats.org/officeDocument/2006/relationships/image" Target="../media/image16.png"/><Relationship Id="rId3" Type="http://schemas.openxmlformats.org/officeDocument/2006/relationships/image" Target="../media/image11.png"/><Relationship Id="rId7" Type="http://schemas.openxmlformats.org/officeDocument/2006/relationships/image" Target="../media/image13.png"/><Relationship Id="rId12" Type="http://schemas.openxmlformats.org/officeDocument/2006/relationships/hyperlink" Target="https://www.youtube.com/user/ubordeaux" TargetMode="External"/><Relationship Id="rId2" Type="http://schemas.openxmlformats.org/officeDocument/2006/relationships/hyperlink" Target="https://twitter.com/univbordeaux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s://www.instagram.com/universitedebordeaux/" TargetMode="External"/><Relationship Id="rId11" Type="http://schemas.openxmlformats.org/officeDocument/2006/relationships/image" Target="../media/image15.png"/><Relationship Id="rId5" Type="http://schemas.openxmlformats.org/officeDocument/2006/relationships/image" Target="../media/image12.png"/><Relationship Id="rId10" Type="http://schemas.openxmlformats.org/officeDocument/2006/relationships/hyperlink" Target="http://www.u-bordeaux.fr/" TargetMode="External"/><Relationship Id="rId4" Type="http://schemas.openxmlformats.org/officeDocument/2006/relationships/hyperlink" Target="https://www.facebook.com/univbordeaux" TargetMode="External"/><Relationship Id="rId9" Type="http://schemas.openxmlformats.org/officeDocument/2006/relationships/image" Target="../media/image14.png"/><Relationship Id="rId14" Type="http://schemas.openxmlformats.org/officeDocument/2006/relationships/image" Target="../media/image17.png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Couverture 1 - Fonc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Numéro de diapositive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‹N°›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Contenu clair + Texte">
    <p:bg>
      <p:bgPr>
        <a:solidFill>
          <a:srgbClr val="009F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95" name="Groupe 905"/>
          <p:cNvGrpSpPr/>
          <p:nvPr/>
        </p:nvGrpSpPr>
        <p:grpSpPr>
          <a:xfrm>
            <a:off x="5624122" y="-80991"/>
            <a:ext cx="3649694" cy="5361488"/>
            <a:chOff x="0" y="0"/>
            <a:chExt cx="3649693" cy="5361487"/>
          </a:xfrm>
        </p:grpSpPr>
        <p:sp>
          <p:nvSpPr>
            <p:cNvPr id="2676" name="Forme libre : forme 906"/>
            <p:cNvSpPr/>
            <p:nvPr/>
          </p:nvSpPr>
          <p:spPr>
            <a:xfrm rot="8716293">
              <a:off x="225121" y="2682855"/>
              <a:ext cx="81392" cy="44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1898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77" name="Forme libre : forme 907"/>
            <p:cNvSpPr/>
            <p:nvPr/>
          </p:nvSpPr>
          <p:spPr>
            <a:xfrm rot="13089394">
              <a:off x="142938" y="2815275"/>
              <a:ext cx="230959" cy="3171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9" extrusionOk="0">
                  <a:moveTo>
                    <a:pt x="21600" y="18631"/>
                  </a:moveTo>
                  <a:lnTo>
                    <a:pt x="21143" y="18858"/>
                  </a:lnTo>
                  <a:cubicBezTo>
                    <a:pt x="16617" y="20639"/>
                    <a:pt x="11779" y="21347"/>
                    <a:pt x="8566" y="21488"/>
                  </a:cubicBezTo>
                  <a:cubicBezTo>
                    <a:pt x="6193" y="21600"/>
                    <a:pt x="3870" y="20852"/>
                    <a:pt x="2219" y="19618"/>
                  </a:cubicBezTo>
                  <a:cubicBezTo>
                    <a:pt x="464" y="18383"/>
                    <a:pt x="0" y="16251"/>
                    <a:pt x="0" y="13184"/>
                  </a:cubicBezTo>
                  <a:lnTo>
                    <a:pt x="0" y="1776"/>
                  </a:lnTo>
                  <a:lnTo>
                    <a:pt x="4722" y="0"/>
                  </a:lnTo>
                  <a:lnTo>
                    <a:pt x="6895" y="2399"/>
                  </a:lnTo>
                  <a:lnTo>
                    <a:pt x="6967" y="9631"/>
                  </a:lnTo>
                  <a:cubicBezTo>
                    <a:pt x="6812" y="11725"/>
                    <a:pt x="7276" y="13857"/>
                    <a:pt x="8205" y="15840"/>
                  </a:cubicBezTo>
                  <a:cubicBezTo>
                    <a:pt x="9031" y="17486"/>
                    <a:pt x="11147" y="18308"/>
                    <a:pt x="14398" y="18308"/>
                  </a:cubicBezTo>
                  <a:cubicBezTo>
                    <a:pt x="15998" y="18271"/>
                    <a:pt x="17546" y="18047"/>
                    <a:pt x="19042" y="17710"/>
                  </a:cubicBezTo>
                  <a:lnTo>
                    <a:pt x="20402" y="17309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78" name="Forme libre : forme 908"/>
            <p:cNvSpPr/>
            <p:nvPr/>
          </p:nvSpPr>
          <p:spPr>
            <a:xfrm rot="8716293">
              <a:off x="283707" y="2613160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79" name="Forme libre : forme 909"/>
            <p:cNvSpPr/>
            <p:nvPr/>
          </p:nvSpPr>
          <p:spPr>
            <a:xfrm rot="8716293">
              <a:off x="233491" y="2505667"/>
              <a:ext cx="112410" cy="115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358" y="18939"/>
                  </a:moveTo>
                  <a:cubicBezTo>
                    <a:pt x="1237" y="16873"/>
                    <a:pt x="0" y="14118"/>
                    <a:pt x="0" y="11191"/>
                  </a:cubicBezTo>
                  <a:lnTo>
                    <a:pt x="0" y="11019"/>
                  </a:lnTo>
                  <a:cubicBezTo>
                    <a:pt x="0" y="8092"/>
                    <a:pt x="1237" y="5337"/>
                    <a:pt x="3358" y="3271"/>
                  </a:cubicBezTo>
                  <a:cubicBezTo>
                    <a:pt x="5479" y="1205"/>
                    <a:pt x="8307" y="0"/>
                    <a:pt x="11312" y="0"/>
                  </a:cubicBezTo>
                  <a:cubicBezTo>
                    <a:pt x="14317" y="0"/>
                    <a:pt x="17145" y="1205"/>
                    <a:pt x="19266" y="3271"/>
                  </a:cubicBezTo>
                  <a:lnTo>
                    <a:pt x="21600" y="6613"/>
                  </a:lnTo>
                  <a:lnTo>
                    <a:pt x="8875" y="21600"/>
                  </a:lnTo>
                  <a:lnTo>
                    <a:pt x="7004" y="21263"/>
                  </a:lnTo>
                  <a:cubicBezTo>
                    <a:pt x="5656" y="20747"/>
                    <a:pt x="4419" y="19972"/>
                    <a:pt x="3358" y="1893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80" name="Forme libre : forme 910"/>
            <p:cNvSpPr/>
            <p:nvPr/>
          </p:nvSpPr>
          <p:spPr>
            <a:xfrm rot="8716293">
              <a:off x="257684" y="2422757"/>
              <a:ext cx="26880" cy="324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8733" y="4494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81" name="Forme libre : forme 911"/>
            <p:cNvSpPr/>
            <p:nvPr/>
          </p:nvSpPr>
          <p:spPr>
            <a:xfrm rot="8716293">
              <a:off x="288718" y="4747032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82" name="Forme libre : forme 912"/>
            <p:cNvSpPr/>
            <p:nvPr/>
          </p:nvSpPr>
          <p:spPr>
            <a:xfrm rot="8716293">
              <a:off x="376925" y="477248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83" name="Forme libre : forme 913"/>
            <p:cNvSpPr/>
            <p:nvPr/>
          </p:nvSpPr>
          <p:spPr>
            <a:xfrm rot="8716293">
              <a:off x="329965" y="4689657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84" name="Forme libre : forme 914"/>
            <p:cNvSpPr/>
            <p:nvPr/>
          </p:nvSpPr>
          <p:spPr>
            <a:xfrm rot="8716293">
              <a:off x="173059" y="483300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85" name="Forme libre : forme 915"/>
            <p:cNvSpPr/>
            <p:nvPr/>
          </p:nvSpPr>
          <p:spPr>
            <a:xfrm rot="8716293">
              <a:off x="47900" y="4626559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86" name="Forme libre : forme 916"/>
            <p:cNvSpPr/>
            <p:nvPr/>
          </p:nvSpPr>
          <p:spPr>
            <a:xfrm rot="8716293">
              <a:off x="144335" y="4451646"/>
              <a:ext cx="172990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3" extrusionOk="0">
                  <a:moveTo>
                    <a:pt x="3159" y="19689"/>
                  </a:moveTo>
                  <a:cubicBezTo>
                    <a:pt x="661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9771" y="0"/>
                  </a:lnTo>
                  <a:lnTo>
                    <a:pt x="9918" y="10061"/>
                  </a:lnTo>
                  <a:cubicBezTo>
                    <a:pt x="9697" y="12080"/>
                    <a:pt x="10358" y="14136"/>
                    <a:pt x="11681" y="16047"/>
                  </a:cubicBezTo>
                  <a:cubicBezTo>
                    <a:pt x="12856" y="17633"/>
                    <a:pt x="15868" y="18427"/>
                    <a:pt x="20496" y="18427"/>
                  </a:cubicBezTo>
                  <a:lnTo>
                    <a:pt x="21600" y="18330"/>
                  </a:lnTo>
                  <a:lnTo>
                    <a:pt x="16766" y="21199"/>
                  </a:lnTo>
                  <a:lnTo>
                    <a:pt x="12195" y="21492"/>
                  </a:lnTo>
                  <a:cubicBezTo>
                    <a:pt x="8816" y="21600"/>
                    <a:pt x="5510" y="20879"/>
                    <a:pt x="3159" y="1968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87" name="Forme libre : forme 917"/>
            <p:cNvSpPr/>
            <p:nvPr/>
          </p:nvSpPr>
          <p:spPr>
            <a:xfrm rot="8716293">
              <a:off x="264457" y="4876762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88" name="Forme libre : forme 918"/>
            <p:cNvSpPr/>
            <p:nvPr/>
          </p:nvSpPr>
          <p:spPr>
            <a:xfrm rot="8716293">
              <a:off x="577817" y="4496880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89" name="Forme libre : forme 919"/>
            <p:cNvSpPr/>
            <p:nvPr/>
          </p:nvSpPr>
          <p:spPr>
            <a:xfrm rot="8716293">
              <a:off x="666025" y="4522334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90" name="Forme libre : forme 920"/>
            <p:cNvSpPr/>
            <p:nvPr/>
          </p:nvSpPr>
          <p:spPr>
            <a:xfrm rot="8716293">
              <a:off x="462158" y="458285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91" name="Forme libre : forme 921"/>
            <p:cNvSpPr/>
            <p:nvPr/>
          </p:nvSpPr>
          <p:spPr>
            <a:xfrm rot="8716293">
              <a:off x="337000" y="4376407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92" name="Forme libre : forme 922"/>
            <p:cNvSpPr/>
            <p:nvPr/>
          </p:nvSpPr>
          <p:spPr>
            <a:xfrm rot="8716293">
              <a:off x="553556" y="4626610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93" name="Forme libre : forme 923"/>
            <p:cNvSpPr/>
            <p:nvPr/>
          </p:nvSpPr>
          <p:spPr>
            <a:xfrm rot="8716293">
              <a:off x="309502" y="4473450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94" name="Forme libre : forme 924"/>
            <p:cNvSpPr/>
            <p:nvPr/>
          </p:nvSpPr>
          <p:spPr>
            <a:xfrm rot="7484127">
              <a:off x="657387" y="4818137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95" name="Forme libre : forme 925"/>
            <p:cNvSpPr/>
            <p:nvPr/>
          </p:nvSpPr>
          <p:spPr>
            <a:xfrm rot="13089394">
              <a:off x="765444" y="4780217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96" name="Forme libre : forme 926"/>
            <p:cNvSpPr/>
            <p:nvPr/>
          </p:nvSpPr>
          <p:spPr>
            <a:xfrm rot="8716293">
              <a:off x="947062" y="4592229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97" name="Forme libre : forme 927"/>
            <p:cNvSpPr/>
            <p:nvPr/>
          </p:nvSpPr>
          <p:spPr>
            <a:xfrm rot="8716293">
              <a:off x="891532" y="4484055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98" name="Forme libre : forme 928"/>
            <p:cNvSpPr/>
            <p:nvPr/>
          </p:nvSpPr>
          <p:spPr>
            <a:xfrm rot="8716293">
              <a:off x="652621" y="451663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99" name="Forme libre : forme 929"/>
            <p:cNvSpPr/>
            <p:nvPr/>
          </p:nvSpPr>
          <p:spPr>
            <a:xfrm rot="8716293">
              <a:off x="825738" y="4355034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00" name="Forme libre : forme 930"/>
            <p:cNvSpPr/>
            <p:nvPr/>
          </p:nvSpPr>
          <p:spPr>
            <a:xfrm rot="8716293">
              <a:off x="145749" y="3591426"/>
              <a:ext cx="90342" cy="469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0325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2311" y="21600"/>
                  </a:lnTo>
                  <a:lnTo>
                    <a:pt x="12311" y="2032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01" name="Forme libre : forme 931"/>
            <p:cNvSpPr/>
            <p:nvPr/>
          </p:nvSpPr>
          <p:spPr>
            <a:xfrm rot="8716293">
              <a:off x="168497" y="3284477"/>
              <a:ext cx="140658" cy="1130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456" y="21600"/>
                  </a:moveTo>
                  <a:lnTo>
                    <a:pt x="12455" y="13319"/>
                  </a:lnTo>
                  <a:cubicBezTo>
                    <a:pt x="12455" y="13058"/>
                    <a:pt x="12456" y="12797"/>
                    <a:pt x="12455" y="12536"/>
                  </a:cubicBezTo>
                  <a:cubicBezTo>
                    <a:pt x="12245" y="10621"/>
                    <a:pt x="10846" y="9315"/>
                    <a:pt x="9307" y="9576"/>
                  </a:cubicBezTo>
                  <a:lnTo>
                    <a:pt x="0" y="9576"/>
                  </a:lnTo>
                  <a:lnTo>
                    <a:pt x="0" y="0"/>
                  </a:lnTo>
                  <a:lnTo>
                    <a:pt x="13085" y="0"/>
                  </a:lnTo>
                  <a:cubicBezTo>
                    <a:pt x="17336" y="0"/>
                    <a:pt x="20131" y="1714"/>
                    <a:pt x="21262" y="5325"/>
                  </a:cubicBezTo>
                  <a:lnTo>
                    <a:pt x="21600" y="784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02" name="Forme libre : forme 932"/>
            <p:cNvSpPr/>
            <p:nvPr/>
          </p:nvSpPr>
          <p:spPr>
            <a:xfrm rot="8716293">
              <a:off x="221340" y="3201661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03" name="Forme libre : forme 933"/>
            <p:cNvSpPr/>
            <p:nvPr/>
          </p:nvSpPr>
          <p:spPr>
            <a:xfrm rot="8716293">
              <a:off x="149384" y="3435494"/>
              <a:ext cx="103436" cy="76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040" y="21600"/>
                  </a:moveTo>
                  <a:lnTo>
                    <a:pt x="9040" y="4605"/>
                  </a:lnTo>
                  <a:lnTo>
                    <a:pt x="0" y="4605"/>
                  </a:lnTo>
                  <a:lnTo>
                    <a:pt x="0" y="639"/>
                  </a:lnTo>
                  <a:cubicBezTo>
                    <a:pt x="6851" y="1023"/>
                    <a:pt x="13988" y="256"/>
                    <a:pt x="21600" y="0"/>
                  </a:cubicBezTo>
                  <a:lnTo>
                    <a:pt x="21600" y="1187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04" name="Forme libre : forme 934"/>
            <p:cNvSpPr/>
            <p:nvPr/>
          </p:nvSpPr>
          <p:spPr>
            <a:xfrm rot="7484127">
              <a:off x="212702" y="349746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05" name="Forme libre : forme 935"/>
            <p:cNvSpPr/>
            <p:nvPr/>
          </p:nvSpPr>
          <p:spPr>
            <a:xfrm rot="13089394">
              <a:off x="320759" y="3459544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06" name="Forme libre : forme 936"/>
            <p:cNvSpPr/>
            <p:nvPr/>
          </p:nvSpPr>
          <p:spPr>
            <a:xfrm rot="8716293">
              <a:off x="502377" y="3271556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07" name="Forme libre : forme 937"/>
            <p:cNvSpPr/>
            <p:nvPr/>
          </p:nvSpPr>
          <p:spPr>
            <a:xfrm rot="8716293">
              <a:off x="446847" y="3163382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08" name="Forme libre : forme 938"/>
            <p:cNvSpPr/>
            <p:nvPr/>
          </p:nvSpPr>
          <p:spPr>
            <a:xfrm rot="8716293">
              <a:off x="207936" y="319596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09" name="Forme libre : forme 939"/>
            <p:cNvSpPr/>
            <p:nvPr/>
          </p:nvSpPr>
          <p:spPr>
            <a:xfrm rot="8716293">
              <a:off x="381053" y="3034360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10" name="Forme libre : forme 940"/>
            <p:cNvSpPr/>
            <p:nvPr/>
          </p:nvSpPr>
          <p:spPr>
            <a:xfrm rot="8716293">
              <a:off x="96054" y="4178337"/>
              <a:ext cx="142169" cy="1310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21600"/>
                  </a:moveTo>
                  <a:lnTo>
                    <a:pt x="12323" y="11488"/>
                  </a:lnTo>
                  <a:cubicBezTo>
                    <a:pt x="12323" y="11263"/>
                    <a:pt x="12323" y="11037"/>
                    <a:pt x="12323" y="10812"/>
                  </a:cubicBezTo>
                  <a:cubicBezTo>
                    <a:pt x="12115" y="9160"/>
                    <a:pt x="10731" y="8034"/>
                    <a:pt x="9208" y="8259"/>
                  </a:cubicBezTo>
                  <a:lnTo>
                    <a:pt x="0" y="82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2628"/>
                    <a:pt x="21600" y="8259"/>
                  </a:cubicBezTo>
                  <a:lnTo>
                    <a:pt x="21600" y="9436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11" name="Forme libre : forme 941"/>
            <p:cNvSpPr/>
            <p:nvPr/>
          </p:nvSpPr>
          <p:spPr>
            <a:xfrm rot="8716293">
              <a:off x="155408" y="4111512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12" name="Forme libre : forme 942"/>
            <p:cNvSpPr/>
            <p:nvPr/>
          </p:nvSpPr>
          <p:spPr>
            <a:xfrm rot="8716293">
              <a:off x="108447" y="4028683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13" name="Forme libre : forme 943"/>
            <p:cNvSpPr/>
            <p:nvPr/>
          </p:nvSpPr>
          <p:spPr>
            <a:xfrm rot="8716293">
              <a:off x="78318" y="4328924"/>
              <a:ext cx="103436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040" y="21600"/>
                  </a:moveTo>
                  <a:lnTo>
                    <a:pt x="9040" y="3731"/>
                  </a:lnTo>
                  <a:lnTo>
                    <a:pt x="0" y="3731"/>
                  </a:lnTo>
                  <a:lnTo>
                    <a:pt x="0" y="518"/>
                  </a:lnTo>
                  <a:cubicBezTo>
                    <a:pt x="6851" y="829"/>
                    <a:pt x="13988" y="207"/>
                    <a:pt x="21600" y="0"/>
                  </a:cubicBezTo>
                  <a:lnTo>
                    <a:pt x="21600" y="506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14" name="Forme libre : forme 944"/>
            <p:cNvSpPr/>
            <p:nvPr/>
          </p:nvSpPr>
          <p:spPr>
            <a:xfrm rot="8716293">
              <a:off x="356299" y="383590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15" name="Forme libre : forme 945"/>
            <p:cNvSpPr/>
            <p:nvPr/>
          </p:nvSpPr>
          <p:spPr>
            <a:xfrm rot="8716293">
              <a:off x="444507" y="3861360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16" name="Forme libre : forme 946"/>
            <p:cNvSpPr/>
            <p:nvPr/>
          </p:nvSpPr>
          <p:spPr>
            <a:xfrm rot="8716293">
              <a:off x="240640" y="392187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17" name="Forme libre : forme 947"/>
            <p:cNvSpPr/>
            <p:nvPr/>
          </p:nvSpPr>
          <p:spPr>
            <a:xfrm rot="8716293">
              <a:off x="115482" y="371543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18" name="Forme libre : forme 948"/>
            <p:cNvSpPr/>
            <p:nvPr/>
          </p:nvSpPr>
          <p:spPr>
            <a:xfrm rot="8716293">
              <a:off x="332038" y="3965636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19" name="Forme libre : forme 949"/>
            <p:cNvSpPr/>
            <p:nvPr/>
          </p:nvSpPr>
          <p:spPr>
            <a:xfrm rot="8716293">
              <a:off x="132112" y="3831449"/>
              <a:ext cx="38931" cy="445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3" y="21600"/>
                  </a:moveTo>
                  <a:lnTo>
                    <a:pt x="0" y="19046"/>
                  </a:lnTo>
                  <a:lnTo>
                    <a:pt x="0" y="18753"/>
                  </a:lnTo>
                  <a:cubicBezTo>
                    <a:pt x="0" y="13772"/>
                    <a:pt x="2345" y="9084"/>
                    <a:pt x="6365" y="5567"/>
                  </a:cubicBezTo>
                  <a:cubicBezTo>
                    <a:pt x="10384" y="2051"/>
                    <a:pt x="15744" y="0"/>
                    <a:pt x="21438" y="0"/>
                  </a:cubicBezTo>
                  <a:lnTo>
                    <a:pt x="21600" y="6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20" name="Forme libre : forme 950"/>
            <p:cNvSpPr/>
            <p:nvPr/>
          </p:nvSpPr>
          <p:spPr>
            <a:xfrm rot="7484127">
              <a:off x="435869" y="4157163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21" name="Forme libre : forme 951"/>
            <p:cNvSpPr/>
            <p:nvPr/>
          </p:nvSpPr>
          <p:spPr>
            <a:xfrm rot="13089394">
              <a:off x="543926" y="4119243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22" name="Forme libre : forme 952"/>
            <p:cNvSpPr/>
            <p:nvPr/>
          </p:nvSpPr>
          <p:spPr>
            <a:xfrm rot="8716293">
              <a:off x="725544" y="3931255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23" name="Forme libre : forme 953"/>
            <p:cNvSpPr/>
            <p:nvPr/>
          </p:nvSpPr>
          <p:spPr>
            <a:xfrm rot="8716293">
              <a:off x="670014" y="3823081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24" name="Forme libre : forme 954"/>
            <p:cNvSpPr/>
            <p:nvPr/>
          </p:nvSpPr>
          <p:spPr>
            <a:xfrm rot="8716293">
              <a:off x="431103" y="385566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25" name="Forme libre : forme 955"/>
            <p:cNvSpPr/>
            <p:nvPr/>
          </p:nvSpPr>
          <p:spPr>
            <a:xfrm rot="8716293">
              <a:off x="604220" y="3694060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26" name="Forme libre : forme 956"/>
            <p:cNvSpPr/>
            <p:nvPr/>
          </p:nvSpPr>
          <p:spPr>
            <a:xfrm rot="8716293">
              <a:off x="22218" y="5093061"/>
              <a:ext cx="61129" cy="44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8682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27" name="Forme libre : forme 957"/>
            <p:cNvSpPr/>
            <p:nvPr/>
          </p:nvSpPr>
          <p:spPr>
            <a:xfrm rot="8716293">
              <a:off x="62346" y="5029139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70" y="21600"/>
                  </a:move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lnTo>
                    <a:pt x="18877" y="154"/>
                  </a:lnTo>
                  <a:lnTo>
                    <a:pt x="21010" y="2199"/>
                  </a:lnTo>
                  <a:lnTo>
                    <a:pt x="21600" y="5275"/>
                  </a:lnTo>
                  <a:cubicBezTo>
                    <a:pt x="21445" y="7770"/>
                    <a:pt x="20260" y="9838"/>
                    <a:pt x="18610" y="10836"/>
                  </a:cubicBezTo>
                  <a:lnTo>
                    <a:pt x="18662" y="10836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28" name="Forme libre : forme 958"/>
            <p:cNvSpPr/>
            <p:nvPr/>
          </p:nvSpPr>
          <p:spPr>
            <a:xfrm rot="8716293">
              <a:off x="22066" y="4924175"/>
              <a:ext cx="103264" cy="109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656" y="19912"/>
                  </a:moveTo>
                  <a:cubicBezTo>
                    <a:pt x="1347" y="17740"/>
                    <a:pt x="0" y="14843"/>
                    <a:pt x="0" y="11766"/>
                  </a:cubicBezTo>
                  <a:lnTo>
                    <a:pt x="0" y="11585"/>
                  </a:lnTo>
                  <a:cubicBezTo>
                    <a:pt x="0" y="8508"/>
                    <a:pt x="1347" y="5612"/>
                    <a:pt x="3656" y="3439"/>
                  </a:cubicBezTo>
                  <a:cubicBezTo>
                    <a:pt x="5965" y="1267"/>
                    <a:pt x="9043" y="0"/>
                    <a:pt x="12314" y="0"/>
                  </a:cubicBezTo>
                  <a:cubicBezTo>
                    <a:pt x="15585" y="0"/>
                    <a:pt x="18663" y="1267"/>
                    <a:pt x="20972" y="3440"/>
                  </a:cubicBezTo>
                  <a:lnTo>
                    <a:pt x="21600" y="4308"/>
                  </a:lnTo>
                  <a:lnTo>
                    <a:pt x="6397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29" name="Forme libre : forme 959"/>
            <p:cNvSpPr/>
            <p:nvPr/>
          </p:nvSpPr>
          <p:spPr>
            <a:xfrm rot="8716293">
              <a:off x="288069" y="5133700"/>
              <a:ext cx="199937" cy="1621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0" extrusionOk="0">
                  <a:moveTo>
                    <a:pt x="2733" y="17487"/>
                  </a:moveTo>
                  <a:cubicBezTo>
                    <a:pt x="572" y="14927"/>
                    <a:pt x="0" y="10504"/>
                    <a:pt x="0" y="4141"/>
                  </a:cubicBezTo>
                  <a:lnTo>
                    <a:pt x="0" y="0"/>
                  </a:lnTo>
                  <a:lnTo>
                    <a:pt x="9962" y="8430"/>
                  </a:lnTo>
                  <a:lnTo>
                    <a:pt x="10106" y="9650"/>
                  </a:lnTo>
                  <a:cubicBezTo>
                    <a:pt x="10615" y="11357"/>
                    <a:pt x="11521" y="12638"/>
                    <a:pt x="12800" y="13491"/>
                  </a:cubicBezTo>
                  <a:lnTo>
                    <a:pt x="17333" y="14667"/>
                  </a:lnTo>
                  <a:lnTo>
                    <a:pt x="21600" y="18278"/>
                  </a:lnTo>
                  <a:lnTo>
                    <a:pt x="20427" y="18904"/>
                  </a:lnTo>
                  <a:cubicBezTo>
                    <a:pt x="16717" y="20455"/>
                    <a:pt x="13189" y="21173"/>
                    <a:pt x="10551" y="21367"/>
                  </a:cubicBezTo>
                  <a:cubicBezTo>
                    <a:pt x="7627" y="21600"/>
                    <a:pt x="4767" y="20048"/>
                    <a:pt x="2733" y="17487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30" name="Forme libre : forme 960"/>
            <p:cNvSpPr/>
            <p:nvPr/>
          </p:nvSpPr>
          <p:spPr>
            <a:xfrm rot="8716293">
              <a:off x="767190" y="5190026"/>
              <a:ext cx="48755" cy="530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1375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31" name="Forme libre : forme 961"/>
            <p:cNvSpPr/>
            <p:nvPr/>
          </p:nvSpPr>
          <p:spPr>
            <a:xfrm rot="8716293">
              <a:off x="979883" y="5167293"/>
              <a:ext cx="59108" cy="812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10889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32" name="Forme libre : forme 962"/>
            <p:cNvSpPr/>
            <p:nvPr/>
          </p:nvSpPr>
          <p:spPr>
            <a:xfrm rot="8716293">
              <a:off x="559845" y="5033724"/>
              <a:ext cx="20293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55" y="21600"/>
                  </a:moveTo>
                  <a:lnTo>
                    <a:pt x="5093" y="12806"/>
                  </a:lnTo>
                  <a:lnTo>
                    <a:pt x="7427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13105" y="0"/>
                  </a:lnTo>
                  <a:lnTo>
                    <a:pt x="21600" y="6101"/>
                  </a:lnTo>
                  <a:lnTo>
                    <a:pt x="14801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33" name="Forme libre : forme 963"/>
            <p:cNvSpPr/>
            <p:nvPr/>
          </p:nvSpPr>
          <p:spPr>
            <a:xfrm rot="8716293">
              <a:off x="531518" y="5131027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34" name="Forme libre : forme 964"/>
            <p:cNvSpPr/>
            <p:nvPr/>
          </p:nvSpPr>
          <p:spPr>
            <a:xfrm rot="8716293">
              <a:off x="1307452" y="5206538"/>
              <a:ext cx="28969" cy="211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209" y="21600"/>
                  </a:moveTo>
                  <a:lnTo>
                    <a:pt x="0" y="11717"/>
                  </a:lnTo>
                  <a:lnTo>
                    <a:pt x="9089" y="0"/>
                  </a:lnTo>
                  <a:lnTo>
                    <a:pt x="21600" y="1188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35" name="Forme libre : forme 965"/>
            <p:cNvSpPr/>
            <p:nvPr/>
          </p:nvSpPr>
          <p:spPr>
            <a:xfrm rot="8716293">
              <a:off x="1113817" y="5141548"/>
              <a:ext cx="113692" cy="106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321" y="18241"/>
                  </a:moveTo>
                  <a:cubicBezTo>
                    <a:pt x="1224" y="16002"/>
                    <a:pt x="0" y="13016"/>
                    <a:pt x="0" y="9844"/>
                  </a:cubicBezTo>
                  <a:lnTo>
                    <a:pt x="0" y="9657"/>
                  </a:lnTo>
                  <a:cubicBezTo>
                    <a:pt x="0" y="6485"/>
                    <a:pt x="1223" y="3499"/>
                    <a:pt x="3320" y="1260"/>
                  </a:cubicBezTo>
                  <a:lnTo>
                    <a:pt x="6115" y="0"/>
                  </a:lnTo>
                  <a:lnTo>
                    <a:pt x="21600" y="11461"/>
                  </a:lnTo>
                  <a:lnTo>
                    <a:pt x="19049" y="18054"/>
                  </a:lnTo>
                  <a:cubicBezTo>
                    <a:pt x="16952" y="20294"/>
                    <a:pt x="14155" y="21600"/>
                    <a:pt x="11184" y="21600"/>
                  </a:cubicBezTo>
                  <a:cubicBezTo>
                    <a:pt x="8214" y="21600"/>
                    <a:pt x="5418" y="20480"/>
                    <a:pt x="3321" y="18241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36" name="Forme libre : forme 966"/>
            <p:cNvSpPr/>
            <p:nvPr/>
          </p:nvSpPr>
          <p:spPr>
            <a:xfrm rot="8716293">
              <a:off x="874260" y="5174329"/>
              <a:ext cx="58212" cy="569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213" y="18491"/>
                  </a:moveTo>
                  <a:cubicBezTo>
                    <a:pt x="1184" y="16420"/>
                    <a:pt x="0" y="13656"/>
                    <a:pt x="0" y="10721"/>
                  </a:cubicBezTo>
                  <a:lnTo>
                    <a:pt x="0" y="10548"/>
                  </a:lnTo>
                  <a:cubicBezTo>
                    <a:pt x="0" y="7613"/>
                    <a:pt x="1184" y="4850"/>
                    <a:pt x="3213" y="2777"/>
                  </a:cubicBezTo>
                  <a:lnTo>
                    <a:pt x="9653" y="0"/>
                  </a:lnTo>
                  <a:lnTo>
                    <a:pt x="20424" y="7625"/>
                  </a:lnTo>
                  <a:lnTo>
                    <a:pt x="21600" y="10483"/>
                  </a:lnTo>
                  <a:cubicBezTo>
                    <a:pt x="21600" y="13311"/>
                    <a:pt x="20543" y="16160"/>
                    <a:pt x="18430" y="18319"/>
                  </a:cubicBezTo>
                  <a:cubicBezTo>
                    <a:pt x="16401" y="20391"/>
                    <a:pt x="13695" y="21600"/>
                    <a:pt x="10821" y="21600"/>
                  </a:cubicBezTo>
                  <a:cubicBezTo>
                    <a:pt x="7947" y="21600"/>
                    <a:pt x="5242" y="20564"/>
                    <a:pt x="3213" y="18491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37" name="Forme libre : forme 967"/>
            <p:cNvSpPr/>
            <p:nvPr/>
          </p:nvSpPr>
          <p:spPr>
            <a:xfrm rot="8716293">
              <a:off x="1047754" y="5012611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38" name="Forme libre : forme 968"/>
            <p:cNvSpPr/>
            <p:nvPr/>
          </p:nvSpPr>
          <p:spPr>
            <a:xfrm rot="8716293">
              <a:off x="481490" y="2280441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39" name="Forme libre : forme 969"/>
            <p:cNvSpPr/>
            <p:nvPr/>
          </p:nvSpPr>
          <p:spPr>
            <a:xfrm rot="8716293">
              <a:off x="569699" y="2305895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40" name="Forme libre : forme 970"/>
            <p:cNvSpPr/>
            <p:nvPr/>
          </p:nvSpPr>
          <p:spPr>
            <a:xfrm rot="8716293">
              <a:off x="522738" y="2223066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41" name="Forme libre : forme 971"/>
            <p:cNvSpPr/>
            <p:nvPr/>
          </p:nvSpPr>
          <p:spPr>
            <a:xfrm rot="8716293">
              <a:off x="365832" y="236641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42" name="Forme libre : forme 972"/>
            <p:cNvSpPr/>
            <p:nvPr/>
          </p:nvSpPr>
          <p:spPr>
            <a:xfrm rot="8716293">
              <a:off x="240673" y="2159968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43" name="Forme libre : forme 973"/>
            <p:cNvSpPr/>
            <p:nvPr/>
          </p:nvSpPr>
          <p:spPr>
            <a:xfrm rot="8716293">
              <a:off x="356575" y="1978968"/>
              <a:ext cx="151620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3" extrusionOk="0">
                  <a:moveTo>
                    <a:pt x="3604" y="19689"/>
                  </a:moveTo>
                  <a:cubicBezTo>
                    <a:pt x="754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11148" y="0"/>
                  </a:lnTo>
                  <a:lnTo>
                    <a:pt x="11315" y="10061"/>
                  </a:lnTo>
                  <a:cubicBezTo>
                    <a:pt x="11064" y="12080"/>
                    <a:pt x="11818" y="14136"/>
                    <a:pt x="13327" y="16047"/>
                  </a:cubicBezTo>
                  <a:cubicBezTo>
                    <a:pt x="13997" y="16840"/>
                    <a:pt x="15192" y="17435"/>
                    <a:pt x="16879" y="17832"/>
                  </a:cubicBezTo>
                  <a:lnTo>
                    <a:pt x="21600" y="18264"/>
                  </a:lnTo>
                  <a:lnTo>
                    <a:pt x="15573" y="21399"/>
                  </a:lnTo>
                  <a:lnTo>
                    <a:pt x="13914" y="21492"/>
                  </a:lnTo>
                  <a:cubicBezTo>
                    <a:pt x="10058" y="21600"/>
                    <a:pt x="6286" y="20879"/>
                    <a:pt x="3604" y="1968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44" name="Forme libre : forme 974"/>
            <p:cNvSpPr/>
            <p:nvPr/>
          </p:nvSpPr>
          <p:spPr>
            <a:xfrm rot="8716293">
              <a:off x="457230" y="2410171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45" name="Forme libre : forme 975"/>
            <p:cNvSpPr/>
            <p:nvPr/>
          </p:nvSpPr>
          <p:spPr>
            <a:xfrm rot="8716293">
              <a:off x="770590" y="2030289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46" name="Forme libre : forme 976"/>
            <p:cNvSpPr/>
            <p:nvPr/>
          </p:nvSpPr>
          <p:spPr>
            <a:xfrm rot="8716293">
              <a:off x="858798" y="2055743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47" name="Forme libre : forme 977"/>
            <p:cNvSpPr/>
            <p:nvPr/>
          </p:nvSpPr>
          <p:spPr>
            <a:xfrm rot="8716293">
              <a:off x="654931" y="211625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48" name="Forme libre : forme 978"/>
            <p:cNvSpPr/>
            <p:nvPr/>
          </p:nvSpPr>
          <p:spPr>
            <a:xfrm rot="8716293">
              <a:off x="529773" y="1909816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49" name="Forme libre : forme 979"/>
            <p:cNvSpPr/>
            <p:nvPr/>
          </p:nvSpPr>
          <p:spPr>
            <a:xfrm rot="8716293">
              <a:off x="746329" y="2160019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50" name="Forme libre : forme 980"/>
            <p:cNvSpPr/>
            <p:nvPr/>
          </p:nvSpPr>
          <p:spPr>
            <a:xfrm rot="8716293">
              <a:off x="502274" y="2006859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51" name="Forme libre : forme 981"/>
            <p:cNvSpPr/>
            <p:nvPr/>
          </p:nvSpPr>
          <p:spPr>
            <a:xfrm rot="7484127">
              <a:off x="850160" y="2351546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52" name="Forme libre : forme 982"/>
            <p:cNvSpPr/>
            <p:nvPr/>
          </p:nvSpPr>
          <p:spPr>
            <a:xfrm rot="13089394">
              <a:off x="958217" y="2313626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53" name="Forme libre : forme 983"/>
            <p:cNvSpPr/>
            <p:nvPr/>
          </p:nvSpPr>
          <p:spPr>
            <a:xfrm rot="8716293">
              <a:off x="1139834" y="2125638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54" name="Forme libre : forme 984"/>
            <p:cNvSpPr/>
            <p:nvPr/>
          </p:nvSpPr>
          <p:spPr>
            <a:xfrm rot="8716293">
              <a:off x="1084306" y="2017464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55" name="Forme libre : forme 985"/>
            <p:cNvSpPr/>
            <p:nvPr/>
          </p:nvSpPr>
          <p:spPr>
            <a:xfrm rot="8716293">
              <a:off x="845394" y="205004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56" name="Forme libre : forme 986"/>
            <p:cNvSpPr/>
            <p:nvPr/>
          </p:nvSpPr>
          <p:spPr>
            <a:xfrm rot="8716293">
              <a:off x="1018511" y="1888443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57" name="Forme libre : forme 987"/>
            <p:cNvSpPr/>
            <p:nvPr/>
          </p:nvSpPr>
          <p:spPr>
            <a:xfrm rot="8716293">
              <a:off x="704658" y="2940140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58" name="Forme libre : forme 988"/>
            <p:cNvSpPr/>
            <p:nvPr/>
          </p:nvSpPr>
          <p:spPr>
            <a:xfrm rot="8716293">
              <a:off x="792866" y="2965594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59" name="Forme libre : forme 989"/>
            <p:cNvSpPr/>
            <p:nvPr/>
          </p:nvSpPr>
          <p:spPr>
            <a:xfrm rot="8716293">
              <a:off x="745905" y="2882765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60" name="Forme libre : forme 990"/>
            <p:cNvSpPr/>
            <p:nvPr/>
          </p:nvSpPr>
          <p:spPr>
            <a:xfrm rot="8716293">
              <a:off x="588999" y="302611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61" name="Forme libre : forme 991"/>
            <p:cNvSpPr/>
            <p:nvPr/>
          </p:nvSpPr>
          <p:spPr>
            <a:xfrm rot="8716293">
              <a:off x="463840" y="2819667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62" name="Forme libre : forme 992"/>
            <p:cNvSpPr/>
            <p:nvPr/>
          </p:nvSpPr>
          <p:spPr>
            <a:xfrm rot="8716293">
              <a:off x="453100" y="2678267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63" name="Forme libre : forme 993"/>
            <p:cNvSpPr/>
            <p:nvPr/>
          </p:nvSpPr>
          <p:spPr>
            <a:xfrm rot="8716293">
              <a:off x="680397" y="3069870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64" name="Forme libre : forme 994"/>
            <p:cNvSpPr/>
            <p:nvPr/>
          </p:nvSpPr>
          <p:spPr>
            <a:xfrm rot="8716293">
              <a:off x="993757" y="268998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65" name="Forme libre : forme 995"/>
            <p:cNvSpPr/>
            <p:nvPr/>
          </p:nvSpPr>
          <p:spPr>
            <a:xfrm rot="8716293">
              <a:off x="1081965" y="2715442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66" name="Forme libre : forme 996"/>
            <p:cNvSpPr/>
            <p:nvPr/>
          </p:nvSpPr>
          <p:spPr>
            <a:xfrm rot="8716293">
              <a:off x="878098" y="277595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67" name="Forme libre : forme 997"/>
            <p:cNvSpPr/>
            <p:nvPr/>
          </p:nvSpPr>
          <p:spPr>
            <a:xfrm rot="8716293">
              <a:off x="752940" y="2569515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68" name="Forme libre : forme 998"/>
            <p:cNvSpPr/>
            <p:nvPr/>
          </p:nvSpPr>
          <p:spPr>
            <a:xfrm rot="8716293">
              <a:off x="969496" y="2819718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69" name="Forme libre : forme 999"/>
            <p:cNvSpPr/>
            <p:nvPr/>
          </p:nvSpPr>
          <p:spPr>
            <a:xfrm rot="8716293">
              <a:off x="725441" y="2666558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70" name="Forme libre : forme 1000"/>
            <p:cNvSpPr/>
            <p:nvPr/>
          </p:nvSpPr>
          <p:spPr>
            <a:xfrm rot="7484127">
              <a:off x="1073327" y="3011245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71" name="Forme libre : forme 1001"/>
            <p:cNvSpPr/>
            <p:nvPr/>
          </p:nvSpPr>
          <p:spPr>
            <a:xfrm rot="13089394">
              <a:off x="1181384" y="2973325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72" name="Forme libre : forme 1002"/>
            <p:cNvSpPr/>
            <p:nvPr/>
          </p:nvSpPr>
          <p:spPr>
            <a:xfrm rot="8716293">
              <a:off x="1363002" y="2785337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73" name="Forme libre : forme 1003"/>
            <p:cNvSpPr/>
            <p:nvPr/>
          </p:nvSpPr>
          <p:spPr>
            <a:xfrm rot="8716293">
              <a:off x="1307473" y="2677163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74" name="Forme libre : forme 1004"/>
            <p:cNvSpPr/>
            <p:nvPr/>
          </p:nvSpPr>
          <p:spPr>
            <a:xfrm rot="8716293">
              <a:off x="1068561" y="270974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75" name="Forme libre : forme 1005"/>
            <p:cNvSpPr/>
            <p:nvPr/>
          </p:nvSpPr>
          <p:spPr>
            <a:xfrm rot="8716293">
              <a:off x="1241678" y="2548142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76" name="Forme libre : forme 1006"/>
            <p:cNvSpPr/>
            <p:nvPr/>
          </p:nvSpPr>
          <p:spPr>
            <a:xfrm rot="8716293">
              <a:off x="1368013" y="4919209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77" name="Forme libre : forme 1007"/>
            <p:cNvSpPr/>
            <p:nvPr/>
          </p:nvSpPr>
          <p:spPr>
            <a:xfrm rot="8716293">
              <a:off x="1456221" y="4944663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78" name="Forme libre : forme 1008"/>
            <p:cNvSpPr/>
            <p:nvPr/>
          </p:nvSpPr>
          <p:spPr>
            <a:xfrm rot="8716293">
              <a:off x="1409260" y="4861834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79" name="Forme libre : forme 1009"/>
            <p:cNvSpPr/>
            <p:nvPr/>
          </p:nvSpPr>
          <p:spPr>
            <a:xfrm rot="8716293">
              <a:off x="1252354" y="500517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80" name="Forme libre : forme 1010"/>
            <p:cNvSpPr/>
            <p:nvPr/>
          </p:nvSpPr>
          <p:spPr>
            <a:xfrm rot="8716293">
              <a:off x="1127195" y="4798736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81" name="Forme libre : forme 1011"/>
            <p:cNvSpPr/>
            <p:nvPr/>
          </p:nvSpPr>
          <p:spPr>
            <a:xfrm rot="8716293">
              <a:off x="1116455" y="4657337"/>
              <a:ext cx="290645" cy="3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82" name="Forme libre : forme 1012"/>
            <p:cNvSpPr/>
            <p:nvPr/>
          </p:nvSpPr>
          <p:spPr>
            <a:xfrm rot="8716293">
              <a:off x="1343181" y="5049118"/>
              <a:ext cx="103436" cy="2171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432"/>
                  </a:moveTo>
                  <a:lnTo>
                    <a:pt x="0" y="27"/>
                  </a:lnTo>
                  <a:lnTo>
                    <a:pt x="2570" y="0"/>
                  </a:lnTo>
                  <a:lnTo>
                    <a:pt x="6907" y="1432"/>
                  </a:lnTo>
                  <a:close/>
                  <a:moveTo>
                    <a:pt x="21600" y="21600"/>
                  </a:moveTo>
                  <a:lnTo>
                    <a:pt x="9040" y="15844"/>
                  </a:lnTo>
                  <a:lnTo>
                    <a:pt x="9040" y="2136"/>
                  </a:lnTo>
                  <a:lnTo>
                    <a:pt x="21600" y="628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83" name="Forme libre : forme 1013"/>
            <p:cNvSpPr/>
            <p:nvPr/>
          </p:nvSpPr>
          <p:spPr>
            <a:xfrm rot="8716293">
              <a:off x="1657112" y="466905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84" name="Forme libre : forme 1014"/>
            <p:cNvSpPr/>
            <p:nvPr/>
          </p:nvSpPr>
          <p:spPr>
            <a:xfrm rot="8716293">
              <a:off x="1745320" y="4694511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85" name="Forme libre : forme 1015"/>
            <p:cNvSpPr/>
            <p:nvPr/>
          </p:nvSpPr>
          <p:spPr>
            <a:xfrm rot="8716293">
              <a:off x="1541453" y="475502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86" name="Forme libre : forme 1016"/>
            <p:cNvSpPr/>
            <p:nvPr/>
          </p:nvSpPr>
          <p:spPr>
            <a:xfrm rot="8716293">
              <a:off x="1416295" y="4548584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87" name="Forme libre : forme 1017"/>
            <p:cNvSpPr/>
            <p:nvPr/>
          </p:nvSpPr>
          <p:spPr>
            <a:xfrm rot="8716293">
              <a:off x="1632851" y="4798787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88" name="Forme libre : forme 1018"/>
            <p:cNvSpPr/>
            <p:nvPr/>
          </p:nvSpPr>
          <p:spPr>
            <a:xfrm rot="8716293">
              <a:off x="1388797" y="4645627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89" name="Forme libre : forme 1019"/>
            <p:cNvSpPr/>
            <p:nvPr/>
          </p:nvSpPr>
          <p:spPr>
            <a:xfrm rot="7484128">
              <a:off x="1736683" y="4990313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12" y="21600"/>
                  </a:move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21171" y="0"/>
                  </a:lnTo>
                  <a:lnTo>
                    <a:pt x="21600" y="643"/>
                  </a:lnTo>
                  <a:lnTo>
                    <a:pt x="21600" y="6101"/>
                  </a:lnTo>
                  <a:lnTo>
                    <a:pt x="14735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90" name="Forme libre : forme 1020"/>
            <p:cNvSpPr/>
            <p:nvPr/>
          </p:nvSpPr>
          <p:spPr>
            <a:xfrm rot="13089394">
              <a:off x="1868431" y="4960586"/>
              <a:ext cx="272585" cy="252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3" extrusionOk="0">
                  <a:moveTo>
                    <a:pt x="21600" y="15449"/>
                  </a:moveTo>
                  <a:cubicBezTo>
                    <a:pt x="16965" y="19722"/>
                    <a:pt x="10887" y="21224"/>
                    <a:pt x="7258" y="21459"/>
                  </a:cubicBezTo>
                  <a:cubicBezTo>
                    <a:pt x="5247" y="21600"/>
                    <a:pt x="3279" y="20661"/>
                    <a:pt x="1880" y="19111"/>
                  </a:cubicBezTo>
                  <a:cubicBezTo>
                    <a:pt x="394" y="17562"/>
                    <a:pt x="0" y="14885"/>
                    <a:pt x="0" y="11035"/>
                  </a:cubicBezTo>
                  <a:lnTo>
                    <a:pt x="0" y="4944"/>
                  </a:lnTo>
                  <a:lnTo>
                    <a:pt x="5859" y="0"/>
                  </a:lnTo>
                  <a:lnTo>
                    <a:pt x="5903" y="6574"/>
                  </a:lnTo>
                  <a:cubicBezTo>
                    <a:pt x="5772" y="9204"/>
                    <a:pt x="6165" y="11880"/>
                    <a:pt x="6952" y="14369"/>
                  </a:cubicBezTo>
                  <a:cubicBezTo>
                    <a:pt x="7652" y="16435"/>
                    <a:pt x="9444" y="17468"/>
                    <a:pt x="12199" y="17468"/>
                  </a:cubicBezTo>
                  <a:cubicBezTo>
                    <a:pt x="13555" y="17421"/>
                    <a:pt x="14866" y="17139"/>
                    <a:pt x="16134" y="16717"/>
                  </a:cubicBezTo>
                  <a:cubicBezTo>
                    <a:pt x="17971" y="16106"/>
                    <a:pt x="19764" y="15308"/>
                    <a:pt x="21513" y="14369"/>
                  </a:cubicBezTo>
                  <a:cubicBezTo>
                    <a:pt x="21556" y="14557"/>
                    <a:pt x="21600" y="14791"/>
                    <a:pt x="21600" y="1497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91" name="Forme libre : forme 1021"/>
            <p:cNvSpPr/>
            <p:nvPr/>
          </p:nvSpPr>
          <p:spPr>
            <a:xfrm rot="8716293">
              <a:off x="2026357" y="4764406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92" name="Forme libre : forme 1022"/>
            <p:cNvSpPr/>
            <p:nvPr/>
          </p:nvSpPr>
          <p:spPr>
            <a:xfrm rot="8716293">
              <a:off x="1970827" y="4656232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93" name="Forme libre : forme 1023"/>
            <p:cNvSpPr/>
            <p:nvPr/>
          </p:nvSpPr>
          <p:spPr>
            <a:xfrm rot="8716293">
              <a:off x="1731916" y="468881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94" name="Forme libre : forme 1024"/>
            <p:cNvSpPr/>
            <p:nvPr/>
          </p:nvSpPr>
          <p:spPr>
            <a:xfrm rot="8716293">
              <a:off x="1905033" y="4527211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95" name="Forme libre : forme 1025"/>
            <p:cNvSpPr/>
            <p:nvPr/>
          </p:nvSpPr>
          <p:spPr>
            <a:xfrm rot="8716293">
              <a:off x="923328" y="359853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96" name="Forme libre : forme 1026"/>
            <p:cNvSpPr/>
            <p:nvPr/>
          </p:nvSpPr>
          <p:spPr>
            <a:xfrm rot="8716293">
              <a:off x="1011536" y="3623990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97" name="Forme libre : forme 1027"/>
            <p:cNvSpPr/>
            <p:nvPr/>
          </p:nvSpPr>
          <p:spPr>
            <a:xfrm rot="8716293">
              <a:off x="964575" y="3541161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98" name="Forme libre : forme 1028"/>
            <p:cNvSpPr/>
            <p:nvPr/>
          </p:nvSpPr>
          <p:spPr>
            <a:xfrm rot="8716293">
              <a:off x="807669" y="368450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99" name="Forme libre : forme 1029"/>
            <p:cNvSpPr/>
            <p:nvPr/>
          </p:nvSpPr>
          <p:spPr>
            <a:xfrm rot="8716293">
              <a:off x="682510" y="347806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00" name="Forme libre : forme 1030"/>
            <p:cNvSpPr/>
            <p:nvPr/>
          </p:nvSpPr>
          <p:spPr>
            <a:xfrm rot="8716293">
              <a:off x="671770" y="3336663"/>
              <a:ext cx="290645" cy="3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01" name="Forme libre : forme 1031"/>
            <p:cNvSpPr/>
            <p:nvPr/>
          </p:nvSpPr>
          <p:spPr>
            <a:xfrm rot="8716293">
              <a:off x="899067" y="3728266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02" name="Forme libre : forme 1032"/>
            <p:cNvSpPr/>
            <p:nvPr/>
          </p:nvSpPr>
          <p:spPr>
            <a:xfrm rot="8716293">
              <a:off x="1212427" y="334838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03" name="Forme libre : forme 1033"/>
            <p:cNvSpPr/>
            <p:nvPr/>
          </p:nvSpPr>
          <p:spPr>
            <a:xfrm rot="8716293">
              <a:off x="1300635" y="3373838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04" name="Forme libre : forme 1034"/>
            <p:cNvSpPr/>
            <p:nvPr/>
          </p:nvSpPr>
          <p:spPr>
            <a:xfrm rot="8716293">
              <a:off x="1096768" y="343435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05" name="Forme libre : forme 1035"/>
            <p:cNvSpPr/>
            <p:nvPr/>
          </p:nvSpPr>
          <p:spPr>
            <a:xfrm rot="8716293">
              <a:off x="971610" y="3227911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06" name="Forme libre : forme 1036"/>
            <p:cNvSpPr/>
            <p:nvPr/>
          </p:nvSpPr>
          <p:spPr>
            <a:xfrm rot="8716293">
              <a:off x="1188166" y="3478114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07" name="Forme libre : forme 1037"/>
            <p:cNvSpPr/>
            <p:nvPr/>
          </p:nvSpPr>
          <p:spPr>
            <a:xfrm rot="8716293">
              <a:off x="944112" y="3324954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08" name="Forme libre : forme 1038"/>
            <p:cNvSpPr/>
            <p:nvPr/>
          </p:nvSpPr>
          <p:spPr>
            <a:xfrm rot="7484127">
              <a:off x="1291997" y="3669641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09" name="Forme libre : forme 1039"/>
            <p:cNvSpPr/>
            <p:nvPr/>
          </p:nvSpPr>
          <p:spPr>
            <a:xfrm rot="13089394">
              <a:off x="1400054" y="3631720"/>
              <a:ext cx="272585" cy="329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10" name="Forme libre : forme 1040"/>
            <p:cNvSpPr/>
            <p:nvPr/>
          </p:nvSpPr>
          <p:spPr>
            <a:xfrm rot="8716293">
              <a:off x="1581672" y="3443733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11" name="Forme libre : forme 1041"/>
            <p:cNvSpPr/>
            <p:nvPr/>
          </p:nvSpPr>
          <p:spPr>
            <a:xfrm rot="8716293">
              <a:off x="1526142" y="3335559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12" name="Forme libre : forme 1042"/>
            <p:cNvSpPr/>
            <p:nvPr/>
          </p:nvSpPr>
          <p:spPr>
            <a:xfrm rot="8716293">
              <a:off x="1287231" y="336813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13" name="Forme libre : forme 1043"/>
            <p:cNvSpPr/>
            <p:nvPr/>
          </p:nvSpPr>
          <p:spPr>
            <a:xfrm rot="8716293">
              <a:off x="1460348" y="3206538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14" name="Forme libre : forme 1044"/>
            <p:cNvSpPr/>
            <p:nvPr/>
          </p:nvSpPr>
          <p:spPr>
            <a:xfrm rot="8716293">
              <a:off x="1146495" y="425823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15" name="Forme libre : forme 1045"/>
            <p:cNvSpPr/>
            <p:nvPr/>
          </p:nvSpPr>
          <p:spPr>
            <a:xfrm rot="8716293">
              <a:off x="1234703" y="4283689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16" name="Forme libre : forme 1046"/>
            <p:cNvSpPr/>
            <p:nvPr/>
          </p:nvSpPr>
          <p:spPr>
            <a:xfrm rot="8716293">
              <a:off x="1187742" y="4200860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17" name="Forme libre : forme 1047"/>
            <p:cNvSpPr/>
            <p:nvPr/>
          </p:nvSpPr>
          <p:spPr>
            <a:xfrm rot="8716293">
              <a:off x="1030836" y="434420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18" name="Forme libre : forme 1048"/>
            <p:cNvSpPr/>
            <p:nvPr/>
          </p:nvSpPr>
          <p:spPr>
            <a:xfrm rot="8716293">
              <a:off x="905677" y="4137762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19" name="Forme libre : forme 1049"/>
            <p:cNvSpPr/>
            <p:nvPr/>
          </p:nvSpPr>
          <p:spPr>
            <a:xfrm rot="8716293">
              <a:off x="894937" y="3996363"/>
              <a:ext cx="290645" cy="3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20" name="Forme libre : forme 1050"/>
            <p:cNvSpPr/>
            <p:nvPr/>
          </p:nvSpPr>
          <p:spPr>
            <a:xfrm rot="8716293">
              <a:off x="1122234" y="4387965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21" name="Forme libre : forme 1051"/>
            <p:cNvSpPr/>
            <p:nvPr/>
          </p:nvSpPr>
          <p:spPr>
            <a:xfrm rot="8716293">
              <a:off x="1435594" y="4008083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22" name="Forme libre : forme 1052"/>
            <p:cNvSpPr/>
            <p:nvPr/>
          </p:nvSpPr>
          <p:spPr>
            <a:xfrm rot="8716293">
              <a:off x="1523802" y="4033537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23" name="Forme libre : forme 1053"/>
            <p:cNvSpPr/>
            <p:nvPr/>
          </p:nvSpPr>
          <p:spPr>
            <a:xfrm rot="8716293">
              <a:off x="1319935" y="409405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24" name="Forme libre : forme 1054"/>
            <p:cNvSpPr/>
            <p:nvPr/>
          </p:nvSpPr>
          <p:spPr>
            <a:xfrm rot="8716293">
              <a:off x="1194777" y="3887610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25" name="Forme libre : forme 1055"/>
            <p:cNvSpPr/>
            <p:nvPr/>
          </p:nvSpPr>
          <p:spPr>
            <a:xfrm rot="8716293">
              <a:off x="1411333" y="4137813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26" name="Forme libre : forme 1056"/>
            <p:cNvSpPr/>
            <p:nvPr/>
          </p:nvSpPr>
          <p:spPr>
            <a:xfrm rot="8716293">
              <a:off x="1167280" y="3984653"/>
              <a:ext cx="77126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27" name="Forme libre : forme 1057"/>
            <p:cNvSpPr/>
            <p:nvPr/>
          </p:nvSpPr>
          <p:spPr>
            <a:xfrm rot="7484127">
              <a:off x="1515164" y="4329340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28" name="Forme libre : forme 1058"/>
            <p:cNvSpPr/>
            <p:nvPr/>
          </p:nvSpPr>
          <p:spPr>
            <a:xfrm rot="13089394">
              <a:off x="1623221" y="4291420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29" name="Forme libre : forme 1059"/>
            <p:cNvSpPr/>
            <p:nvPr/>
          </p:nvSpPr>
          <p:spPr>
            <a:xfrm rot="8716293">
              <a:off x="1804839" y="4103432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30" name="Forme libre : forme 1060"/>
            <p:cNvSpPr/>
            <p:nvPr/>
          </p:nvSpPr>
          <p:spPr>
            <a:xfrm rot="8716293">
              <a:off x="1749309" y="3995258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31" name="Forme libre : forme 1061"/>
            <p:cNvSpPr/>
            <p:nvPr/>
          </p:nvSpPr>
          <p:spPr>
            <a:xfrm rot="8716293">
              <a:off x="1510398" y="402783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32" name="Forme libre : forme 1062"/>
            <p:cNvSpPr/>
            <p:nvPr/>
          </p:nvSpPr>
          <p:spPr>
            <a:xfrm rot="8716293">
              <a:off x="1683516" y="3866237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33" name="Forme libre : forme 1063"/>
            <p:cNvSpPr/>
            <p:nvPr/>
          </p:nvSpPr>
          <p:spPr>
            <a:xfrm rot="8716293">
              <a:off x="298999" y="1735495"/>
              <a:ext cx="139423" cy="104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394"/>
                  </a:moveTo>
                  <a:lnTo>
                    <a:pt x="0" y="0"/>
                  </a:lnTo>
                  <a:lnTo>
                    <a:pt x="13201" y="0"/>
                  </a:lnTo>
                  <a:cubicBezTo>
                    <a:pt x="17490" y="0"/>
                    <a:pt x="20309" y="1860"/>
                    <a:pt x="21451" y="5780"/>
                  </a:cubicBezTo>
                  <a:lnTo>
                    <a:pt x="21600" y="6979"/>
                  </a:lnTo>
                  <a:lnTo>
                    <a:pt x="12566" y="21600"/>
                  </a:lnTo>
                  <a:lnTo>
                    <a:pt x="12566" y="14458"/>
                  </a:lnTo>
                  <a:cubicBezTo>
                    <a:pt x="12566" y="14174"/>
                    <a:pt x="12566" y="13891"/>
                    <a:pt x="12566" y="13607"/>
                  </a:cubicBezTo>
                  <a:cubicBezTo>
                    <a:pt x="12354" y="11528"/>
                    <a:pt x="10942" y="10111"/>
                    <a:pt x="9389" y="10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34" name="Forme libre : forme 1064"/>
            <p:cNvSpPr/>
            <p:nvPr/>
          </p:nvSpPr>
          <p:spPr>
            <a:xfrm rot="8716293">
              <a:off x="348181" y="1644921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35" name="Forme libre : forme 1065"/>
            <p:cNvSpPr/>
            <p:nvPr/>
          </p:nvSpPr>
          <p:spPr>
            <a:xfrm rot="8716293">
              <a:off x="301221" y="1562093"/>
              <a:ext cx="190923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70" y="21600"/>
                  </a:move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7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lnTo>
                    <a:pt x="20888" y="7820"/>
                  </a:lnTo>
                  <a:lnTo>
                    <a:pt x="19950" y="9390"/>
                  </a:lnTo>
                  <a:lnTo>
                    <a:pt x="18610" y="10836"/>
                  </a:lnTo>
                  <a:lnTo>
                    <a:pt x="18662" y="10836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36" name="Forme libre : forme 1066"/>
            <p:cNvSpPr/>
            <p:nvPr/>
          </p:nvSpPr>
          <p:spPr>
            <a:xfrm rot="8716293">
              <a:off x="282321" y="1885750"/>
              <a:ext cx="99499" cy="679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397" y="21600"/>
                  </a:moveTo>
                  <a:lnTo>
                    <a:pt x="9397" y="5186"/>
                  </a:lnTo>
                  <a:lnTo>
                    <a:pt x="0" y="5186"/>
                  </a:lnTo>
                  <a:lnTo>
                    <a:pt x="0" y="697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37" name="Forme libre : forme 1067"/>
            <p:cNvSpPr/>
            <p:nvPr/>
          </p:nvSpPr>
          <p:spPr>
            <a:xfrm rot="8716293">
              <a:off x="549072" y="136931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38" name="Forme libre : forme 1068"/>
            <p:cNvSpPr/>
            <p:nvPr/>
          </p:nvSpPr>
          <p:spPr>
            <a:xfrm rot="8716293">
              <a:off x="637280" y="1394769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39" name="Forme libre : forme 1069"/>
            <p:cNvSpPr/>
            <p:nvPr/>
          </p:nvSpPr>
          <p:spPr>
            <a:xfrm rot="8716293">
              <a:off x="433413" y="145528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40" name="Forme libre : forme 1070"/>
            <p:cNvSpPr/>
            <p:nvPr/>
          </p:nvSpPr>
          <p:spPr>
            <a:xfrm rot="8716293">
              <a:off x="310389" y="1255666"/>
              <a:ext cx="203848" cy="1883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185" y="21600"/>
                  </a:moveTo>
                  <a:lnTo>
                    <a:pt x="5070" y="13315"/>
                  </a:lnTo>
                  <a:lnTo>
                    <a:pt x="7394" y="6343"/>
                  </a:lnTo>
                  <a:lnTo>
                    <a:pt x="0" y="6343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5358"/>
                  </a:lnTo>
                  <a:lnTo>
                    <a:pt x="20847" y="6343"/>
                  </a:lnTo>
                  <a:lnTo>
                    <a:pt x="14735" y="6343"/>
                  </a:lnTo>
                  <a:lnTo>
                    <a:pt x="10383" y="2003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41" name="Forme libre : forme 1071"/>
            <p:cNvSpPr/>
            <p:nvPr/>
          </p:nvSpPr>
          <p:spPr>
            <a:xfrm rot="8716293">
              <a:off x="524811" y="1499045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42" name="Forme libre : forme 1072"/>
            <p:cNvSpPr/>
            <p:nvPr/>
          </p:nvSpPr>
          <p:spPr>
            <a:xfrm rot="7484127">
              <a:off x="628642" y="1690572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43" name="Forme libre : forme 1073"/>
            <p:cNvSpPr/>
            <p:nvPr/>
          </p:nvSpPr>
          <p:spPr>
            <a:xfrm rot="13089394">
              <a:off x="736699" y="1652652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44" name="Forme libre : forme 1074"/>
            <p:cNvSpPr/>
            <p:nvPr/>
          </p:nvSpPr>
          <p:spPr>
            <a:xfrm rot="8716293">
              <a:off x="918317" y="1464664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45" name="Forme libre : forme 1075"/>
            <p:cNvSpPr/>
            <p:nvPr/>
          </p:nvSpPr>
          <p:spPr>
            <a:xfrm rot="8716293">
              <a:off x="862787" y="1356490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46" name="Forme libre : forme 1076"/>
            <p:cNvSpPr/>
            <p:nvPr/>
          </p:nvSpPr>
          <p:spPr>
            <a:xfrm rot="8716293">
              <a:off x="623876" y="138906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47" name="Forme libre : forme 1077"/>
            <p:cNvSpPr/>
            <p:nvPr/>
          </p:nvSpPr>
          <p:spPr>
            <a:xfrm rot="8716293">
              <a:off x="796993" y="1227469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48" name="Forme libre : forme 1078"/>
            <p:cNvSpPr/>
            <p:nvPr/>
          </p:nvSpPr>
          <p:spPr>
            <a:xfrm rot="8716293">
              <a:off x="359600" y="1121018"/>
              <a:ext cx="68070" cy="44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9999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49" name="Forme libre : forme 1079"/>
            <p:cNvSpPr/>
            <p:nvPr/>
          </p:nvSpPr>
          <p:spPr>
            <a:xfrm rot="8716293">
              <a:off x="374767" y="840592"/>
              <a:ext cx="134261" cy="861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570"/>
                  </a:moveTo>
                  <a:lnTo>
                    <a:pt x="0" y="0"/>
                  </a:lnTo>
                  <a:lnTo>
                    <a:pt x="13709" y="0"/>
                  </a:lnTo>
                  <a:cubicBezTo>
                    <a:pt x="16678" y="0"/>
                    <a:pt x="18968" y="1000"/>
                    <a:pt x="20517" y="3071"/>
                  </a:cubicBezTo>
                  <a:lnTo>
                    <a:pt x="21600" y="5485"/>
                  </a:lnTo>
                  <a:lnTo>
                    <a:pt x="13049" y="21600"/>
                  </a:lnTo>
                  <a:lnTo>
                    <a:pt x="13049" y="17483"/>
                  </a:lnTo>
                  <a:cubicBezTo>
                    <a:pt x="13049" y="17140"/>
                    <a:pt x="13049" y="16798"/>
                    <a:pt x="13049" y="16455"/>
                  </a:cubicBezTo>
                  <a:cubicBezTo>
                    <a:pt x="12829" y="13941"/>
                    <a:pt x="11363" y="12227"/>
                    <a:pt x="9750" y="1257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50" name="Forme libre : forme 1080"/>
            <p:cNvSpPr/>
            <p:nvPr/>
          </p:nvSpPr>
          <p:spPr>
            <a:xfrm rot="8716293">
              <a:off x="414113" y="735070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51" name="Forme libre : forme 1081"/>
            <p:cNvSpPr/>
            <p:nvPr/>
          </p:nvSpPr>
          <p:spPr>
            <a:xfrm rot="8716293">
              <a:off x="367125" y="988023"/>
              <a:ext cx="84314" cy="49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090" y="21600"/>
                  </a:moveTo>
                  <a:lnTo>
                    <a:pt x="11090" y="6960"/>
                  </a:lnTo>
                  <a:lnTo>
                    <a:pt x="0" y="6960"/>
                  </a:lnTo>
                  <a:lnTo>
                    <a:pt x="0" y="80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52" name="Forme libre : forme 1082"/>
            <p:cNvSpPr/>
            <p:nvPr/>
          </p:nvSpPr>
          <p:spPr>
            <a:xfrm rot="7484127">
              <a:off x="405475" y="1030873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53" name="Forme libre : forme 1083"/>
            <p:cNvSpPr/>
            <p:nvPr/>
          </p:nvSpPr>
          <p:spPr>
            <a:xfrm rot="13089394">
              <a:off x="513532" y="992953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54" name="Forme libre : forme 1084"/>
            <p:cNvSpPr/>
            <p:nvPr/>
          </p:nvSpPr>
          <p:spPr>
            <a:xfrm rot="8716293">
              <a:off x="695150" y="804965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55" name="Forme libre : forme 1085"/>
            <p:cNvSpPr/>
            <p:nvPr/>
          </p:nvSpPr>
          <p:spPr>
            <a:xfrm rot="8716293">
              <a:off x="639619" y="696791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56" name="Forme libre : forme 1086"/>
            <p:cNvSpPr/>
            <p:nvPr/>
          </p:nvSpPr>
          <p:spPr>
            <a:xfrm rot="8716293">
              <a:off x="403740" y="729618"/>
              <a:ext cx="55260" cy="57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384" y="18951"/>
                  </a:moveTo>
                  <a:cubicBezTo>
                    <a:pt x="1247" y="16883"/>
                    <a:pt x="0" y="14127"/>
                    <a:pt x="0" y="11199"/>
                  </a:cubicBezTo>
                  <a:lnTo>
                    <a:pt x="0" y="11026"/>
                  </a:lnTo>
                  <a:cubicBezTo>
                    <a:pt x="0" y="8097"/>
                    <a:pt x="1247" y="5341"/>
                    <a:pt x="3384" y="3273"/>
                  </a:cubicBezTo>
                  <a:cubicBezTo>
                    <a:pt x="5522" y="1206"/>
                    <a:pt x="8372" y="0"/>
                    <a:pt x="11399" y="0"/>
                  </a:cubicBezTo>
                  <a:cubicBezTo>
                    <a:pt x="14427" y="0"/>
                    <a:pt x="17277" y="1206"/>
                    <a:pt x="19415" y="3273"/>
                  </a:cubicBezTo>
                  <a:lnTo>
                    <a:pt x="21600" y="8304"/>
                  </a:lnTo>
                  <a:lnTo>
                    <a:pt x="10231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57" name="Forme libre : forme 1087"/>
            <p:cNvSpPr/>
            <p:nvPr/>
          </p:nvSpPr>
          <p:spPr>
            <a:xfrm rot="8716293">
              <a:off x="573825" y="567770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58" name="Forme libre : forme 1088"/>
            <p:cNvSpPr/>
            <p:nvPr/>
          </p:nvSpPr>
          <p:spPr>
            <a:xfrm rot="8716293">
              <a:off x="366136" y="37769"/>
              <a:ext cx="78211" cy="2351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060"/>
                  </a:moveTo>
                  <a:lnTo>
                    <a:pt x="0" y="0"/>
                  </a:lnTo>
                  <a:lnTo>
                    <a:pt x="16120" y="0"/>
                  </a:lnTo>
                  <a:lnTo>
                    <a:pt x="6023" y="4060"/>
                  </a:lnTo>
                  <a:close/>
                  <a:moveTo>
                    <a:pt x="21600" y="21600"/>
                  </a:moveTo>
                  <a:lnTo>
                    <a:pt x="17910" y="20749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59" name="Forme libre : forme 1089"/>
            <p:cNvSpPr/>
            <p:nvPr/>
          </p:nvSpPr>
          <p:spPr>
            <a:xfrm rot="13089394">
              <a:off x="352161" y="350805"/>
              <a:ext cx="215080" cy="308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6" extrusionOk="0">
                  <a:moveTo>
                    <a:pt x="21600" y="19119"/>
                  </a:moveTo>
                  <a:lnTo>
                    <a:pt x="17809" y="20266"/>
                  </a:lnTo>
                  <a:cubicBezTo>
                    <a:pt x="14574" y="21034"/>
                    <a:pt x="11499" y="21389"/>
                    <a:pt x="9199" y="21485"/>
                  </a:cubicBezTo>
                  <a:cubicBezTo>
                    <a:pt x="6650" y="21600"/>
                    <a:pt x="4156" y="20832"/>
                    <a:pt x="2383" y="19565"/>
                  </a:cubicBezTo>
                  <a:cubicBezTo>
                    <a:pt x="499" y="18298"/>
                    <a:pt x="0" y="16110"/>
                    <a:pt x="0" y="12961"/>
                  </a:cubicBezTo>
                  <a:lnTo>
                    <a:pt x="0" y="1251"/>
                  </a:lnTo>
                  <a:lnTo>
                    <a:pt x="3480" y="0"/>
                  </a:lnTo>
                  <a:lnTo>
                    <a:pt x="7428" y="4165"/>
                  </a:lnTo>
                  <a:lnTo>
                    <a:pt x="7481" y="9314"/>
                  </a:lnTo>
                  <a:cubicBezTo>
                    <a:pt x="7315" y="11464"/>
                    <a:pt x="7813" y="13652"/>
                    <a:pt x="8811" y="15687"/>
                  </a:cubicBezTo>
                  <a:cubicBezTo>
                    <a:pt x="9698" y="17377"/>
                    <a:pt x="11970" y="18221"/>
                    <a:pt x="15461" y="18221"/>
                  </a:cubicBezTo>
                  <a:lnTo>
                    <a:pt x="20196" y="1763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60" name="Forme libre : forme 1090"/>
            <p:cNvSpPr/>
            <p:nvPr/>
          </p:nvSpPr>
          <p:spPr>
            <a:xfrm rot="8716293">
              <a:off x="476211" y="142907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61" name="Forme libre : forme 1091"/>
            <p:cNvSpPr/>
            <p:nvPr/>
          </p:nvSpPr>
          <p:spPr>
            <a:xfrm rot="8716293">
              <a:off x="448119" y="72943"/>
              <a:ext cx="93730" cy="735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1524"/>
                  </a:moveTo>
                  <a:lnTo>
                    <a:pt x="2117" y="5133"/>
                  </a:lnTo>
                  <a:cubicBezTo>
                    <a:pt x="4661" y="1891"/>
                    <a:pt x="8053" y="0"/>
                    <a:pt x="11656" y="0"/>
                  </a:cubicBezTo>
                  <a:cubicBezTo>
                    <a:pt x="15260" y="0"/>
                    <a:pt x="18651" y="1891"/>
                    <a:pt x="21195" y="5133"/>
                  </a:cubicBezTo>
                  <a:lnTo>
                    <a:pt x="21600" y="5891"/>
                  </a:lnTo>
                  <a:lnTo>
                    <a:pt x="11406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62" name="Forme libre : forme 1092"/>
            <p:cNvSpPr/>
            <p:nvPr/>
          </p:nvSpPr>
          <p:spPr>
            <a:xfrm rot="8716293">
              <a:off x="1547394" y="245269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63" name="Forme libre : forme 1093"/>
            <p:cNvSpPr/>
            <p:nvPr/>
          </p:nvSpPr>
          <p:spPr>
            <a:xfrm rot="8716293">
              <a:off x="1635602" y="2478149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64" name="Forme libre : forme 1094"/>
            <p:cNvSpPr/>
            <p:nvPr/>
          </p:nvSpPr>
          <p:spPr>
            <a:xfrm rot="8716293">
              <a:off x="1588641" y="2395320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65" name="Forme libre : forme 1095"/>
            <p:cNvSpPr/>
            <p:nvPr/>
          </p:nvSpPr>
          <p:spPr>
            <a:xfrm rot="8716293">
              <a:off x="1431735" y="253866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66" name="Forme libre : forme 1096"/>
            <p:cNvSpPr/>
            <p:nvPr/>
          </p:nvSpPr>
          <p:spPr>
            <a:xfrm rot="8716293">
              <a:off x="1306576" y="2332222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67" name="Forme libre : forme 1097"/>
            <p:cNvSpPr/>
            <p:nvPr/>
          </p:nvSpPr>
          <p:spPr>
            <a:xfrm rot="8716293">
              <a:off x="1295836" y="2190822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68" name="Forme libre : forme 1098"/>
            <p:cNvSpPr/>
            <p:nvPr/>
          </p:nvSpPr>
          <p:spPr>
            <a:xfrm rot="8716293">
              <a:off x="1523133" y="2582425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69" name="Forme libre : forme 1099"/>
            <p:cNvSpPr/>
            <p:nvPr/>
          </p:nvSpPr>
          <p:spPr>
            <a:xfrm rot="8716293">
              <a:off x="1836493" y="2202543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70" name="Forme libre : forme 1100"/>
            <p:cNvSpPr/>
            <p:nvPr/>
          </p:nvSpPr>
          <p:spPr>
            <a:xfrm rot="8716293">
              <a:off x="1924701" y="2227997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71" name="Forme libre : forme 1101"/>
            <p:cNvSpPr/>
            <p:nvPr/>
          </p:nvSpPr>
          <p:spPr>
            <a:xfrm rot="8716293">
              <a:off x="1720834" y="228851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72" name="Forme libre : forme 1102"/>
            <p:cNvSpPr/>
            <p:nvPr/>
          </p:nvSpPr>
          <p:spPr>
            <a:xfrm rot="8716293">
              <a:off x="1595676" y="2082070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73" name="Forme libre : forme 1103"/>
            <p:cNvSpPr/>
            <p:nvPr/>
          </p:nvSpPr>
          <p:spPr>
            <a:xfrm rot="8716293">
              <a:off x="1812231" y="2332273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74" name="Forme libre : forme 1104"/>
            <p:cNvSpPr/>
            <p:nvPr/>
          </p:nvSpPr>
          <p:spPr>
            <a:xfrm rot="8716293">
              <a:off x="1568178" y="2179113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75" name="Forme libre : forme 1105"/>
            <p:cNvSpPr/>
            <p:nvPr/>
          </p:nvSpPr>
          <p:spPr>
            <a:xfrm rot="7484127">
              <a:off x="1916063" y="2523800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76" name="Forme libre : forme 1106"/>
            <p:cNvSpPr/>
            <p:nvPr/>
          </p:nvSpPr>
          <p:spPr>
            <a:xfrm rot="13089394">
              <a:off x="2024120" y="2485880"/>
              <a:ext cx="272586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77" name="Forme libre : forme 1107"/>
            <p:cNvSpPr/>
            <p:nvPr/>
          </p:nvSpPr>
          <p:spPr>
            <a:xfrm rot="8716293">
              <a:off x="2205738" y="2297892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78" name="Forme libre : forme 1108"/>
            <p:cNvSpPr/>
            <p:nvPr/>
          </p:nvSpPr>
          <p:spPr>
            <a:xfrm rot="8716293">
              <a:off x="2150209" y="2189718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79" name="Forme libre : forme 1109"/>
            <p:cNvSpPr/>
            <p:nvPr/>
          </p:nvSpPr>
          <p:spPr>
            <a:xfrm rot="8716293">
              <a:off x="1911297" y="222229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80" name="Forme libre : forme 1110"/>
            <p:cNvSpPr/>
            <p:nvPr/>
          </p:nvSpPr>
          <p:spPr>
            <a:xfrm rot="8716293">
              <a:off x="2084415" y="2060697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81" name="Forme libre : forme 1111"/>
            <p:cNvSpPr/>
            <p:nvPr/>
          </p:nvSpPr>
          <p:spPr>
            <a:xfrm rot="8716293">
              <a:off x="1770561" y="311239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82" name="Forme libre : forme 1112"/>
            <p:cNvSpPr/>
            <p:nvPr/>
          </p:nvSpPr>
          <p:spPr>
            <a:xfrm rot="8716293">
              <a:off x="1858769" y="3137848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83" name="Forme libre : forme 1113"/>
            <p:cNvSpPr/>
            <p:nvPr/>
          </p:nvSpPr>
          <p:spPr>
            <a:xfrm rot="8716293">
              <a:off x="1811808" y="3055019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84" name="Forme libre : forme 1114"/>
            <p:cNvSpPr/>
            <p:nvPr/>
          </p:nvSpPr>
          <p:spPr>
            <a:xfrm rot="8716293">
              <a:off x="1654902" y="319836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85" name="Forme libre : forme 1115"/>
            <p:cNvSpPr/>
            <p:nvPr/>
          </p:nvSpPr>
          <p:spPr>
            <a:xfrm rot="8716293">
              <a:off x="1529743" y="2991921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86" name="Forme libre : forme 1116"/>
            <p:cNvSpPr/>
            <p:nvPr/>
          </p:nvSpPr>
          <p:spPr>
            <a:xfrm rot="8716293">
              <a:off x="1519003" y="2850521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87" name="Forme libre : forme 1117"/>
            <p:cNvSpPr/>
            <p:nvPr/>
          </p:nvSpPr>
          <p:spPr>
            <a:xfrm rot="8716293">
              <a:off x="1746300" y="3242124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88" name="Forme libre : forme 1118"/>
            <p:cNvSpPr/>
            <p:nvPr/>
          </p:nvSpPr>
          <p:spPr>
            <a:xfrm rot="8716293">
              <a:off x="2059660" y="2862242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89" name="Forme libre : forme 1119"/>
            <p:cNvSpPr/>
            <p:nvPr/>
          </p:nvSpPr>
          <p:spPr>
            <a:xfrm rot="8716293">
              <a:off x="2147868" y="288769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90" name="Forme libre : forme 1120"/>
            <p:cNvSpPr/>
            <p:nvPr/>
          </p:nvSpPr>
          <p:spPr>
            <a:xfrm rot="8716293">
              <a:off x="1944001" y="294821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91" name="Forme libre : forme 1121"/>
            <p:cNvSpPr/>
            <p:nvPr/>
          </p:nvSpPr>
          <p:spPr>
            <a:xfrm rot="8716293">
              <a:off x="1818843" y="2741769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92" name="Forme libre : forme 1122"/>
            <p:cNvSpPr/>
            <p:nvPr/>
          </p:nvSpPr>
          <p:spPr>
            <a:xfrm rot="8716293">
              <a:off x="2035399" y="2991972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93" name="Forme libre : forme 1123"/>
            <p:cNvSpPr/>
            <p:nvPr/>
          </p:nvSpPr>
          <p:spPr>
            <a:xfrm rot="8716293">
              <a:off x="1791345" y="2838812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94" name="Forme libre : forme 1124"/>
            <p:cNvSpPr/>
            <p:nvPr/>
          </p:nvSpPr>
          <p:spPr>
            <a:xfrm rot="7484127">
              <a:off x="2139230" y="3183499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95" name="Forme libre : forme 1125"/>
            <p:cNvSpPr/>
            <p:nvPr/>
          </p:nvSpPr>
          <p:spPr>
            <a:xfrm rot="13089394">
              <a:off x="2247287" y="3145579"/>
              <a:ext cx="272586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96" name="Forme libre : forme 1126"/>
            <p:cNvSpPr/>
            <p:nvPr/>
          </p:nvSpPr>
          <p:spPr>
            <a:xfrm rot="8716293">
              <a:off x="2428905" y="2957591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97" name="Forme libre : forme 1127"/>
            <p:cNvSpPr/>
            <p:nvPr/>
          </p:nvSpPr>
          <p:spPr>
            <a:xfrm rot="8716293">
              <a:off x="2373376" y="2849417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98" name="Forme libre : forme 1128"/>
            <p:cNvSpPr/>
            <p:nvPr/>
          </p:nvSpPr>
          <p:spPr>
            <a:xfrm rot="8716293">
              <a:off x="2134464" y="288199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99" name="Forme libre : forme 1129"/>
            <p:cNvSpPr/>
            <p:nvPr/>
          </p:nvSpPr>
          <p:spPr>
            <a:xfrm rot="8716293">
              <a:off x="2307582" y="2720396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00" name="Forme libre : forme 1130"/>
            <p:cNvSpPr/>
            <p:nvPr/>
          </p:nvSpPr>
          <p:spPr>
            <a:xfrm rot="8716293">
              <a:off x="2420689" y="5095600"/>
              <a:ext cx="142168" cy="1859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28"/>
                  </a:moveTo>
                  <a:lnTo>
                    <a:pt x="0" y="0"/>
                  </a:lnTo>
                  <a:lnTo>
                    <a:pt x="807" y="428"/>
                  </a:lnTo>
                  <a:close/>
                  <a:moveTo>
                    <a:pt x="12323" y="21600"/>
                  </a:moveTo>
                  <a:lnTo>
                    <a:pt x="12323" y="6531"/>
                  </a:lnTo>
                  <a:lnTo>
                    <a:pt x="21600" y="11447"/>
                  </a:lnTo>
                  <a:lnTo>
                    <a:pt x="21600" y="1879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01" name="Forme libre : forme 1131"/>
            <p:cNvSpPr/>
            <p:nvPr/>
          </p:nvSpPr>
          <p:spPr>
            <a:xfrm rot="8716293">
              <a:off x="2634850" y="5097769"/>
              <a:ext cx="60149" cy="1579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5703"/>
                  </a:lnTo>
                  <a:lnTo>
                    <a:pt x="21600" y="1599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02" name="Forme libre : forme 1132"/>
            <p:cNvSpPr/>
            <p:nvPr/>
          </p:nvSpPr>
          <p:spPr>
            <a:xfrm rot="8716293">
              <a:off x="2475163" y="5034088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03" name="Forme libre : forme 1133"/>
            <p:cNvSpPr/>
            <p:nvPr/>
          </p:nvSpPr>
          <p:spPr>
            <a:xfrm rot="8716293">
              <a:off x="2317456" y="5177683"/>
              <a:ext cx="58212" cy="55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213" y="18408"/>
                  </a:moveTo>
                  <a:cubicBezTo>
                    <a:pt x="1184" y="16281"/>
                    <a:pt x="0" y="13444"/>
                    <a:pt x="0" y="10430"/>
                  </a:cubicBezTo>
                  <a:lnTo>
                    <a:pt x="0" y="10252"/>
                  </a:lnTo>
                  <a:cubicBezTo>
                    <a:pt x="0" y="7239"/>
                    <a:pt x="1184" y="4402"/>
                    <a:pt x="3213" y="2274"/>
                  </a:cubicBezTo>
                  <a:lnTo>
                    <a:pt x="8349" y="0"/>
                  </a:lnTo>
                  <a:lnTo>
                    <a:pt x="21286" y="9403"/>
                  </a:lnTo>
                  <a:lnTo>
                    <a:pt x="21600" y="10186"/>
                  </a:lnTo>
                  <a:cubicBezTo>
                    <a:pt x="21600" y="13090"/>
                    <a:pt x="20543" y="16015"/>
                    <a:pt x="18430" y="18231"/>
                  </a:cubicBezTo>
                  <a:cubicBezTo>
                    <a:pt x="16401" y="20359"/>
                    <a:pt x="13695" y="21600"/>
                    <a:pt x="10821" y="21600"/>
                  </a:cubicBezTo>
                  <a:cubicBezTo>
                    <a:pt x="7947" y="21600"/>
                    <a:pt x="5242" y="20536"/>
                    <a:pt x="3213" y="18408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04" name="Forme libre : forme 1134"/>
            <p:cNvSpPr/>
            <p:nvPr/>
          </p:nvSpPr>
          <p:spPr>
            <a:xfrm rot="8716293">
              <a:off x="2193098" y="4970990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05" name="Forme libre : forme 1135"/>
            <p:cNvSpPr/>
            <p:nvPr/>
          </p:nvSpPr>
          <p:spPr>
            <a:xfrm rot="8716293">
              <a:off x="2182358" y="4829590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06" name="Forme libre : forme 1136"/>
            <p:cNvSpPr/>
            <p:nvPr/>
          </p:nvSpPr>
          <p:spPr>
            <a:xfrm rot="8716293">
              <a:off x="2723015" y="4841311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07" name="Forme libre : forme 1137"/>
            <p:cNvSpPr/>
            <p:nvPr/>
          </p:nvSpPr>
          <p:spPr>
            <a:xfrm rot="8716293">
              <a:off x="2811223" y="4866765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08" name="Forme libre : forme 1138"/>
            <p:cNvSpPr/>
            <p:nvPr/>
          </p:nvSpPr>
          <p:spPr>
            <a:xfrm rot="8716293">
              <a:off x="2607356" y="492728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09" name="Forme libre : forme 1139"/>
            <p:cNvSpPr/>
            <p:nvPr/>
          </p:nvSpPr>
          <p:spPr>
            <a:xfrm rot="8716293">
              <a:off x="2482198" y="4720838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10" name="Forme libre : forme 1140"/>
            <p:cNvSpPr/>
            <p:nvPr/>
          </p:nvSpPr>
          <p:spPr>
            <a:xfrm rot="8716293">
              <a:off x="2698754" y="4971041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11" name="Forme libre : forme 1141"/>
            <p:cNvSpPr/>
            <p:nvPr/>
          </p:nvSpPr>
          <p:spPr>
            <a:xfrm rot="8716293">
              <a:off x="2454700" y="4817881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12" name="Forme libre : forme 1142"/>
            <p:cNvSpPr/>
            <p:nvPr/>
          </p:nvSpPr>
          <p:spPr>
            <a:xfrm rot="7484127">
              <a:off x="2876390" y="5123932"/>
              <a:ext cx="102413" cy="18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894"/>
                  </a:moveTo>
                  <a:lnTo>
                    <a:pt x="0" y="0"/>
                  </a:lnTo>
                  <a:lnTo>
                    <a:pt x="6022" y="4894"/>
                  </a:lnTo>
                  <a:close/>
                  <a:moveTo>
                    <a:pt x="19132" y="21600"/>
                  </a:moveTo>
                  <a:lnTo>
                    <a:pt x="10092" y="12122"/>
                  </a:lnTo>
                  <a:lnTo>
                    <a:pt x="11742" y="9543"/>
                  </a:lnTo>
                  <a:lnTo>
                    <a:pt x="21600" y="17556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13" name="Forme libre : forme 1143"/>
            <p:cNvSpPr/>
            <p:nvPr/>
          </p:nvSpPr>
          <p:spPr>
            <a:xfrm rot="13089394">
              <a:off x="2991494" y="5136422"/>
              <a:ext cx="225780" cy="83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0" extrusionOk="0">
                  <a:moveTo>
                    <a:pt x="21600" y="3258"/>
                  </a:moveTo>
                  <a:cubicBezTo>
                    <a:pt x="16004" y="16147"/>
                    <a:pt x="8667" y="20679"/>
                    <a:pt x="4285" y="21388"/>
                  </a:cubicBezTo>
                  <a:cubicBezTo>
                    <a:pt x="3071" y="21600"/>
                    <a:pt x="1870" y="20998"/>
                    <a:pt x="762" y="19759"/>
                  </a:cubicBezTo>
                  <a:lnTo>
                    <a:pt x="0" y="18360"/>
                  </a:lnTo>
                  <a:lnTo>
                    <a:pt x="6735" y="4161"/>
                  </a:lnTo>
                  <a:lnTo>
                    <a:pt x="10250" y="9348"/>
                  </a:lnTo>
                  <a:cubicBezTo>
                    <a:pt x="11887" y="9207"/>
                    <a:pt x="13470" y="8357"/>
                    <a:pt x="15001" y="7082"/>
                  </a:cubicBezTo>
                  <a:cubicBezTo>
                    <a:pt x="17219" y="5241"/>
                    <a:pt x="19383" y="2833"/>
                    <a:pt x="21494" y="0"/>
                  </a:cubicBezTo>
                  <a:cubicBezTo>
                    <a:pt x="21547" y="567"/>
                    <a:pt x="21600" y="1274"/>
                    <a:pt x="21600" y="1841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14" name="Forme libre : forme 1144"/>
            <p:cNvSpPr/>
            <p:nvPr/>
          </p:nvSpPr>
          <p:spPr>
            <a:xfrm rot="8716293">
              <a:off x="3092260" y="4936661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15" name="Forme libre : forme 1145"/>
            <p:cNvSpPr/>
            <p:nvPr/>
          </p:nvSpPr>
          <p:spPr>
            <a:xfrm rot="8716293">
              <a:off x="3036730" y="4828486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16" name="Forme libre : forme 1146"/>
            <p:cNvSpPr/>
            <p:nvPr/>
          </p:nvSpPr>
          <p:spPr>
            <a:xfrm rot="8716293">
              <a:off x="2797819" y="486106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17" name="Forme libre : forme 1147"/>
            <p:cNvSpPr/>
            <p:nvPr/>
          </p:nvSpPr>
          <p:spPr>
            <a:xfrm rot="8716293">
              <a:off x="2970937" y="4699465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18" name="Forme libre : forme 1148"/>
            <p:cNvSpPr/>
            <p:nvPr/>
          </p:nvSpPr>
          <p:spPr>
            <a:xfrm rot="8716293">
              <a:off x="1989231" y="3770790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19" name="Forme libre : forme 1149"/>
            <p:cNvSpPr/>
            <p:nvPr/>
          </p:nvSpPr>
          <p:spPr>
            <a:xfrm rot="8716293">
              <a:off x="2077439" y="3796244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20" name="Forme libre : forme 1150"/>
            <p:cNvSpPr/>
            <p:nvPr/>
          </p:nvSpPr>
          <p:spPr>
            <a:xfrm rot="8716293">
              <a:off x="2030478" y="3713415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21" name="Forme libre : forme 1151"/>
            <p:cNvSpPr/>
            <p:nvPr/>
          </p:nvSpPr>
          <p:spPr>
            <a:xfrm rot="8716293">
              <a:off x="1873572" y="385676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22" name="Forme libre : forme 1152"/>
            <p:cNvSpPr/>
            <p:nvPr/>
          </p:nvSpPr>
          <p:spPr>
            <a:xfrm rot="8716293">
              <a:off x="1748413" y="3650317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23" name="Forme libre : forme 1153"/>
            <p:cNvSpPr/>
            <p:nvPr/>
          </p:nvSpPr>
          <p:spPr>
            <a:xfrm rot="8716293">
              <a:off x="1737673" y="3508918"/>
              <a:ext cx="290645" cy="3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24" name="Forme libre : forme 1154"/>
            <p:cNvSpPr/>
            <p:nvPr/>
          </p:nvSpPr>
          <p:spPr>
            <a:xfrm rot="8716293">
              <a:off x="1964970" y="3900520"/>
              <a:ext cx="10343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25" name="Forme libre : forme 1155"/>
            <p:cNvSpPr/>
            <p:nvPr/>
          </p:nvSpPr>
          <p:spPr>
            <a:xfrm rot="8716293">
              <a:off x="2278330" y="3520638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26" name="Forme libre : forme 1156"/>
            <p:cNvSpPr/>
            <p:nvPr/>
          </p:nvSpPr>
          <p:spPr>
            <a:xfrm rot="8716293">
              <a:off x="2366538" y="3546092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27" name="Forme libre : forme 1157"/>
            <p:cNvSpPr/>
            <p:nvPr/>
          </p:nvSpPr>
          <p:spPr>
            <a:xfrm rot="8716293">
              <a:off x="2162671" y="360660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28" name="Forme libre : forme 1158"/>
            <p:cNvSpPr/>
            <p:nvPr/>
          </p:nvSpPr>
          <p:spPr>
            <a:xfrm rot="8716293">
              <a:off x="2037513" y="3400165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29" name="Forme libre : forme 1159"/>
            <p:cNvSpPr/>
            <p:nvPr/>
          </p:nvSpPr>
          <p:spPr>
            <a:xfrm rot="8716293">
              <a:off x="2254069" y="3650368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30" name="Forme libre : forme 1160"/>
            <p:cNvSpPr/>
            <p:nvPr/>
          </p:nvSpPr>
          <p:spPr>
            <a:xfrm rot="8716293">
              <a:off x="2010016" y="3497208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31" name="Forme libre : forme 1161"/>
            <p:cNvSpPr/>
            <p:nvPr/>
          </p:nvSpPr>
          <p:spPr>
            <a:xfrm rot="7484127">
              <a:off x="2357900" y="384189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32" name="Forme libre : forme 1162"/>
            <p:cNvSpPr/>
            <p:nvPr/>
          </p:nvSpPr>
          <p:spPr>
            <a:xfrm rot="13089394">
              <a:off x="2465957" y="3803975"/>
              <a:ext cx="272586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33" name="Forme libre : forme 1163"/>
            <p:cNvSpPr/>
            <p:nvPr/>
          </p:nvSpPr>
          <p:spPr>
            <a:xfrm rot="8716293">
              <a:off x="2647575" y="3615987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34" name="Forme libre : forme 1164"/>
            <p:cNvSpPr/>
            <p:nvPr/>
          </p:nvSpPr>
          <p:spPr>
            <a:xfrm rot="8716293">
              <a:off x="2592046" y="3507813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35" name="Forme libre : forme 1165"/>
            <p:cNvSpPr/>
            <p:nvPr/>
          </p:nvSpPr>
          <p:spPr>
            <a:xfrm rot="8716293">
              <a:off x="2353134" y="354039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36" name="Forme libre : forme 1166"/>
            <p:cNvSpPr/>
            <p:nvPr/>
          </p:nvSpPr>
          <p:spPr>
            <a:xfrm rot="8716293">
              <a:off x="2526252" y="3378792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37" name="Forme libre : forme 1167"/>
            <p:cNvSpPr/>
            <p:nvPr/>
          </p:nvSpPr>
          <p:spPr>
            <a:xfrm rot="8716293">
              <a:off x="2212398" y="4430489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38" name="Forme libre : forme 1168"/>
            <p:cNvSpPr/>
            <p:nvPr/>
          </p:nvSpPr>
          <p:spPr>
            <a:xfrm rot="8716293">
              <a:off x="2300606" y="4455943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39" name="Forme libre : forme 1169"/>
            <p:cNvSpPr/>
            <p:nvPr/>
          </p:nvSpPr>
          <p:spPr>
            <a:xfrm rot="8716293">
              <a:off x="2253645" y="4373114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40" name="Forme libre : forme 1170"/>
            <p:cNvSpPr/>
            <p:nvPr/>
          </p:nvSpPr>
          <p:spPr>
            <a:xfrm rot="8716293">
              <a:off x="2096739" y="451645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41" name="Forme libre : forme 1171"/>
            <p:cNvSpPr/>
            <p:nvPr/>
          </p:nvSpPr>
          <p:spPr>
            <a:xfrm rot="8716293">
              <a:off x="1971580" y="4310016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42" name="Forme libre : forme 1172"/>
            <p:cNvSpPr/>
            <p:nvPr/>
          </p:nvSpPr>
          <p:spPr>
            <a:xfrm rot="8716293">
              <a:off x="1960840" y="4168616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43" name="Forme libre : forme 1173"/>
            <p:cNvSpPr/>
            <p:nvPr/>
          </p:nvSpPr>
          <p:spPr>
            <a:xfrm rot="8716293">
              <a:off x="2188137" y="4560219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44" name="Forme libre : forme 1174"/>
            <p:cNvSpPr/>
            <p:nvPr/>
          </p:nvSpPr>
          <p:spPr>
            <a:xfrm rot="8716293">
              <a:off x="2501497" y="418033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45" name="Forme libre : forme 1175"/>
            <p:cNvSpPr/>
            <p:nvPr/>
          </p:nvSpPr>
          <p:spPr>
            <a:xfrm rot="8716293">
              <a:off x="2589705" y="4205791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46" name="Forme libre : forme 1176"/>
            <p:cNvSpPr/>
            <p:nvPr/>
          </p:nvSpPr>
          <p:spPr>
            <a:xfrm rot="8716293">
              <a:off x="2385838" y="426630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47" name="Forme libre : forme 1177"/>
            <p:cNvSpPr/>
            <p:nvPr/>
          </p:nvSpPr>
          <p:spPr>
            <a:xfrm rot="8716293">
              <a:off x="2260680" y="4059864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48" name="Forme libre : forme 1178"/>
            <p:cNvSpPr/>
            <p:nvPr/>
          </p:nvSpPr>
          <p:spPr>
            <a:xfrm rot="8716293">
              <a:off x="2477236" y="4310067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49" name="Forme libre : forme 1179"/>
            <p:cNvSpPr/>
            <p:nvPr/>
          </p:nvSpPr>
          <p:spPr>
            <a:xfrm rot="8716293">
              <a:off x="2233183" y="4156907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50" name="Forme libre : forme 1180"/>
            <p:cNvSpPr/>
            <p:nvPr/>
          </p:nvSpPr>
          <p:spPr>
            <a:xfrm rot="7484127">
              <a:off x="2581067" y="450159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51" name="Forme libre : forme 1181"/>
            <p:cNvSpPr/>
            <p:nvPr/>
          </p:nvSpPr>
          <p:spPr>
            <a:xfrm rot="13089394">
              <a:off x="2689124" y="4463674"/>
              <a:ext cx="272586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52" name="Forme libre : forme 1182"/>
            <p:cNvSpPr/>
            <p:nvPr/>
          </p:nvSpPr>
          <p:spPr>
            <a:xfrm rot="8716293">
              <a:off x="2870742" y="4275687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53" name="Forme libre : forme 1183"/>
            <p:cNvSpPr/>
            <p:nvPr/>
          </p:nvSpPr>
          <p:spPr>
            <a:xfrm rot="8716293">
              <a:off x="2815213" y="4167512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54" name="Forme libre : forme 1184"/>
            <p:cNvSpPr/>
            <p:nvPr/>
          </p:nvSpPr>
          <p:spPr>
            <a:xfrm rot="8716293">
              <a:off x="2576301" y="420009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55" name="Forme libre : forme 1185"/>
            <p:cNvSpPr/>
            <p:nvPr/>
          </p:nvSpPr>
          <p:spPr>
            <a:xfrm rot="8716293">
              <a:off x="2749419" y="4038491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56" name="Forme libre : forme 1186"/>
            <p:cNvSpPr/>
            <p:nvPr/>
          </p:nvSpPr>
          <p:spPr>
            <a:xfrm rot="8716293">
              <a:off x="1325876" y="1791721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57" name="Forme libre : forme 1187"/>
            <p:cNvSpPr/>
            <p:nvPr/>
          </p:nvSpPr>
          <p:spPr>
            <a:xfrm rot="8716293">
              <a:off x="1414084" y="1817175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58" name="Forme libre : forme 1188"/>
            <p:cNvSpPr/>
            <p:nvPr/>
          </p:nvSpPr>
          <p:spPr>
            <a:xfrm rot="8716293">
              <a:off x="1367123" y="1734346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59" name="Forme libre : forme 1189"/>
            <p:cNvSpPr/>
            <p:nvPr/>
          </p:nvSpPr>
          <p:spPr>
            <a:xfrm rot="8716293">
              <a:off x="1210217" y="187769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60" name="Forme libre : forme 1190"/>
            <p:cNvSpPr/>
            <p:nvPr/>
          </p:nvSpPr>
          <p:spPr>
            <a:xfrm rot="8716293">
              <a:off x="1085057" y="1671247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61" name="Forme libre : forme 1191"/>
            <p:cNvSpPr/>
            <p:nvPr/>
          </p:nvSpPr>
          <p:spPr>
            <a:xfrm rot="8716293">
              <a:off x="1074318" y="1529848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62" name="Forme libre : forme 1192"/>
            <p:cNvSpPr/>
            <p:nvPr/>
          </p:nvSpPr>
          <p:spPr>
            <a:xfrm rot="8716293">
              <a:off x="1301615" y="1921451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63" name="Forme libre : forme 1193"/>
            <p:cNvSpPr/>
            <p:nvPr/>
          </p:nvSpPr>
          <p:spPr>
            <a:xfrm rot="8716293">
              <a:off x="1614975" y="1541569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64" name="Forme libre : forme 1194"/>
            <p:cNvSpPr/>
            <p:nvPr/>
          </p:nvSpPr>
          <p:spPr>
            <a:xfrm rot="8716293">
              <a:off x="1703183" y="1567023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65" name="Forme libre : forme 1195"/>
            <p:cNvSpPr/>
            <p:nvPr/>
          </p:nvSpPr>
          <p:spPr>
            <a:xfrm rot="8716293">
              <a:off x="1499316" y="162753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66" name="Forme libre : forme 1196"/>
            <p:cNvSpPr/>
            <p:nvPr/>
          </p:nvSpPr>
          <p:spPr>
            <a:xfrm rot="8716293">
              <a:off x="1374158" y="1421096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67" name="Forme libre : forme 1197"/>
            <p:cNvSpPr/>
            <p:nvPr/>
          </p:nvSpPr>
          <p:spPr>
            <a:xfrm rot="8716293">
              <a:off x="1590714" y="1671299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68" name="Forme libre : forme 1198"/>
            <p:cNvSpPr/>
            <p:nvPr/>
          </p:nvSpPr>
          <p:spPr>
            <a:xfrm rot="8716293">
              <a:off x="1346660" y="1518139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69" name="Forme libre : forme 1199"/>
            <p:cNvSpPr/>
            <p:nvPr/>
          </p:nvSpPr>
          <p:spPr>
            <a:xfrm rot="7484127">
              <a:off x="1694545" y="1862826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70" name="Forme libre : forme 1200"/>
            <p:cNvSpPr/>
            <p:nvPr/>
          </p:nvSpPr>
          <p:spPr>
            <a:xfrm rot="13089394">
              <a:off x="1802602" y="1824906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71" name="Forme libre : forme 1201"/>
            <p:cNvSpPr/>
            <p:nvPr/>
          </p:nvSpPr>
          <p:spPr>
            <a:xfrm rot="8716293">
              <a:off x="1984220" y="1636918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72" name="Forme libre : forme 1202"/>
            <p:cNvSpPr/>
            <p:nvPr/>
          </p:nvSpPr>
          <p:spPr>
            <a:xfrm rot="8716293">
              <a:off x="1928690" y="1528744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73" name="Forme libre : forme 1203"/>
            <p:cNvSpPr/>
            <p:nvPr/>
          </p:nvSpPr>
          <p:spPr>
            <a:xfrm rot="8716293">
              <a:off x="1689779" y="156132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74" name="Forme libre : forme 1204"/>
            <p:cNvSpPr/>
            <p:nvPr/>
          </p:nvSpPr>
          <p:spPr>
            <a:xfrm rot="8716293">
              <a:off x="1862896" y="1399723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75" name="Forme libre : forme 1205"/>
            <p:cNvSpPr/>
            <p:nvPr/>
          </p:nvSpPr>
          <p:spPr>
            <a:xfrm rot="8716293">
              <a:off x="1102709" y="1132022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76" name="Forme libre : forme 1206"/>
            <p:cNvSpPr/>
            <p:nvPr/>
          </p:nvSpPr>
          <p:spPr>
            <a:xfrm rot="8716293">
              <a:off x="1190917" y="115747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77" name="Forme libre : forme 1207"/>
            <p:cNvSpPr/>
            <p:nvPr/>
          </p:nvSpPr>
          <p:spPr>
            <a:xfrm rot="8716293">
              <a:off x="1143956" y="1074647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78" name="Forme libre : forme 1208"/>
            <p:cNvSpPr/>
            <p:nvPr/>
          </p:nvSpPr>
          <p:spPr>
            <a:xfrm rot="8716293">
              <a:off x="987050" y="121799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79" name="Forme libre : forme 1209"/>
            <p:cNvSpPr/>
            <p:nvPr/>
          </p:nvSpPr>
          <p:spPr>
            <a:xfrm rot="8716293">
              <a:off x="861890" y="1011549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80" name="Forme libre : forme 1210"/>
            <p:cNvSpPr/>
            <p:nvPr/>
          </p:nvSpPr>
          <p:spPr>
            <a:xfrm rot="8716293">
              <a:off x="851151" y="870149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81" name="Forme libre : forme 1211"/>
            <p:cNvSpPr/>
            <p:nvPr/>
          </p:nvSpPr>
          <p:spPr>
            <a:xfrm rot="8716293">
              <a:off x="1078448" y="1261752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82" name="Forme libre : forme 1212"/>
            <p:cNvSpPr/>
            <p:nvPr/>
          </p:nvSpPr>
          <p:spPr>
            <a:xfrm rot="8716293">
              <a:off x="1391808" y="881870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83" name="Forme libre : forme 1213"/>
            <p:cNvSpPr/>
            <p:nvPr/>
          </p:nvSpPr>
          <p:spPr>
            <a:xfrm rot="8716293">
              <a:off x="1480016" y="907324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84" name="Forme libre : forme 1214"/>
            <p:cNvSpPr/>
            <p:nvPr/>
          </p:nvSpPr>
          <p:spPr>
            <a:xfrm rot="8716293">
              <a:off x="1276149" y="96784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85" name="Forme libre : forme 1215"/>
            <p:cNvSpPr/>
            <p:nvPr/>
          </p:nvSpPr>
          <p:spPr>
            <a:xfrm rot="8716293">
              <a:off x="1150991" y="761397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86" name="Forme libre : forme 1216"/>
            <p:cNvSpPr/>
            <p:nvPr/>
          </p:nvSpPr>
          <p:spPr>
            <a:xfrm rot="8716293">
              <a:off x="1367547" y="1011600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87" name="Forme libre : forme 1217"/>
            <p:cNvSpPr/>
            <p:nvPr/>
          </p:nvSpPr>
          <p:spPr>
            <a:xfrm rot="8716293">
              <a:off x="1123493" y="858440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88" name="Forme libre : forme 1218"/>
            <p:cNvSpPr/>
            <p:nvPr/>
          </p:nvSpPr>
          <p:spPr>
            <a:xfrm rot="7484127">
              <a:off x="1471378" y="1203127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89" name="Forme libre : forme 1219"/>
            <p:cNvSpPr/>
            <p:nvPr/>
          </p:nvSpPr>
          <p:spPr>
            <a:xfrm rot="13089394">
              <a:off x="1579435" y="1165207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90" name="Forme libre : forme 1220"/>
            <p:cNvSpPr/>
            <p:nvPr/>
          </p:nvSpPr>
          <p:spPr>
            <a:xfrm rot="8716293">
              <a:off x="1761053" y="977219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91" name="Forme libre : forme 1221"/>
            <p:cNvSpPr/>
            <p:nvPr/>
          </p:nvSpPr>
          <p:spPr>
            <a:xfrm rot="8716293">
              <a:off x="1705523" y="869045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92" name="Forme libre : forme 1222"/>
            <p:cNvSpPr/>
            <p:nvPr/>
          </p:nvSpPr>
          <p:spPr>
            <a:xfrm rot="8716293">
              <a:off x="1466612" y="90162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93" name="Forme libre : forme 1223"/>
            <p:cNvSpPr/>
            <p:nvPr/>
          </p:nvSpPr>
          <p:spPr>
            <a:xfrm rot="8716293">
              <a:off x="1639729" y="740024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94" name="Forme libre : forme 1224"/>
            <p:cNvSpPr/>
            <p:nvPr/>
          </p:nvSpPr>
          <p:spPr>
            <a:xfrm rot="8716293">
              <a:off x="883770" y="46996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95" name="Forme libre : forme 1225"/>
            <p:cNvSpPr/>
            <p:nvPr/>
          </p:nvSpPr>
          <p:spPr>
            <a:xfrm rot="8716293">
              <a:off x="971978" y="495418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96" name="Forme libre : forme 1226"/>
            <p:cNvSpPr/>
            <p:nvPr/>
          </p:nvSpPr>
          <p:spPr>
            <a:xfrm rot="8716293">
              <a:off x="925017" y="412589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97" name="Forme libre : forme 1227"/>
            <p:cNvSpPr/>
            <p:nvPr/>
          </p:nvSpPr>
          <p:spPr>
            <a:xfrm rot="8716293">
              <a:off x="768111" y="55593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98" name="Forme libre : forme 1228"/>
            <p:cNvSpPr/>
            <p:nvPr/>
          </p:nvSpPr>
          <p:spPr>
            <a:xfrm rot="8716293">
              <a:off x="642952" y="349491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99" name="Forme libre : forme 1229"/>
            <p:cNvSpPr/>
            <p:nvPr/>
          </p:nvSpPr>
          <p:spPr>
            <a:xfrm rot="8716293">
              <a:off x="632212" y="208091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00" name="Forme libre : forme 1230"/>
            <p:cNvSpPr/>
            <p:nvPr/>
          </p:nvSpPr>
          <p:spPr>
            <a:xfrm rot="8716293">
              <a:off x="859509" y="599694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01" name="Forme libre : forme 1231"/>
            <p:cNvSpPr/>
            <p:nvPr/>
          </p:nvSpPr>
          <p:spPr>
            <a:xfrm rot="8716293">
              <a:off x="1172869" y="219812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02" name="Forme libre : forme 1232"/>
            <p:cNvSpPr/>
            <p:nvPr/>
          </p:nvSpPr>
          <p:spPr>
            <a:xfrm rot="8716293">
              <a:off x="1261077" y="24526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03" name="Forme libre : forme 1233"/>
            <p:cNvSpPr/>
            <p:nvPr/>
          </p:nvSpPr>
          <p:spPr>
            <a:xfrm rot="8716293">
              <a:off x="1057209" y="30578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04" name="Forme libre : forme 1234"/>
            <p:cNvSpPr/>
            <p:nvPr/>
          </p:nvSpPr>
          <p:spPr>
            <a:xfrm rot="8716293">
              <a:off x="932052" y="99339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05" name="Forme libre : forme 1235"/>
            <p:cNvSpPr/>
            <p:nvPr/>
          </p:nvSpPr>
          <p:spPr>
            <a:xfrm rot="8716293">
              <a:off x="1148608" y="349542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06" name="Forme libre : forme 1236"/>
            <p:cNvSpPr/>
            <p:nvPr/>
          </p:nvSpPr>
          <p:spPr>
            <a:xfrm rot="8716293">
              <a:off x="904554" y="196382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07" name="Forme libre : forme 1237"/>
            <p:cNvSpPr/>
            <p:nvPr/>
          </p:nvSpPr>
          <p:spPr>
            <a:xfrm rot="7484127">
              <a:off x="1252439" y="541068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08" name="Forme libre : forme 1238"/>
            <p:cNvSpPr/>
            <p:nvPr/>
          </p:nvSpPr>
          <p:spPr>
            <a:xfrm rot="13089394">
              <a:off x="1360496" y="503149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09" name="Forme libre : forme 1239"/>
            <p:cNvSpPr/>
            <p:nvPr/>
          </p:nvSpPr>
          <p:spPr>
            <a:xfrm rot="8716293">
              <a:off x="1542114" y="315161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10" name="Forme libre : forme 1240"/>
            <p:cNvSpPr/>
            <p:nvPr/>
          </p:nvSpPr>
          <p:spPr>
            <a:xfrm rot="8716293">
              <a:off x="1486584" y="206987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11" name="Forme libre : forme 1241"/>
            <p:cNvSpPr/>
            <p:nvPr/>
          </p:nvSpPr>
          <p:spPr>
            <a:xfrm rot="8716293">
              <a:off x="1247673" y="23956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12" name="Forme libre : forme 1242"/>
            <p:cNvSpPr/>
            <p:nvPr/>
          </p:nvSpPr>
          <p:spPr>
            <a:xfrm rot="8716293">
              <a:off x="1420790" y="77966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13" name="Forme libre : forme 1243"/>
            <p:cNvSpPr/>
            <p:nvPr/>
          </p:nvSpPr>
          <p:spPr>
            <a:xfrm rot="8716293">
              <a:off x="819855" y="48657"/>
              <a:ext cx="92324" cy="67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0" extrusionOk="0">
                  <a:moveTo>
                    <a:pt x="21600" y="21390"/>
                  </a:moveTo>
                  <a:lnTo>
                    <a:pt x="0" y="1192"/>
                  </a:lnTo>
                  <a:lnTo>
                    <a:pt x="4668" y="6"/>
                  </a:lnTo>
                  <a:cubicBezTo>
                    <a:pt x="12903" y="-210"/>
                    <a:pt x="18680" y="5560"/>
                    <a:pt x="21054" y="15983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14" name="Forme libre : forme 1244"/>
            <p:cNvSpPr/>
            <p:nvPr/>
          </p:nvSpPr>
          <p:spPr>
            <a:xfrm rot="8716293">
              <a:off x="670018" y="42379"/>
              <a:ext cx="103436" cy="1026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9040" y="12831"/>
                  </a:lnTo>
                  <a:lnTo>
                    <a:pt x="9040" y="3450"/>
                  </a:lnTo>
                  <a:lnTo>
                    <a:pt x="0" y="3450"/>
                  </a:lnTo>
                  <a:lnTo>
                    <a:pt x="0" y="479"/>
                  </a:lnTo>
                  <a:cubicBezTo>
                    <a:pt x="6851" y="767"/>
                    <a:pt x="13988" y="192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15" name="Forme libre : forme 1245"/>
            <p:cNvSpPr/>
            <p:nvPr/>
          </p:nvSpPr>
          <p:spPr>
            <a:xfrm rot="7484128">
              <a:off x="1122427" y="54649"/>
              <a:ext cx="41572" cy="55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931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16" name="Forme libre : forme 1246"/>
            <p:cNvSpPr/>
            <p:nvPr/>
          </p:nvSpPr>
          <p:spPr>
            <a:xfrm rot="13089394">
              <a:off x="1267111" y="39474"/>
              <a:ext cx="74218" cy="1740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4361"/>
                  </a:moveTo>
                  <a:lnTo>
                    <a:pt x="0" y="21600"/>
                  </a:lnTo>
                  <a:lnTo>
                    <a:pt x="0" y="4726"/>
                  </a:lnTo>
                  <a:lnTo>
                    <a:pt x="21359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17" name="Forme libre : forme 1247"/>
            <p:cNvSpPr/>
            <p:nvPr/>
          </p:nvSpPr>
          <p:spPr>
            <a:xfrm rot="8716293">
              <a:off x="2613603" y="2623728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18" name="Forme libre : forme 1248"/>
            <p:cNvSpPr/>
            <p:nvPr/>
          </p:nvSpPr>
          <p:spPr>
            <a:xfrm rot="8716293">
              <a:off x="2701811" y="2649182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19" name="Forme libre : forme 1249"/>
            <p:cNvSpPr/>
            <p:nvPr/>
          </p:nvSpPr>
          <p:spPr>
            <a:xfrm rot="8716293">
              <a:off x="2654850" y="2566353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20" name="Forme libre : forme 1250"/>
            <p:cNvSpPr/>
            <p:nvPr/>
          </p:nvSpPr>
          <p:spPr>
            <a:xfrm rot="8716293">
              <a:off x="2497944" y="270969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21" name="Forme libre : forme 1251"/>
            <p:cNvSpPr/>
            <p:nvPr/>
          </p:nvSpPr>
          <p:spPr>
            <a:xfrm rot="8716293">
              <a:off x="2372785" y="2503255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22" name="Forme libre : forme 1252"/>
            <p:cNvSpPr/>
            <p:nvPr/>
          </p:nvSpPr>
          <p:spPr>
            <a:xfrm rot="8716293">
              <a:off x="2362045" y="2361855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23" name="Forme libre : forme 1253"/>
            <p:cNvSpPr/>
            <p:nvPr/>
          </p:nvSpPr>
          <p:spPr>
            <a:xfrm rot="8716293">
              <a:off x="2589342" y="2753458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24" name="Forme libre : forme 1254"/>
            <p:cNvSpPr/>
            <p:nvPr/>
          </p:nvSpPr>
          <p:spPr>
            <a:xfrm rot="8716293">
              <a:off x="2902702" y="237357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25" name="Forme libre : forme 1255"/>
            <p:cNvSpPr/>
            <p:nvPr/>
          </p:nvSpPr>
          <p:spPr>
            <a:xfrm rot="8716293">
              <a:off x="2990910" y="2399030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26" name="Forme libre : forme 1256"/>
            <p:cNvSpPr/>
            <p:nvPr/>
          </p:nvSpPr>
          <p:spPr>
            <a:xfrm rot="8716293">
              <a:off x="2787043" y="245954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27" name="Forme libre : forme 1257"/>
            <p:cNvSpPr/>
            <p:nvPr/>
          </p:nvSpPr>
          <p:spPr>
            <a:xfrm rot="8716293">
              <a:off x="2661885" y="225310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28" name="Forme libre : forme 1258"/>
            <p:cNvSpPr/>
            <p:nvPr/>
          </p:nvSpPr>
          <p:spPr>
            <a:xfrm rot="8716293">
              <a:off x="2878441" y="2503306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29" name="Forme libre : forme 1259"/>
            <p:cNvSpPr/>
            <p:nvPr/>
          </p:nvSpPr>
          <p:spPr>
            <a:xfrm rot="8716293">
              <a:off x="2634388" y="2350146"/>
              <a:ext cx="77126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30" name="Forme libre : forme 1260"/>
            <p:cNvSpPr/>
            <p:nvPr/>
          </p:nvSpPr>
          <p:spPr>
            <a:xfrm rot="7484127">
              <a:off x="2982272" y="2694833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31" name="Forme libre : forme 1261"/>
            <p:cNvSpPr/>
            <p:nvPr/>
          </p:nvSpPr>
          <p:spPr>
            <a:xfrm rot="13089394">
              <a:off x="3090329" y="2656913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32" name="Forme libre : forme 1262"/>
            <p:cNvSpPr/>
            <p:nvPr/>
          </p:nvSpPr>
          <p:spPr>
            <a:xfrm rot="8716293">
              <a:off x="3271947" y="2468925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33" name="Forme libre : forme 1263"/>
            <p:cNvSpPr/>
            <p:nvPr/>
          </p:nvSpPr>
          <p:spPr>
            <a:xfrm rot="8716293">
              <a:off x="3216418" y="2360751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34" name="Forme libre : forme 1264"/>
            <p:cNvSpPr/>
            <p:nvPr/>
          </p:nvSpPr>
          <p:spPr>
            <a:xfrm rot="8716293">
              <a:off x="2977506" y="239333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35" name="Forme libre : forme 1265"/>
            <p:cNvSpPr/>
            <p:nvPr/>
          </p:nvSpPr>
          <p:spPr>
            <a:xfrm rot="8716293">
              <a:off x="3150623" y="2231730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36" name="Forme libre : forme 1266"/>
            <p:cNvSpPr/>
            <p:nvPr/>
          </p:nvSpPr>
          <p:spPr>
            <a:xfrm rot="8716293">
              <a:off x="2836770" y="328342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37" name="Forme libre : forme 1267"/>
            <p:cNvSpPr/>
            <p:nvPr/>
          </p:nvSpPr>
          <p:spPr>
            <a:xfrm rot="8716293">
              <a:off x="2924978" y="3308881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38" name="Forme libre : forme 1268"/>
            <p:cNvSpPr/>
            <p:nvPr/>
          </p:nvSpPr>
          <p:spPr>
            <a:xfrm rot="8716293">
              <a:off x="2878017" y="3226052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39" name="Forme libre : forme 1269"/>
            <p:cNvSpPr/>
            <p:nvPr/>
          </p:nvSpPr>
          <p:spPr>
            <a:xfrm rot="8716293">
              <a:off x="2721111" y="336939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40" name="Forme libre : forme 1270"/>
            <p:cNvSpPr/>
            <p:nvPr/>
          </p:nvSpPr>
          <p:spPr>
            <a:xfrm rot="8716293">
              <a:off x="2595952" y="3162954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41" name="Forme libre : forme 1271"/>
            <p:cNvSpPr/>
            <p:nvPr/>
          </p:nvSpPr>
          <p:spPr>
            <a:xfrm rot="8716293">
              <a:off x="2585212" y="3021554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42" name="Forme libre : forme 1272"/>
            <p:cNvSpPr/>
            <p:nvPr/>
          </p:nvSpPr>
          <p:spPr>
            <a:xfrm rot="8716293">
              <a:off x="2812509" y="3413157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43" name="Forme libre : forme 1273"/>
            <p:cNvSpPr/>
            <p:nvPr/>
          </p:nvSpPr>
          <p:spPr>
            <a:xfrm rot="8716293">
              <a:off x="3125869" y="303327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44" name="Forme libre : forme 1274"/>
            <p:cNvSpPr/>
            <p:nvPr/>
          </p:nvSpPr>
          <p:spPr>
            <a:xfrm rot="8716293">
              <a:off x="3214077" y="3058729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45" name="Forme libre : forme 1275"/>
            <p:cNvSpPr/>
            <p:nvPr/>
          </p:nvSpPr>
          <p:spPr>
            <a:xfrm rot="8716293">
              <a:off x="3010210" y="311924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46" name="Forme libre : forme 1276"/>
            <p:cNvSpPr/>
            <p:nvPr/>
          </p:nvSpPr>
          <p:spPr>
            <a:xfrm rot="8716293">
              <a:off x="2885052" y="2912802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47" name="Forme libre : forme 1277"/>
            <p:cNvSpPr/>
            <p:nvPr/>
          </p:nvSpPr>
          <p:spPr>
            <a:xfrm rot="8716293">
              <a:off x="3101608" y="3163004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48" name="Forme libre : forme 1278"/>
            <p:cNvSpPr/>
            <p:nvPr/>
          </p:nvSpPr>
          <p:spPr>
            <a:xfrm rot="8716293">
              <a:off x="2857555" y="3009845"/>
              <a:ext cx="77126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49" name="Forme libre : forme 1279"/>
            <p:cNvSpPr/>
            <p:nvPr/>
          </p:nvSpPr>
          <p:spPr>
            <a:xfrm rot="7484127">
              <a:off x="3205439" y="3354532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50" name="Forme libre : forme 1280"/>
            <p:cNvSpPr/>
            <p:nvPr/>
          </p:nvSpPr>
          <p:spPr>
            <a:xfrm rot="13089394">
              <a:off x="3309044" y="3329485"/>
              <a:ext cx="272585" cy="3146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134" y="13938"/>
                  </a:moveTo>
                  <a:lnTo>
                    <a:pt x="0" y="7174"/>
                  </a:lnTo>
                  <a:lnTo>
                    <a:pt x="0" y="2614"/>
                  </a:lnTo>
                  <a:lnTo>
                    <a:pt x="5815" y="0"/>
                  </a:lnTo>
                  <a:lnTo>
                    <a:pt x="5903" y="10569"/>
                  </a:lnTo>
                  <a:cubicBezTo>
                    <a:pt x="5837" y="11630"/>
                    <a:pt x="5903" y="12700"/>
                    <a:pt x="6083" y="13756"/>
                  </a:cubicBezTo>
                  <a:close/>
                  <a:moveTo>
                    <a:pt x="21600" y="17729"/>
                  </a:moveTo>
                  <a:cubicBezTo>
                    <a:pt x="19283" y="19453"/>
                    <a:pt x="16604" y="20618"/>
                    <a:pt x="14052" y="21376"/>
                  </a:cubicBezTo>
                  <a:lnTo>
                    <a:pt x="13082" y="21600"/>
                  </a:lnTo>
                  <a:lnTo>
                    <a:pt x="10819" y="19104"/>
                  </a:lnTo>
                  <a:lnTo>
                    <a:pt x="12199" y="19358"/>
                  </a:lnTo>
                  <a:cubicBezTo>
                    <a:pt x="13555" y="19320"/>
                    <a:pt x="14866" y="19093"/>
                    <a:pt x="16134" y="18752"/>
                  </a:cubicBezTo>
                  <a:cubicBezTo>
                    <a:pt x="17971" y="18260"/>
                    <a:pt x="19764" y="17616"/>
                    <a:pt x="21513" y="16858"/>
                  </a:cubicBezTo>
                  <a:cubicBezTo>
                    <a:pt x="21556" y="17010"/>
                    <a:pt x="21600" y="17199"/>
                    <a:pt x="21600" y="1735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51" name="Forme libre : forme 1281"/>
            <p:cNvSpPr/>
            <p:nvPr/>
          </p:nvSpPr>
          <p:spPr>
            <a:xfrm rot="8716293">
              <a:off x="3439313" y="3024312"/>
              <a:ext cx="105431" cy="113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83" h="21600" extrusionOk="0">
                  <a:moveTo>
                    <a:pt x="1049" y="18435"/>
                  </a:moveTo>
                  <a:lnTo>
                    <a:pt x="0" y="15992"/>
                  </a:lnTo>
                  <a:lnTo>
                    <a:pt x="11267" y="0"/>
                  </a:lnTo>
                  <a:lnTo>
                    <a:pt x="17133" y="2436"/>
                  </a:lnTo>
                  <a:cubicBezTo>
                    <a:pt x="21600" y="6656"/>
                    <a:pt x="21600" y="13864"/>
                    <a:pt x="17132" y="18260"/>
                  </a:cubicBezTo>
                  <a:cubicBezTo>
                    <a:pt x="14988" y="20369"/>
                    <a:pt x="12129" y="21600"/>
                    <a:pt x="9090" y="21600"/>
                  </a:cubicBezTo>
                  <a:cubicBezTo>
                    <a:pt x="6053" y="21600"/>
                    <a:pt x="3193" y="20545"/>
                    <a:pt x="1049" y="1843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52" name="Forme libre : forme 1282"/>
            <p:cNvSpPr/>
            <p:nvPr/>
          </p:nvSpPr>
          <p:spPr>
            <a:xfrm rot="8716293">
              <a:off x="3200673" y="305302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53" name="Forme libre : forme 1283"/>
            <p:cNvSpPr/>
            <p:nvPr/>
          </p:nvSpPr>
          <p:spPr>
            <a:xfrm rot="8716293">
              <a:off x="3373790" y="2891429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54" name="Forme libre : forme 1284"/>
            <p:cNvSpPr/>
            <p:nvPr/>
          </p:nvSpPr>
          <p:spPr>
            <a:xfrm rot="8716293">
              <a:off x="3327250" y="5120776"/>
              <a:ext cx="114843" cy="1497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329"/>
                  </a:moveTo>
                  <a:lnTo>
                    <a:pt x="0" y="0"/>
                  </a:lnTo>
                  <a:lnTo>
                    <a:pt x="2500" y="1329"/>
                  </a:lnTo>
                  <a:close/>
                  <a:moveTo>
                    <a:pt x="17061" y="21600"/>
                  </a:moveTo>
                  <a:lnTo>
                    <a:pt x="8999" y="10099"/>
                  </a:lnTo>
                  <a:lnTo>
                    <a:pt x="10999" y="5846"/>
                  </a:lnTo>
                  <a:lnTo>
                    <a:pt x="21600" y="1148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55" name="Forme libre : forme 1285"/>
            <p:cNvSpPr/>
            <p:nvPr/>
          </p:nvSpPr>
          <p:spPr>
            <a:xfrm rot="8716293">
              <a:off x="3234181" y="5005120"/>
              <a:ext cx="290645" cy="3003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6" extrusionOk="0">
                  <a:moveTo>
                    <a:pt x="1880" y="19369"/>
                  </a:moveTo>
                  <a:cubicBezTo>
                    <a:pt x="394" y="17980"/>
                    <a:pt x="0" y="15581"/>
                    <a:pt x="0" y="12129"/>
                  </a:cubicBezTo>
                  <a:lnTo>
                    <a:pt x="0" y="8114"/>
                  </a:lnTo>
                  <a:lnTo>
                    <a:pt x="5842" y="0"/>
                  </a:lnTo>
                  <a:lnTo>
                    <a:pt x="5903" y="8131"/>
                  </a:lnTo>
                  <a:cubicBezTo>
                    <a:pt x="5772" y="10488"/>
                    <a:pt x="6165" y="12887"/>
                    <a:pt x="6952" y="15118"/>
                  </a:cubicBezTo>
                  <a:cubicBezTo>
                    <a:pt x="7652" y="16970"/>
                    <a:pt x="9445" y="17896"/>
                    <a:pt x="12199" y="17896"/>
                  </a:cubicBezTo>
                  <a:cubicBezTo>
                    <a:pt x="13555" y="17854"/>
                    <a:pt x="14866" y="17601"/>
                    <a:pt x="16134" y="17222"/>
                  </a:cubicBezTo>
                  <a:cubicBezTo>
                    <a:pt x="17971" y="16675"/>
                    <a:pt x="19763" y="15960"/>
                    <a:pt x="21513" y="15118"/>
                  </a:cubicBezTo>
                  <a:cubicBezTo>
                    <a:pt x="21556" y="15286"/>
                    <a:pt x="21600" y="15497"/>
                    <a:pt x="21600" y="15665"/>
                  </a:cubicBezTo>
                  <a:lnTo>
                    <a:pt x="21600" y="16086"/>
                  </a:lnTo>
                  <a:cubicBezTo>
                    <a:pt x="16965" y="19916"/>
                    <a:pt x="10887" y="21263"/>
                    <a:pt x="7258" y="21474"/>
                  </a:cubicBezTo>
                  <a:cubicBezTo>
                    <a:pt x="5247" y="21600"/>
                    <a:pt x="3279" y="20758"/>
                    <a:pt x="1880" y="1936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56" name="Forme libre : forme 1286"/>
            <p:cNvSpPr/>
            <p:nvPr/>
          </p:nvSpPr>
          <p:spPr>
            <a:xfrm rot="8716293">
              <a:off x="3055440" y="3941823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57" name="Forme libre : forme 1287"/>
            <p:cNvSpPr/>
            <p:nvPr/>
          </p:nvSpPr>
          <p:spPr>
            <a:xfrm rot="8716293">
              <a:off x="3143648" y="396727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58" name="Forme libre : forme 1288"/>
            <p:cNvSpPr/>
            <p:nvPr/>
          </p:nvSpPr>
          <p:spPr>
            <a:xfrm rot="8716293">
              <a:off x="3096687" y="3884448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59" name="Forme libre : forme 1289"/>
            <p:cNvSpPr/>
            <p:nvPr/>
          </p:nvSpPr>
          <p:spPr>
            <a:xfrm rot="8716293">
              <a:off x="2939781" y="402779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60" name="Forme libre : forme 1290"/>
            <p:cNvSpPr/>
            <p:nvPr/>
          </p:nvSpPr>
          <p:spPr>
            <a:xfrm rot="8716293">
              <a:off x="2814621" y="3821350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61" name="Forme libre : forme 1291"/>
            <p:cNvSpPr/>
            <p:nvPr/>
          </p:nvSpPr>
          <p:spPr>
            <a:xfrm rot="8716293">
              <a:off x="2803882" y="3679950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62" name="Forme libre : forme 1292"/>
            <p:cNvSpPr/>
            <p:nvPr/>
          </p:nvSpPr>
          <p:spPr>
            <a:xfrm rot="8716293">
              <a:off x="3031179" y="4071553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63" name="Forme libre : forme 1293"/>
            <p:cNvSpPr/>
            <p:nvPr/>
          </p:nvSpPr>
          <p:spPr>
            <a:xfrm rot="8716293">
              <a:off x="3344538" y="3691671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21600"/>
                  </a:move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3322"/>
                  </a:lnTo>
                  <a:lnTo>
                    <a:pt x="3764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64" name="Forme libre : forme 1294"/>
            <p:cNvSpPr/>
            <p:nvPr/>
          </p:nvSpPr>
          <p:spPr>
            <a:xfrm rot="8716293">
              <a:off x="3484900" y="3921450"/>
              <a:ext cx="57224" cy="602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5754" y="0"/>
                  </a:lnTo>
                  <a:lnTo>
                    <a:pt x="21600" y="18267"/>
                  </a:lnTo>
                  <a:lnTo>
                    <a:pt x="21600" y="20392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65" name="Forme libre : forme 1295"/>
            <p:cNvSpPr/>
            <p:nvPr/>
          </p:nvSpPr>
          <p:spPr>
            <a:xfrm rot="8716293">
              <a:off x="3228880" y="377764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66" name="Forme libre : forme 1296"/>
            <p:cNvSpPr/>
            <p:nvPr/>
          </p:nvSpPr>
          <p:spPr>
            <a:xfrm rot="8716293">
              <a:off x="3103721" y="3571198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67" name="Forme libre : forme 1297"/>
            <p:cNvSpPr/>
            <p:nvPr/>
          </p:nvSpPr>
          <p:spPr>
            <a:xfrm rot="8716293">
              <a:off x="3320278" y="3821401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68" name="Forme libre : forme 1298"/>
            <p:cNvSpPr/>
            <p:nvPr/>
          </p:nvSpPr>
          <p:spPr>
            <a:xfrm rot="8716293">
              <a:off x="3076225" y="3668241"/>
              <a:ext cx="77126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69" name="Forme libre : forme 1299"/>
            <p:cNvSpPr/>
            <p:nvPr/>
          </p:nvSpPr>
          <p:spPr>
            <a:xfrm rot="7484127">
              <a:off x="3422375" y="4044376"/>
              <a:ext cx="145511" cy="1611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197" y="2757"/>
                  </a:moveTo>
                  <a:lnTo>
                    <a:pt x="21600" y="0"/>
                  </a:lnTo>
                  <a:lnTo>
                    <a:pt x="21600" y="2757"/>
                  </a:lnTo>
                  <a:close/>
                  <a:moveTo>
                    <a:pt x="4805" y="21600"/>
                  </a:moveTo>
                  <a:lnTo>
                    <a:pt x="0" y="13526"/>
                  </a:lnTo>
                  <a:lnTo>
                    <a:pt x="10349" y="704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70" name="Forme libre : forme 1300"/>
            <p:cNvSpPr/>
            <p:nvPr/>
          </p:nvSpPr>
          <p:spPr>
            <a:xfrm rot="8716293">
              <a:off x="3419343" y="371142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71" name="Forme libre : forme 1301"/>
            <p:cNvSpPr/>
            <p:nvPr/>
          </p:nvSpPr>
          <p:spPr>
            <a:xfrm rot="8716293">
              <a:off x="3278607" y="4601522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72" name="Forme libre : forme 1302"/>
            <p:cNvSpPr/>
            <p:nvPr/>
          </p:nvSpPr>
          <p:spPr>
            <a:xfrm rot="8716293">
              <a:off x="3370888" y="4641803"/>
              <a:ext cx="209150" cy="2529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200" y="8216"/>
                  </a:moveTo>
                  <a:lnTo>
                    <a:pt x="15200" y="6815"/>
                  </a:lnTo>
                  <a:cubicBezTo>
                    <a:pt x="15200" y="4714"/>
                    <a:pt x="13741" y="3275"/>
                    <a:pt x="11718" y="3275"/>
                  </a:cubicBezTo>
                  <a:lnTo>
                    <a:pt x="11472" y="3342"/>
                  </a:lnTo>
                  <a:lnTo>
                    <a:pt x="14274" y="0"/>
                  </a:lnTo>
                  <a:lnTo>
                    <a:pt x="19535" y="1787"/>
                  </a:lnTo>
                  <a:cubicBezTo>
                    <a:pt x="20871" y="3080"/>
                    <a:pt x="21600" y="4987"/>
                    <a:pt x="21600" y="7399"/>
                  </a:cubicBezTo>
                  <a:lnTo>
                    <a:pt x="21600" y="7905"/>
                  </a:lnTo>
                  <a:close/>
                  <a:moveTo>
                    <a:pt x="0" y="21600"/>
                  </a:moveTo>
                  <a:lnTo>
                    <a:pt x="0" y="17025"/>
                  </a:lnTo>
                  <a:lnTo>
                    <a:pt x="6417" y="9371"/>
                  </a:lnTo>
                  <a:lnTo>
                    <a:pt x="6212" y="10745"/>
                  </a:lnTo>
                  <a:lnTo>
                    <a:pt x="6212" y="1809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73" name="Forme libre : forme 1303"/>
            <p:cNvSpPr/>
            <p:nvPr/>
          </p:nvSpPr>
          <p:spPr>
            <a:xfrm rot="8716293">
              <a:off x="3319854" y="4544147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74" name="Forme libre : forme 1304"/>
            <p:cNvSpPr/>
            <p:nvPr/>
          </p:nvSpPr>
          <p:spPr>
            <a:xfrm rot="8716293">
              <a:off x="3162948" y="468749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75" name="Forme libre : forme 1305"/>
            <p:cNvSpPr/>
            <p:nvPr/>
          </p:nvSpPr>
          <p:spPr>
            <a:xfrm rot="8716293">
              <a:off x="3037788" y="4481049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76" name="Forme libre : forme 1306"/>
            <p:cNvSpPr/>
            <p:nvPr/>
          </p:nvSpPr>
          <p:spPr>
            <a:xfrm rot="8716293">
              <a:off x="3027049" y="4339649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77" name="Forme libre : forme 1307"/>
            <p:cNvSpPr/>
            <p:nvPr/>
          </p:nvSpPr>
          <p:spPr>
            <a:xfrm rot="8716293">
              <a:off x="3254346" y="4731252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78" name="Forme libre : forme 1308"/>
            <p:cNvSpPr/>
            <p:nvPr/>
          </p:nvSpPr>
          <p:spPr>
            <a:xfrm rot="8716293">
              <a:off x="3452047" y="443734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79" name="Forme libre : forme 1309"/>
            <p:cNvSpPr/>
            <p:nvPr/>
          </p:nvSpPr>
          <p:spPr>
            <a:xfrm rot="8716293">
              <a:off x="3503124" y="4519284"/>
              <a:ext cx="21644" cy="52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2958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80" name="Forme libre : forme 1310"/>
            <p:cNvSpPr/>
            <p:nvPr/>
          </p:nvSpPr>
          <p:spPr>
            <a:xfrm rot="8716293">
              <a:off x="3299392" y="4327940"/>
              <a:ext cx="77126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81" name="Forme libre : forme 1311"/>
            <p:cNvSpPr/>
            <p:nvPr/>
          </p:nvSpPr>
          <p:spPr>
            <a:xfrm rot="8716293">
              <a:off x="2392085" y="196275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82" name="Forme libre : forme 1312"/>
            <p:cNvSpPr/>
            <p:nvPr/>
          </p:nvSpPr>
          <p:spPr>
            <a:xfrm rot="8716293">
              <a:off x="2480293" y="1988208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83" name="Forme libre : forme 1313"/>
            <p:cNvSpPr/>
            <p:nvPr/>
          </p:nvSpPr>
          <p:spPr>
            <a:xfrm rot="8716293">
              <a:off x="2433332" y="1905379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84" name="Forme libre : forme 1314"/>
            <p:cNvSpPr/>
            <p:nvPr/>
          </p:nvSpPr>
          <p:spPr>
            <a:xfrm rot="8716293">
              <a:off x="2276426" y="204872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85" name="Forme libre : forme 1315"/>
            <p:cNvSpPr/>
            <p:nvPr/>
          </p:nvSpPr>
          <p:spPr>
            <a:xfrm rot="8716293">
              <a:off x="2151267" y="1842281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86" name="Forme libre : forme 1316"/>
            <p:cNvSpPr/>
            <p:nvPr/>
          </p:nvSpPr>
          <p:spPr>
            <a:xfrm rot="8716293">
              <a:off x="2140527" y="1700881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87" name="Forme libre : forme 1317"/>
            <p:cNvSpPr/>
            <p:nvPr/>
          </p:nvSpPr>
          <p:spPr>
            <a:xfrm rot="8716293">
              <a:off x="2367824" y="2092484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88" name="Forme libre : forme 1318"/>
            <p:cNvSpPr/>
            <p:nvPr/>
          </p:nvSpPr>
          <p:spPr>
            <a:xfrm rot="8716293">
              <a:off x="2681184" y="1712602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89" name="Forme libre : forme 1319"/>
            <p:cNvSpPr/>
            <p:nvPr/>
          </p:nvSpPr>
          <p:spPr>
            <a:xfrm rot="8716293">
              <a:off x="2769392" y="1738056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90" name="Forme libre : forme 1320"/>
            <p:cNvSpPr/>
            <p:nvPr/>
          </p:nvSpPr>
          <p:spPr>
            <a:xfrm rot="8716293">
              <a:off x="2565525" y="179857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91" name="Forme libre : forme 1321"/>
            <p:cNvSpPr/>
            <p:nvPr/>
          </p:nvSpPr>
          <p:spPr>
            <a:xfrm rot="8716293">
              <a:off x="2440367" y="1592129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92" name="Forme libre : forme 1322"/>
            <p:cNvSpPr/>
            <p:nvPr/>
          </p:nvSpPr>
          <p:spPr>
            <a:xfrm rot="8716293">
              <a:off x="2656923" y="1842332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93" name="Forme libre : forme 1323"/>
            <p:cNvSpPr/>
            <p:nvPr/>
          </p:nvSpPr>
          <p:spPr>
            <a:xfrm rot="8716293">
              <a:off x="2412869" y="1689172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94" name="Forme libre : forme 1324"/>
            <p:cNvSpPr/>
            <p:nvPr/>
          </p:nvSpPr>
          <p:spPr>
            <a:xfrm rot="7484127">
              <a:off x="2760754" y="2033858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95" name="Forme libre : forme 1325"/>
            <p:cNvSpPr/>
            <p:nvPr/>
          </p:nvSpPr>
          <p:spPr>
            <a:xfrm rot="13089394">
              <a:off x="2868811" y="1995939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96" name="Forme libre : forme 1326"/>
            <p:cNvSpPr/>
            <p:nvPr/>
          </p:nvSpPr>
          <p:spPr>
            <a:xfrm rot="8716293">
              <a:off x="3050429" y="1807951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97" name="Forme libre : forme 1327"/>
            <p:cNvSpPr/>
            <p:nvPr/>
          </p:nvSpPr>
          <p:spPr>
            <a:xfrm rot="8716293">
              <a:off x="2994899" y="1699777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98" name="Forme libre : forme 1328"/>
            <p:cNvSpPr/>
            <p:nvPr/>
          </p:nvSpPr>
          <p:spPr>
            <a:xfrm rot="8716293">
              <a:off x="2755988" y="173235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99" name="Forme libre : forme 1329"/>
            <p:cNvSpPr/>
            <p:nvPr/>
          </p:nvSpPr>
          <p:spPr>
            <a:xfrm rot="8716293">
              <a:off x="2929105" y="1570756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00" name="Forme libre : forme 1330"/>
            <p:cNvSpPr/>
            <p:nvPr/>
          </p:nvSpPr>
          <p:spPr>
            <a:xfrm rot="8716293">
              <a:off x="2168918" y="130305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01" name="Forme libre : forme 1331"/>
            <p:cNvSpPr/>
            <p:nvPr/>
          </p:nvSpPr>
          <p:spPr>
            <a:xfrm rot="8716293">
              <a:off x="2257126" y="1328509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02" name="Forme libre : forme 1332"/>
            <p:cNvSpPr/>
            <p:nvPr/>
          </p:nvSpPr>
          <p:spPr>
            <a:xfrm rot="8716293">
              <a:off x="2210165" y="1245680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03" name="Forme libre : forme 1333"/>
            <p:cNvSpPr/>
            <p:nvPr/>
          </p:nvSpPr>
          <p:spPr>
            <a:xfrm rot="8716293">
              <a:off x="2053259" y="138902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04" name="Forme libre : forme 1334"/>
            <p:cNvSpPr/>
            <p:nvPr/>
          </p:nvSpPr>
          <p:spPr>
            <a:xfrm rot="8716293">
              <a:off x="1928100" y="1182582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05" name="Forme libre : forme 1335"/>
            <p:cNvSpPr/>
            <p:nvPr/>
          </p:nvSpPr>
          <p:spPr>
            <a:xfrm rot="8716293">
              <a:off x="1917360" y="1041182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06" name="Forme libre : forme 1336"/>
            <p:cNvSpPr/>
            <p:nvPr/>
          </p:nvSpPr>
          <p:spPr>
            <a:xfrm rot="8716293">
              <a:off x="2144657" y="1432785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07" name="Forme libre : forme 1337"/>
            <p:cNvSpPr/>
            <p:nvPr/>
          </p:nvSpPr>
          <p:spPr>
            <a:xfrm rot="8716293">
              <a:off x="2458017" y="1052902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08" name="Forme libre : forme 1338"/>
            <p:cNvSpPr/>
            <p:nvPr/>
          </p:nvSpPr>
          <p:spPr>
            <a:xfrm rot="8716293">
              <a:off x="2546225" y="1078357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09" name="Forme libre : forme 1339"/>
            <p:cNvSpPr/>
            <p:nvPr/>
          </p:nvSpPr>
          <p:spPr>
            <a:xfrm rot="8716293">
              <a:off x="2342358" y="113887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10" name="Forme libre : forme 1340"/>
            <p:cNvSpPr/>
            <p:nvPr/>
          </p:nvSpPr>
          <p:spPr>
            <a:xfrm rot="8716293">
              <a:off x="2217200" y="932430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11" name="Forme libre : forme 1341"/>
            <p:cNvSpPr/>
            <p:nvPr/>
          </p:nvSpPr>
          <p:spPr>
            <a:xfrm rot="8716293">
              <a:off x="2433756" y="1182633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12" name="Forme libre : forme 1342"/>
            <p:cNvSpPr/>
            <p:nvPr/>
          </p:nvSpPr>
          <p:spPr>
            <a:xfrm rot="8716293">
              <a:off x="2189702" y="1029473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13" name="Forme libre : forme 1343"/>
            <p:cNvSpPr/>
            <p:nvPr/>
          </p:nvSpPr>
          <p:spPr>
            <a:xfrm rot="7484127">
              <a:off x="2537587" y="1374160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14" name="Forme libre : forme 1344"/>
            <p:cNvSpPr/>
            <p:nvPr/>
          </p:nvSpPr>
          <p:spPr>
            <a:xfrm rot="13089394">
              <a:off x="2645644" y="1336240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15" name="Forme libre : forme 1345"/>
            <p:cNvSpPr/>
            <p:nvPr/>
          </p:nvSpPr>
          <p:spPr>
            <a:xfrm rot="8716293">
              <a:off x="2827262" y="1148252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16" name="Forme libre : forme 1346"/>
            <p:cNvSpPr/>
            <p:nvPr/>
          </p:nvSpPr>
          <p:spPr>
            <a:xfrm rot="8716293">
              <a:off x="2771732" y="1040078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17" name="Forme libre : forme 1347"/>
            <p:cNvSpPr/>
            <p:nvPr/>
          </p:nvSpPr>
          <p:spPr>
            <a:xfrm rot="8716293">
              <a:off x="2532821" y="107265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18" name="Forme libre : forme 1348"/>
            <p:cNvSpPr/>
            <p:nvPr/>
          </p:nvSpPr>
          <p:spPr>
            <a:xfrm rot="8716293">
              <a:off x="2705938" y="911057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19" name="Forme libre : forme 1349"/>
            <p:cNvSpPr/>
            <p:nvPr/>
          </p:nvSpPr>
          <p:spPr>
            <a:xfrm rot="8716293">
              <a:off x="1949979" y="64099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20" name="Forme libre : forme 1350"/>
            <p:cNvSpPr/>
            <p:nvPr/>
          </p:nvSpPr>
          <p:spPr>
            <a:xfrm rot="8716293">
              <a:off x="2038187" y="666451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21" name="Forme libre : forme 1351"/>
            <p:cNvSpPr/>
            <p:nvPr/>
          </p:nvSpPr>
          <p:spPr>
            <a:xfrm rot="8716293">
              <a:off x="1991226" y="583622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22" name="Forme libre : forme 1352"/>
            <p:cNvSpPr/>
            <p:nvPr/>
          </p:nvSpPr>
          <p:spPr>
            <a:xfrm rot="8716293">
              <a:off x="1834320" y="72696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23" name="Forme libre : forme 1353"/>
            <p:cNvSpPr/>
            <p:nvPr/>
          </p:nvSpPr>
          <p:spPr>
            <a:xfrm rot="8716293">
              <a:off x="1709160" y="52052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24" name="Forme libre : forme 1354"/>
            <p:cNvSpPr/>
            <p:nvPr/>
          </p:nvSpPr>
          <p:spPr>
            <a:xfrm rot="8716293">
              <a:off x="1698421" y="379123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25" name="Forme libre : forme 1355"/>
            <p:cNvSpPr/>
            <p:nvPr/>
          </p:nvSpPr>
          <p:spPr>
            <a:xfrm rot="8716293">
              <a:off x="1925718" y="770727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26" name="Forme libre : forme 1356"/>
            <p:cNvSpPr/>
            <p:nvPr/>
          </p:nvSpPr>
          <p:spPr>
            <a:xfrm rot="8716293">
              <a:off x="2239078" y="39084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27" name="Forme libre : forme 1357"/>
            <p:cNvSpPr/>
            <p:nvPr/>
          </p:nvSpPr>
          <p:spPr>
            <a:xfrm rot="8716293">
              <a:off x="2327286" y="416299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28" name="Forme libre : forme 1358"/>
            <p:cNvSpPr/>
            <p:nvPr/>
          </p:nvSpPr>
          <p:spPr>
            <a:xfrm rot="8716293">
              <a:off x="2123419" y="47681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29" name="Forme libre : forme 1359"/>
            <p:cNvSpPr/>
            <p:nvPr/>
          </p:nvSpPr>
          <p:spPr>
            <a:xfrm rot="8716293">
              <a:off x="1998260" y="270372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30" name="Forme libre : forme 1360"/>
            <p:cNvSpPr/>
            <p:nvPr/>
          </p:nvSpPr>
          <p:spPr>
            <a:xfrm rot="8716293">
              <a:off x="2214817" y="520574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31" name="Forme libre : forme 1361"/>
            <p:cNvSpPr/>
            <p:nvPr/>
          </p:nvSpPr>
          <p:spPr>
            <a:xfrm rot="8716293">
              <a:off x="1970764" y="367415"/>
              <a:ext cx="77126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32" name="Forme libre : forme 1362"/>
            <p:cNvSpPr/>
            <p:nvPr/>
          </p:nvSpPr>
          <p:spPr>
            <a:xfrm rot="7484127">
              <a:off x="2318648" y="712102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33" name="Forme libre : forme 1363"/>
            <p:cNvSpPr/>
            <p:nvPr/>
          </p:nvSpPr>
          <p:spPr>
            <a:xfrm rot="13089394">
              <a:off x="2426705" y="674182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34" name="Forme libre : forme 1364"/>
            <p:cNvSpPr/>
            <p:nvPr/>
          </p:nvSpPr>
          <p:spPr>
            <a:xfrm rot="8716293">
              <a:off x="2608323" y="486194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35" name="Forme libre : forme 1365"/>
            <p:cNvSpPr/>
            <p:nvPr/>
          </p:nvSpPr>
          <p:spPr>
            <a:xfrm rot="8716293">
              <a:off x="2552793" y="378020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36" name="Forme libre : forme 1366"/>
            <p:cNvSpPr/>
            <p:nvPr/>
          </p:nvSpPr>
          <p:spPr>
            <a:xfrm rot="8716293">
              <a:off x="2313882" y="41059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37" name="Forme libre : forme 1367"/>
            <p:cNvSpPr/>
            <p:nvPr/>
          </p:nvSpPr>
          <p:spPr>
            <a:xfrm rot="8716293">
              <a:off x="2486999" y="248999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38" name="Forme libre : forme 1368"/>
            <p:cNvSpPr/>
            <p:nvPr/>
          </p:nvSpPr>
          <p:spPr>
            <a:xfrm rot="8716293">
              <a:off x="1741939" y="24371"/>
              <a:ext cx="142169" cy="181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2323" y="16550"/>
                  </a:lnTo>
                  <a:lnTo>
                    <a:pt x="12323" y="8319"/>
                  </a:lnTo>
                  <a:cubicBezTo>
                    <a:pt x="12323" y="8155"/>
                    <a:pt x="12323" y="7992"/>
                    <a:pt x="12323" y="7829"/>
                  </a:cubicBezTo>
                  <a:cubicBezTo>
                    <a:pt x="12115" y="6633"/>
                    <a:pt x="10731" y="5818"/>
                    <a:pt x="9208" y="5981"/>
                  </a:cubicBezTo>
                  <a:lnTo>
                    <a:pt x="0" y="5981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903"/>
                    <a:pt x="21600" y="5981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39" name="Forme libre : forme 1369"/>
            <p:cNvSpPr/>
            <p:nvPr/>
          </p:nvSpPr>
          <p:spPr>
            <a:xfrm rot="8716293">
              <a:off x="1838360" y="76081"/>
              <a:ext cx="260639" cy="174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5" extrusionOk="0">
                  <a:moveTo>
                    <a:pt x="9252" y="21495"/>
                  </a:moveTo>
                  <a:lnTo>
                    <a:pt x="4267" y="16362"/>
                  </a:lnTo>
                  <a:lnTo>
                    <a:pt x="4267" y="5617"/>
                  </a:lnTo>
                  <a:lnTo>
                    <a:pt x="0" y="5617"/>
                  </a:lnTo>
                  <a:lnTo>
                    <a:pt x="0" y="176"/>
                  </a:lnTo>
                  <a:lnTo>
                    <a:pt x="8685" y="176"/>
                  </a:lnTo>
                  <a:lnTo>
                    <a:pt x="8685" y="9264"/>
                  </a:lnTo>
                  <a:lnTo>
                    <a:pt x="8799" y="9264"/>
                  </a:lnTo>
                  <a:cubicBezTo>
                    <a:pt x="10007" y="3934"/>
                    <a:pt x="10951" y="1859"/>
                    <a:pt x="12764" y="737"/>
                  </a:cubicBezTo>
                  <a:cubicBezTo>
                    <a:pt x="13594" y="232"/>
                    <a:pt x="14463" y="-49"/>
                    <a:pt x="15369" y="7"/>
                  </a:cubicBezTo>
                  <a:cubicBezTo>
                    <a:pt x="19259" y="-105"/>
                    <a:pt x="21600" y="3934"/>
                    <a:pt x="21600" y="10891"/>
                  </a:cubicBezTo>
                  <a:lnTo>
                    <a:pt x="21600" y="11620"/>
                  </a:lnTo>
                  <a:lnTo>
                    <a:pt x="16464" y="12069"/>
                  </a:lnTo>
                  <a:lnTo>
                    <a:pt x="16464" y="10049"/>
                  </a:lnTo>
                  <a:cubicBezTo>
                    <a:pt x="16464" y="7020"/>
                    <a:pt x="15294" y="4944"/>
                    <a:pt x="13670" y="4944"/>
                  </a:cubicBezTo>
                  <a:cubicBezTo>
                    <a:pt x="11253" y="4944"/>
                    <a:pt x="9252" y="9713"/>
                    <a:pt x="9252" y="157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40" name="Forme libre : forme 1370"/>
            <p:cNvSpPr/>
            <p:nvPr/>
          </p:nvSpPr>
          <p:spPr>
            <a:xfrm rot="8716293">
              <a:off x="1818959" y="70843"/>
              <a:ext cx="28974" cy="21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214"/>
                  </a:lnTo>
                  <a:lnTo>
                    <a:pt x="2998" y="0"/>
                  </a:lnTo>
                  <a:cubicBezTo>
                    <a:pt x="11152" y="0"/>
                    <a:pt x="16417" y="4857"/>
                    <a:pt x="19644" y="1156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41" name="Forme libre : forme 1371"/>
            <p:cNvSpPr/>
            <p:nvPr/>
          </p:nvSpPr>
          <p:spPr>
            <a:xfrm rot="8716293">
              <a:off x="1613425" y="69225"/>
              <a:ext cx="56282" cy="527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9" h="21600" extrusionOk="0">
                  <a:moveTo>
                    <a:pt x="14814" y="21600"/>
                  </a:moveTo>
                  <a:lnTo>
                    <a:pt x="0" y="10079"/>
                  </a:lnTo>
                  <a:lnTo>
                    <a:pt x="2458" y="3549"/>
                  </a:lnTo>
                  <a:cubicBezTo>
                    <a:pt x="4455" y="1307"/>
                    <a:pt x="7119" y="0"/>
                    <a:pt x="9948" y="0"/>
                  </a:cubicBezTo>
                  <a:cubicBezTo>
                    <a:pt x="12778" y="0"/>
                    <a:pt x="15441" y="1307"/>
                    <a:pt x="17439" y="3549"/>
                  </a:cubicBezTo>
                  <a:cubicBezTo>
                    <a:pt x="21600" y="8031"/>
                    <a:pt x="21600" y="15688"/>
                    <a:pt x="17439" y="20357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42" name="Forme libre : forme 1372"/>
            <p:cNvSpPr/>
            <p:nvPr/>
          </p:nvSpPr>
          <p:spPr>
            <a:xfrm rot="8716293">
              <a:off x="1554098" y="73319"/>
              <a:ext cx="22136" cy="15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43" name="Forme libre : forme 1373"/>
            <p:cNvSpPr/>
            <p:nvPr/>
          </p:nvSpPr>
          <p:spPr>
            <a:xfrm rot="8716293">
              <a:off x="1703048" y="107312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44" name="Forme libre : forme 1374"/>
            <p:cNvSpPr/>
            <p:nvPr/>
          </p:nvSpPr>
          <p:spPr>
            <a:xfrm rot="7484127">
              <a:off x="2095978" y="48687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45" name="Forme libre : forme 1375"/>
            <p:cNvSpPr/>
            <p:nvPr/>
          </p:nvSpPr>
          <p:spPr>
            <a:xfrm rot="13089394">
              <a:off x="2317056" y="51696"/>
              <a:ext cx="145408" cy="3271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304"/>
                  </a:moveTo>
                  <a:lnTo>
                    <a:pt x="12161" y="21600"/>
                  </a:lnTo>
                  <a:lnTo>
                    <a:pt x="8135" y="21292"/>
                  </a:lnTo>
                  <a:cubicBezTo>
                    <a:pt x="6414" y="20973"/>
                    <a:pt x="4836" y="20490"/>
                    <a:pt x="3525" y="19889"/>
                  </a:cubicBezTo>
                  <a:cubicBezTo>
                    <a:pt x="738" y="18687"/>
                    <a:pt x="0" y="16611"/>
                    <a:pt x="0" y="13624"/>
                  </a:cubicBezTo>
                  <a:lnTo>
                    <a:pt x="0" y="2514"/>
                  </a:lnTo>
                  <a:lnTo>
                    <a:pt x="10902" y="0"/>
                  </a:lnTo>
                  <a:lnTo>
                    <a:pt x="11066" y="10163"/>
                  </a:lnTo>
                  <a:cubicBezTo>
                    <a:pt x="10820" y="12203"/>
                    <a:pt x="11557" y="14280"/>
                    <a:pt x="13033" y="1621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46" name="Forme libre : forme 1376"/>
            <p:cNvSpPr/>
            <p:nvPr/>
          </p:nvSpPr>
          <p:spPr>
            <a:xfrm rot="8716293">
              <a:off x="3464886" y="2162062"/>
              <a:ext cx="61060" cy="173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10937"/>
                  </a:lnTo>
                  <a:lnTo>
                    <a:pt x="21600" y="0"/>
                  </a:lnTo>
                  <a:lnTo>
                    <a:pt x="21600" y="186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47" name="Forme libre : forme 1377"/>
            <p:cNvSpPr/>
            <p:nvPr/>
          </p:nvSpPr>
          <p:spPr>
            <a:xfrm rot="8716293">
              <a:off x="3358645" y="221972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48" name="Forme libre : forme 1378"/>
            <p:cNvSpPr/>
            <p:nvPr/>
          </p:nvSpPr>
          <p:spPr>
            <a:xfrm rot="8716293">
              <a:off x="3233486" y="2013281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49" name="Forme libre : forme 1379"/>
            <p:cNvSpPr/>
            <p:nvPr/>
          </p:nvSpPr>
          <p:spPr>
            <a:xfrm rot="8716293">
              <a:off x="3221140" y="1872383"/>
              <a:ext cx="290645" cy="3451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1" extrusionOk="0">
                  <a:moveTo>
                    <a:pt x="1880" y="19658"/>
                  </a:moveTo>
                  <a:cubicBezTo>
                    <a:pt x="393" y="18448"/>
                    <a:pt x="0" y="16359"/>
                    <a:pt x="0" y="13355"/>
                  </a:cubicBezTo>
                  <a:lnTo>
                    <a:pt x="0" y="7035"/>
                  </a:lnTo>
                  <a:lnTo>
                    <a:pt x="5818" y="0"/>
                  </a:lnTo>
                  <a:lnTo>
                    <a:pt x="5903" y="9873"/>
                  </a:lnTo>
                  <a:cubicBezTo>
                    <a:pt x="5772" y="11925"/>
                    <a:pt x="6165" y="14014"/>
                    <a:pt x="6952" y="15956"/>
                  </a:cubicBezTo>
                  <a:cubicBezTo>
                    <a:pt x="7652" y="17569"/>
                    <a:pt x="9445" y="18375"/>
                    <a:pt x="12199" y="18375"/>
                  </a:cubicBezTo>
                  <a:cubicBezTo>
                    <a:pt x="13555" y="18338"/>
                    <a:pt x="14866" y="18119"/>
                    <a:pt x="16134" y="17789"/>
                  </a:cubicBezTo>
                  <a:cubicBezTo>
                    <a:pt x="17971" y="17312"/>
                    <a:pt x="19763" y="16689"/>
                    <a:pt x="21513" y="15956"/>
                  </a:cubicBezTo>
                  <a:cubicBezTo>
                    <a:pt x="21556" y="16103"/>
                    <a:pt x="21600" y="16286"/>
                    <a:pt x="21600" y="16433"/>
                  </a:cubicBezTo>
                  <a:lnTo>
                    <a:pt x="21600" y="16799"/>
                  </a:lnTo>
                  <a:cubicBezTo>
                    <a:pt x="16965" y="20134"/>
                    <a:pt x="10887" y="21307"/>
                    <a:pt x="7258" y="21490"/>
                  </a:cubicBezTo>
                  <a:cubicBezTo>
                    <a:pt x="5247" y="21600"/>
                    <a:pt x="3279" y="20867"/>
                    <a:pt x="1880" y="19658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50" name="Forme libre : forme 1380"/>
            <p:cNvSpPr/>
            <p:nvPr/>
          </p:nvSpPr>
          <p:spPr>
            <a:xfrm rot="8716293">
              <a:off x="3452993" y="2276097"/>
              <a:ext cx="60149" cy="2159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5813"/>
                  </a:lnTo>
                  <a:lnTo>
                    <a:pt x="0" y="8677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51" name="Forme libre : forme 1381"/>
            <p:cNvSpPr/>
            <p:nvPr/>
          </p:nvSpPr>
          <p:spPr>
            <a:xfrm rot="8716293">
              <a:off x="3492422" y="1870615"/>
              <a:ext cx="46395" cy="58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0428"/>
                  </a:moveTo>
                  <a:lnTo>
                    <a:pt x="17797" y="0"/>
                  </a:lnTo>
                  <a:lnTo>
                    <a:pt x="21600" y="7203"/>
                  </a:lnTo>
                  <a:cubicBezTo>
                    <a:pt x="21600" y="10865"/>
                    <a:pt x="19843" y="14555"/>
                    <a:pt x="16330" y="17351"/>
                  </a:cubicBezTo>
                  <a:cubicBezTo>
                    <a:pt x="12957" y="20034"/>
                    <a:pt x="8460" y="21600"/>
                    <a:pt x="3681" y="2160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52" name="Forme libre : forme 1382"/>
            <p:cNvSpPr/>
            <p:nvPr/>
          </p:nvSpPr>
          <p:spPr>
            <a:xfrm rot="8716293">
              <a:off x="3458997" y="2699303"/>
              <a:ext cx="117325" cy="17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942" y="4453"/>
                  </a:moveTo>
                  <a:lnTo>
                    <a:pt x="21600" y="0"/>
                  </a:lnTo>
                  <a:lnTo>
                    <a:pt x="21600" y="4453"/>
                  </a:lnTo>
                  <a:close/>
                  <a:moveTo>
                    <a:pt x="771" y="21600"/>
                  </a:moveTo>
                  <a:lnTo>
                    <a:pt x="0" y="20650"/>
                  </a:lnTo>
                  <a:lnTo>
                    <a:pt x="2509" y="1825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53" name="Forme libre : forme 1383"/>
            <p:cNvSpPr/>
            <p:nvPr/>
          </p:nvSpPr>
          <p:spPr>
            <a:xfrm rot="8716293">
              <a:off x="3382317" y="2590018"/>
              <a:ext cx="177823" cy="85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4581" y="7896"/>
                  </a:lnTo>
                  <a:lnTo>
                    <a:pt x="6235" y="9782"/>
                  </a:lnTo>
                  <a:cubicBezTo>
                    <a:pt x="8450" y="9634"/>
                    <a:pt x="10594" y="8744"/>
                    <a:pt x="12667" y="7411"/>
                  </a:cubicBezTo>
                  <a:cubicBezTo>
                    <a:pt x="15668" y="5484"/>
                    <a:pt x="18598" y="2964"/>
                    <a:pt x="21457" y="0"/>
                  </a:cubicBezTo>
                  <a:cubicBezTo>
                    <a:pt x="21528" y="593"/>
                    <a:pt x="21600" y="1334"/>
                    <a:pt x="21600" y="1927"/>
                  </a:cubicBezTo>
                  <a:lnTo>
                    <a:pt x="21600" y="3409"/>
                  </a:lnTo>
                  <a:cubicBezTo>
                    <a:pt x="17812" y="10152"/>
                    <a:pt x="13435" y="14710"/>
                    <a:pt x="9263" y="1767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54" name="Forme libre : forme 1384"/>
            <p:cNvSpPr/>
            <p:nvPr/>
          </p:nvSpPr>
          <p:spPr>
            <a:xfrm rot="8716293">
              <a:off x="3252786" y="1472780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55" name="Forme libre : forme 1385"/>
            <p:cNvSpPr/>
            <p:nvPr/>
          </p:nvSpPr>
          <p:spPr>
            <a:xfrm rot="8716293">
              <a:off x="3345570" y="1512904"/>
              <a:ext cx="209150" cy="2547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5" extrusionOk="0">
                  <a:moveTo>
                    <a:pt x="0" y="21525"/>
                  </a:moveTo>
                  <a:lnTo>
                    <a:pt x="0" y="13167"/>
                  </a:lnTo>
                  <a:lnTo>
                    <a:pt x="10751" y="477"/>
                  </a:lnTo>
                  <a:lnTo>
                    <a:pt x="13835" y="2"/>
                  </a:lnTo>
                  <a:cubicBezTo>
                    <a:pt x="18682" y="-75"/>
                    <a:pt x="21600" y="2697"/>
                    <a:pt x="21600" y="7472"/>
                  </a:cubicBezTo>
                  <a:lnTo>
                    <a:pt x="21600" y="7972"/>
                  </a:lnTo>
                  <a:lnTo>
                    <a:pt x="15200" y="8280"/>
                  </a:lnTo>
                  <a:lnTo>
                    <a:pt x="15200" y="6894"/>
                  </a:lnTo>
                  <a:cubicBezTo>
                    <a:pt x="15200" y="4815"/>
                    <a:pt x="13741" y="3390"/>
                    <a:pt x="11718" y="3390"/>
                  </a:cubicBezTo>
                  <a:cubicBezTo>
                    <a:pt x="8706" y="3390"/>
                    <a:pt x="6212" y="6663"/>
                    <a:pt x="6212" y="10783"/>
                  </a:cubicBezTo>
                  <a:lnTo>
                    <a:pt x="6212" y="1806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56" name="Forme libre : forme 1386"/>
            <p:cNvSpPr/>
            <p:nvPr/>
          </p:nvSpPr>
          <p:spPr>
            <a:xfrm rot="8716293">
              <a:off x="3294033" y="1415404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57" name="Forme libre : forme 1387"/>
            <p:cNvSpPr/>
            <p:nvPr/>
          </p:nvSpPr>
          <p:spPr>
            <a:xfrm rot="8716293">
              <a:off x="3137127" y="155875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58" name="Forme libre : forme 1388"/>
            <p:cNvSpPr/>
            <p:nvPr/>
          </p:nvSpPr>
          <p:spPr>
            <a:xfrm rot="8716293">
              <a:off x="3011968" y="1352307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59" name="Forme libre : forme 1389"/>
            <p:cNvSpPr/>
            <p:nvPr/>
          </p:nvSpPr>
          <p:spPr>
            <a:xfrm rot="8716293">
              <a:off x="3001229" y="1210907"/>
              <a:ext cx="290644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60" name="Forme libre : forme 1390"/>
            <p:cNvSpPr/>
            <p:nvPr/>
          </p:nvSpPr>
          <p:spPr>
            <a:xfrm rot="8716293">
              <a:off x="3228525" y="1602509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61" name="Forme libre : forme 1391"/>
            <p:cNvSpPr/>
            <p:nvPr/>
          </p:nvSpPr>
          <p:spPr>
            <a:xfrm rot="8716293">
              <a:off x="3504986" y="1281680"/>
              <a:ext cx="29783" cy="42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0"/>
                  </a:lnTo>
                  <a:lnTo>
                    <a:pt x="21600" y="1567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62" name="Forme libre : forme 1392"/>
            <p:cNvSpPr/>
            <p:nvPr/>
          </p:nvSpPr>
          <p:spPr>
            <a:xfrm rot="8716293">
              <a:off x="3426226" y="130859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63" name="Forme libre : forme 1393"/>
            <p:cNvSpPr/>
            <p:nvPr/>
          </p:nvSpPr>
          <p:spPr>
            <a:xfrm rot="8716293">
              <a:off x="3301067" y="1102155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64" name="Forme libre : forme 1394"/>
            <p:cNvSpPr/>
            <p:nvPr/>
          </p:nvSpPr>
          <p:spPr>
            <a:xfrm rot="8716293">
              <a:off x="3488535" y="1381136"/>
              <a:ext cx="40492" cy="973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2958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65" name="Forme libre : forme 1395"/>
            <p:cNvSpPr/>
            <p:nvPr/>
          </p:nvSpPr>
          <p:spPr>
            <a:xfrm rot="8716293">
              <a:off x="3273571" y="1199198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66" name="Forme libre : forme 1396"/>
            <p:cNvSpPr/>
            <p:nvPr/>
          </p:nvSpPr>
          <p:spPr>
            <a:xfrm rot="8716293">
              <a:off x="3029619" y="813081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67" name="Forme libre : forme 1398"/>
            <p:cNvSpPr/>
            <p:nvPr/>
          </p:nvSpPr>
          <p:spPr>
            <a:xfrm rot="8716293">
              <a:off x="3117827" y="838535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68" name="Forme libre : forme 1399"/>
            <p:cNvSpPr/>
            <p:nvPr/>
          </p:nvSpPr>
          <p:spPr>
            <a:xfrm rot="8716293">
              <a:off x="3070866" y="755706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69" name="Forme libre : forme 1402"/>
            <p:cNvSpPr/>
            <p:nvPr/>
          </p:nvSpPr>
          <p:spPr>
            <a:xfrm rot="8716293">
              <a:off x="2913960" y="89905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70" name="Forme libre : forme 1403"/>
            <p:cNvSpPr/>
            <p:nvPr/>
          </p:nvSpPr>
          <p:spPr>
            <a:xfrm rot="8716293">
              <a:off x="2788801" y="692608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71" name="Forme libre : forme 1404"/>
            <p:cNvSpPr/>
            <p:nvPr/>
          </p:nvSpPr>
          <p:spPr>
            <a:xfrm rot="8716293">
              <a:off x="2778062" y="551208"/>
              <a:ext cx="290644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72" name="Forme libre : forme 1406"/>
            <p:cNvSpPr/>
            <p:nvPr/>
          </p:nvSpPr>
          <p:spPr>
            <a:xfrm rot="8716293">
              <a:off x="3005358" y="942811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73" name="Forme libre : forme 1407"/>
            <p:cNvSpPr/>
            <p:nvPr/>
          </p:nvSpPr>
          <p:spPr>
            <a:xfrm rot="8716293">
              <a:off x="3318718" y="562929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74" name="Forme libre : forme 1408"/>
            <p:cNvSpPr/>
            <p:nvPr/>
          </p:nvSpPr>
          <p:spPr>
            <a:xfrm rot="8716293">
              <a:off x="3412819" y="624632"/>
              <a:ext cx="187037" cy="222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43" y="7834"/>
                  </a:moveTo>
                  <a:lnTo>
                    <a:pt x="14443" y="6240"/>
                  </a:lnTo>
                  <a:lnTo>
                    <a:pt x="13881" y="4750"/>
                  </a:lnTo>
                  <a:lnTo>
                    <a:pt x="17795" y="0"/>
                  </a:lnTo>
                  <a:lnTo>
                    <a:pt x="19291" y="517"/>
                  </a:lnTo>
                  <a:cubicBezTo>
                    <a:pt x="20784" y="1989"/>
                    <a:pt x="21600" y="4159"/>
                    <a:pt x="21600" y="6904"/>
                  </a:cubicBezTo>
                  <a:lnTo>
                    <a:pt x="21600" y="7480"/>
                  </a:lnTo>
                  <a:close/>
                  <a:moveTo>
                    <a:pt x="0" y="21600"/>
                  </a:moveTo>
                  <a:lnTo>
                    <a:pt x="4393" y="16268"/>
                  </a:lnTo>
                  <a:lnTo>
                    <a:pt x="4393" y="1908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75" name="Forme libre : forme 1409"/>
            <p:cNvSpPr/>
            <p:nvPr/>
          </p:nvSpPr>
          <p:spPr>
            <a:xfrm rot="8716293">
              <a:off x="3203059" y="64889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76" name="Forme libre : forme 1410"/>
            <p:cNvSpPr/>
            <p:nvPr/>
          </p:nvSpPr>
          <p:spPr>
            <a:xfrm rot="8716293">
              <a:off x="3077901" y="442456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77" name="Forme libre : forme 1414"/>
            <p:cNvSpPr/>
            <p:nvPr/>
          </p:nvSpPr>
          <p:spPr>
            <a:xfrm rot="8716293">
              <a:off x="3294457" y="692659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78" name="Forme libre : forme 1416"/>
            <p:cNvSpPr/>
            <p:nvPr/>
          </p:nvSpPr>
          <p:spPr>
            <a:xfrm rot="8716293">
              <a:off x="3050403" y="539499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79" name="Forme libre : forme 1417"/>
            <p:cNvSpPr/>
            <p:nvPr/>
          </p:nvSpPr>
          <p:spPr>
            <a:xfrm rot="7484128">
              <a:off x="3407209" y="904565"/>
              <a:ext cx="156002" cy="192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935" y="21600"/>
                  </a:moveTo>
                  <a:lnTo>
                    <a:pt x="0" y="12654"/>
                  </a:lnTo>
                  <a:lnTo>
                    <a:pt x="308" y="11961"/>
                  </a:lnTo>
                  <a:lnTo>
                    <a:pt x="21600" y="0"/>
                  </a:lnTo>
                  <a:lnTo>
                    <a:pt x="21600" y="5832"/>
                  </a:lnTo>
                  <a:lnTo>
                    <a:pt x="12629" y="5832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80" name="Forme libre : forme 1418"/>
            <p:cNvSpPr/>
            <p:nvPr/>
          </p:nvSpPr>
          <p:spPr>
            <a:xfrm rot="8716293">
              <a:off x="3393522" y="58268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81" name="Forme libre : forme 1419"/>
            <p:cNvSpPr/>
            <p:nvPr/>
          </p:nvSpPr>
          <p:spPr>
            <a:xfrm rot="8716293">
              <a:off x="2810680" y="151023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82" name="Forme libre : forme 1420"/>
            <p:cNvSpPr/>
            <p:nvPr/>
          </p:nvSpPr>
          <p:spPr>
            <a:xfrm rot="8716293">
              <a:off x="2898888" y="176477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83" name="Forme libre : forme 1421"/>
            <p:cNvSpPr/>
            <p:nvPr/>
          </p:nvSpPr>
          <p:spPr>
            <a:xfrm rot="8716293">
              <a:off x="2856902" y="109557"/>
              <a:ext cx="174031" cy="125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33" y="21600"/>
                  </a:moveTo>
                  <a:lnTo>
                    <a:pt x="0" y="19556"/>
                  </a:lnTo>
                  <a:lnTo>
                    <a:pt x="11307" y="4848"/>
                  </a:lnTo>
                  <a:cubicBezTo>
                    <a:pt x="13004" y="2111"/>
                    <a:pt x="15436" y="391"/>
                    <a:pt x="18094" y="0"/>
                  </a:cubicBezTo>
                  <a:cubicBezTo>
                    <a:pt x="20808" y="0"/>
                    <a:pt x="21600" y="3284"/>
                    <a:pt x="21600" y="5786"/>
                  </a:cubicBezTo>
                  <a:cubicBezTo>
                    <a:pt x="21430" y="8522"/>
                    <a:pt x="20129" y="10790"/>
                    <a:pt x="18320" y="11884"/>
                  </a:cubicBezTo>
                  <a:lnTo>
                    <a:pt x="18376" y="11884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84" name="Forme libre : forme 1422"/>
            <p:cNvSpPr/>
            <p:nvPr/>
          </p:nvSpPr>
          <p:spPr>
            <a:xfrm rot="8716293">
              <a:off x="2695021" y="23699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85" name="Forme libre : forme 1423"/>
            <p:cNvSpPr/>
            <p:nvPr/>
          </p:nvSpPr>
          <p:spPr>
            <a:xfrm rot="8716293">
              <a:off x="2580884" y="65796"/>
              <a:ext cx="203848" cy="157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022" y="21600"/>
                  </a:moveTo>
                  <a:lnTo>
                    <a:pt x="5262" y="16422"/>
                  </a:lnTo>
                  <a:lnTo>
                    <a:pt x="5070" y="15959"/>
                  </a:lnTo>
                  <a:lnTo>
                    <a:pt x="7394" y="7603"/>
                  </a:lnTo>
                  <a:lnTo>
                    <a:pt x="0" y="7603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7603"/>
                  </a:lnTo>
                  <a:lnTo>
                    <a:pt x="14735" y="760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86" name="Forme libre : forme 1424"/>
            <p:cNvSpPr/>
            <p:nvPr/>
          </p:nvSpPr>
          <p:spPr>
            <a:xfrm rot="8716293">
              <a:off x="2820629" y="48727"/>
              <a:ext cx="79036" cy="1094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0791"/>
                  </a:lnTo>
                  <a:lnTo>
                    <a:pt x="0" y="8010"/>
                  </a:lnTo>
                  <a:lnTo>
                    <a:pt x="21385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87" name="Forme libre : forme 1425"/>
            <p:cNvSpPr/>
            <p:nvPr/>
          </p:nvSpPr>
          <p:spPr>
            <a:xfrm rot="8716293">
              <a:off x="2786419" y="280753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88" name="Forme libre : forme 1426"/>
            <p:cNvSpPr/>
            <p:nvPr/>
          </p:nvSpPr>
          <p:spPr>
            <a:xfrm rot="8716293">
              <a:off x="3142391" y="37147"/>
              <a:ext cx="126502" cy="87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11874" y="0"/>
                  </a:lnTo>
                  <a:cubicBezTo>
                    <a:pt x="18176" y="0"/>
                    <a:pt x="21600" y="3929"/>
                    <a:pt x="21600" y="12347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89" name="Forme libre : forme 1427"/>
            <p:cNvSpPr/>
            <p:nvPr/>
          </p:nvSpPr>
          <p:spPr>
            <a:xfrm rot="8716293">
              <a:off x="3232636" y="69111"/>
              <a:ext cx="260640" cy="98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4" extrusionOk="0">
                  <a:moveTo>
                    <a:pt x="10081" y="19263"/>
                  </a:moveTo>
                  <a:lnTo>
                    <a:pt x="0" y="844"/>
                  </a:lnTo>
                  <a:lnTo>
                    <a:pt x="0" y="312"/>
                  </a:lnTo>
                  <a:lnTo>
                    <a:pt x="8685" y="312"/>
                  </a:lnTo>
                  <a:lnTo>
                    <a:pt x="8685" y="16437"/>
                  </a:lnTo>
                  <a:lnTo>
                    <a:pt x="8799" y="16437"/>
                  </a:lnTo>
                  <a:cubicBezTo>
                    <a:pt x="10007" y="6981"/>
                    <a:pt x="10951" y="3298"/>
                    <a:pt x="12764" y="1307"/>
                  </a:cubicBezTo>
                  <a:cubicBezTo>
                    <a:pt x="13594" y="411"/>
                    <a:pt x="14463" y="-86"/>
                    <a:pt x="15369" y="13"/>
                  </a:cubicBezTo>
                  <a:cubicBezTo>
                    <a:pt x="19259" y="-186"/>
                    <a:pt x="21600" y="6981"/>
                    <a:pt x="21600" y="19324"/>
                  </a:cubicBezTo>
                  <a:lnTo>
                    <a:pt x="21600" y="20618"/>
                  </a:lnTo>
                  <a:lnTo>
                    <a:pt x="16464" y="21414"/>
                  </a:lnTo>
                  <a:lnTo>
                    <a:pt x="16464" y="17831"/>
                  </a:lnTo>
                  <a:cubicBezTo>
                    <a:pt x="16464" y="12455"/>
                    <a:pt x="15294" y="8773"/>
                    <a:pt x="13670" y="8773"/>
                  </a:cubicBezTo>
                  <a:cubicBezTo>
                    <a:pt x="12462" y="8773"/>
                    <a:pt x="11357" y="10888"/>
                    <a:pt x="10555" y="1433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90" name="Forme libre : forme 1428"/>
            <p:cNvSpPr/>
            <p:nvPr/>
          </p:nvSpPr>
          <p:spPr>
            <a:xfrm rot="8716293">
              <a:off x="3075518" y="30601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91" name="Forme libre : forme 1429"/>
            <p:cNvSpPr/>
            <p:nvPr/>
          </p:nvSpPr>
          <p:spPr>
            <a:xfrm rot="7484127">
              <a:off x="3179349" y="222128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92" name="Forme libre : forme 1430"/>
            <p:cNvSpPr/>
            <p:nvPr/>
          </p:nvSpPr>
          <p:spPr>
            <a:xfrm rot="13089394">
              <a:off x="3285216" y="190539"/>
              <a:ext cx="272585" cy="3219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326"/>
                  </a:moveTo>
                  <a:cubicBezTo>
                    <a:pt x="19283" y="19010"/>
                    <a:pt x="16604" y="20149"/>
                    <a:pt x="14052" y="20889"/>
                  </a:cubicBezTo>
                  <a:lnTo>
                    <a:pt x="10909" y="21600"/>
                  </a:lnTo>
                  <a:lnTo>
                    <a:pt x="0" y="9844"/>
                  </a:lnTo>
                  <a:lnTo>
                    <a:pt x="0" y="2555"/>
                  </a:lnTo>
                  <a:lnTo>
                    <a:pt x="5815" y="0"/>
                  </a:lnTo>
                  <a:lnTo>
                    <a:pt x="5903" y="10329"/>
                  </a:lnTo>
                  <a:cubicBezTo>
                    <a:pt x="5772" y="12402"/>
                    <a:pt x="6165" y="14512"/>
                    <a:pt x="6952" y="16474"/>
                  </a:cubicBezTo>
                  <a:cubicBezTo>
                    <a:pt x="7652" y="18103"/>
                    <a:pt x="9445" y="18918"/>
                    <a:pt x="12199" y="18918"/>
                  </a:cubicBezTo>
                  <a:cubicBezTo>
                    <a:pt x="13555" y="18881"/>
                    <a:pt x="14866" y="18659"/>
                    <a:pt x="16134" y="18326"/>
                  </a:cubicBezTo>
                  <a:cubicBezTo>
                    <a:pt x="17971" y="17844"/>
                    <a:pt x="19764" y="17215"/>
                    <a:pt x="21513" y="16474"/>
                  </a:cubicBezTo>
                  <a:cubicBezTo>
                    <a:pt x="21556" y="16623"/>
                    <a:pt x="21600" y="16808"/>
                    <a:pt x="21600" y="1695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93" name="Forme libre : forme 1431"/>
            <p:cNvSpPr/>
            <p:nvPr/>
          </p:nvSpPr>
          <p:spPr>
            <a:xfrm rot="8716293">
              <a:off x="3498565" y="121490"/>
              <a:ext cx="40668" cy="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0335" y="0"/>
                  </a:lnTo>
                  <a:lnTo>
                    <a:pt x="21600" y="3509"/>
                  </a:lnTo>
                  <a:cubicBezTo>
                    <a:pt x="20744" y="10865"/>
                    <a:pt x="14178" y="16960"/>
                    <a:pt x="5044" y="19902"/>
                  </a:cubicBezTo>
                  <a:lnTo>
                    <a:pt x="5329" y="19902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94" name="Forme libre : forme 1432"/>
            <p:cNvSpPr/>
            <p:nvPr/>
          </p:nvSpPr>
          <p:spPr>
            <a:xfrm rot="8716293">
              <a:off x="3328729" y="4236782"/>
              <a:ext cx="18318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260" y="21600"/>
                  </a:moveTo>
                  <a:lnTo>
                    <a:pt x="3206" y="12806"/>
                  </a:lnTo>
                  <a:lnTo>
                    <a:pt x="5791" y="6101"/>
                  </a:lnTo>
                  <a:lnTo>
                    <a:pt x="0" y="6101"/>
                  </a:lnTo>
                  <a:lnTo>
                    <a:pt x="4522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3960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</p:grpSp>
      <p:sp>
        <p:nvSpPr>
          <p:cNvPr id="3196" name="Forme libre : forme 1433"/>
          <p:cNvSpPr/>
          <p:nvPr/>
        </p:nvSpPr>
        <p:spPr>
          <a:xfrm>
            <a:off x="1" y="0"/>
            <a:ext cx="6096001" cy="5143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600" y="0"/>
                </a:lnTo>
                <a:lnTo>
                  <a:pt x="20048" y="21600"/>
                </a:lnTo>
                <a:lnTo>
                  <a:pt x="0" y="21600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3197" name="Texte niveau 1…"/>
          <p:cNvSpPr txBox="1">
            <a:spLocks noGrp="1"/>
          </p:cNvSpPr>
          <p:nvPr>
            <p:ph type="body" sz="quarter" idx="1"/>
          </p:nvPr>
        </p:nvSpPr>
        <p:spPr>
          <a:xfrm>
            <a:off x="669920" y="812296"/>
            <a:ext cx="360001" cy="45720"/>
          </a:xfrm>
          <a:prstGeom prst="rect">
            <a:avLst/>
          </a:prstGeom>
          <a:solidFill>
            <a:srgbClr val="009DE0"/>
          </a:solidFill>
        </p:spPr>
        <p:txBody>
          <a:bodyPr/>
          <a:lstStyle>
            <a:lvl1pPr>
              <a:defRPr sz="100">
                <a:noFill/>
              </a:defRPr>
            </a:lvl1pPr>
            <a:lvl2pPr>
              <a:defRPr sz="100">
                <a:noFill/>
              </a:defRPr>
            </a:lvl2pPr>
            <a:lvl3pPr marL="19285" indent="-19285">
              <a:defRPr sz="100">
                <a:noFill/>
              </a:defRPr>
            </a:lvl3pPr>
            <a:lvl4pPr marL="19285" indent="-19285">
              <a:defRPr sz="100">
                <a:noFill/>
              </a:defRPr>
            </a:lvl4pPr>
            <a:lvl5pPr marL="19285" indent="-19285">
              <a:defRPr sz="100">
                <a:noFill/>
              </a:defRPr>
            </a:lvl5pPr>
          </a:lstStyle>
          <a:p>
            <a:r>
              <a:t>Texte niveau 1</a:t>
            </a:r>
          </a:p>
          <a:p>
            <a:pPr lvl="1"/>
            <a:r>
              <a:t>Texte niveau 2</a:t>
            </a:r>
          </a:p>
          <a:p>
            <a:pPr lvl="2"/>
            <a:r>
              <a:t>Texte niveau 3</a:t>
            </a:r>
          </a:p>
          <a:p>
            <a:pPr lvl="3"/>
            <a:r>
              <a:t>Texte niveau 4</a:t>
            </a:r>
          </a:p>
          <a:p>
            <a:pPr lvl="4"/>
            <a:r>
              <a:t>Texte niveau 5</a:t>
            </a:r>
          </a:p>
        </p:txBody>
      </p:sp>
      <p:sp>
        <p:nvSpPr>
          <p:cNvPr id="3198" name="Espace réservé du texte 1412"/>
          <p:cNvSpPr>
            <a:spLocks noGrp="1"/>
          </p:cNvSpPr>
          <p:nvPr>
            <p:ph type="body" sz="quarter" idx="21"/>
          </p:nvPr>
        </p:nvSpPr>
        <p:spPr>
          <a:xfrm>
            <a:off x="1029919" y="812296"/>
            <a:ext cx="360001" cy="45720"/>
          </a:xfrm>
          <a:prstGeom prst="rect">
            <a:avLst/>
          </a:prstGeom>
          <a:solidFill>
            <a:srgbClr val="3A1B0B"/>
          </a:solidFill>
        </p:spPr>
        <p:txBody>
          <a:bodyPr/>
          <a:lstStyle/>
          <a:p>
            <a:pPr>
              <a:defRPr sz="100">
                <a:noFill/>
              </a:defRPr>
            </a:pPr>
            <a:endParaRPr/>
          </a:p>
        </p:txBody>
      </p:sp>
      <p:sp>
        <p:nvSpPr>
          <p:cNvPr id="3199" name="Titre de la slide"/>
          <p:cNvSpPr txBox="1">
            <a:spLocks noGrp="1"/>
          </p:cNvSpPr>
          <p:nvPr>
            <p:ph type="title" hasCustomPrompt="1"/>
          </p:nvPr>
        </p:nvSpPr>
        <p:spPr>
          <a:xfrm>
            <a:off x="565123" y="333575"/>
            <a:ext cx="4278482" cy="424733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t>Titre de la slide</a:t>
            </a:r>
          </a:p>
        </p:txBody>
      </p:sp>
      <p:sp>
        <p:nvSpPr>
          <p:cNvPr id="3200" name="Espace réservé du texte 527"/>
          <p:cNvSpPr>
            <a:spLocks noGrp="1"/>
          </p:cNvSpPr>
          <p:nvPr>
            <p:ph type="body" sz="quarter" idx="22"/>
          </p:nvPr>
        </p:nvSpPr>
        <p:spPr>
          <a:xfrm>
            <a:off x="6557796" y="4265958"/>
            <a:ext cx="972001" cy="45720"/>
          </a:xfrm>
          <a:prstGeom prst="rect">
            <a:avLst/>
          </a:prstGeom>
          <a:solidFill>
            <a:srgbClr val="FFFFFF"/>
          </a:solidFill>
        </p:spPr>
        <p:txBody>
          <a:bodyPr/>
          <a:lstStyle/>
          <a:p>
            <a:pPr>
              <a:defRPr sz="100">
                <a:noFill/>
              </a:defRPr>
            </a:pPr>
            <a:endParaRPr/>
          </a:p>
        </p:txBody>
      </p:sp>
      <p:sp>
        <p:nvSpPr>
          <p:cNvPr id="3201" name="Espace réservé du texte 528"/>
          <p:cNvSpPr>
            <a:spLocks noGrp="1"/>
          </p:cNvSpPr>
          <p:nvPr>
            <p:ph type="body" sz="quarter" idx="23"/>
          </p:nvPr>
        </p:nvSpPr>
        <p:spPr>
          <a:xfrm>
            <a:off x="7527880" y="4265958"/>
            <a:ext cx="972001" cy="45720"/>
          </a:xfrm>
          <a:prstGeom prst="rect">
            <a:avLst/>
          </a:prstGeom>
          <a:solidFill>
            <a:srgbClr val="3A1B0B"/>
          </a:solidFill>
        </p:spPr>
        <p:txBody>
          <a:bodyPr/>
          <a:lstStyle/>
          <a:p>
            <a:pPr>
              <a:defRPr sz="100">
                <a:noFill/>
              </a:defRPr>
            </a:pPr>
            <a:endParaRPr/>
          </a:p>
        </p:txBody>
      </p:sp>
      <p:sp>
        <p:nvSpPr>
          <p:cNvPr id="3202" name="Espace réservé du texte 530"/>
          <p:cNvSpPr>
            <a:spLocks noGrp="1"/>
          </p:cNvSpPr>
          <p:nvPr>
            <p:ph type="body" sz="quarter" idx="24" hasCustomPrompt="1"/>
          </p:nvPr>
        </p:nvSpPr>
        <p:spPr>
          <a:xfrm>
            <a:off x="6544353" y="491318"/>
            <a:ext cx="2190215" cy="3455713"/>
          </a:xfrm>
          <a:prstGeom prst="rect">
            <a:avLst/>
          </a:prstGeom>
        </p:spPr>
        <p:txBody>
          <a:bodyPr lIns="0" tIns="0" rIns="0" bIns="0" anchor="b"/>
          <a:lstStyle>
            <a:lvl1pPr>
              <a:lnSpc>
                <a:spcPct val="100000"/>
              </a:lnSpc>
              <a:spcBef>
                <a:spcPts val="600"/>
              </a:spcBef>
              <a:defRPr sz="1800">
                <a:solidFill>
                  <a:srgbClr val="3A1B0B"/>
                </a:solidFill>
              </a:defRPr>
            </a:lvl1pPr>
          </a:lstStyle>
          <a:p>
            <a:r>
              <a:t>Niveau 1
Niveau 2</a:t>
            </a:r>
          </a:p>
        </p:txBody>
      </p:sp>
      <p:sp>
        <p:nvSpPr>
          <p:cNvPr id="3203" name="Numéro de diapositive"/>
          <p:cNvSpPr txBox="1">
            <a:spLocks noGrp="1"/>
          </p:cNvSpPr>
          <p:nvPr>
            <p:ph type="sldNum" sz="quarter" idx="2"/>
          </p:nvPr>
        </p:nvSpPr>
        <p:spPr>
          <a:xfrm>
            <a:off x="5500799" y="0"/>
            <a:ext cx="594091" cy="127000"/>
          </a:xfrm>
          <a:prstGeom prst="rect">
            <a:avLst/>
          </a:prstGeom>
          <a:solidFill>
            <a:srgbClr val="3A1B0B"/>
          </a:solidFill>
        </p:spPr>
        <p:txBody>
          <a:bodyPr wrap="square" lIns="0" tIns="0" rIns="0" bIns="0" anchor="t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86CB4B4D-7CA3-9044-876B-883B54F8677D}" type="slidenum">
              <a:t>‹N°›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Titre sur une ligne + Contenu">
    <p:bg>
      <p:bgPr>
        <a:solidFill>
          <a:srgbClr val="009DE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0" name="Numéro de diapositive"/>
          <p:cNvSpPr txBox="1">
            <a:spLocks noGrp="1"/>
          </p:cNvSpPr>
          <p:nvPr>
            <p:ph type="sldNum" sz="quarter" idx="2"/>
          </p:nvPr>
        </p:nvSpPr>
        <p:spPr>
          <a:xfrm>
            <a:off x="459679" y="5016499"/>
            <a:ext cx="444627" cy="127001"/>
          </a:xfrm>
          <a:prstGeom prst="rect">
            <a:avLst/>
          </a:prstGeom>
          <a:solidFill>
            <a:srgbClr val="3A1B0B"/>
          </a:solidFill>
        </p:spPr>
        <p:txBody>
          <a:bodyPr wrap="square" lIns="0" tIns="0" rIns="0" bIns="0" anchor="b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86CB4B4D-7CA3-9044-876B-883B54F8677D}" type="slidenum">
              <a:t>‹N°›</a:t>
            </a:fld>
            <a:endParaRPr/>
          </a:p>
        </p:txBody>
      </p:sp>
      <p:sp>
        <p:nvSpPr>
          <p:cNvPr id="3211" name="Forme libre : forme 137"/>
          <p:cNvSpPr/>
          <p:nvPr/>
        </p:nvSpPr>
        <p:spPr>
          <a:xfrm>
            <a:off x="629550" y="0"/>
            <a:ext cx="8514451" cy="51434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9" y="3713"/>
                </a:moveTo>
                <a:lnTo>
                  <a:pt x="1749" y="3905"/>
                </a:lnTo>
                <a:lnTo>
                  <a:pt x="2663" y="3905"/>
                </a:lnTo>
                <a:lnTo>
                  <a:pt x="2663" y="3713"/>
                </a:lnTo>
                <a:close/>
                <a:moveTo>
                  <a:pt x="68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697" y="21600"/>
                </a:lnTo>
                <a:lnTo>
                  <a:pt x="0" y="13221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3212" name="Titre de la slide sur une ligne"/>
          <p:cNvSpPr txBox="1">
            <a:spLocks noGrp="1"/>
          </p:cNvSpPr>
          <p:nvPr>
            <p:ph type="title" hasCustomPrompt="1"/>
          </p:nvPr>
        </p:nvSpPr>
        <p:spPr>
          <a:xfrm>
            <a:off x="1198858" y="349390"/>
            <a:ext cx="7316492" cy="424733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t>Titre de la slide sur une ligne</a:t>
            </a:r>
          </a:p>
        </p:txBody>
      </p:sp>
      <p:sp>
        <p:nvSpPr>
          <p:cNvPr id="3213" name="Forme libre : forme 8"/>
          <p:cNvSpPr/>
          <p:nvPr/>
        </p:nvSpPr>
        <p:spPr>
          <a:xfrm rot="8716293">
            <a:off x="617785" y="1780350"/>
            <a:ext cx="152727" cy="1958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599" y="21600"/>
                </a:moveTo>
                <a:lnTo>
                  <a:pt x="0" y="13478"/>
                </a:lnTo>
                <a:lnTo>
                  <a:pt x="14297" y="0"/>
                </a:lnTo>
                <a:lnTo>
                  <a:pt x="21600" y="0"/>
                </a:lnTo>
                <a:lnTo>
                  <a:pt x="21600" y="6101"/>
                </a:lnTo>
                <a:lnTo>
                  <a:pt x="12436" y="6101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14" name="Forme libre : forme 9"/>
          <p:cNvSpPr/>
          <p:nvPr/>
        </p:nvSpPr>
        <p:spPr>
          <a:xfrm rot="8716293">
            <a:off x="534440" y="1654352"/>
            <a:ext cx="262865" cy="1032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53" extrusionOk="0">
                <a:moveTo>
                  <a:pt x="0" y="15656"/>
                </a:moveTo>
                <a:lnTo>
                  <a:pt x="5121" y="0"/>
                </a:lnTo>
                <a:lnTo>
                  <a:pt x="5404" y="2955"/>
                </a:lnTo>
                <a:cubicBezTo>
                  <a:pt x="6178" y="8334"/>
                  <a:pt x="8160" y="11024"/>
                  <a:pt x="11206" y="11024"/>
                </a:cubicBezTo>
                <a:cubicBezTo>
                  <a:pt x="12704" y="10902"/>
                  <a:pt x="14155" y="10168"/>
                  <a:pt x="15557" y="9068"/>
                </a:cubicBezTo>
                <a:cubicBezTo>
                  <a:pt x="17587" y="7479"/>
                  <a:pt x="19570" y="5400"/>
                  <a:pt x="21503" y="2955"/>
                </a:cubicBezTo>
                <a:cubicBezTo>
                  <a:pt x="21552" y="3444"/>
                  <a:pt x="21600" y="4055"/>
                  <a:pt x="21600" y="4544"/>
                </a:cubicBezTo>
                <a:lnTo>
                  <a:pt x="21600" y="5767"/>
                </a:lnTo>
                <a:cubicBezTo>
                  <a:pt x="16475" y="16893"/>
                  <a:pt x="9755" y="20805"/>
                  <a:pt x="5743" y="21417"/>
                </a:cubicBezTo>
                <a:cubicBezTo>
                  <a:pt x="4631" y="21600"/>
                  <a:pt x="3531" y="21080"/>
                  <a:pt x="2516" y="20010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15" name="Forme libre : forme 10"/>
          <p:cNvSpPr/>
          <p:nvPr/>
        </p:nvSpPr>
        <p:spPr>
          <a:xfrm rot="8716293">
            <a:off x="632718" y="1232432"/>
            <a:ext cx="121559" cy="2323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50" y="21600"/>
                </a:moveTo>
                <a:lnTo>
                  <a:pt x="10750" y="6480"/>
                </a:lnTo>
                <a:cubicBezTo>
                  <a:pt x="10750" y="6353"/>
                  <a:pt x="10750" y="6226"/>
                  <a:pt x="10750" y="6099"/>
                </a:cubicBezTo>
                <a:cubicBezTo>
                  <a:pt x="10508" y="5167"/>
                  <a:pt x="8888" y="4532"/>
                  <a:pt x="7107" y="4659"/>
                </a:cubicBezTo>
                <a:lnTo>
                  <a:pt x="0" y="4659"/>
                </a:lnTo>
                <a:lnTo>
                  <a:pt x="7367" y="0"/>
                </a:lnTo>
                <a:lnTo>
                  <a:pt x="11479" y="0"/>
                </a:lnTo>
                <a:cubicBezTo>
                  <a:pt x="18037" y="0"/>
                  <a:pt x="21600" y="1482"/>
                  <a:pt x="21600" y="4659"/>
                </a:cubicBezTo>
                <a:lnTo>
                  <a:pt x="21600" y="19355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16" name="Forme libre : forme 11"/>
          <p:cNvSpPr/>
          <p:nvPr/>
        </p:nvSpPr>
        <p:spPr>
          <a:xfrm rot="8716293">
            <a:off x="763453" y="1474783"/>
            <a:ext cx="14144" cy="143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18087" y="0"/>
                </a:lnTo>
                <a:lnTo>
                  <a:pt x="21600" y="11409"/>
                </a:lnTo>
                <a:lnTo>
                  <a:pt x="21600" y="20345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17" name="Forme libre : forme 12"/>
          <p:cNvSpPr/>
          <p:nvPr/>
        </p:nvSpPr>
        <p:spPr>
          <a:xfrm rot="8716293">
            <a:off x="672878" y="1171577"/>
            <a:ext cx="183965" cy="1376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6264" y="11477"/>
                </a:lnTo>
                <a:lnTo>
                  <a:pt x="11863" y="4434"/>
                </a:lnTo>
                <a:cubicBezTo>
                  <a:pt x="13468" y="1931"/>
                  <a:pt x="15768" y="358"/>
                  <a:pt x="18283" y="0"/>
                </a:cubicBezTo>
                <a:cubicBezTo>
                  <a:pt x="20851" y="0"/>
                  <a:pt x="21600" y="3004"/>
                  <a:pt x="21600" y="5292"/>
                </a:cubicBezTo>
                <a:cubicBezTo>
                  <a:pt x="21439" y="7796"/>
                  <a:pt x="20209" y="9870"/>
                  <a:pt x="18497" y="10871"/>
                </a:cubicBezTo>
                <a:lnTo>
                  <a:pt x="18550" y="10871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18" name="Forme libre : forme 13"/>
          <p:cNvSpPr/>
          <p:nvPr/>
        </p:nvSpPr>
        <p:spPr>
          <a:xfrm rot="8716293">
            <a:off x="515223" y="1312531"/>
            <a:ext cx="58213" cy="58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8"/>
                  <a:pt x="3063" y="18563"/>
                </a:cubicBezTo>
                <a:cubicBezTo>
                  <a:pt x="1128" y="16538"/>
                  <a:pt x="0" y="13838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19" name="Forme libre : forme 14"/>
          <p:cNvSpPr/>
          <p:nvPr/>
        </p:nvSpPr>
        <p:spPr>
          <a:xfrm rot="8716293">
            <a:off x="390064" y="1106088"/>
            <a:ext cx="203848" cy="1958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6101"/>
                </a:lnTo>
                <a:lnTo>
                  <a:pt x="14734" y="6101"/>
                </a:lnTo>
                <a:lnTo>
                  <a:pt x="9612" y="21600"/>
                </a:lnTo>
                <a:lnTo>
                  <a:pt x="5070" y="12806"/>
                </a:lnTo>
                <a:lnTo>
                  <a:pt x="7394" y="6101"/>
                </a:lnTo>
                <a:lnTo>
                  <a:pt x="0" y="6101"/>
                </a:lnTo>
                <a:lnTo>
                  <a:pt x="0" y="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20" name="Forme libre : forme 15"/>
          <p:cNvSpPr/>
          <p:nvPr/>
        </p:nvSpPr>
        <p:spPr>
          <a:xfrm rot="8716293">
            <a:off x="379325" y="964688"/>
            <a:ext cx="290644" cy="3508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02" extrusionOk="0">
                <a:moveTo>
                  <a:pt x="21600" y="16516"/>
                </a:moveTo>
                <a:lnTo>
                  <a:pt x="21600" y="16876"/>
                </a:lnTo>
                <a:cubicBezTo>
                  <a:pt x="16965" y="20158"/>
                  <a:pt x="10887" y="21312"/>
                  <a:pt x="7258" y="21492"/>
                </a:cubicBezTo>
                <a:cubicBezTo>
                  <a:pt x="5247" y="21600"/>
                  <a:pt x="3279" y="20879"/>
                  <a:pt x="1880" y="19689"/>
                </a:cubicBezTo>
                <a:cubicBezTo>
                  <a:pt x="393" y="18499"/>
                  <a:pt x="0" y="16443"/>
                  <a:pt x="0" y="13486"/>
                </a:cubicBezTo>
                <a:lnTo>
                  <a:pt x="0" y="2488"/>
                </a:lnTo>
                <a:lnTo>
                  <a:pt x="5815" y="0"/>
                </a:lnTo>
                <a:lnTo>
                  <a:pt x="5903" y="10061"/>
                </a:lnTo>
                <a:cubicBezTo>
                  <a:pt x="5772" y="12080"/>
                  <a:pt x="6165" y="14136"/>
                  <a:pt x="6952" y="16047"/>
                </a:cubicBezTo>
                <a:cubicBezTo>
                  <a:pt x="7652" y="17633"/>
                  <a:pt x="9445" y="18427"/>
                  <a:pt x="12199" y="18427"/>
                </a:cubicBezTo>
                <a:cubicBezTo>
                  <a:pt x="13555" y="18391"/>
                  <a:pt x="14866" y="18174"/>
                  <a:pt x="16134" y="17850"/>
                </a:cubicBezTo>
                <a:cubicBezTo>
                  <a:pt x="17971" y="17381"/>
                  <a:pt x="19764" y="16768"/>
                  <a:pt x="21513" y="16047"/>
                </a:cubicBezTo>
                <a:cubicBezTo>
                  <a:pt x="21556" y="16191"/>
                  <a:pt x="21600" y="16371"/>
                  <a:pt x="21600" y="16516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21" name="Forme libre : forme 16"/>
          <p:cNvSpPr/>
          <p:nvPr/>
        </p:nvSpPr>
        <p:spPr>
          <a:xfrm rot="8716293">
            <a:off x="606621" y="1356291"/>
            <a:ext cx="103437" cy="2191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21600"/>
                </a:lnTo>
                <a:lnTo>
                  <a:pt x="9040" y="15897"/>
                </a:lnTo>
                <a:lnTo>
                  <a:pt x="9040" y="1617"/>
                </a:lnTo>
                <a:lnTo>
                  <a:pt x="0" y="1617"/>
                </a:lnTo>
                <a:lnTo>
                  <a:pt x="0" y="225"/>
                </a:lnTo>
                <a:cubicBezTo>
                  <a:pt x="6851" y="359"/>
                  <a:pt x="13988" y="90"/>
                  <a:pt x="21600" y="0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22" name="Forme libre : forme 17"/>
          <p:cNvSpPr/>
          <p:nvPr/>
        </p:nvSpPr>
        <p:spPr>
          <a:xfrm rot="8716293">
            <a:off x="683426" y="869566"/>
            <a:ext cx="156001" cy="1958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935" y="21600"/>
                </a:moveTo>
                <a:lnTo>
                  <a:pt x="0" y="12806"/>
                </a:lnTo>
                <a:lnTo>
                  <a:pt x="706" y="11247"/>
                </a:lnTo>
                <a:lnTo>
                  <a:pt x="12386" y="0"/>
                </a:lnTo>
                <a:lnTo>
                  <a:pt x="21600" y="0"/>
                </a:lnTo>
                <a:lnTo>
                  <a:pt x="21600" y="6101"/>
                </a:lnTo>
                <a:lnTo>
                  <a:pt x="12629" y="6101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23" name="Forme libre : forme 18"/>
          <p:cNvSpPr/>
          <p:nvPr/>
        </p:nvSpPr>
        <p:spPr>
          <a:xfrm rot="8716293">
            <a:off x="651667" y="952979"/>
            <a:ext cx="77127" cy="7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7"/>
                  <a:pt x="3063" y="18562"/>
                </a:cubicBezTo>
                <a:cubicBezTo>
                  <a:pt x="1128" y="16537"/>
                  <a:pt x="0" y="13837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24" name="Forme libre : forme 19"/>
          <p:cNvSpPr/>
          <p:nvPr/>
        </p:nvSpPr>
        <p:spPr>
          <a:xfrm rot="8716293">
            <a:off x="411943" y="564503"/>
            <a:ext cx="142169" cy="2323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659"/>
                </a:moveTo>
                <a:lnTo>
                  <a:pt x="21600" y="19355"/>
                </a:lnTo>
                <a:lnTo>
                  <a:pt x="12323" y="21600"/>
                </a:lnTo>
                <a:lnTo>
                  <a:pt x="12323" y="6480"/>
                </a:lnTo>
                <a:cubicBezTo>
                  <a:pt x="12323" y="6353"/>
                  <a:pt x="12323" y="6226"/>
                  <a:pt x="12323" y="6099"/>
                </a:cubicBezTo>
                <a:cubicBezTo>
                  <a:pt x="12115" y="5167"/>
                  <a:pt x="10731" y="4532"/>
                  <a:pt x="9208" y="4659"/>
                </a:cubicBezTo>
                <a:lnTo>
                  <a:pt x="0" y="4659"/>
                </a:lnTo>
                <a:lnTo>
                  <a:pt x="0" y="0"/>
                </a:lnTo>
                <a:lnTo>
                  <a:pt x="12946" y="0"/>
                </a:lnTo>
                <a:cubicBezTo>
                  <a:pt x="18554" y="0"/>
                  <a:pt x="21600" y="1482"/>
                  <a:pt x="21600" y="4659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25" name="Forme libre : forme 20"/>
          <p:cNvSpPr/>
          <p:nvPr/>
        </p:nvSpPr>
        <p:spPr>
          <a:xfrm rot="8716293">
            <a:off x="500151" y="589957"/>
            <a:ext cx="260640" cy="2547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28" extrusionOk="0">
                <a:moveTo>
                  <a:pt x="21600" y="7475"/>
                </a:moveTo>
                <a:lnTo>
                  <a:pt x="21600" y="7975"/>
                </a:lnTo>
                <a:lnTo>
                  <a:pt x="16464" y="8283"/>
                </a:lnTo>
                <a:lnTo>
                  <a:pt x="16464" y="6897"/>
                </a:lnTo>
                <a:cubicBezTo>
                  <a:pt x="16464" y="4818"/>
                  <a:pt x="15294" y="3393"/>
                  <a:pt x="13670" y="3393"/>
                </a:cubicBezTo>
                <a:cubicBezTo>
                  <a:pt x="11253" y="3393"/>
                  <a:pt x="9252" y="6666"/>
                  <a:pt x="9252" y="10786"/>
                </a:cubicBezTo>
                <a:lnTo>
                  <a:pt x="9252" y="18063"/>
                </a:lnTo>
                <a:lnTo>
                  <a:pt x="4267" y="21528"/>
                </a:lnTo>
                <a:lnTo>
                  <a:pt x="4267" y="3855"/>
                </a:lnTo>
                <a:lnTo>
                  <a:pt x="0" y="3855"/>
                </a:lnTo>
                <a:lnTo>
                  <a:pt x="0" y="121"/>
                </a:lnTo>
                <a:lnTo>
                  <a:pt x="8685" y="121"/>
                </a:lnTo>
                <a:lnTo>
                  <a:pt x="8685" y="6358"/>
                </a:lnTo>
                <a:lnTo>
                  <a:pt x="8799" y="6358"/>
                </a:lnTo>
                <a:cubicBezTo>
                  <a:pt x="10007" y="2700"/>
                  <a:pt x="10951" y="1276"/>
                  <a:pt x="12764" y="506"/>
                </a:cubicBezTo>
                <a:cubicBezTo>
                  <a:pt x="13594" y="159"/>
                  <a:pt x="14463" y="-33"/>
                  <a:pt x="15369" y="5"/>
                </a:cubicBezTo>
                <a:cubicBezTo>
                  <a:pt x="19259" y="-72"/>
                  <a:pt x="21600" y="2700"/>
                  <a:pt x="21600" y="7475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26" name="Forme libre : forme 21"/>
          <p:cNvSpPr/>
          <p:nvPr/>
        </p:nvSpPr>
        <p:spPr>
          <a:xfrm rot="8716293">
            <a:off x="453190" y="507128"/>
            <a:ext cx="190924" cy="1380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10" y="10836"/>
                </a:moveTo>
                <a:lnTo>
                  <a:pt x="18662" y="10836"/>
                </a:lnTo>
                <a:lnTo>
                  <a:pt x="670" y="21600"/>
                </a:lnTo>
                <a:lnTo>
                  <a:pt x="0" y="20317"/>
                </a:lnTo>
                <a:lnTo>
                  <a:pt x="12218" y="4420"/>
                </a:lnTo>
                <a:cubicBezTo>
                  <a:pt x="13764" y="1925"/>
                  <a:pt x="15981" y="356"/>
                  <a:pt x="18404" y="0"/>
                </a:cubicBezTo>
                <a:cubicBezTo>
                  <a:pt x="20878" y="0"/>
                  <a:pt x="21600" y="2994"/>
                  <a:pt x="21600" y="5275"/>
                </a:cubicBezTo>
                <a:cubicBezTo>
                  <a:pt x="21445" y="7770"/>
                  <a:pt x="20260" y="9838"/>
                  <a:pt x="18610" y="10836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27" name="Forme libre : forme 22"/>
          <p:cNvSpPr/>
          <p:nvPr/>
        </p:nvSpPr>
        <p:spPr>
          <a:xfrm rot="8716293">
            <a:off x="296284" y="650473"/>
            <a:ext cx="58213" cy="58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8"/>
                  <a:pt x="3063" y="18563"/>
                </a:cubicBezTo>
                <a:cubicBezTo>
                  <a:pt x="1128" y="16538"/>
                  <a:pt x="0" y="13838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28" name="Forme libre : forme 23"/>
          <p:cNvSpPr/>
          <p:nvPr/>
        </p:nvSpPr>
        <p:spPr>
          <a:xfrm rot="8716293">
            <a:off x="171125" y="444030"/>
            <a:ext cx="203848" cy="1958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6101"/>
                </a:lnTo>
                <a:lnTo>
                  <a:pt x="14734" y="6101"/>
                </a:lnTo>
                <a:lnTo>
                  <a:pt x="9612" y="21600"/>
                </a:lnTo>
                <a:lnTo>
                  <a:pt x="5070" y="12806"/>
                </a:lnTo>
                <a:lnTo>
                  <a:pt x="7394" y="6101"/>
                </a:lnTo>
                <a:lnTo>
                  <a:pt x="0" y="6101"/>
                </a:lnTo>
                <a:lnTo>
                  <a:pt x="0" y="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29" name="Forme libre : forme 24"/>
          <p:cNvSpPr/>
          <p:nvPr/>
        </p:nvSpPr>
        <p:spPr>
          <a:xfrm rot="8716293">
            <a:off x="160386" y="302630"/>
            <a:ext cx="290644" cy="3508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02" extrusionOk="0">
                <a:moveTo>
                  <a:pt x="21600" y="16516"/>
                </a:moveTo>
                <a:lnTo>
                  <a:pt x="21600" y="16876"/>
                </a:lnTo>
                <a:cubicBezTo>
                  <a:pt x="16965" y="20158"/>
                  <a:pt x="10887" y="21312"/>
                  <a:pt x="7258" y="21492"/>
                </a:cubicBezTo>
                <a:cubicBezTo>
                  <a:pt x="5247" y="21600"/>
                  <a:pt x="3279" y="20879"/>
                  <a:pt x="1880" y="19689"/>
                </a:cubicBezTo>
                <a:cubicBezTo>
                  <a:pt x="393" y="18499"/>
                  <a:pt x="0" y="16443"/>
                  <a:pt x="0" y="13486"/>
                </a:cubicBezTo>
                <a:lnTo>
                  <a:pt x="0" y="2488"/>
                </a:lnTo>
                <a:lnTo>
                  <a:pt x="5815" y="0"/>
                </a:lnTo>
                <a:lnTo>
                  <a:pt x="5903" y="10061"/>
                </a:lnTo>
                <a:cubicBezTo>
                  <a:pt x="5772" y="12080"/>
                  <a:pt x="6165" y="14136"/>
                  <a:pt x="6952" y="16047"/>
                </a:cubicBezTo>
                <a:cubicBezTo>
                  <a:pt x="7652" y="17633"/>
                  <a:pt x="9445" y="18427"/>
                  <a:pt x="12199" y="18427"/>
                </a:cubicBezTo>
                <a:cubicBezTo>
                  <a:pt x="13555" y="18391"/>
                  <a:pt x="14866" y="18174"/>
                  <a:pt x="16134" y="17850"/>
                </a:cubicBezTo>
                <a:cubicBezTo>
                  <a:pt x="17971" y="17381"/>
                  <a:pt x="19764" y="16768"/>
                  <a:pt x="21513" y="16047"/>
                </a:cubicBezTo>
                <a:cubicBezTo>
                  <a:pt x="21556" y="16191"/>
                  <a:pt x="21600" y="16371"/>
                  <a:pt x="21600" y="16516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30" name="Forme libre : forme 25"/>
          <p:cNvSpPr/>
          <p:nvPr/>
        </p:nvSpPr>
        <p:spPr>
          <a:xfrm rot="8716293">
            <a:off x="387682" y="694233"/>
            <a:ext cx="103437" cy="2191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21600"/>
                </a:lnTo>
                <a:lnTo>
                  <a:pt x="9040" y="15897"/>
                </a:lnTo>
                <a:lnTo>
                  <a:pt x="9040" y="1617"/>
                </a:lnTo>
                <a:lnTo>
                  <a:pt x="0" y="1617"/>
                </a:lnTo>
                <a:lnTo>
                  <a:pt x="0" y="225"/>
                </a:lnTo>
                <a:cubicBezTo>
                  <a:pt x="6851" y="359"/>
                  <a:pt x="13988" y="90"/>
                  <a:pt x="21600" y="0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31" name="Forme libre : forme 26"/>
          <p:cNvSpPr/>
          <p:nvPr/>
        </p:nvSpPr>
        <p:spPr>
          <a:xfrm rot="8716293">
            <a:off x="702014" y="317458"/>
            <a:ext cx="131261" cy="2323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552" y="21600"/>
                </a:moveTo>
                <a:lnTo>
                  <a:pt x="11552" y="6480"/>
                </a:lnTo>
                <a:cubicBezTo>
                  <a:pt x="11552" y="6353"/>
                  <a:pt x="11552" y="6226"/>
                  <a:pt x="11552" y="6099"/>
                </a:cubicBezTo>
                <a:cubicBezTo>
                  <a:pt x="11327" y="5167"/>
                  <a:pt x="9828" y="4532"/>
                  <a:pt x="8178" y="4659"/>
                </a:cubicBezTo>
                <a:lnTo>
                  <a:pt x="0" y="4659"/>
                </a:lnTo>
                <a:lnTo>
                  <a:pt x="6822" y="0"/>
                </a:lnTo>
                <a:lnTo>
                  <a:pt x="12227" y="0"/>
                </a:lnTo>
                <a:cubicBezTo>
                  <a:pt x="18301" y="0"/>
                  <a:pt x="21600" y="1482"/>
                  <a:pt x="21600" y="4659"/>
                </a:cubicBezTo>
                <a:lnTo>
                  <a:pt x="21600" y="19355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32" name="Forme libre : forme 27"/>
          <p:cNvSpPr/>
          <p:nvPr/>
        </p:nvSpPr>
        <p:spPr>
          <a:xfrm rot="8716293">
            <a:off x="834978" y="558357"/>
            <a:ext cx="24342" cy="234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17245" y="0"/>
                </a:lnTo>
                <a:lnTo>
                  <a:pt x="21600" y="14837"/>
                </a:lnTo>
                <a:lnTo>
                  <a:pt x="21600" y="20283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33" name="Forme libre : forme 28"/>
          <p:cNvSpPr/>
          <p:nvPr/>
        </p:nvSpPr>
        <p:spPr>
          <a:xfrm rot="8716293">
            <a:off x="585383" y="400321"/>
            <a:ext cx="58213" cy="58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8"/>
                  <a:pt x="3063" y="18563"/>
                </a:cubicBezTo>
                <a:cubicBezTo>
                  <a:pt x="1128" y="16538"/>
                  <a:pt x="0" y="13838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34" name="Forme libre : forme 29"/>
          <p:cNvSpPr/>
          <p:nvPr/>
        </p:nvSpPr>
        <p:spPr>
          <a:xfrm rot="8716293">
            <a:off x="460225" y="193878"/>
            <a:ext cx="203848" cy="1958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6101"/>
                </a:lnTo>
                <a:lnTo>
                  <a:pt x="14734" y="6101"/>
                </a:lnTo>
                <a:lnTo>
                  <a:pt x="9612" y="21600"/>
                </a:lnTo>
                <a:lnTo>
                  <a:pt x="5070" y="12806"/>
                </a:lnTo>
                <a:lnTo>
                  <a:pt x="7394" y="6101"/>
                </a:lnTo>
                <a:lnTo>
                  <a:pt x="0" y="6101"/>
                </a:lnTo>
                <a:lnTo>
                  <a:pt x="0" y="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35" name="Forme libre : forme 30"/>
          <p:cNvSpPr/>
          <p:nvPr/>
        </p:nvSpPr>
        <p:spPr>
          <a:xfrm rot="8716293">
            <a:off x="676781" y="444081"/>
            <a:ext cx="103437" cy="2191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21600"/>
                </a:lnTo>
                <a:lnTo>
                  <a:pt x="9040" y="15897"/>
                </a:lnTo>
                <a:lnTo>
                  <a:pt x="9040" y="1617"/>
                </a:lnTo>
                <a:lnTo>
                  <a:pt x="0" y="1617"/>
                </a:lnTo>
                <a:lnTo>
                  <a:pt x="0" y="225"/>
                </a:lnTo>
                <a:cubicBezTo>
                  <a:pt x="6851" y="359"/>
                  <a:pt x="13988" y="90"/>
                  <a:pt x="21600" y="0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36" name="Forme libre : forme 31"/>
          <p:cNvSpPr/>
          <p:nvPr/>
        </p:nvSpPr>
        <p:spPr>
          <a:xfrm rot="8716293">
            <a:off x="432728" y="290921"/>
            <a:ext cx="77127" cy="7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7"/>
                  <a:pt x="3063" y="18562"/>
                </a:cubicBezTo>
                <a:cubicBezTo>
                  <a:pt x="1128" y="16537"/>
                  <a:pt x="0" y="13837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37" name="Forme libre : forme 32"/>
          <p:cNvSpPr/>
          <p:nvPr/>
        </p:nvSpPr>
        <p:spPr>
          <a:xfrm rot="7484127">
            <a:off x="811674" y="658873"/>
            <a:ext cx="31079" cy="461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569" y="21600"/>
                </a:moveTo>
                <a:lnTo>
                  <a:pt x="0" y="8356"/>
                </a:lnTo>
                <a:lnTo>
                  <a:pt x="21600" y="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38" name="Forme libre : forme 33"/>
          <p:cNvSpPr/>
          <p:nvPr/>
        </p:nvSpPr>
        <p:spPr>
          <a:xfrm rot="8716293">
            <a:off x="775846" y="334105"/>
            <a:ext cx="58213" cy="58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8"/>
                  <a:pt x="3063" y="18563"/>
                </a:cubicBezTo>
                <a:cubicBezTo>
                  <a:pt x="1128" y="16538"/>
                  <a:pt x="0" y="13838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39" name="Forme libre : forme 34"/>
          <p:cNvSpPr/>
          <p:nvPr/>
        </p:nvSpPr>
        <p:spPr>
          <a:xfrm rot="8716293">
            <a:off x="202348" y="-57106"/>
            <a:ext cx="142168" cy="1864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12323" y="16698"/>
                </a:lnTo>
                <a:lnTo>
                  <a:pt x="12323" y="8075"/>
                </a:lnTo>
                <a:cubicBezTo>
                  <a:pt x="12323" y="7916"/>
                  <a:pt x="12323" y="7758"/>
                  <a:pt x="12323" y="7600"/>
                </a:cubicBezTo>
                <a:cubicBezTo>
                  <a:pt x="12115" y="6439"/>
                  <a:pt x="10731" y="5647"/>
                  <a:pt x="9208" y="5805"/>
                </a:cubicBezTo>
                <a:lnTo>
                  <a:pt x="0" y="5805"/>
                </a:lnTo>
                <a:lnTo>
                  <a:pt x="0" y="0"/>
                </a:lnTo>
                <a:lnTo>
                  <a:pt x="12946" y="0"/>
                </a:lnTo>
                <a:cubicBezTo>
                  <a:pt x="18554" y="0"/>
                  <a:pt x="21600" y="1847"/>
                  <a:pt x="21600" y="5805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40" name="Forme libre : forme 35"/>
          <p:cNvSpPr/>
          <p:nvPr/>
        </p:nvSpPr>
        <p:spPr>
          <a:xfrm rot="8716293">
            <a:off x="298766" y="-5396"/>
            <a:ext cx="260639" cy="1800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98" extrusionOk="0">
                <a:moveTo>
                  <a:pt x="9252" y="21498"/>
                </a:moveTo>
                <a:lnTo>
                  <a:pt x="4267" y="16520"/>
                </a:lnTo>
                <a:lnTo>
                  <a:pt x="4267" y="5447"/>
                </a:lnTo>
                <a:lnTo>
                  <a:pt x="0" y="5447"/>
                </a:lnTo>
                <a:lnTo>
                  <a:pt x="0" y="170"/>
                </a:lnTo>
                <a:lnTo>
                  <a:pt x="8685" y="170"/>
                </a:lnTo>
                <a:lnTo>
                  <a:pt x="8685" y="8984"/>
                </a:lnTo>
                <a:lnTo>
                  <a:pt x="8799" y="8984"/>
                </a:lnTo>
                <a:cubicBezTo>
                  <a:pt x="10007" y="3815"/>
                  <a:pt x="10951" y="1802"/>
                  <a:pt x="12764" y="714"/>
                </a:cubicBezTo>
                <a:cubicBezTo>
                  <a:pt x="13594" y="224"/>
                  <a:pt x="14463" y="-48"/>
                  <a:pt x="15369" y="7"/>
                </a:cubicBezTo>
                <a:cubicBezTo>
                  <a:pt x="19259" y="-102"/>
                  <a:pt x="21600" y="3815"/>
                  <a:pt x="21600" y="10561"/>
                </a:cubicBezTo>
                <a:lnTo>
                  <a:pt x="21600" y="11269"/>
                </a:lnTo>
                <a:lnTo>
                  <a:pt x="16464" y="11704"/>
                </a:lnTo>
                <a:lnTo>
                  <a:pt x="16464" y="9745"/>
                </a:lnTo>
                <a:cubicBezTo>
                  <a:pt x="16464" y="6808"/>
                  <a:pt x="15294" y="4794"/>
                  <a:pt x="13670" y="4794"/>
                </a:cubicBezTo>
                <a:cubicBezTo>
                  <a:pt x="11253" y="4794"/>
                  <a:pt x="9252" y="9419"/>
                  <a:pt x="9252" y="15240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41" name="Forme libre : forme 36"/>
          <p:cNvSpPr/>
          <p:nvPr/>
        </p:nvSpPr>
        <p:spPr>
          <a:xfrm rot="8716293">
            <a:off x="276903" y="-12823"/>
            <a:ext cx="36273" cy="279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0" y="2192"/>
                </a:lnTo>
                <a:lnTo>
                  <a:pt x="5683" y="0"/>
                </a:lnTo>
                <a:cubicBezTo>
                  <a:pt x="12195" y="0"/>
                  <a:pt x="16401" y="3693"/>
                  <a:pt x="18979" y="87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42" name="Forme libre : forme 37"/>
          <p:cNvSpPr/>
          <p:nvPr/>
        </p:nvSpPr>
        <p:spPr>
          <a:xfrm rot="8716293">
            <a:off x="74639" y="-9665"/>
            <a:ext cx="58070" cy="547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0" h="21600" extrusionOk="0">
                <a:moveTo>
                  <a:pt x="13274" y="21600"/>
                </a:moveTo>
                <a:lnTo>
                  <a:pt x="0" y="11367"/>
                </a:lnTo>
                <a:lnTo>
                  <a:pt x="3019" y="3414"/>
                </a:lnTo>
                <a:cubicBezTo>
                  <a:pt x="4958" y="1258"/>
                  <a:pt x="7543" y="0"/>
                  <a:pt x="10290" y="0"/>
                </a:cubicBezTo>
                <a:cubicBezTo>
                  <a:pt x="13037" y="0"/>
                  <a:pt x="15622" y="1258"/>
                  <a:pt x="17561" y="3414"/>
                </a:cubicBezTo>
                <a:cubicBezTo>
                  <a:pt x="21600" y="7727"/>
                  <a:pt x="21600" y="15095"/>
                  <a:pt x="17561" y="19587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43" name="Forme libre : forme 38"/>
          <p:cNvSpPr/>
          <p:nvPr/>
        </p:nvSpPr>
        <p:spPr>
          <a:xfrm rot="8716293">
            <a:off x="13801" y="-10407"/>
            <a:ext cx="30029" cy="208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44" name="Forme libre : forme 39"/>
          <p:cNvSpPr/>
          <p:nvPr/>
        </p:nvSpPr>
        <p:spPr>
          <a:xfrm rot="8716293">
            <a:off x="165012" y="30818"/>
            <a:ext cx="103437" cy="2191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21600"/>
                </a:lnTo>
                <a:lnTo>
                  <a:pt x="9040" y="15897"/>
                </a:lnTo>
                <a:lnTo>
                  <a:pt x="9040" y="1617"/>
                </a:lnTo>
                <a:lnTo>
                  <a:pt x="0" y="1617"/>
                </a:lnTo>
                <a:lnTo>
                  <a:pt x="0" y="225"/>
                </a:lnTo>
                <a:cubicBezTo>
                  <a:pt x="6851" y="359"/>
                  <a:pt x="13988" y="90"/>
                  <a:pt x="21600" y="0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45" name="Forme libre : forme 40"/>
          <p:cNvSpPr/>
          <p:nvPr/>
        </p:nvSpPr>
        <p:spPr>
          <a:xfrm rot="7484127">
            <a:off x="557942" y="-27807"/>
            <a:ext cx="203849" cy="1958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6101"/>
                </a:lnTo>
                <a:lnTo>
                  <a:pt x="14734" y="6101"/>
                </a:lnTo>
                <a:lnTo>
                  <a:pt x="9612" y="21600"/>
                </a:lnTo>
                <a:lnTo>
                  <a:pt x="5070" y="12806"/>
                </a:lnTo>
                <a:lnTo>
                  <a:pt x="7394" y="6101"/>
                </a:lnTo>
                <a:lnTo>
                  <a:pt x="0" y="6101"/>
                </a:lnTo>
                <a:lnTo>
                  <a:pt x="0" y="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46" name="Forme libre : forme 41"/>
          <p:cNvSpPr/>
          <p:nvPr/>
        </p:nvSpPr>
        <p:spPr>
          <a:xfrm rot="13089394">
            <a:off x="767127" y="-2788"/>
            <a:ext cx="149689" cy="3010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0061"/>
                </a:moveTo>
                <a:lnTo>
                  <a:pt x="17661" y="21600"/>
                </a:lnTo>
                <a:lnTo>
                  <a:pt x="0" y="8227"/>
                </a:lnTo>
                <a:lnTo>
                  <a:pt x="0" y="2732"/>
                </a:lnTo>
                <a:lnTo>
                  <a:pt x="10590" y="0"/>
                </a:lnTo>
                <a:lnTo>
                  <a:pt x="10749" y="11045"/>
                </a:lnTo>
                <a:cubicBezTo>
                  <a:pt x="10510" y="13262"/>
                  <a:pt x="11227" y="15519"/>
                  <a:pt x="12660" y="17617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47" name="Forme libre : forme 42"/>
          <p:cNvSpPr/>
          <p:nvPr/>
        </p:nvSpPr>
        <p:spPr>
          <a:xfrm rot="8716293">
            <a:off x="211310" y="3045287"/>
            <a:ext cx="142169" cy="2323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659"/>
                </a:moveTo>
                <a:lnTo>
                  <a:pt x="21600" y="19355"/>
                </a:lnTo>
                <a:lnTo>
                  <a:pt x="12323" y="21600"/>
                </a:lnTo>
                <a:lnTo>
                  <a:pt x="12323" y="6480"/>
                </a:lnTo>
                <a:cubicBezTo>
                  <a:pt x="12323" y="6353"/>
                  <a:pt x="12323" y="6226"/>
                  <a:pt x="12323" y="6099"/>
                </a:cubicBezTo>
                <a:cubicBezTo>
                  <a:pt x="12115" y="5167"/>
                  <a:pt x="10731" y="4532"/>
                  <a:pt x="9208" y="4659"/>
                </a:cubicBezTo>
                <a:lnTo>
                  <a:pt x="0" y="4659"/>
                </a:lnTo>
                <a:lnTo>
                  <a:pt x="0" y="0"/>
                </a:lnTo>
                <a:lnTo>
                  <a:pt x="12946" y="0"/>
                </a:lnTo>
                <a:cubicBezTo>
                  <a:pt x="18554" y="0"/>
                  <a:pt x="21600" y="1482"/>
                  <a:pt x="21600" y="4659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48" name="Forme libre : forme 43"/>
          <p:cNvSpPr/>
          <p:nvPr/>
        </p:nvSpPr>
        <p:spPr>
          <a:xfrm rot="8716293">
            <a:off x="299518" y="3070741"/>
            <a:ext cx="260640" cy="2547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28" extrusionOk="0">
                <a:moveTo>
                  <a:pt x="21600" y="7475"/>
                </a:moveTo>
                <a:lnTo>
                  <a:pt x="21600" y="7975"/>
                </a:lnTo>
                <a:lnTo>
                  <a:pt x="16464" y="8283"/>
                </a:lnTo>
                <a:lnTo>
                  <a:pt x="16464" y="6897"/>
                </a:lnTo>
                <a:cubicBezTo>
                  <a:pt x="16464" y="4818"/>
                  <a:pt x="15294" y="3393"/>
                  <a:pt x="13670" y="3393"/>
                </a:cubicBezTo>
                <a:cubicBezTo>
                  <a:pt x="11253" y="3393"/>
                  <a:pt x="9252" y="6666"/>
                  <a:pt x="9252" y="10786"/>
                </a:cubicBezTo>
                <a:lnTo>
                  <a:pt x="9252" y="18063"/>
                </a:lnTo>
                <a:lnTo>
                  <a:pt x="4267" y="21528"/>
                </a:lnTo>
                <a:lnTo>
                  <a:pt x="4267" y="3855"/>
                </a:lnTo>
                <a:lnTo>
                  <a:pt x="0" y="3855"/>
                </a:lnTo>
                <a:lnTo>
                  <a:pt x="0" y="121"/>
                </a:lnTo>
                <a:lnTo>
                  <a:pt x="8685" y="121"/>
                </a:lnTo>
                <a:lnTo>
                  <a:pt x="8685" y="6358"/>
                </a:lnTo>
                <a:lnTo>
                  <a:pt x="8799" y="6358"/>
                </a:lnTo>
                <a:cubicBezTo>
                  <a:pt x="10007" y="2700"/>
                  <a:pt x="10951" y="1276"/>
                  <a:pt x="12764" y="506"/>
                </a:cubicBezTo>
                <a:cubicBezTo>
                  <a:pt x="13594" y="159"/>
                  <a:pt x="14463" y="-33"/>
                  <a:pt x="15369" y="5"/>
                </a:cubicBezTo>
                <a:cubicBezTo>
                  <a:pt x="19259" y="-72"/>
                  <a:pt x="21600" y="2700"/>
                  <a:pt x="21600" y="7475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49" name="Forme libre : forme 44"/>
          <p:cNvSpPr/>
          <p:nvPr/>
        </p:nvSpPr>
        <p:spPr>
          <a:xfrm rot="8716293">
            <a:off x="252557" y="2987912"/>
            <a:ext cx="190924" cy="1380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10" y="10836"/>
                </a:moveTo>
                <a:lnTo>
                  <a:pt x="18662" y="10836"/>
                </a:lnTo>
                <a:lnTo>
                  <a:pt x="670" y="21600"/>
                </a:lnTo>
                <a:lnTo>
                  <a:pt x="0" y="20317"/>
                </a:lnTo>
                <a:lnTo>
                  <a:pt x="12218" y="4420"/>
                </a:lnTo>
                <a:cubicBezTo>
                  <a:pt x="13764" y="1925"/>
                  <a:pt x="15981" y="356"/>
                  <a:pt x="18404" y="0"/>
                </a:cubicBezTo>
                <a:cubicBezTo>
                  <a:pt x="20878" y="0"/>
                  <a:pt x="21600" y="2994"/>
                  <a:pt x="21600" y="5275"/>
                </a:cubicBezTo>
                <a:cubicBezTo>
                  <a:pt x="21445" y="7770"/>
                  <a:pt x="20260" y="9838"/>
                  <a:pt x="18610" y="10836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50" name="Forme libre : forme 45"/>
          <p:cNvSpPr/>
          <p:nvPr/>
        </p:nvSpPr>
        <p:spPr>
          <a:xfrm rot="8716293">
            <a:off x="95651" y="3131257"/>
            <a:ext cx="58213" cy="58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8"/>
                  <a:pt x="3063" y="18563"/>
                </a:cubicBezTo>
                <a:cubicBezTo>
                  <a:pt x="1128" y="16538"/>
                  <a:pt x="0" y="13838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51" name="Forme libre : forme 46"/>
          <p:cNvSpPr/>
          <p:nvPr/>
        </p:nvSpPr>
        <p:spPr>
          <a:xfrm rot="8716293">
            <a:off x="-29508" y="2924814"/>
            <a:ext cx="203848" cy="1958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6101"/>
                </a:lnTo>
                <a:lnTo>
                  <a:pt x="14734" y="6101"/>
                </a:lnTo>
                <a:lnTo>
                  <a:pt x="9612" y="21600"/>
                </a:lnTo>
                <a:lnTo>
                  <a:pt x="5070" y="12806"/>
                </a:lnTo>
                <a:lnTo>
                  <a:pt x="7394" y="6101"/>
                </a:lnTo>
                <a:lnTo>
                  <a:pt x="0" y="6101"/>
                </a:lnTo>
                <a:lnTo>
                  <a:pt x="0" y="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52" name="Forme libre : forme 47"/>
          <p:cNvSpPr/>
          <p:nvPr/>
        </p:nvSpPr>
        <p:spPr>
          <a:xfrm rot="8716293">
            <a:off x="51898" y="2754601"/>
            <a:ext cx="189489" cy="3508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03" extrusionOk="0">
                <a:moveTo>
                  <a:pt x="2884" y="19689"/>
                </a:moveTo>
                <a:cubicBezTo>
                  <a:pt x="604" y="18499"/>
                  <a:pt x="0" y="16443"/>
                  <a:pt x="0" y="13486"/>
                </a:cubicBezTo>
                <a:lnTo>
                  <a:pt x="0" y="2488"/>
                </a:lnTo>
                <a:lnTo>
                  <a:pt x="8920" y="0"/>
                </a:lnTo>
                <a:lnTo>
                  <a:pt x="9054" y="10061"/>
                </a:lnTo>
                <a:cubicBezTo>
                  <a:pt x="8853" y="12080"/>
                  <a:pt x="9456" y="14136"/>
                  <a:pt x="10664" y="16047"/>
                </a:cubicBezTo>
                <a:cubicBezTo>
                  <a:pt x="11737" y="17633"/>
                  <a:pt x="14486" y="18427"/>
                  <a:pt x="18711" y="18427"/>
                </a:cubicBezTo>
                <a:lnTo>
                  <a:pt x="21600" y="18151"/>
                </a:lnTo>
                <a:lnTo>
                  <a:pt x="18309" y="20703"/>
                </a:lnTo>
                <a:lnTo>
                  <a:pt x="11133" y="21492"/>
                </a:lnTo>
                <a:cubicBezTo>
                  <a:pt x="8048" y="21600"/>
                  <a:pt x="5030" y="20879"/>
                  <a:pt x="2884" y="19689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53" name="Forme libre : forme 48"/>
          <p:cNvSpPr/>
          <p:nvPr/>
        </p:nvSpPr>
        <p:spPr>
          <a:xfrm rot="8716293">
            <a:off x="187049" y="3175017"/>
            <a:ext cx="103437" cy="2191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21600"/>
                </a:lnTo>
                <a:lnTo>
                  <a:pt x="9040" y="15897"/>
                </a:lnTo>
                <a:lnTo>
                  <a:pt x="9040" y="1617"/>
                </a:lnTo>
                <a:lnTo>
                  <a:pt x="0" y="1617"/>
                </a:lnTo>
                <a:lnTo>
                  <a:pt x="0" y="225"/>
                </a:lnTo>
                <a:cubicBezTo>
                  <a:pt x="6851" y="359"/>
                  <a:pt x="13988" y="90"/>
                  <a:pt x="21600" y="0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54" name="Forme libre : forme 49"/>
          <p:cNvSpPr/>
          <p:nvPr/>
        </p:nvSpPr>
        <p:spPr>
          <a:xfrm rot="8716293">
            <a:off x="502599" y="2802135"/>
            <a:ext cx="117589" cy="2323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84" y="21600"/>
                </a:moveTo>
                <a:lnTo>
                  <a:pt x="10384" y="6480"/>
                </a:lnTo>
                <a:cubicBezTo>
                  <a:pt x="10384" y="6353"/>
                  <a:pt x="10384" y="6226"/>
                  <a:pt x="10384" y="6099"/>
                </a:cubicBezTo>
                <a:cubicBezTo>
                  <a:pt x="10133" y="5167"/>
                  <a:pt x="8459" y="4532"/>
                  <a:pt x="6618" y="4659"/>
                </a:cubicBezTo>
                <a:lnTo>
                  <a:pt x="0" y="4659"/>
                </a:lnTo>
                <a:lnTo>
                  <a:pt x="7616" y="0"/>
                </a:lnTo>
                <a:lnTo>
                  <a:pt x="11137" y="0"/>
                </a:lnTo>
                <a:cubicBezTo>
                  <a:pt x="17917" y="0"/>
                  <a:pt x="21600" y="1482"/>
                  <a:pt x="21600" y="4659"/>
                </a:cubicBezTo>
                <a:lnTo>
                  <a:pt x="21600" y="19355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55" name="Forme libre : forme 50"/>
          <p:cNvSpPr/>
          <p:nvPr/>
        </p:nvSpPr>
        <p:spPr>
          <a:xfrm rot="8716293">
            <a:off x="384750" y="2881105"/>
            <a:ext cx="58213" cy="58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8"/>
                  <a:pt x="3063" y="18563"/>
                </a:cubicBezTo>
                <a:cubicBezTo>
                  <a:pt x="1128" y="16538"/>
                  <a:pt x="0" y="13838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56" name="Forme libre : forme 51"/>
          <p:cNvSpPr/>
          <p:nvPr/>
        </p:nvSpPr>
        <p:spPr>
          <a:xfrm rot="8716293">
            <a:off x="259592" y="2674662"/>
            <a:ext cx="203848" cy="1958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6101"/>
                </a:lnTo>
                <a:lnTo>
                  <a:pt x="14734" y="6101"/>
                </a:lnTo>
                <a:lnTo>
                  <a:pt x="9612" y="21600"/>
                </a:lnTo>
                <a:lnTo>
                  <a:pt x="5070" y="12806"/>
                </a:lnTo>
                <a:lnTo>
                  <a:pt x="7394" y="6101"/>
                </a:lnTo>
                <a:lnTo>
                  <a:pt x="0" y="6101"/>
                </a:lnTo>
                <a:lnTo>
                  <a:pt x="0" y="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57" name="Forme libre : forme 52"/>
          <p:cNvSpPr/>
          <p:nvPr/>
        </p:nvSpPr>
        <p:spPr>
          <a:xfrm rot="8716293">
            <a:off x="476148" y="2924865"/>
            <a:ext cx="103437" cy="2191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21600"/>
                </a:lnTo>
                <a:lnTo>
                  <a:pt x="9040" y="15897"/>
                </a:lnTo>
                <a:lnTo>
                  <a:pt x="9040" y="1617"/>
                </a:lnTo>
                <a:lnTo>
                  <a:pt x="0" y="1617"/>
                </a:lnTo>
                <a:lnTo>
                  <a:pt x="0" y="225"/>
                </a:lnTo>
                <a:cubicBezTo>
                  <a:pt x="6851" y="359"/>
                  <a:pt x="13988" y="90"/>
                  <a:pt x="21600" y="0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58" name="Forme libre : forme 53"/>
          <p:cNvSpPr/>
          <p:nvPr/>
        </p:nvSpPr>
        <p:spPr>
          <a:xfrm rot="8716293">
            <a:off x="232095" y="2771705"/>
            <a:ext cx="77127" cy="7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7"/>
                  <a:pt x="3063" y="18562"/>
                </a:cubicBezTo>
                <a:cubicBezTo>
                  <a:pt x="1128" y="16537"/>
                  <a:pt x="0" y="13837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59" name="Forme libre : forme 54"/>
          <p:cNvSpPr/>
          <p:nvPr/>
        </p:nvSpPr>
        <p:spPr>
          <a:xfrm rot="7484127">
            <a:off x="609980" y="3142825"/>
            <a:ext cx="20882" cy="310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570" y="21600"/>
                </a:moveTo>
                <a:lnTo>
                  <a:pt x="0" y="8355"/>
                </a:lnTo>
                <a:lnTo>
                  <a:pt x="21600" y="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60" name="Forme libre : forme 55"/>
          <p:cNvSpPr/>
          <p:nvPr/>
        </p:nvSpPr>
        <p:spPr>
          <a:xfrm rot="8716293">
            <a:off x="575213" y="2814889"/>
            <a:ext cx="58213" cy="58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8"/>
                  <a:pt x="3063" y="18563"/>
                </a:cubicBezTo>
                <a:cubicBezTo>
                  <a:pt x="1128" y="16538"/>
                  <a:pt x="0" y="13838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61" name="Forme libre : forme 56"/>
          <p:cNvSpPr/>
          <p:nvPr/>
        </p:nvSpPr>
        <p:spPr>
          <a:xfrm rot="8716293">
            <a:off x="437995" y="3716235"/>
            <a:ext cx="102680" cy="2323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755" y="21600"/>
                </a:moveTo>
                <a:lnTo>
                  <a:pt x="8755" y="6480"/>
                </a:lnTo>
                <a:cubicBezTo>
                  <a:pt x="8755" y="6353"/>
                  <a:pt x="8755" y="6226"/>
                  <a:pt x="8755" y="6099"/>
                </a:cubicBezTo>
                <a:cubicBezTo>
                  <a:pt x="8468" y="5167"/>
                  <a:pt x="6551" y="4532"/>
                  <a:pt x="4442" y="4659"/>
                </a:cubicBezTo>
                <a:lnTo>
                  <a:pt x="0" y="4659"/>
                </a:lnTo>
                <a:lnTo>
                  <a:pt x="8721" y="0"/>
                </a:lnTo>
                <a:lnTo>
                  <a:pt x="9618" y="0"/>
                </a:lnTo>
                <a:cubicBezTo>
                  <a:pt x="17382" y="0"/>
                  <a:pt x="21600" y="1482"/>
                  <a:pt x="21600" y="4659"/>
                </a:cubicBezTo>
                <a:lnTo>
                  <a:pt x="21600" y="19355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62" name="Forme libre : forme 57"/>
          <p:cNvSpPr/>
          <p:nvPr/>
        </p:nvSpPr>
        <p:spPr>
          <a:xfrm rot="8716293">
            <a:off x="482715" y="3669965"/>
            <a:ext cx="154564" cy="124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13342" y="1637"/>
                </a:lnTo>
                <a:lnTo>
                  <a:pt x="13425" y="1556"/>
                </a:lnTo>
                <a:cubicBezTo>
                  <a:pt x="14723" y="729"/>
                  <a:pt x="16156" y="197"/>
                  <a:pt x="17652" y="0"/>
                </a:cubicBezTo>
                <a:cubicBezTo>
                  <a:pt x="20709" y="0"/>
                  <a:pt x="21600" y="3310"/>
                  <a:pt x="21600" y="5831"/>
                </a:cubicBezTo>
                <a:cubicBezTo>
                  <a:pt x="21409" y="8590"/>
                  <a:pt x="19944" y="10875"/>
                  <a:pt x="17907" y="11978"/>
                </a:cubicBezTo>
                <a:lnTo>
                  <a:pt x="17970" y="11978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63" name="Forme libre : forme 58"/>
          <p:cNvSpPr/>
          <p:nvPr/>
        </p:nvSpPr>
        <p:spPr>
          <a:xfrm rot="8716293">
            <a:off x="318818" y="3790956"/>
            <a:ext cx="58213" cy="58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8"/>
                  <a:pt x="3063" y="18563"/>
                </a:cubicBezTo>
                <a:cubicBezTo>
                  <a:pt x="1128" y="16538"/>
                  <a:pt x="0" y="13838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64" name="Forme libre : forme 59"/>
          <p:cNvSpPr/>
          <p:nvPr/>
        </p:nvSpPr>
        <p:spPr>
          <a:xfrm rot="8716293">
            <a:off x="193658" y="3584513"/>
            <a:ext cx="203848" cy="1958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6101"/>
                </a:lnTo>
                <a:lnTo>
                  <a:pt x="14734" y="6101"/>
                </a:lnTo>
                <a:lnTo>
                  <a:pt x="9612" y="21600"/>
                </a:lnTo>
                <a:lnTo>
                  <a:pt x="5070" y="12806"/>
                </a:lnTo>
                <a:lnTo>
                  <a:pt x="7394" y="6101"/>
                </a:lnTo>
                <a:lnTo>
                  <a:pt x="0" y="6101"/>
                </a:lnTo>
                <a:lnTo>
                  <a:pt x="0" y="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65" name="Forme libre : forme 60"/>
          <p:cNvSpPr/>
          <p:nvPr/>
        </p:nvSpPr>
        <p:spPr>
          <a:xfrm rot="8716293">
            <a:off x="182920" y="3443113"/>
            <a:ext cx="290644" cy="3508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02" extrusionOk="0">
                <a:moveTo>
                  <a:pt x="21600" y="16516"/>
                </a:moveTo>
                <a:lnTo>
                  <a:pt x="21600" y="16876"/>
                </a:lnTo>
                <a:cubicBezTo>
                  <a:pt x="16965" y="20158"/>
                  <a:pt x="10887" y="21312"/>
                  <a:pt x="7258" y="21492"/>
                </a:cubicBezTo>
                <a:cubicBezTo>
                  <a:pt x="5247" y="21600"/>
                  <a:pt x="3279" y="20879"/>
                  <a:pt x="1880" y="19689"/>
                </a:cubicBezTo>
                <a:cubicBezTo>
                  <a:pt x="393" y="18499"/>
                  <a:pt x="0" y="16443"/>
                  <a:pt x="0" y="13486"/>
                </a:cubicBezTo>
                <a:lnTo>
                  <a:pt x="0" y="2488"/>
                </a:lnTo>
                <a:lnTo>
                  <a:pt x="5815" y="0"/>
                </a:lnTo>
                <a:lnTo>
                  <a:pt x="5903" y="10061"/>
                </a:lnTo>
                <a:cubicBezTo>
                  <a:pt x="5772" y="12080"/>
                  <a:pt x="6165" y="14136"/>
                  <a:pt x="6952" y="16047"/>
                </a:cubicBezTo>
                <a:cubicBezTo>
                  <a:pt x="7652" y="17633"/>
                  <a:pt x="9445" y="18427"/>
                  <a:pt x="12199" y="18427"/>
                </a:cubicBezTo>
                <a:cubicBezTo>
                  <a:pt x="13555" y="18391"/>
                  <a:pt x="14866" y="18174"/>
                  <a:pt x="16134" y="17850"/>
                </a:cubicBezTo>
                <a:cubicBezTo>
                  <a:pt x="17971" y="17381"/>
                  <a:pt x="19764" y="16768"/>
                  <a:pt x="21513" y="16047"/>
                </a:cubicBezTo>
                <a:cubicBezTo>
                  <a:pt x="21556" y="16191"/>
                  <a:pt x="21600" y="16371"/>
                  <a:pt x="21600" y="16516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66" name="Forme libre : forme 61"/>
          <p:cNvSpPr/>
          <p:nvPr/>
        </p:nvSpPr>
        <p:spPr>
          <a:xfrm rot="8716293">
            <a:off x="410217" y="3834715"/>
            <a:ext cx="103436" cy="2191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9040" y="15897"/>
                </a:lnTo>
                <a:lnTo>
                  <a:pt x="9040" y="1617"/>
                </a:lnTo>
                <a:lnTo>
                  <a:pt x="0" y="1617"/>
                </a:lnTo>
                <a:lnTo>
                  <a:pt x="0" y="1580"/>
                </a:lnTo>
                <a:lnTo>
                  <a:pt x="2419" y="199"/>
                </a:lnTo>
                <a:lnTo>
                  <a:pt x="21600" y="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67" name="Forme libre : forme 62"/>
          <p:cNvSpPr/>
          <p:nvPr/>
        </p:nvSpPr>
        <p:spPr>
          <a:xfrm rot="8716293">
            <a:off x="487451" y="3349369"/>
            <a:ext cx="151163" cy="1958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34" y="21600"/>
                </a:moveTo>
                <a:lnTo>
                  <a:pt x="0" y="13799"/>
                </a:lnTo>
                <a:lnTo>
                  <a:pt x="14789" y="0"/>
                </a:lnTo>
                <a:lnTo>
                  <a:pt x="21600" y="0"/>
                </a:lnTo>
                <a:lnTo>
                  <a:pt x="21600" y="6101"/>
                </a:lnTo>
                <a:lnTo>
                  <a:pt x="12342" y="6101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68" name="Forme libre : forme 63"/>
          <p:cNvSpPr/>
          <p:nvPr/>
        </p:nvSpPr>
        <p:spPr>
          <a:xfrm rot="8716293">
            <a:off x="455262" y="3431404"/>
            <a:ext cx="77127" cy="7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7"/>
                  <a:pt x="3063" y="18562"/>
                </a:cubicBezTo>
                <a:cubicBezTo>
                  <a:pt x="1128" y="16537"/>
                  <a:pt x="0" y="13837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69" name="Forme libre : forme 64"/>
          <p:cNvSpPr/>
          <p:nvPr/>
        </p:nvSpPr>
        <p:spPr>
          <a:xfrm rot="8716293">
            <a:off x="417336" y="4258919"/>
            <a:ext cx="147638" cy="1958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048" y="21600"/>
                </a:moveTo>
                <a:lnTo>
                  <a:pt x="0" y="14522"/>
                </a:lnTo>
                <a:lnTo>
                  <a:pt x="15936" y="0"/>
                </a:lnTo>
                <a:lnTo>
                  <a:pt x="21600" y="0"/>
                </a:lnTo>
                <a:lnTo>
                  <a:pt x="21600" y="6101"/>
                </a:lnTo>
                <a:lnTo>
                  <a:pt x="12121" y="6101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70" name="Forme libre : forme 65"/>
          <p:cNvSpPr/>
          <p:nvPr/>
        </p:nvSpPr>
        <p:spPr>
          <a:xfrm rot="8716293">
            <a:off x="330833" y="4134900"/>
            <a:ext cx="254614" cy="911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3" extrusionOk="0">
                <a:moveTo>
                  <a:pt x="0" y="16203"/>
                </a:moveTo>
                <a:lnTo>
                  <a:pt x="4835" y="0"/>
                </a:lnTo>
                <a:lnTo>
                  <a:pt x="4879" y="504"/>
                </a:lnTo>
                <a:cubicBezTo>
                  <a:pt x="5678" y="6591"/>
                  <a:pt x="7724" y="9634"/>
                  <a:pt x="10869" y="9634"/>
                </a:cubicBezTo>
                <a:cubicBezTo>
                  <a:pt x="12416" y="9496"/>
                  <a:pt x="13914" y="8666"/>
                  <a:pt x="15361" y="7421"/>
                </a:cubicBezTo>
                <a:cubicBezTo>
                  <a:pt x="17457" y="5622"/>
                  <a:pt x="19504" y="3271"/>
                  <a:pt x="21500" y="504"/>
                </a:cubicBezTo>
                <a:cubicBezTo>
                  <a:pt x="21550" y="1057"/>
                  <a:pt x="21600" y="1749"/>
                  <a:pt x="21600" y="2302"/>
                </a:cubicBezTo>
                <a:lnTo>
                  <a:pt x="21600" y="3685"/>
                </a:lnTo>
                <a:cubicBezTo>
                  <a:pt x="16309" y="16274"/>
                  <a:pt x="9372" y="20701"/>
                  <a:pt x="5229" y="21392"/>
                </a:cubicBezTo>
                <a:cubicBezTo>
                  <a:pt x="4081" y="21600"/>
                  <a:pt x="2945" y="21012"/>
                  <a:pt x="1897" y="19802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71" name="Forme libre : forme 66"/>
          <p:cNvSpPr/>
          <p:nvPr/>
        </p:nvSpPr>
        <p:spPr>
          <a:xfrm rot="8716293">
            <a:off x="-3428" y="2405989"/>
            <a:ext cx="142168" cy="2085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323" y="21600"/>
                </a:moveTo>
                <a:lnTo>
                  <a:pt x="12323" y="7219"/>
                </a:lnTo>
                <a:cubicBezTo>
                  <a:pt x="12323" y="7078"/>
                  <a:pt x="12323" y="6936"/>
                  <a:pt x="12323" y="6795"/>
                </a:cubicBezTo>
                <a:cubicBezTo>
                  <a:pt x="12116" y="5757"/>
                  <a:pt x="10731" y="5049"/>
                  <a:pt x="9208" y="5190"/>
                </a:cubicBezTo>
                <a:lnTo>
                  <a:pt x="0" y="5190"/>
                </a:lnTo>
                <a:lnTo>
                  <a:pt x="0" y="0"/>
                </a:lnTo>
                <a:lnTo>
                  <a:pt x="12946" y="0"/>
                </a:lnTo>
                <a:cubicBezTo>
                  <a:pt x="18554" y="0"/>
                  <a:pt x="21600" y="1651"/>
                  <a:pt x="21600" y="5190"/>
                </a:cubicBezTo>
                <a:lnTo>
                  <a:pt x="21600" y="12478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72" name="Forme libre : forme 67"/>
          <p:cNvSpPr/>
          <p:nvPr/>
        </p:nvSpPr>
        <p:spPr>
          <a:xfrm rot="8716293">
            <a:off x="78000" y="2409767"/>
            <a:ext cx="260640" cy="2547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28" extrusionOk="0">
                <a:moveTo>
                  <a:pt x="21600" y="7475"/>
                </a:moveTo>
                <a:lnTo>
                  <a:pt x="21600" y="7975"/>
                </a:lnTo>
                <a:lnTo>
                  <a:pt x="16464" y="8283"/>
                </a:lnTo>
                <a:lnTo>
                  <a:pt x="16464" y="6897"/>
                </a:lnTo>
                <a:cubicBezTo>
                  <a:pt x="16464" y="4818"/>
                  <a:pt x="15294" y="3393"/>
                  <a:pt x="13670" y="3393"/>
                </a:cubicBezTo>
                <a:cubicBezTo>
                  <a:pt x="11253" y="3393"/>
                  <a:pt x="9252" y="6666"/>
                  <a:pt x="9252" y="10786"/>
                </a:cubicBezTo>
                <a:lnTo>
                  <a:pt x="9252" y="18063"/>
                </a:lnTo>
                <a:lnTo>
                  <a:pt x="4267" y="21528"/>
                </a:lnTo>
                <a:lnTo>
                  <a:pt x="4267" y="3855"/>
                </a:lnTo>
                <a:lnTo>
                  <a:pt x="0" y="3855"/>
                </a:lnTo>
                <a:lnTo>
                  <a:pt x="0" y="121"/>
                </a:lnTo>
                <a:lnTo>
                  <a:pt x="8685" y="121"/>
                </a:lnTo>
                <a:lnTo>
                  <a:pt x="8685" y="6358"/>
                </a:lnTo>
                <a:lnTo>
                  <a:pt x="8799" y="6358"/>
                </a:lnTo>
                <a:cubicBezTo>
                  <a:pt x="10007" y="2700"/>
                  <a:pt x="10951" y="1276"/>
                  <a:pt x="12764" y="506"/>
                </a:cubicBezTo>
                <a:cubicBezTo>
                  <a:pt x="13594" y="159"/>
                  <a:pt x="14463" y="-33"/>
                  <a:pt x="15369" y="5"/>
                </a:cubicBezTo>
                <a:cubicBezTo>
                  <a:pt x="19259" y="-72"/>
                  <a:pt x="21600" y="2700"/>
                  <a:pt x="21600" y="7475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73" name="Forme libre : forme 68"/>
          <p:cNvSpPr/>
          <p:nvPr/>
        </p:nvSpPr>
        <p:spPr>
          <a:xfrm rot="8716293">
            <a:off x="31039" y="2326938"/>
            <a:ext cx="190924" cy="1380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10" y="10836"/>
                </a:moveTo>
                <a:lnTo>
                  <a:pt x="18662" y="10836"/>
                </a:lnTo>
                <a:lnTo>
                  <a:pt x="670" y="21600"/>
                </a:lnTo>
                <a:lnTo>
                  <a:pt x="0" y="20317"/>
                </a:lnTo>
                <a:lnTo>
                  <a:pt x="12218" y="4420"/>
                </a:lnTo>
                <a:cubicBezTo>
                  <a:pt x="13764" y="1925"/>
                  <a:pt x="15981" y="356"/>
                  <a:pt x="18404" y="0"/>
                </a:cubicBezTo>
                <a:cubicBezTo>
                  <a:pt x="20878" y="0"/>
                  <a:pt x="21600" y="2994"/>
                  <a:pt x="21600" y="5275"/>
                </a:cubicBezTo>
                <a:cubicBezTo>
                  <a:pt x="21445" y="7770"/>
                  <a:pt x="20260" y="9838"/>
                  <a:pt x="18610" y="10836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74" name="Forme libre : forme 69"/>
          <p:cNvSpPr/>
          <p:nvPr/>
        </p:nvSpPr>
        <p:spPr>
          <a:xfrm rot="8716293">
            <a:off x="-20257" y="2217086"/>
            <a:ext cx="78731" cy="1806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0" y="4854"/>
                </a:lnTo>
                <a:lnTo>
                  <a:pt x="21468" y="0"/>
                </a:lnTo>
                <a:lnTo>
                  <a:pt x="21600" y="802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75" name="Forme libre : forme 70"/>
          <p:cNvSpPr/>
          <p:nvPr/>
        </p:nvSpPr>
        <p:spPr>
          <a:xfrm rot="8716293">
            <a:off x="-15341" y="2575209"/>
            <a:ext cx="103436" cy="1520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040" y="21600"/>
                </a:moveTo>
                <a:lnTo>
                  <a:pt x="9040" y="2331"/>
                </a:lnTo>
                <a:lnTo>
                  <a:pt x="0" y="2331"/>
                </a:lnTo>
                <a:lnTo>
                  <a:pt x="0" y="324"/>
                </a:lnTo>
                <a:cubicBezTo>
                  <a:pt x="6851" y="518"/>
                  <a:pt x="13988" y="129"/>
                  <a:pt x="21600" y="0"/>
                </a:cubicBezTo>
                <a:lnTo>
                  <a:pt x="21600" y="9271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76" name="Forme libre : forme 71"/>
          <p:cNvSpPr/>
          <p:nvPr/>
        </p:nvSpPr>
        <p:spPr>
          <a:xfrm rot="8716293">
            <a:off x="278891" y="2134161"/>
            <a:ext cx="142169" cy="2323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659"/>
                </a:moveTo>
                <a:lnTo>
                  <a:pt x="21600" y="19355"/>
                </a:lnTo>
                <a:lnTo>
                  <a:pt x="12323" y="21600"/>
                </a:lnTo>
                <a:lnTo>
                  <a:pt x="12323" y="6480"/>
                </a:lnTo>
                <a:cubicBezTo>
                  <a:pt x="12323" y="6353"/>
                  <a:pt x="12323" y="6226"/>
                  <a:pt x="12323" y="6099"/>
                </a:cubicBezTo>
                <a:cubicBezTo>
                  <a:pt x="12115" y="5167"/>
                  <a:pt x="10731" y="4532"/>
                  <a:pt x="9208" y="4659"/>
                </a:cubicBezTo>
                <a:lnTo>
                  <a:pt x="0" y="4659"/>
                </a:lnTo>
                <a:lnTo>
                  <a:pt x="0" y="0"/>
                </a:lnTo>
                <a:lnTo>
                  <a:pt x="12946" y="0"/>
                </a:lnTo>
                <a:cubicBezTo>
                  <a:pt x="18554" y="0"/>
                  <a:pt x="21600" y="1482"/>
                  <a:pt x="21600" y="4659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77" name="Forme libre : forme 72"/>
          <p:cNvSpPr/>
          <p:nvPr/>
        </p:nvSpPr>
        <p:spPr>
          <a:xfrm rot="8716293">
            <a:off x="367099" y="2159615"/>
            <a:ext cx="260640" cy="2547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28" extrusionOk="0">
                <a:moveTo>
                  <a:pt x="21600" y="7475"/>
                </a:moveTo>
                <a:lnTo>
                  <a:pt x="21600" y="7975"/>
                </a:lnTo>
                <a:lnTo>
                  <a:pt x="16464" y="8283"/>
                </a:lnTo>
                <a:lnTo>
                  <a:pt x="16464" y="6897"/>
                </a:lnTo>
                <a:cubicBezTo>
                  <a:pt x="16464" y="4818"/>
                  <a:pt x="15294" y="3393"/>
                  <a:pt x="13670" y="3393"/>
                </a:cubicBezTo>
                <a:cubicBezTo>
                  <a:pt x="11253" y="3393"/>
                  <a:pt x="9252" y="6666"/>
                  <a:pt x="9252" y="10786"/>
                </a:cubicBezTo>
                <a:lnTo>
                  <a:pt x="9252" y="18063"/>
                </a:lnTo>
                <a:lnTo>
                  <a:pt x="4267" y="21528"/>
                </a:lnTo>
                <a:lnTo>
                  <a:pt x="4267" y="3855"/>
                </a:lnTo>
                <a:lnTo>
                  <a:pt x="0" y="3855"/>
                </a:lnTo>
                <a:lnTo>
                  <a:pt x="0" y="121"/>
                </a:lnTo>
                <a:lnTo>
                  <a:pt x="8685" y="121"/>
                </a:lnTo>
                <a:lnTo>
                  <a:pt x="8685" y="6358"/>
                </a:lnTo>
                <a:lnTo>
                  <a:pt x="8799" y="6358"/>
                </a:lnTo>
                <a:cubicBezTo>
                  <a:pt x="10007" y="2700"/>
                  <a:pt x="10951" y="1276"/>
                  <a:pt x="12764" y="506"/>
                </a:cubicBezTo>
                <a:cubicBezTo>
                  <a:pt x="13594" y="159"/>
                  <a:pt x="14463" y="-33"/>
                  <a:pt x="15369" y="5"/>
                </a:cubicBezTo>
                <a:cubicBezTo>
                  <a:pt x="19259" y="-72"/>
                  <a:pt x="21600" y="2700"/>
                  <a:pt x="21600" y="7475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78" name="Forme libre : forme 73"/>
          <p:cNvSpPr/>
          <p:nvPr/>
        </p:nvSpPr>
        <p:spPr>
          <a:xfrm rot="8716293">
            <a:off x="163232" y="2220131"/>
            <a:ext cx="58213" cy="58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8"/>
                  <a:pt x="3063" y="18563"/>
                </a:cubicBezTo>
                <a:cubicBezTo>
                  <a:pt x="1128" y="16538"/>
                  <a:pt x="0" y="13838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79" name="Forme libre : forme 74"/>
          <p:cNvSpPr/>
          <p:nvPr/>
        </p:nvSpPr>
        <p:spPr>
          <a:xfrm rot="8716293">
            <a:off x="38074" y="2013688"/>
            <a:ext cx="203848" cy="1958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6101"/>
                </a:lnTo>
                <a:lnTo>
                  <a:pt x="14734" y="6101"/>
                </a:lnTo>
                <a:lnTo>
                  <a:pt x="9612" y="21600"/>
                </a:lnTo>
                <a:lnTo>
                  <a:pt x="5070" y="12806"/>
                </a:lnTo>
                <a:lnTo>
                  <a:pt x="7394" y="6101"/>
                </a:lnTo>
                <a:lnTo>
                  <a:pt x="0" y="6101"/>
                </a:lnTo>
                <a:lnTo>
                  <a:pt x="0" y="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80" name="Forme libre : forme 75"/>
          <p:cNvSpPr/>
          <p:nvPr/>
        </p:nvSpPr>
        <p:spPr>
          <a:xfrm rot="8716293">
            <a:off x="254630" y="2263891"/>
            <a:ext cx="103437" cy="2191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21600"/>
                </a:lnTo>
                <a:lnTo>
                  <a:pt x="9040" y="15897"/>
                </a:lnTo>
                <a:lnTo>
                  <a:pt x="9040" y="1617"/>
                </a:lnTo>
                <a:lnTo>
                  <a:pt x="0" y="1617"/>
                </a:lnTo>
                <a:lnTo>
                  <a:pt x="0" y="225"/>
                </a:lnTo>
                <a:cubicBezTo>
                  <a:pt x="6851" y="359"/>
                  <a:pt x="13988" y="90"/>
                  <a:pt x="21600" y="0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81" name="Forme libre : forme 76"/>
          <p:cNvSpPr/>
          <p:nvPr/>
        </p:nvSpPr>
        <p:spPr>
          <a:xfrm rot="8716293">
            <a:off x="10577" y="2110731"/>
            <a:ext cx="77127" cy="7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7"/>
                  <a:pt x="3063" y="18562"/>
                </a:cubicBezTo>
                <a:cubicBezTo>
                  <a:pt x="1128" y="16537"/>
                  <a:pt x="0" y="13837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82" name="Forme libre : forme 77"/>
          <p:cNvSpPr/>
          <p:nvPr/>
        </p:nvSpPr>
        <p:spPr>
          <a:xfrm rot="7484127">
            <a:off x="358461" y="2455418"/>
            <a:ext cx="203849" cy="1958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6101"/>
                </a:lnTo>
                <a:lnTo>
                  <a:pt x="14734" y="6101"/>
                </a:lnTo>
                <a:lnTo>
                  <a:pt x="9612" y="21600"/>
                </a:lnTo>
                <a:lnTo>
                  <a:pt x="5070" y="12806"/>
                </a:lnTo>
                <a:lnTo>
                  <a:pt x="7394" y="6101"/>
                </a:lnTo>
                <a:lnTo>
                  <a:pt x="0" y="6101"/>
                </a:lnTo>
                <a:lnTo>
                  <a:pt x="0" y="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83" name="Forme libre : forme 78"/>
          <p:cNvSpPr/>
          <p:nvPr/>
        </p:nvSpPr>
        <p:spPr>
          <a:xfrm rot="13089394">
            <a:off x="463439" y="2426399"/>
            <a:ext cx="272585" cy="3190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75" y="14590"/>
                </a:moveTo>
                <a:lnTo>
                  <a:pt x="0" y="6296"/>
                </a:lnTo>
                <a:lnTo>
                  <a:pt x="0" y="2578"/>
                </a:lnTo>
                <a:lnTo>
                  <a:pt x="5815" y="0"/>
                </a:lnTo>
                <a:lnTo>
                  <a:pt x="5903" y="10422"/>
                </a:lnTo>
                <a:cubicBezTo>
                  <a:pt x="5837" y="11468"/>
                  <a:pt x="5903" y="12523"/>
                  <a:pt x="6083" y="13565"/>
                </a:cubicBezTo>
                <a:close/>
                <a:moveTo>
                  <a:pt x="21600" y="17482"/>
                </a:moveTo>
                <a:cubicBezTo>
                  <a:pt x="19283" y="19182"/>
                  <a:pt x="16604" y="20331"/>
                  <a:pt x="14052" y="21078"/>
                </a:cubicBezTo>
                <a:lnTo>
                  <a:pt x="11762" y="21600"/>
                </a:lnTo>
                <a:lnTo>
                  <a:pt x="9448" y="18589"/>
                </a:lnTo>
                <a:lnTo>
                  <a:pt x="12199" y="19088"/>
                </a:lnTo>
                <a:cubicBezTo>
                  <a:pt x="13555" y="19051"/>
                  <a:pt x="14866" y="18827"/>
                  <a:pt x="16134" y="18491"/>
                </a:cubicBezTo>
                <a:cubicBezTo>
                  <a:pt x="17971" y="18005"/>
                  <a:pt x="19764" y="17370"/>
                  <a:pt x="21513" y="16623"/>
                </a:cubicBezTo>
                <a:cubicBezTo>
                  <a:pt x="21556" y="16772"/>
                  <a:pt x="21600" y="16959"/>
                  <a:pt x="21600" y="17109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84" name="Forme libre : forme 79"/>
          <p:cNvSpPr/>
          <p:nvPr/>
        </p:nvSpPr>
        <p:spPr>
          <a:xfrm rot="8716293">
            <a:off x="675866" y="2357327"/>
            <a:ext cx="38013" cy="457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21503" y="0"/>
                </a:lnTo>
                <a:lnTo>
                  <a:pt x="21600" y="303"/>
                </a:lnTo>
                <a:cubicBezTo>
                  <a:pt x="20684" y="9183"/>
                  <a:pt x="13660" y="16541"/>
                  <a:pt x="3887" y="20093"/>
                </a:cubicBezTo>
                <a:lnTo>
                  <a:pt x="4192" y="20093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85" name="Forme libre : forme 80"/>
          <p:cNvSpPr/>
          <p:nvPr/>
        </p:nvSpPr>
        <p:spPr>
          <a:xfrm rot="8716293">
            <a:off x="592607" y="2121336"/>
            <a:ext cx="117509" cy="1177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7"/>
                  <a:pt x="3063" y="18562"/>
                </a:cubicBezTo>
                <a:cubicBezTo>
                  <a:pt x="1128" y="16537"/>
                  <a:pt x="0" y="13837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86" name="Forme libre : forme 81"/>
          <p:cNvSpPr/>
          <p:nvPr/>
        </p:nvSpPr>
        <p:spPr>
          <a:xfrm rot="8716293">
            <a:off x="353695" y="2153915"/>
            <a:ext cx="58213" cy="58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8"/>
                  <a:pt x="3063" y="18563"/>
                </a:cubicBezTo>
                <a:cubicBezTo>
                  <a:pt x="1128" y="16538"/>
                  <a:pt x="0" y="13838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87" name="Forme libre : forme 82"/>
          <p:cNvSpPr/>
          <p:nvPr/>
        </p:nvSpPr>
        <p:spPr>
          <a:xfrm rot="8716293">
            <a:off x="526813" y="1992315"/>
            <a:ext cx="117509" cy="1177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7"/>
                  <a:pt x="3063" y="18562"/>
                </a:cubicBezTo>
                <a:cubicBezTo>
                  <a:pt x="1128" y="16537"/>
                  <a:pt x="0" y="13837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88" name="Forme libre : forme 83"/>
          <p:cNvSpPr/>
          <p:nvPr/>
        </p:nvSpPr>
        <p:spPr>
          <a:xfrm rot="8716293">
            <a:off x="-76043" y="1768177"/>
            <a:ext cx="197179" cy="2150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0" extrusionOk="0">
                <a:moveTo>
                  <a:pt x="5641" y="21560"/>
                </a:moveTo>
                <a:lnTo>
                  <a:pt x="5641" y="4574"/>
                </a:lnTo>
                <a:lnTo>
                  <a:pt x="0" y="4574"/>
                </a:lnTo>
                <a:lnTo>
                  <a:pt x="0" y="143"/>
                </a:lnTo>
                <a:lnTo>
                  <a:pt x="11481" y="143"/>
                </a:lnTo>
                <a:lnTo>
                  <a:pt x="11481" y="7543"/>
                </a:lnTo>
                <a:lnTo>
                  <a:pt x="11630" y="7543"/>
                </a:lnTo>
                <a:cubicBezTo>
                  <a:pt x="13228" y="3204"/>
                  <a:pt x="14476" y="1513"/>
                  <a:pt x="16872" y="600"/>
                </a:cubicBezTo>
                <a:cubicBezTo>
                  <a:pt x="17970" y="188"/>
                  <a:pt x="19118" y="-40"/>
                  <a:pt x="20316" y="6"/>
                </a:cubicBezTo>
                <a:lnTo>
                  <a:pt x="21600" y="488"/>
                </a:lnTo>
                <a:lnTo>
                  <a:pt x="18710" y="4304"/>
                </a:lnTo>
                <a:lnTo>
                  <a:pt x="18070" y="4026"/>
                </a:lnTo>
                <a:cubicBezTo>
                  <a:pt x="14875" y="4026"/>
                  <a:pt x="12229" y="7909"/>
                  <a:pt x="12229" y="12797"/>
                </a:cubicBezTo>
                <a:lnTo>
                  <a:pt x="12229" y="12861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89" name="Forme libre : forme 84"/>
          <p:cNvSpPr/>
          <p:nvPr/>
        </p:nvSpPr>
        <p:spPr>
          <a:xfrm rot="8716293">
            <a:off x="55724" y="1474462"/>
            <a:ext cx="142169" cy="2323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659"/>
                </a:moveTo>
                <a:lnTo>
                  <a:pt x="21600" y="19355"/>
                </a:lnTo>
                <a:lnTo>
                  <a:pt x="12323" y="21600"/>
                </a:lnTo>
                <a:lnTo>
                  <a:pt x="12323" y="6480"/>
                </a:lnTo>
                <a:cubicBezTo>
                  <a:pt x="12323" y="6353"/>
                  <a:pt x="12323" y="6226"/>
                  <a:pt x="12323" y="6099"/>
                </a:cubicBezTo>
                <a:cubicBezTo>
                  <a:pt x="12115" y="5167"/>
                  <a:pt x="10731" y="4532"/>
                  <a:pt x="9208" y="4659"/>
                </a:cubicBezTo>
                <a:lnTo>
                  <a:pt x="0" y="4659"/>
                </a:lnTo>
                <a:lnTo>
                  <a:pt x="0" y="0"/>
                </a:lnTo>
                <a:lnTo>
                  <a:pt x="12946" y="0"/>
                </a:lnTo>
                <a:cubicBezTo>
                  <a:pt x="18554" y="0"/>
                  <a:pt x="21600" y="1482"/>
                  <a:pt x="21600" y="4659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90" name="Forme libre : forme 85"/>
          <p:cNvSpPr/>
          <p:nvPr/>
        </p:nvSpPr>
        <p:spPr>
          <a:xfrm rot="8716293">
            <a:off x="143932" y="1499916"/>
            <a:ext cx="260640" cy="2547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28" extrusionOk="0">
                <a:moveTo>
                  <a:pt x="21600" y="7475"/>
                </a:moveTo>
                <a:lnTo>
                  <a:pt x="21600" y="7975"/>
                </a:lnTo>
                <a:lnTo>
                  <a:pt x="16464" y="8283"/>
                </a:lnTo>
                <a:lnTo>
                  <a:pt x="16464" y="6897"/>
                </a:lnTo>
                <a:cubicBezTo>
                  <a:pt x="16464" y="4818"/>
                  <a:pt x="15294" y="3393"/>
                  <a:pt x="13670" y="3393"/>
                </a:cubicBezTo>
                <a:cubicBezTo>
                  <a:pt x="11253" y="3393"/>
                  <a:pt x="9252" y="6666"/>
                  <a:pt x="9252" y="10786"/>
                </a:cubicBezTo>
                <a:lnTo>
                  <a:pt x="9252" y="18063"/>
                </a:lnTo>
                <a:lnTo>
                  <a:pt x="4267" y="21528"/>
                </a:lnTo>
                <a:lnTo>
                  <a:pt x="4267" y="3855"/>
                </a:lnTo>
                <a:lnTo>
                  <a:pt x="0" y="3855"/>
                </a:lnTo>
                <a:lnTo>
                  <a:pt x="0" y="121"/>
                </a:lnTo>
                <a:lnTo>
                  <a:pt x="8685" y="121"/>
                </a:lnTo>
                <a:lnTo>
                  <a:pt x="8685" y="6358"/>
                </a:lnTo>
                <a:lnTo>
                  <a:pt x="8799" y="6358"/>
                </a:lnTo>
                <a:cubicBezTo>
                  <a:pt x="10007" y="2700"/>
                  <a:pt x="10951" y="1276"/>
                  <a:pt x="12764" y="506"/>
                </a:cubicBezTo>
                <a:cubicBezTo>
                  <a:pt x="13594" y="159"/>
                  <a:pt x="14463" y="-33"/>
                  <a:pt x="15369" y="5"/>
                </a:cubicBezTo>
                <a:cubicBezTo>
                  <a:pt x="19259" y="-72"/>
                  <a:pt x="21600" y="2700"/>
                  <a:pt x="21600" y="7475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91" name="Forme libre : forme 86"/>
          <p:cNvSpPr/>
          <p:nvPr/>
        </p:nvSpPr>
        <p:spPr>
          <a:xfrm rot="8716293">
            <a:off x="-21870" y="1443501"/>
            <a:ext cx="68614" cy="553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0" y="0"/>
                </a:lnTo>
                <a:lnTo>
                  <a:pt x="21600" y="0"/>
                </a:lnTo>
                <a:lnTo>
                  <a:pt x="9528" y="2160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92" name="Forme libre : forme 87"/>
          <p:cNvSpPr/>
          <p:nvPr/>
        </p:nvSpPr>
        <p:spPr>
          <a:xfrm rot="8716293">
            <a:off x="35816" y="1618108"/>
            <a:ext cx="103437" cy="203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284" y="21600"/>
                </a:moveTo>
                <a:lnTo>
                  <a:pt x="9040" y="17088"/>
                </a:lnTo>
                <a:lnTo>
                  <a:pt x="9040" y="1738"/>
                </a:lnTo>
                <a:lnTo>
                  <a:pt x="0" y="1738"/>
                </a:lnTo>
                <a:lnTo>
                  <a:pt x="0" y="241"/>
                </a:lnTo>
                <a:cubicBezTo>
                  <a:pt x="6851" y="386"/>
                  <a:pt x="13988" y="97"/>
                  <a:pt x="21600" y="0"/>
                </a:cubicBezTo>
                <a:lnTo>
                  <a:pt x="21600" y="19173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93" name="Forme libre : forme 88"/>
          <p:cNvSpPr/>
          <p:nvPr/>
        </p:nvSpPr>
        <p:spPr>
          <a:xfrm rot="7484127">
            <a:off x="135294" y="1795719"/>
            <a:ext cx="203849" cy="1958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6101"/>
                </a:lnTo>
                <a:lnTo>
                  <a:pt x="14734" y="6101"/>
                </a:lnTo>
                <a:lnTo>
                  <a:pt x="9612" y="21600"/>
                </a:lnTo>
                <a:lnTo>
                  <a:pt x="5070" y="12806"/>
                </a:lnTo>
                <a:lnTo>
                  <a:pt x="7394" y="6101"/>
                </a:lnTo>
                <a:lnTo>
                  <a:pt x="0" y="6101"/>
                </a:lnTo>
                <a:lnTo>
                  <a:pt x="0" y="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94" name="Forme libre : forme 89"/>
          <p:cNvSpPr/>
          <p:nvPr/>
        </p:nvSpPr>
        <p:spPr>
          <a:xfrm rot="13089394">
            <a:off x="243351" y="1757799"/>
            <a:ext cx="272586" cy="3290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02" extrusionOk="0">
                <a:moveTo>
                  <a:pt x="21600" y="16516"/>
                </a:moveTo>
                <a:lnTo>
                  <a:pt x="21600" y="16876"/>
                </a:lnTo>
                <a:cubicBezTo>
                  <a:pt x="16965" y="20158"/>
                  <a:pt x="10887" y="21312"/>
                  <a:pt x="7258" y="21492"/>
                </a:cubicBezTo>
                <a:cubicBezTo>
                  <a:pt x="5247" y="21600"/>
                  <a:pt x="3279" y="20879"/>
                  <a:pt x="1880" y="19689"/>
                </a:cubicBezTo>
                <a:cubicBezTo>
                  <a:pt x="393" y="18499"/>
                  <a:pt x="0" y="16443"/>
                  <a:pt x="0" y="13486"/>
                </a:cubicBezTo>
                <a:lnTo>
                  <a:pt x="0" y="2488"/>
                </a:lnTo>
                <a:lnTo>
                  <a:pt x="5815" y="0"/>
                </a:lnTo>
                <a:lnTo>
                  <a:pt x="5903" y="10061"/>
                </a:lnTo>
                <a:cubicBezTo>
                  <a:pt x="5772" y="12080"/>
                  <a:pt x="6165" y="14136"/>
                  <a:pt x="6952" y="16047"/>
                </a:cubicBezTo>
                <a:cubicBezTo>
                  <a:pt x="7652" y="17633"/>
                  <a:pt x="9445" y="18427"/>
                  <a:pt x="12199" y="18427"/>
                </a:cubicBezTo>
                <a:cubicBezTo>
                  <a:pt x="13555" y="18391"/>
                  <a:pt x="14866" y="18174"/>
                  <a:pt x="16134" y="17850"/>
                </a:cubicBezTo>
                <a:cubicBezTo>
                  <a:pt x="17971" y="17381"/>
                  <a:pt x="19764" y="16768"/>
                  <a:pt x="21513" y="16047"/>
                </a:cubicBezTo>
                <a:cubicBezTo>
                  <a:pt x="21556" y="16191"/>
                  <a:pt x="21600" y="16371"/>
                  <a:pt x="21600" y="16516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95" name="Forme libre : forme 90"/>
          <p:cNvSpPr/>
          <p:nvPr/>
        </p:nvSpPr>
        <p:spPr>
          <a:xfrm rot="8716293">
            <a:off x="424969" y="1569810"/>
            <a:ext cx="225183" cy="1628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10" y="10836"/>
                </a:moveTo>
                <a:lnTo>
                  <a:pt x="18662" y="10836"/>
                </a:lnTo>
                <a:lnTo>
                  <a:pt x="670" y="21600"/>
                </a:lnTo>
                <a:lnTo>
                  <a:pt x="0" y="20317"/>
                </a:lnTo>
                <a:lnTo>
                  <a:pt x="12218" y="4420"/>
                </a:lnTo>
                <a:cubicBezTo>
                  <a:pt x="13764" y="1925"/>
                  <a:pt x="15981" y="356"/>
                  <a:pt x="18404" y="0"/>
                </a:cubicBezTo>
                <a:cubicBezTo>
                  <a:pt x="20878" y="0"/>
                  <a:pt x="21600" y="2994"/>
                  <a:pt x="21600" y="5275"/>
                </a:cubicBezTo>
                <a:cubicBezTo>
                  <a:pt x="21445" y="7770"/>
                  <a:pt x="20260" y="9838"/>
                  <a:pt x="18610" y="10836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96" name="Forme libre : forme 91"/>
          <p:cNvSpPr/>
          <p:nvPr/>
        </p:nvSpPr>
        <p:spPr>
          <a:xfrm rot="8716293">
            <a:off x="369440" y="1461637"/>
            <a:ext cx="117509" cy="1177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7"/>
                  <a:pt x="3063" y="18562"/>
                </a:cubicBezTo>
                <a:cubicBezTo>
                  <a:pt x="1128" y="16537"/>
                  <a:pt x="0" y="13837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97" name="Forme libre : forme 92"/>
          <p:cNvSpPr/>
          <p:nvPr/>
        </p:nvSpPr>
        <p:spPr>
          <a:xfrm rot="8716293">
            <a:off x="130528" y="1494216"/>
            <a:ext cx="58213" cy="58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8"/>
                  <a:pt x="3063" y="18563"/>
                </a:cubicBezTo>
                <a:cubicBezTo>
                  <a:pt x="1128" y="16538"/>
                  <a:pt x="0" y="13838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98" name="Forme libre : forme 93"/>
          <p:cNvSpPr/>
          <p:nvPr/>
        </p:nvSpPr>
        <p:spPr>
          <a:xfrm rot="8716293">
            <a:off x="303646" y="1332616"/>
            <a:ext cx="117509" cy="1177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7"/>
                  <a:pt x="3063" y="18562"/>
                </a:cubicBezTo>
                <a:cubicBezTo>
                  <a:pt x="1128" y="16537"/>
                  <a:pt x="0" y="13837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299" name="Forme libre : forme 94"/>
          <p:cNvSpPr/>
          <p:nvPr/>
        </p:nvSpPr>
        <p:spPr>
          <a:xfrm rot="8716293">
            <a:off x="-17799" y="949199"/>
            <a:ext cx="39527" cy="501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0" y="0"/>
                </a:lnTo>
                <a:lnTo>
                  <a:pt x="21600" y="0"/>
                </a:lnTo>
                <a:lnTo>
                  <a:pt x="2613" y="2160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00" name="Forme libre : forme 95"/>
          <p:cNvSpPr/>
          <p:nvPr/>
        </p:nvSpPr>
        <p:spPr>
          <a:xfrm rot="8716293">
            <a:off x="-64996" y="834728"/>
            <a:ext cx="249650" cy="2547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4455" y="21566"/>
                </a:moveTo>
                <a:lnTo>
                  <a:pt x="4455" y="3862"/>
                </a:lnTo>
                <a:lnTo>
                  <a:pt x="0" y="3862"/>
                </a:lnTo>
                <a:lnTo>
                  <a:pt x="0" y="120"/>
                </a:lnTo>
                <a:lnTo>
                  <a:pt x="9068" y="120"/>
                </a:lnTo>
                <a:lnTo>
                  <a:pt x="9068" y="6369"/>
                </a:lnTo>
                <a:lnTo>
                  <a:pt x="9186" y="6369"/>
                </a:lnTo>
                <a:cubicBezTo>
                  <a:pt x="10448" y="2705"/>
                  <a:pt x="11433" y="1277"/>
                  <a:pt x="13325" y="506"/>
                </a:cubicBezTo>
                <a:cubicBezTo>
                  <a:pt x="14193" y="159"/>
                  <a:pt x="15100" y="-34"/>
                  <a:pt x="16046" y="5"/>
                </a:cubicBezTo>
                <a:cubicBezTo>
                  <a:pt x="18076" y="-34"/>
                  <a:pt x="19702" y="641"/>
                  <a:pt x="20821" y="1924"/>
                </a:cubicBezTo>
                <a:lnTo>
                  <a:pt x="21600" y="4429"/>
                </a:lnTo>
                <a:lnTo>
                  <a:pt x="18930" y="8197"/>
                </a:lnTo>
                <a:lnTo>
                  <a:pt x="17189" y="8297"/>
                </a:lnTo>
                <a:lnTo>
                  <a:pt x="17189" y="6909"/>
                </a:lnTo>
                <a:cubicBezTo>
                  <a:pt x="17189" y="4826"/>
                  <a:pt x="15967" y="3399"/>
                  <a:pt x="14272" y="3399"/>
                </a:cubicBezTo>
                <a:cubicBezTo>
                  <a:pt x="11749" y="3399"/>
                  <a:pt x="9659" y="6677"/>
                  <a:pt x="9659" y="10805"/>
                </a:cubicBezTo>
                <a:lnTo>
                  <a:pt x="9659" y="18095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01" name="Forme libre : forme 96"/>
          <p:cNvSpPr/>
          <p:nvPr/>
        </p:nvSpPr>
        <p:spPr>
          <a:xfrm rot="7484127">
            <a:off x="-63315" y="1172497"/>
            <a:ext cx="203849" cy="1463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8163"/>
                </a:moveTo>
                <a:lnTo>
                  <a:pt x="0" y="0"/>
                </a:lnTo>
                <a:lnTo>
                  <a:pt x="21600" y="0"/>
                </a:lnTo>
                <a:lnTo>
                  <a:pt x="21600" y="7305"/>
                </a:lnTo>
                <a:lnTo>
                  <a:pt x="20712" y="8163"/>
                </a:lnTo>
                <a:lnTo>
                  <a:pt x="14734" y="8163"/>
                </a:lnTo>
                <a:lnTo>
                  <a:pt x="12862" y="15741"/>
                </a:lnTo>
                <a:lnTo>
                  <a:pt x="6794" y="21600"/>
                </a:lnTo>
                <a:lnTo>
                  <a:pt x="5070" y="17134"/>
                </a:lnTo>
                <a:lnTo>
                  <a:pt x="7394" y="8163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02" name="Forme libre : forme 97"/>
          <p:cNvSpPr/>
          <p:nvPr/>
        </p:nvSpPr>
        <p:spPr>
          <a:xfrm rot="13089394">
            <a:off x="24411" y="1095741"/>
            <a:ext cx="272586" cy="3290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02" extrusionOk="0">
                <a:moveTo>
                  <a:pt x="21600" y="16516"/>
                </a:moveTo>
                <a:lnTo>
                  <a:pt x="21600" y="16876"/>
                </a:lnTo>
                <a:cubicBezTo>
                  <a:pt x="16965" y="20158"/>
                  <a:pt x="10887" y="21312"/>
                  <a:pt x="7258" y="21492"/>
                </a:cubicBezTo>
                <a:cubicBezTo>
                  <a:pt x="5247" y="21600"/>
                  <a:pt x="3279" y="20879"/>
                  <a:pt x="1880" y="19689"/>
                </a:cubicBezTo>
                <a:cubicBezTo>
                  <a:pt x="393" y="18499"/>
                  <a:pt x="0" y="16443"/>
                  <a:pt x="0" y="13486"/>
                </a:cubicBezTo>
                <a:lnTo>
                  <a:pt x="0" y="2488"/>
                </a:lnTo>
                <a:lnTo>
                  <a:pt x="5815" y="0"/>
                </a:lnTo>
                <a:lnTo>
                  <a:pt x="5903" y="10061"/>
                </a:lnTo>
                <a:cubicBezTo>
                  <a:pt x="5772" y="12080"/>
                  <a:pt x="6165" y="14136"/>
                  <a:pt x="6952" y="16047"/>
                </a:cubicBezTo>
                <a:cubicBezTo>
                  <a:pt x="7652" y="17633"/>
                  <a:pt x="9445" y="18427"/>
                  <a:pt x="12199" y="18427"/>
                </a:cubicBezTo>
                <a:cubicBezTo>
                  <a:pt x="13555" y="18391"/>
                  <a:pt x="14866" y="18174"/>
                  <a:pt x="16134" y="17850"/>
                </a:cubicBezTo>
                <a:cubicBezTo>
                  <a:pt x="17971" y="17381"/>
                  <a:pt x="19764" y="16768"/>
                  <a:pt x="21513" y="16047"/>
                </a:cubicBezTo>
                <a:cubicBezTo>
                  <a:pt x="21556" y="16191"/>
                  <a:pt x="21600" y="16371"/>
                  <a:pt x="21600" y="16516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03" name="Forme libre : forme 98"/>
          <p:cNvSpPr/>
          <p:nvPr/>
        </p:nvSpPr>
        <p:spPr>
          <a:xfrm rot="8716293">
            <a:off x="206030" y="907753"/>
            <a:ext cx="225183" cy="1628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10" y="10836"/>
                </a:moveTo>
                <a:lnTo>
                  <a:pt x="18662" y="10836"/>
                </a:lnTo>
                <a:lnTo>
                  <a:pt x="670" y="21600"/>
                </a:lnTo>
                <a:lnTo>
                  <a:pt x="0" y="20317"/>
                </a:lnTo>
                <a:lnTo>
                  <a:pt x="12218" y="4420"/>
                </a:lnTo>
                <a:cubicBezTo>
                  <a:pt x="13764" y="1925"/>
                  <a:pt x="15981" y="356"/>
                  <a:pt x="18404" y="0"/>
                </a:cubicBezTo>
                <a:cubicBezTo>
                  <a:pt x="20878" y="0"/>
                  <a:pt x="21600" y="2994"/>
                  <a:pt x="21600" y="5275"/>
                </a:cubicBezTo>
                <a:cubicBezTo>
                  <a:pt x="21445" y="7770"/>
                  <a:pt x="20260" y="9838"/>
                  <a:pt x="18610" y="10836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04" name="Forme libre : forme 99"/>
          <p:cNvSpPr/>
          <p:nvPr/>
        </p:nvSpPr>
        <p:spPr>
          <a:xfrm rot="8716293">
            <a:off x="150501" y="799579"/>
            <a:ext cx="117509" cy="1177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7"/>
                  <a:pt x="3063" y="18562"/>
                </a:cubicBezTo>
                <a:cubicBezTo>
                  <a:pt x="1128" y="16537"/>
                  <a:pt x="0" y="13837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05" name="Forme libre : forme 100"/>
          <p:cNvSpPr/>
          <p:nvPr/>
        </p:nvSpPr>
        <p:spPr>
          <a:xfrm rot="8716293">
            <a:off x="84707" y="670558"/>
            <a:ext cx="117509" cy="1177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7"/>
                  <a:pt x="3063" y="18562"/>
                </a:cubicBezTo>
                <a:cubicBezTo>
                  <a:pt x="1128" y="16537"/>
                  <a:pt x="0" y="13837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06" name="Forme libre : forme 101"/>
          <p:cNvSpPr/>
          <p:nvPr/>
        </p:nvSpPr>
        <p:spPr>
          <a:xfrm rot="8716293">
            <a:off x="-7001" y="316700"/>
            <a:ext cx="14002" cy="201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07" name="Forme libre : forme 102"/>
          <p:cNvSpPr/>
          <p:nvPr/>
        </p:nvSpPr>
        <p:spPr>
          <a:xfrm rot="13089394">
            <a:off x="-81658" y="472651"/>
            <a:ext cx="173632" cy="2376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65" extrusionOk="0">
                <a:moveTo>
                  <a:pt x="21600" y="19958"/>
                </a:moveTo>
                <a:lnTo>
                  <a:pt x="16293" y="20986"/>
                </a:lnTo>
                <a:cubicBezTo>
                  <a:pt x="14484" y="21242"/>
                  <a:pt x="12819" y="21388"/>
                  <a:pt x="11395" y="21451"/>
                </a:cubicBezTo>
                <a:cubicBezTo>
                  <a:pt x="8237" y="21600"/>
                  <a:pt x="5148" y="20603"/>
                  <a:pt x="2952" y="18959"/>
                </a:cubicBezTo>
                <a:cubicBezTo>
                  <a:pt x="618" y="17314"/>
                  <a:pt x="0" y="14474"/>
                  <a:pt x="0" y="10388"/>
                </a:cubicBezTo>
                <a:lnTo>
                  <a:pt x="0" y="0"/>
                </a:lnTo>
                <a:lnTo>
                  <a:pt x="9476" y="8756"/>
                </a:lnTo>
                <a:lnTo>
                  <a:pt x="9550" y="9846"/>
                </a:lnTo>
                <a:cubicBezTo>
                  <a:pt x="9833" y="11235"/>
                  <a:pt x="10296" y="12605"/>
                  <a:pt x="10914" y="13926"/>
                </a:cubicBezTo>
                <a:cubicBezTo>
                  <a:pt x="11463" y="15022"/>
                  <a:pt x="12442" y="15844"/>
                  <a:pt x="13823" y="16393"/>
                </a:cubicBezTo>
                <a:lnTo>
                  <a:pt x="18527" y="17118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08" name="Forme libre : forme 103"/>
          <p:cNvSpPr/>
          <p:nvPr/>
        </p:nvSpPr>
        <p:spPr>
          <a:xfrm rot="8716293">
            <a:off x="-16640" y="244338"/>
            <a:ext cx="225183" cy="1628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10" y="10836"/>
                </a:moveTo>
                <a:lnTo>
                  <a:pt x="18662" y="10836"/>
                </a:lnTo>
                <a:lnTo>
                  <a:pt x="670" y="21600"/>
                </a:lnTo>
                <a:lnTo>
                  <a:pt x="0" y="20317"/>
                </a:lnTo>
                <a:lnTo>
                  <a:pt x="12218" y="4420"/>
                </a:lnTo>
                <a:cubicBezTo>
                  <a:pt x="13764" y="1925"/>
                  <a:pt x="15981" y="356"/>
                  <a:pt x="18404" y="0"/>
                </a:cubicBezTo>
                <a:cubicBezTo>
                  <a:pt x="20878" y="0"/>
                  <a:pt x="21600" y="2994"/>
                  <a:pt x="21600" y="5275"/>
                </a:cubicBezTo>
                <a:cubicBezTo>
                  <a:pt x="21445" y="7770"/>
                  <a:pt x="20260" y="9838"/>
                  <a:pt x="18610" y="10836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09" name="Forme libre : forme 104"/>
          <p:cNvSpPr/>
          <p:nvPr/>
        </p:nvSpPr>
        <p:spPr>
          <a:xfrm rot="8716293">
            <a:off x="-30093" y="143485"/>
            <a:ext cx="77722" cy="97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397" y="21600"/>
                </a:moveTo>
                <a:lnTo>
                  <a:pt x="0" y="13278"/>
                </a:lnTo>
                <a:lnTo>
                  <a:pt x="0" y="13074"/>
                </a:lnTo>
                <a:cubicBezTo>
                  <a:pt x="0" y="9601"/>
                  <a:pt x="1790" y="6333"/>
                  <a:pt x="4857" y="3881"/>
                </a:cubicBezTo>
                <a:cubicBezTo>
                  <a:pt x="7925" y="1430"/>
                  <a:pt x="12015" y="0"/>
                  <a:pt x="16361" y="0"/>
                </a:cubicBezTo>
                <a:lnTo>
                  <a:pt x="21600" y="1768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10" name="Forme libre : forme 105"/>
          <p:cNvSpPr/>
          <p:nvPr/>
        </p:nvSpPr>
        <p:spPr>
          <a:xfrm rot="8716293">
            <a:off x="-17797" y="3452693"/>
            <a:ext cx="58456" cy="441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0" y="0"/>
                </a:lnTo>
                <a:lnTo>
                  <a:pt x="21600" y="0"/>
                </a:lnTo>
                <a:lnTo>
                  <a:pt x="10279" y="2160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11" name="Forme libre : forme 106"/>
          <p:cNvSpPr/>
          <p:nvPr/>
        </p:nvSpPr>
        <p:spPr>
          <a:xfrm rot="13089394">
            <a:off x="-91484" y="3601811"/>
            <a:ext cx="206528" cy="2926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90" extrusionOk="0">
                <a:moveTo>
                  <a:pt x="21600" y="18997"/>
                </a:moveTo>
                <a:lnTo>
                  <a:pt x="18546" y="20192"/>
                </a:lnTo>
                <a:cubicBezTo>
                  <a:pt x="15178" y="21002"/>
                  <a:pt x="11975" y="21377"/>
                  <a:pt x="9580" y="21478"/>
                </a:cubicBezTo>
                <a:cubicBezTo>
                  <a:pt x="6925" y="21600"/>
                  <a:pt x="4328" y="20790"/>
                  <a:pt x="2482" y="19452"/>
                </a:cubicBezTo>
                <a:cubicBezTo>
                  <a:pt x="519" y="18115"/>
                  <a:pt x="0" y="15806"/>
                  <a:pt x="0" y="12483"/>
                </a:cubicBezTo>
                <a:lnTo>
                  <a:pt x="0" y="125"/>
                </a:lnTo>
                <a:lnTo>
                  <a:pt x="342" y="0"/>
                </a:lnTo>
                <a:lnTo>
                  <a:pt x="7770" y="6638"/>
                </a:lnTo>
                <a:lnTo>
                  <a:pt x="7791" y="8634"/>
                </a:lnTo>
                <a:cubicBezTo>
                  <a:pt x="7618" y="10903"/>
                  <a:pt x="8137" y="13212"/>
                  <a:pt x="9176" y="15360"/>
                </a:cubicBezTo>
                <a:cubicBezTo>
                  <a:pt x="10099" y="17143"/>
                  <a:pt x="12465" y="18034"/>
                  <a:pt x="16101" y="18034"/>
                </a:cubicBezTo>
                <a:lnTo>
                  <a:pt x="19981" y="1755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12" name="Forme libre : forme 107"/>
          <p:cNvSpPr/>
          <p:nvPr/>
        </p:nvSpPr>
        <p:spPr>
          <a:xfrm rot="8716293">
            <a:off x="19895" y="3389531"/>
            <a:ext cx="225183" cy="1628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10" y="10836"/>
                </a:moveTo>
                <a:lnTo>
                  <a:pt x="18662" y="10836"/>
                </a:lnTo>
                <a:lnTo>
                  <a:pt x="670" y="21600"/>
                </a:lnTo>
                <a:lnTo>
                  <a:pt x="0" y="20317"/>
                </a:lnTo>
                <a:lnTo>
                  <a:pt x="12218" y="4420"/>
                </a:lnTo>
                <a:cubicBezTo>
                  <a:pt x="13764" y="1925"/>
                  <a:pt x="15981" y="356"/>
                  <a:pt x="18404" y="0"/>
                </a:cubicBezTo>
                <a:cubicBezTo>
                  <a:pt x="20878" y="0"/>
                  <a:pt x="21600" y="2994"/>
                  <a:pt x="21600" y="5275"/>
                </a:cubicBezTo>
                <a:cubicBezTo>
                  <a:pt x="21445" y="7770"/>
                  <a:pt x="20260" y="9838"/>
                  <a:pt x="18610" y="10836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13" name="Forme libre : forme 108"/>
          <p:cNvSpPr/>
          <p:nvPr/>
        </p:nvSpPr>
        <p:spPr>
          <a:xfrm rot="8716293">
            <a:off x="-24047" y="3281741"/>
            <a:ext cx="106043" cy="1137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560" y="19216"/>
                </a:moveTo>
                <a:cubicBezTo>
                  <a:pt x="1312" y="17120"/>
                  <a:pt x="0" y="14325"/>
                  <a:pt x="0" y="11355"/>
                </a:cubicBezTo>
                <a:lnTo>
                  <a:pt x="0" y="11180"/>
                </a:lnTo>
                <a:cubicBezTo>
                  <a:pt x="0" y="8211"/>
                  <a:pt x="1312" y="5416"/>
                  <a:pt x="3560" y="3319"/>
                </a:cubicBezTo>
                <a:cubicBezTo>
                  <a:pt x="5808" y="1223"/>
                  <a:pt x="8806" y="0"/>
                  <a:pt x="11991" y="0"/>
                </a:cubicBezTo>
                <a:cubicBezTo>
                  <a:pt x="15177" y="0"/>
                  <a:pt x="18174" y="1223"/>
                  <a:pt x="20423" y="3319"/>
                </a:cubicBezTo>
                <a:lnTo>
                  <a:pt x="21600" y="5932"/>
                </a:lnTo>
                <a:lnTo>
                  <a:pt x="9952" y="2160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14" name="Forme libre : forme 109"/>
          <p:cNvSpPr/>
          <p:nvPr/>
        </p:nvSpPr>
        <p:spPr>
          <a:xfrm rot="8716293">
            <a:off x="-21924" y="3179871"/>
            <a:ext cx="45777" cy="626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07" y="21600"/>
                </a:moveTo>
                <a:lnTo>
                  <a:pt x="0" y="19686"/>
                </a:lnTo>
                <a:lnTo>
                  <a:pt x="0" y="19369"/>
                </a:lnTo>
                <a:cubicBezTo>
                  <a:pt x="0" y="13978"/>
                  <a:pt x="3038" y="8904"/>
                  <a:pt x="8247" y="5099"/>
                </a:cubicBezTo>
                <a:cubicBezTo>
                  <a:pt x="10851" y="3196"/>
                  <a:pt x="13889" y="1690"/>
                  <a:pt x="17199" y="659"/>
                </a:cubicBezTo>
                <a:lnTo>
                  <a:pt x="21600" y="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15" name="Forme libre : forme 110"/>
          <p:cNvSpPr/>
          <p:nvPr/>
        </p:nvSpPr>
        <p:spPr>
          <a:xfrm rot="8716293">
            <a:off x="-21324" y="4100648"/>
            <a:ext cx="79114" cy="501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0" y="0"/>
                </a:lnTo>
                <a:lnTo>
                  <a:pt x="21600" y="0"/>
                </a:lnTo>
                <a:lnTo>
                  <a:pt x="12114" y="2160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16" name="Forme libre : forme 111"/>
          <p:cNvSpPr/>
          <p:nvPr/>
        </p:nvSpPr>
        <p:spPr>
          <a:xfrm rot="8716293">
            <a:off x="-42472" y="3978032"/>
            <a:ext cx="260640" cy="2547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28" extrusionOk="0">
                <a:moveTo>
                  <a:pt x="21600" y="7475"/>
                </a:moveTo>
                <a:lnTo>
                  <a:pt x="21600" y="7975"/>
                </a:lnTo>
                <a:lnTo>
                  <a:pt x="16464" y="8283"/>
                </a:lnTo>
                <a:lnTo>
                  <a:pt x="16464" y="6897"/>
                </a:lnTo>
                <a:cubicBezTo>
                  <a:pt x="16464" y="4818"/>
                  <a:pt x="15294" y="3393"/>
                  <a:pt x="13670" y="3393"/>
                </a:cubicBezTo>
                <a:cubicBezTo>
                  <a:pt x="11253" y="3393"/>
                  <a:pt x="9252" y="6666"/>
                  <a:pt x="9252" y="10786"/>
                </a:cubicBezTo>
                <a:lnTo>
                  <a:pt x="9252" y="18063"/>
                </a:lnTo>
                <a:lnTo>
                  <a:pt x="4267" y="21528"/>
                </a:lnTo>
                <a:lnTo>
                  <a:pt x="4267" y="3855"/>
                </a:lnTo>
                <a:lnTo>
                  <a:pt x="0" y="3855"/>
                </a:lnTo>
                <a:lnTo>
                  <a:pt x="0" y="121"/>
                </a:lnTo>
                <a:lnTo>
                  <a:pt x="8685" y="121"/>
                </a:lnTo>
                <a:lnTo>
                  <a:pt x="8685" y="6358"/>
                </a:lnTo>
                <a:lnTo>
                  <a:pt x="8799" y="6358"/>
                </a:lnTo>
                <a:cubicBezTo>
                  <a:pt x="10007" y="2700"/>
                  <a:pt x="10951" y="1276"/>
                  <a:pt x="12764" y="506"/>
                </a:cubicBezTo>
                <a:cubicBezTo>
                  <a:pt x="13594" y="159"/>
                  <a:pt x="14463" y="-33"/>
                  <a:pt x="15369" y="5"/>
                </a:cubicBezTo>
                <a:cubicBezTo>
                  <a:pt x="19259" y="-72"/>
                  <a:pt x="21600" y="2700"/>
                  <a:pt x="21600" y="7475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17" name="Forme libre : forme 112"/>
          <p:cNvSpPr/>
          <p:nvPr/>
        </p:nvSpPr>
        <p:spPr>
          <a:xfrm rot="7484127">
            <a:off x="-51110" y="4273835"/>
            <a:ext cx="203849" cy="1958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6101"/>
                </a:lnTo>
                <a:lnTo>
                  <a:pt x="14734" y="6101"/>
                </a:lnTo>
                <a:lnTo>
                  <a:pt x="9612" y="21600"/>
                </a:lnTo>
                <a:lnTo>
                  <a:pt x="5070" y="12806"/>
                </a:lnTo>
                <a:lnTo>
                  <a:pt x="7394" y="6101"/>
                </a:lnTo>
                <a:lnTo>
                  <a:pt x="0" y="6101"/>
                </a:lnTo>
                <a:lnTo>
                  <a:pt x="0" y="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18" name="Forme libre : forme 113"/>
          <p:cNvSpPr/>
          <p:nvPr/>
        </p:nvSpPr>
        <p:spPr>
          <a:xfrm rot="13089394">
            <a:off x="56947" y="4235915"/>
            <a:ext cx="272586" cy="3290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02" extrusionOk="0">
                <a:moveTo>
                  <a:pt x="21600" y="16516"/>
                </a:moveTo>
                <a:lnTo>
                  <a:pt x="21600" y="16876"/>
                </a:lnTo>
                <a:cubicBezTo>
                  <a:pt x="16965" y="20158"/>
                  <a:pt x="10887" y="21312"/>
                  <a:pt x="7258" y="21492"/>
                </a:cubicBezTo>
                <a:cubicBezTo>
                  <a:pt x="5247" y="21600"/>
                  <a:pt x="3279" y="20879"/>
                  <a:pt x="1880" y="19689"/>
                </a:cubicBezTo>
                <a:cubicBezTo>
                  <a:pt x="393" y="18499"/>
                  <a:pt x="0" y="16443"/>
                  <a:pt x="0" y="13486"/>
                </a:cubicBezTo>
                <a:lnTo>
                  <a:pt x="0" y="2488"/>
                </a:lnTo>
                <a:lnTo>
                  <a:pt x="5815" y="0"/>
                </a:lnTo>
                <a:lnTo>
                  <a:pt x="5903" y="10061"/>
                </a:lnTo>
                <a:cubicBezTo>
                  <a:pt x="5772" y="12080"/>
                  <a:pt x="6165" y="14136"/>
                  <a:pt x="6952" y="16047"/>
                </a:cubicBezTo>
                <a:cubicBezTo>
                  <a:pt x="7652" y="17633"/>
                  <a:pt x="9445" y="18427"/>
                  <a:pt x="12199" y="18427"/>
                </a:cubicBezTo>
                <a:cubicBezTo>
                  <a:pt x="13555" y="18391"/>
                  <a:pt x="14866" y="18174"/>
                  <a:pt x="16134" y="17850"/>
                </a:cubicBezTo>
                <a:cubicBezTo>
                  <a:pt x="17971" y="17381"/>
                  <a:pt x="19764" y="16768"/>
                  <a:pt x="21513" y="16047"/>
                </a:cubicBezTo>
                <a:cubicBezTo>
                  <a:pt x="21556" y="16191"/>
                  <a:pt x="21600" y="16371"/>
                  <a:pt x="21600" y="16516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19" name="Forme libre : forme 114"/>
          <p:cNvSpPr/>
          <p:nvPr/>
        </p:nvSpPr>
        <p:spPr>
          <a:xfrm rot="8716293">
            <a:off x="238565" y="4047928"/>
            <a:ext cx="225183" cy="1628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10" y="10836"/>
                </a:moveTo>
                <a:lnTo>
                  <a:pt x="18662" y="10836"/>
                </a:lnTo>
                <a:lnTo>
                  <a:pt x="670" y="21600"/>
                </a:lnTo>
                <a:lnTo>
                  <a:pt x="0" y="20317"/>
                </a:lnTo>
                <a:lnTo>
                  <a:pt x="12218" y="4420"/>
                </a:lnTo>
                <a:cubicBezTo>
                  <a:pt x="13764" y="1925"/>
                  <a:pt x="15981" y="356"/>
                  <a:pt x="18404" y="0"/>
                </a:cubicBezTo>
                <a:cubicBezTo>
                  <a:pt x="20878" y="0"/>
                  <a:pt x="21600" y="2994"/>
                  <a:pt x="21600" y="5275"/>
                </a:cubicBezTo>
                <a:cubicBezTo>
                  <a:pt x="21445" y="7770"/>
                  <a:pt x="20260" y="9838"/>
                  <a:pt x="18610" y="10836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20" name="Forme libre : forme 115"/>
          <p:cNvSpPr/>
          <p:nvPr/>
        </p:nvSpPr>
        <p:spPr>
          <a:xfrm rot="8716293">
            <a:off x="183036" y="3939753"/>
            <a:ext cx="117509" cy="1177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7"/>
                  <a:pt x="3063" y="18562"/>
                </a:cubicBezTo>
                <a:cubicBezTo>
                  <a:pt x="1128" y="16537"/>
                  <a:pt x="0" y="13837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21" name="Forme libre : forme 116"/>
          <p:cNvSpPr/>
          <p:nvPr/>
        </p:nvSpPr>
        <p:spPr>
          <a:xfrm rot="8716293">
            <a:off x="117242" y="3810732"/>
            <a:ext cx="117509" cy="1177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7"/>
                  <a:pt x="3063" y="18562"/>
                </a:cubicBezTo>
                <a:cubicBezTo>
                  <a:pt x="1128" y="16537"/>
                  <a:pt x="0" y="13837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22" name="Forme libre : forme 117"/>
          <p:cNvSpPr/>
          <p:nvPr/>
        </p:nvSpPr>
        <p:spPr>
          <a:xfrm rot="8716293">
            <a:off x="-73049" y="4876827"/>
            <a:ext cx="221384" cy="2533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024" y="21600"/>
                </a:moveTo>
                <a:lnTo>
                  <a:pt x="5024" y="3768"/>
                </a:lnTo>
                <a:lnTo>
                  <a:pt x="0" y="3768"/>
                </a:lnTo>
                <a:lnTo>
                  <a:pt x="0" y="0"/>
                </a:lnTo>
                <a:lnTo>
                  <a:pt x="10226" y="0"/>
                </a:lnTo>
                <a:lnTo>
                  <a:pt x="10225" y="6293"/>
                </a:lnTo>
                <a:lnTo>
                  <a:pt x="10359" y="6293"/>
                </a:lnTo>
                <a:cubicBezTo>
                  <a:pt x="11782" y="2603"/>
                  <a:pt x="12893" y="1165"/>
                  <a:pt x="15027" y="388"/>
                </a:cubicBezTo>
                <a:lnTo>
                  <a:pt x="17040" y="57"/>
                </a:lnTo>
                <a:lnTo>
                  <a:pt x="20887" y="2387"/>
                </a:lnTo>
                <a:lnTo>
                  <a:pt x="21600" y="2819"/>
                </a:lnTo>
                <a:lnTo>
                  <a:pt x="19079" y="5997"/>
                </a:lnTo>
                <a:lnTo>
                  <a:pt x="18456" y="4283"/>
                </a:lnTo>
                <a:cubicBezTo>
                  <a:pt x="17872" y="3661"/>
                  <a:pt x="17050" y="3302"/>
                  <a:pt x="16094" y="3302"/>
                </a:cubicBezTo>
                <a:cubicBezTo>
                  <a:pt x="13249" y="3302"/>
                  <a:pt x="10892" y="6604"/>
                  <a:pt x="10892" y="10761"/>
                </a:cubicBezTo>
                <a:lnTo>
                  <a:pt x="10892" y="16317"/>
                </a:lnTo>
                <a:lnTo>
                  <a:pt x="8205" y="19705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23" name="Forme libre : forme 118"/>
          <p:cNvSpPr/>
          <p:nvPr/>
        </p:nvSpPr>
        <p:spPr>
          <a:xfrm rot="8716293">
            <a:off x="92487" y="4612277"/>
            <a:ext cx="142169" cy="2323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659"/>
                </a:moveTo>
                <a:lnTo>
                  <a:pt x="21600" y="19355"/>
                </a:lnTo>
                <a:lnTo>
                  <a:pt x="12323" y="21600"/>
                </a:lnTo>
                <a:lnTo>
                  <a:pt x="12323" y="6480"/>
                </a:lnTo>
                <a:cubicBezTo>
                  <a:pt x="12323" y="6353"/>
                  <a:pt x="12323" y="6226"/>
                  <a:pt x="12323" y="6099"/>
                </a:cubicBezTo>
                <a:cubicBezTo>
                  <a:pt x="12115" y="5167"/>
                  <a:pt x="10731" y="4532"/>
                  <a:pt x="9208" y="4659"/>
                </a:cubicBezTo>
                <a:lnTo>
                  <a:pt x="0" y="4659"/>
                </a:lnTo>
                <a:lnTo>
                  <a:pt x="0" y="0"/>
                </a:lnTo>
                <a:lnTo>
                  <a:pt x="12946" y="0"/>
                </a:lnTo>
                <a:cubicBezTo>
                  <a:pt x="18554" y="0"/>
                  <a:pt x="21600" y="1482"/>
                  <a:pt x="21600" y="4659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24" name="Forme libre : forme 119"/>
          <p:cNvSpPr/>
          <p:nvPr/>
        </p:nvSpPr>
        <p:spPr>
          <a:xfrm rot="8716293">
            <a:off x="180695" y="4637731"/>
            <a:ext cx="260640" cy="2547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28" extrusionOk="0">
                <a:moveTo>
                  <a:pt x="21600" y="7475"/>
                </a:moveTo>
                <a:lnTo>
                  <a:pt x="21600" y="7975"/>
                </a:lnTo>
                <a:lnTo>
                  <a:pt x="16464" y="8283"/>
                </a:lnTo>
                <a:lnTo>
                  <a:pt x="16464" y="6897"/>
                </a:lnTo>
                <a:cubicBezTo>
                  <a:pt x="16464" y="4818"/>
                  <a:pt x="15294" y="3393"/>
                  <a:pt x="13670" y="3393"/>
                </a:cubicBezTo>
                <a:cubicBezTo>
                  <a:pt x="11253" y="3393"/>
                  <a:pt x="9252" y="6666"/>
                  <a:pt x="9252" y="10786"/>
                </a:cubicBezTo>
                <a:lnTo>
                  <a:pt x="9252" y="18063"/>
                </a:lnTo>
                <a:lnTo>
                  <a:pt x="4267" y="21528"/>
                </a:lnTo>
                <a:lnTo>
                  <a:pt x="4267" y="3855"/>
                </a:lnTo>
                <a:lnTo>
                  <a:pt x="0" y="3855"/>
                </a:lnTo>
                <a:lnTo>
                  <a:pt x="0" y="121"/>
                </a:lnTo>
                <a:lnTo>
                  <a:pt x="8685" y="121"/>
                </a:lnTo>
                <a:lnTo>
                  <a:pt x="8685" y="6358"/>
                </a:lnTo>
                <a:lnTo>
                  <a:pt x="8799" y="6358"/>
                </a:lnTo>
                <a:cubicBezTo>
                  <a:pt x="10007" y="2700"/>
                  <a:pt x="10951" y="1276"/>
                  <a:pt x="12764" y="506"/>
                </a:cubicBezTo>
                <a:cubicBezTo>
                  <a:pt x="13594" y="159"/>
                  <a:pt x="14463" y="-33"/>
                  <a:pt x="15369" y="5"/>
                </a:cubicBezTo>
                <a:cubicBezTo>
                  <a:pt x="19259" y="-72"/>
                  <a:pt x="21600" y="2700"/>
                  <a:pt x="21600" y="7475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25" name="Forme libre : forme 120"/>
          <p:cNvSpPr/>
          <p:nvPr/>
        </p:nvSpPr>
        <p:spPr>
          <a:xfrm rot="8716293">
            <a:off x="-14524" y="4699630"/>
            <a:ext cx="49997" cy="542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740" y="19961"/>
                </a:moveTo>
                <a:cubicBezTo>
                  <a:pt x="1378" y="17784"/>
                  <a:pt x="0" y="14880"/>
                  <a:pt x="0" y="11796"/>
                </a:cubicBezTo>
                <a:lnTo>
                  <a:pt x="0" y="11614"/>
                </a:lnTo>
                <a:cubicBezTo>
                  <a:pt x="0" y="8529"/>
                  <a:pt x="1378" y="5626"/>
                  <a:pt x="3740" y="3448"/>
                </a:cubicBezTo>
                <a:cubicBezTo>
                  <a:pt x="6103" y="1270"/>
                  <a:pt x="9252" y="0"/>
                  <a:pt x="12599" y="0"/>
                </a:cubicBezTo>
                <a:cubicBezTo>
                  <a:pt x="15946" y="0"/>
                  <a:pt x="19096" y="1270"/>
                  <a:pt x="21458" y="3448"/>
                </a:cubicBezTo>
                <a:lnTo>
                  <a:pt x="21600" y="3760"/>
                </a:lnTo>
                <a:lnTo>
                  <a:pt x="8185" y="21600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26" name="Forme libre : forme 121"/>
          <p:cNvSpPr/>
          <p:nvPr/>
        </p:nvSpPr>
        <p:spPr>
          <a:xfrm rot="8716293">
            <a:off x="-30328" y="4579754"/>
            <a:ext cx="113347" cy="710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6825"/>
                </a:moveTo>
                <a:lnTo>
                  <a:pt x="0" y="0"/>
                </a:lnTo>
                <a:lnTo>
                  <a:pt x="21600" y="0"/>
                </a:lnTo>
                <a:lnTo>
                  <a:pt x="12218" y="21600"/>
                </a:lnTo>
                <a:lnTo>
                  <a:pt x="13297" y="16825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27" name="Forme libre : forme 122"/>
          <p:cNvSpPr/>
          <p:nvPr/>
        </p:nvSpPr>
        <p:spPr>
          <a:xfrm rot="8716293">
            <a:off x="68226" y="4742007"/>
            <a:ext cx="103437" cy="2191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21600"/>
                </a:lnTo>
                <a:lnTo>
                  <a:pt x="9040" y="15897"/>
                </a:lnTo>
                <a:lnTo>
                  <a:pt x="9040" y="1617"/>
                </a:lnTo>
                <a:lnTo>
                  <a:pt x="0" y="1617"/>
                </a:lnTo>
                <a:lnTo>
                  <a:pt x="0" y="225"/>
                </a:lnTo>
                <a:cubicBezTo>
                  <a:pt x="6851" y="359"/>
                  <a:pt x="13988" y="90"/>
                  <a:pt x="21600" y="0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28" name="Forme libre : forme 123"/>
          <p:cNvSpPr/>
          <p:nvPr/>
        </p:nvSpPr>
        <p:spPr>
          <a:xfrm rot="7484127">
            <a:off x="172058" y="4933532"/>
            <a:ext cx="203849" cy="1958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612" y="21600"/>
                </a:moveTo>
                <a:lnTo>
                  <a:pt x="5070" y="12806"/>
                </a:lnTo>
                <a:lnTo>
                  <a:pt x="7394" y="6101"/>
                </a:lnTo>
                <a:lnTo>
                  <a:pt x="0" y="6101"/>
                </a:lnTo>
                <a:lnTo>
                  <a:pt x="0" y="0"/>
                </a:lnTo>
                <a:lnTo>
                  <a:pt x="18050" y="0"/>
                </a:lnTo>
                <a:lnTo>
                  <a:pt x="21600" y="5329"/>
                </a:lnTo>
                <a:lnTo>
                  <a:pt x="21600" y="6101"/>
                </a:lnTo>
                <a:lnTo>
                  <a:pt x="14735" y="6101"/>
                </a:ln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29" name="Forme libre : forme 124"/>
          <p:cNvSpPr/>
          <p:nvPr/>
        </p:nvSpPr>
        <p:spPr>
          <a:xfrm rot="13089394">
            <a:off x="313550" y="4906245"/>
            <a:ext cx="221828" cy="2050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352" y="5810"/>
                </a:moveTo>
                <a:lnTo>
                  <a:pt x="0" y="1936"/>
                </a:lnTo>
                <a:lnTo>
                  <a:pt x="2279" y="0"/>
                </a:lnTo>
                <a:lnTo>
                  <a:pt x="2311" y="4912"/>
                </a:lnTo>
                <a:close/>
                <a:moveTo>
                  <a:pt x="21600" y="15895"/>
                </a:moveTo>
                <a:cubicBezTo>
                  <a:pt x="18752" y="18539"/>
                  <a:pt x="15461" y="20326"/>
                  <a:pt x="12325" y="21488"/>
                </a:cubicBezTo>
                <a:lnTo>
                  <a:pt x="11938" y="21600"/>
                </a:lnTo>
                <a:lnTo>
                  <a:pt x="9983" y="18379"/>
                </a:lnTo>
                <a:lnTo>
                  <a:pt x="10048" y="18394"/>
                </a:lnTo>
                <a:cubicBezTo>
                  <a:pt x="11714" y="18336"/>
                  <a:pt x="13326" y="17987"/>
                  <a:pt x="14884" y="17464"/>
                </a:cubicBezTo>
                <a:cubicBezTo>
                  <a:pt x="17140" y="16709"/>
                  <a:pt x="19343" y="15721"/>
                  <a:pt x="21492" y="14559"/>
                </a:cubicBezTo>
                <a:cubicBezTo>
                  <a:pt x="21546" y="14791"/>
                  <a:pt x="21600" y="15081"/>
                  <a:pt x="21600" y="1531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30" name="Forme libre : forme 125"/>
          <p:cNvSpPr/>
          <p:nvPr/>
        </p:nvSpPr>
        <p:spPr>
          <a:xfrm rot="8716293">
            <a:off x="406370" y="4600606"/>
            <a:ext cx="113656" cy="1171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60" h="21600" extrusionOk="0">
                <a:moveTo>
                  <a:pt x="2464" y="18546"/>
                </a:moveTo>
                <a:lnTo>
                  <a:pt x="0" y="12596"/>
                </a:lnTo>
                <a:lnTo>
                  <a:pt x="10219" y="0"/>
                </a:lnTo>
                <a:lnTo>
                  <a:pt x="17440" y="3109"/>
                </a:lnTo>
                <a:cubicBezTo>
                  <a:pt x="21600" y="7180"/>
                  <a:pt x="21600" y="14136"/>
                  <a:pt x="17440" y="18377"/>
                </a:cubicBezTo>
                <a:cubicBezTo>
                  <a:pt x="15443" y="20412"/>
                  <a:pt x="12781" y="21600"/>
                  <a:pt x="9952" y="21600"/>
                </a:cubicBezTo>
                <a:cubicBezTo>
                  <a:pt x="7123" y="21600"/>
                  <a:pt x="4461" y="20582"/>
                  <a:pt x="2464" y="18546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31" name="Forme libre : forme 126"/>
          <p:cNvSpPr/>
          <p:nvPr/>
        </p:nvSpPr>
        <p:spPr>
          <a:xfrm rot="8716293">
            <a:off x="167291" y="4632031"/>
            <a:ext cx="58213" cy="58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8"/>
                  <a:pt x="3063" y="18563"/>
                </a:cubicBezTo>
                <a:cubicBezTo>
                  <a:pt x="1128" y="16538"/>
                  <a:pt x="0" y="13838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32" name="Forme libre : forme 127"/>
          <p:cNvSpPr/>
          <p:nvPr/>
        </p:nvSpPr>
        <p:spPr>
          <a:xfrm rot="8716293">
            <a:off x="340409" y="4470431"/>
            <a:ext cx="117509" cy="1177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3" h="21600" extrusionOk="0">
                <a:moveTo>
                  <a:pt x="17570" y="18394"/>
                </a:moveTo>
                <a:cubicBezTo>
                  <a:pt x="15636" y="20419"/>
                  <a:pt x="13057" y="21600"/>
                  <a:pt x="10316" y="21600"/>
                </a:cubicBezTo>
                <a:cubicBezTo>
                  <a:pt x="7576" y="21600"/>
                  <a:pt x="4997" y="20587"/>
                  <a:pt x="3063" y="18562"/>
                </a:cubicBezTo>
                <a:cubicBezTo>
                  <a:pt x="1128" y="16537"/>
                  <a:pt x="0" y="13837"/>
                  <a:pt x="0" y="10969"/>
                </a:cubicBezTo>
                <a:lnTo>
                  <a:pt x="0" y="10800"/>
                </a:lnTo>
                <a:cubicBezTo>
                  <a:pt x="0" y="7931"/>
                  <a:pt x="1128" y="5231"/>
                  <a:pt x="3063" y="3206"/>
                </a:cubicBezTo>
                <a:cubicBezTo>
                  <a:pt x="4997" y="1181"/>
                  <a:pt x="7576" y="0"/>
                  <a:pt x="10316" y="0"/>
                </a:cubicBezTo>
                <a:cubicBezTo>
                  <a:pt x="13057" y="0"/>
                  <a:pt x="15636" y="1181"/>
                  <a:pt x="17570" y="3206"/>
                </a:cubicBezTo>
                <a:cubicBezTo>
                  <a:pt x="21600" y="7256"/>
                  <a:pt x="21600" y="14175"/>
                  <a:pt x="17570" y="18394"/>
                </a:cubicBezTo>
                <a:close/>
              </a:path>
            </a:pathLst>
          </a:custGeom>
          <a:solidFill>
            <a:srgbClr val="3A1B0B">
              <a:alpha val="5000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defTabSz="685800">
              <a:defRPr sz="1300">
                <a:solidFill>
                  <a:srgbClr val="000000"/>
                </a:solidFill>
                <a:latin typeface="+mj-lt"/>
                <a:ea typeface="+mj-ea"/>
                <a:cs typeface="+mj-cs"/>
                <a:sym typeface="Calibri"/>
              </a:defRPr>
            </a:pPr>
            <a:endParaRPr/>
          </a:p>
        </p:txBody>
      </p:sp>
      <p:sp>
        <p:nvSpPr>
          <p:cNvPr id="3333" name="Rectangle 136"/>
          <p:cNvSpPr/>
          <p:nvPr/>
        </p:nvSpPr>
        <p:spPr>
          <a:xfrm>
            <a:off x="1675026" y="884097"/>
            <a:ext cx="360001" cy="45720"/>
          </a:xfrm>
          <a:prstGeom prst="rect">
            <a:avLst/>
          </a:prstGeom>
          <a:solidFill>
            <a:srgbClr val="3A1B0B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3334" name="Texte niveau 1…"/>
          <p:cNvSpPr txBox="1">
            <a:spLocks noGrp="1"/>
          </p:cNvSpPr>
          <p:nvPr>
            <p:ph type="body" idx="1" hasCustomPrompt="1"/>
          </p:nvPr>
        </p:nvSpPr>
        <p:spPr>
          <a:xfrm>
            <a:off x="1197958" y="1375575"/>
            <a:ext cx="7316492" cy="326070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323999" indent="-323999">
              <a:defRPr sz="1200"/>
            </a:lvl3pPr>
            <a:lvl4pPr marL="323974" indent="-323850">
              <a:defRPr sz="1200"/>
            </a:lvl4pPr>
            <a:lvl5pPr marL="323999" indent="-323999">
              <a:defRPr sz="1200"/>
            </a:lvl5pPr>
          </a:lstStyle>
          <a:p>
            <a:r>
              <a:t>Niveau 1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</p:spTree>
  </p:cSld>
  <p:clrMapOvr>
    <a:masterClrMapping/>
  </p:clrMapOvr>
  <p:transition spd="med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Titre sur deux lignes + Contenu">
    <p:bg>
      <p:bgPr>
        <a:solidFill>
          <a:srgbClr val="009DE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1" name="Forme libre : forme 134"/>
          <p:cNvSpPr/>
          <p:nvPr/>
        </p:nvSpPr>
        <p:spPr>
          <a:xfrm>
            <a:off x="629550" y="0"/>
            <a:ext cx="8514451" cy="51434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39" y="5233"/>
                </a:moveTo>
                <a:lnTo>
                  <a:pt x="1739" y="5425"/>
                </a:lnTo>
                <a:lnTo>
                  <a:pt x="2652" y="5425"/>
                </a:lnTo>
                <a:lnTo>
                  <a:pt x="2652" y="5233"/>
                </a:lnTo>
                <a:close/>
                <a:moveTo>
                  <a:pt x="68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697" y="21600"/>
                </a:lnTo>
                <a:lnTo>
                  <a:pt x="0" y="13221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3342" name="Titre de la slidesur deux lignes"/>
          <p:cNvSpPr txBox="1">
            <a:spLocks noGrp="1"/>
          </p:cNvSpPr>
          <p:nvPr>
            <p:ph type="title" hasCustomPrompt="1"/>
          </p:nvPr>
        </p:nvSpPr>
        <p:spPr>
          <a:xfrm>
            <a:off x="1198858" y="342566"/>
            <a:ext cx="7316492" cy="757131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t>Titre de la slidesur deux lignes</a:t>
            </a:r>
          </a:p>
        </p:txBody>
      </p:sp>
      <p:grpSp>
        <p:nvGrpSpPr>
          <p:cNvPr id="3463" name="Groupe 3"/>
          <p:cNvGrpSpPr/>
          <p:nvPr/>
        </p:nvGrpSpPr>
        <p:grpSpPr>
          <a:xfrm>
            <a:off x="-159822" y="-80990"/>
            <a:ext cx="1153647" cy="5252024"/>
            <a:chOff x="0" y="0"/>
            <a:chExt cx="1153646" cy="5252022"/>
          </a:xfrm>
        </p:grpSpPr>
        <p:sp>
          <p:nvSpPr>
            <p:cNvPr id="3343" name="Forme libre : forme 8"/>
            <p:cNvSpPr/>
            <p:nvPr/>
          </p:nvSpPr>
          <p:spPr>
            <a:xfrm rot="8716293">
              <a:off x="777607" y="1861339"/>
              <a:ext cx="152727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599" y="21600"/>
                  </a:moveTo>
                  <a:lnTo>
                    <a:pt x="0" y="13478"/>
                  </a:lnTo>
                  <a:lnTo>
                    <a:pt x="14297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436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44" name="Forme libre : forme 9"/>
            <p:cNvSpPr/>
            <p:nvPr/>
          </p:nvSpPr>
          <p:spPr>
            <a:xfrm rot="8716293">
              <a:off x="694262" y="1735342"/>
              <a:ext cx="262865" cy="103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3" extrusionOk="0">
                  <a:moveTo>
                    <a:pt x="0" y="15656"/>
                  </a:moveTo>
                  <a:lnTo>
                    <a:pt x="5121" y="0"/>
                  </a:lnTo>
                  <a:lnTo>
                    <a:pt x="5404" y="2955"/>
                  </a:lnTo>
                  <a:cubicBezTo>
                    <a:pt x="6178" y="8334"/>
                    <a:pt x="8160" y="11024"/>
                    <a:pt x="11206" y="11024"/>
                  </a:cubicBezTo>
                  <a:cubicBezTo>
                    <a:pt x="12704" y="10902"/>
                    <a:pt x="14155" y="10168"/>
                    <a:pt x="15557" y="9068"/>
                  </a:cubicBezTo>
                  <a:cubicBezTo>
                    <a:pt x="17587" y="7479"/>
                    <a:pt x="19570" y="5400"/>
                    <a:pt x="21503" y="2955"/>
                  </a:cubicBezTo>
                  <a:cubicBezTo>
                    <a:pt x="21552" y="3444"/>
                    <a:pt x="21600" y="4055"/>
                    <a:pt x="21600" y="4544"/>
                  </a:cubicBezTo>
                  <a:lnTo>
                    <a:pt x="21600" y="5767"/>
                  </a:lnTo>
                  <a:cubicBezTo>
                    <a:pt x="16475" y="16893"/>
                    <a:pt x="9755" y="20805"/>
                    <a:pt x="5743" y="21417"/>
                  </a:cubicBezTo>
                  <a:cubicBezTo>
                    <a:pt x="4631" y="21600"/>
                    <a:pt x="3531" y="21080"/>
                    <a:pt x="2516" y="2001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45" name="Forme libre : forme 10"/>
            <p:cNvSpPr/>
            <p:nvPr/>
          </p:nvSpPr>
          <p:spPr>
            <a:xfrm rot="8716293">
              <a:off x="792540" y="1313421"/>
              <a:ext cx="12155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50" y="21600"/>
                  </a:moveTo>
                  <a:lnTo>
                    <a:pt x="10750" y="6480"/>
                  </a:lnTo>
                  <a:cubicBezTo>
                    <a:pt x="10750" y="6353"/>
                    <a:pt x="10750" y="6226"/>
                    <a:pt x="10750" y="6099"/>
                  </a:cubicBezTo>
                  <a:cubicBezTo>
                    <a:pt x="10508" y="5167"/>
                    <a:pt x="8888" y="4532"/>
                    <a:pt x="7107" y="4659"/>
                  </a:cubicBezTo>
                  <a:lnTo>
                    <a:pt x="0" y="4659"/>
                  </a:lnTo>
                  <a:lnTo>
                    <a:pt x="7367" y="0"/>
                  </a:lnTo>
                  <a:lnTo>
                    <a:pt x="11479" y="0"/>
                  </a:lnTo>
                  <a:cubicBezTo>
                    <a:pt x="18037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46" name="Forme libre : forme 11"/>
            <p:cNvSpPr/>
            <p:nvPr/>
          </p:nvSpPr>
          <p:spPr>
            <a:xfrm rot="8716293">
              <a:off x="923275" y="1555772"/>
              <a:ext cx="14144" cy="143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8087" y="0"/>
                  </a:lnTo>
                  <a:lnTo>
                    <a:pt x="21600" y="11409"/>
                  </a:lnTo>
                  <a:lnTo>
                    <a:pt x="21600" y="2034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47" name="Forme libre : forme 12"/>
            <p:cNvSpPr/>
            <p:nvPr/>
          </p:nvSpPr>
          <p:spPr>
            <a:xfrm rot="8716293">
              <a:off x="832699" y="1252566"/>
              <a:ext cx="183965" cy="137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6264" y="11477"/>
                  </a:lnTo>
                  <a:lnTo>
                    <a:pt x="11863" y="4434"/>
                  </a:lnTo>
                  <a:cubicBezTo>
                    <a:pt x="13468" y="1931"/>
                    <a:pt x="15768" y="358"/>
                    <a:pt x="18283" y="0"/>
                  </a:cubicBezTo>
                  <a:cubicBezTo>
                    <a:pt x="20851" y="0"/>
                    <a:pt x="21600" y="3004"/>
                    <a:pt x="21600" y="5292"/>
                  </a:cubicBezTo>
                  <a:cubicBezTo>
                    <a:pt x="21439" y="7796"/>
                    <a:pt x="20209" y="9870"/>
                    <a:pt x="18497" y="10871"/>
                  </a:cubicBezTo>
                  <a:lnTo>
                    <a:pt x="18550" y="1087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48" name="Forme libre : forme 13"/>
            <p:cNvSpPr/>
            <p:nvPr/>
          </p:nvSpPr>
          <p:spPr>
            <a:xfrm rot="8716293">
              <a:off x="675045" y="1393520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49" name="Forme libre : forme 14"/>
            <p:cNvSpPr/>
            <p:nvPr/>
          </p:nvSpPr>
          <p:spPr>
            <a:xfrm rot="8716293">
              <a:off x="549886" y="1187077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50" name="Forme libre : forme 15"/>
            <p:cNvSpPr/>
            <p:nvPr/>
          </p:nvSpPr>
          <p:spPr>
            <a:xfrm rot="8716293">
              <a:off x="539146" y="1045678"/>
              <a:ext cx="290645" cy="3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51" name="Forme libre : forme 16"/>
            <p:cNvSpPr/>
            <p:nvPr/>
          </p:nvSpPr>
          <p:spPr>
            <a:xfrm rot="8716293">
              <a:off x="766443" y="1437280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52" name="Forme libre : forme 17"/>
            <p:cNvSpPr/>
            <p:nvPr/>
          </p:nvSpPr>
          <p:spPr>
            <a:xfrm rot="8716293">
              <a:off x="843247" y="950556"/>
              <a:ext cx="156001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935" y="21600"/>
                  </a:moveTo>
                  <a:lnTo>
                    <a:pt x="0" y="12806"/>
                  </a:lnTo>
                  <a:lnTo>
                    <a:pt x="706" y="11247"/>
                  </a:lnTo>
                  <a:lnTo>
                    <a:pt x="12386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629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53" name="Forme libre : forme 18"/>
            <p:cNvSpPr/>
            <p:nvPr/>
          </p:nvSpPr>
          <p:spPr>
            <a:xfrm rot="8716293">
              <a:off x="811488" y="1033968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54" name="Forme libre : forme 19"/>
            <p:cNvSpPr/>
            <p:nvPr/>
          </p:nvSpPr>
          <p:spPr>
            <a:xfrm rot="8716293">
              <a:off x="571765" y="645493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55" name="Forme libre : forme 20"/>
            <p:cNvSpPr/>
            <p:nvPr/>
          </p:nvSpPr>
          <p:spPr>
            <a:xfrm rot="8716293">
              <a:off x="659973" y="67094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56" name="Forme libre : forme 21"/>
            <p:cNvSpPr/>
            <p:nvPr/>
          </p:nvSpPr>
          <p:spPr>
            <a:xfrm rot="8716293">
              <a:off x="613012" y="588118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57" name="Forme libre : forme 22"/>
            <p:cNvSpPr/>
            <p:nvPr/>
          </p:nvSpPr>
          <p:spPr>
            <a:xfrm rot="8716293">
              <a:off x="456106" y="731462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58" name="Forme libre : forme 23"/>
            <p:cNvSpPr/>
            <p:nvPr/>
          </p:nvSpPr>
          <p:spPr>
            <a:xfrm rot="8716293">
              <a:off x="330947" y="525019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59" name="Forme libre : forme 24"/>
            <p:cNvSpPr/>
            <p:nvPr/>
          </p:nvSpPr>
          <p:spPr>
            <a:xfrm rot="8716293">
              <a:off x="320207" y="383620"/>
              <a:ext cx="290645" cy="3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60" name="Forme libre : forme 25"/>
            <p:cNvSpPr/>
            <p:nvPr/>
          </p:nvSpPr>
          <p:spPr>
            <a:xfrm rot="8716293">
              <a:off x="547504" y="775222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61" name="Forme libre : forme 26"/>
            <p:cNvSpPr/>
            <p:nvPr/>
          </p:nvSpPr>
          <p:spPr>
            <a:xfrm rot="8716293">
              <a:off x="861836" y="398448"/>
              <a:ext cx="131261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552" y="21600"/>
                  </a:moveTo>
                  <a:lnTo>
                    <a:pt x="11552" y="6480"/>
                  </a:lnTo>
                  <a:cubicBezTo>
                    <a:pt x="11552" y="6353"/>
                    <a:pt x="11552" y="6226"/>
                    <a:pt x="11552" y="6099"/>
                  </a:cubicBezTo>
                  <a:cubicBezTo>
                    <a:pt x="11327" y="5167"/>
                    <a:pt x="9828" y="4532"/>
                    <a:pt x="8178" y="4659"/>
                  </a:cubicBezTo>
                  <a:lnTo>
                    <a:pt x="0" y="4659"/>
                  </a:lnTo>
                  <a:lnTo>
                    <a:pt x="6822" y="0"/>
                  </a:lnTo>
                  <a:lnTo>
                    <a:pt x="12227" y="0"/>
                  </a:lnTo>
                  <a:cubicBezTo>
                    <a:pt x="18301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62" name="Forme libre : forme 27"/>
            <p:cNvSpPr/>
            <p:nvPr/>
          </p:nvSpPr>
          <p:spPr>
            <a:xfrm rot="8716293">
              <a:off x="994799" y="639346"/>
              <a:ext cx="24342" cy="2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7245" y="0"/>
                  </a:lnTo>
                  <a:lnTo>
                    <a:pt x="21600" y="14837"/>
                  </a:lnTo>
                  <a:lnTo>
                    <a:pt x="21600" y="2028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63" name="Forme libre : forme 28"/>
            <p:cNvSpPr/>
            <p:nvPr/>
          </p:nvSpPr>
          <p:spPr>
            <a:xfrm rot="8716293">
              <a:off x="745205" y="481310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64" name="Forme libre : forme 29"/>
            <p:cNvSpPr/>
            <p:nvPr/>
          </p:nvSpPr>
          <p:spPr>
            <a:xfrm rot="8716293">
              <a:off x="620047" y="274867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65" name="Forme libre : forme 30"/>
            <p:cNvSpPr/>
            <p:nvPr/>
          </p:nvSpPr>
          <p:spPr>
            <a:xfrm rot="8716293">
              <a:off x="836603" y="525070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66" name="Forme libre : forme 31"/>
            <p:cNvSpPr/>
            <p:nvPr/>
          </p:nvSpPr>
          <p:spPr>
            <a:xfrm rot="8716293">
              <a:off x="592549" y="371910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67" name="Forme libre : forme 32"/>
            <p:cNvSpPr/>
            <p:nvPr/>
          </p:nvSpPr>
          <p:spPr>
            <a:xfrm rot="7484128">
              <a:off x="971495" y="739863"/>
              <a:ext cx="31079" cy="461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69" y="21600"/>
                  </a:moveTo>
                  <a:lnTo>
                    <a:pt x="0" y="8356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68" name="Forme libre : forme 33"/>
            <p:cNvSpPr/>
            <p:nvPr/>
          </p:nvSpPr>
          <p:spPr>
            <a:xfrm rot="8716293">
              <a:off x="935668" y="415094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69" name="Forme libre : forme 34"/>
            <p:cNvSpPr/>
            <p:nvPr/>
          </p:nvSpPr>
          <p:spPr>
            <a:xfrm rot="8716293">
              <a:off x="362169" y="23884"/>
              <a:ext cx="142168" cy="186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2323" y="16698"/>
                  </a:lnTo>
                  <a:lnTo>
                    <a:pt x="12323" y="8075"/>
                  </a:lnTo>
                  <a:cubicBezTo>
                    <a:pt x="12323" y="7916"/>
                    <a:pt x="12323" y="7758"/>
                    <a:pt x="12323" y="7600"/>
                  </a:cubicBezTo>
                  <a:cubicBezTo>
                    <a:pt x="12115" y="6439"/>
                    <a:pt x="10731" y="5647"/>
                    <a:pt x="9208" y="5805"/>
                  </a:cubicBezTo>
                  <a:lnTo>
                    <a:pt x="0" y="5805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847"/>
                    <a:pt x="21600" y="580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70" name="Forme libre : forme 35"/>
            <p:cNvSpPr/>
            <p:nvPr/>
          </p:nvSpPr>
          <p:spPr>
            <a:xfrm rot="8716293">
              <a:off x="458587" y="75594"/>
              <a:ext cx="260640" cy="180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8" extrusionOk="0">
                  <a:moveTo>
                    <a:pt x="9252" y="21498"/>
                  </a:moveTo>
                  <a:lnTo>
                    <a:pt x="4267" y="16520"/>
                  </a:lnTo>
                  <a:lnTo>
                    <a:pt x="4267" y="5447"/>
                  </a:lnTo>
                  <a:lnTo>
                    <a:pt x="0" y="5447"/>
                  </a:lnTo>
                  <a:lnTo>
                    <a:pt x="0" y="170"/>
                  </a:lnTo>
                  <a:lnTo>
                    <a:pt x="8685" y="170"/>
                  </a:lnTo>
                  <a:lnTo>
                    <a:pt x="8685" y="8984"/>
                  </a:lnTo>
                  <a:lnTo>
                    <a:pt x="8799" y="8984"/>
                  </a:lnTo>
                  <a:cubicBezTo>
                    <a:pt x="10007" y="3815"/>
                    <a:pt x="10951" y="1802"/>
                    <a:pt x="12764" y="714"/>
                  </a:cubicBezTo>
                  <a:cubicBezTo>
                    <a:pt x="13594" y="224"/>
                    <a:pt x="14463" y="-48"/>
                    <a:pt x="15369" y="7"/>
                  </a:cubicBezTo>
                  <a:cubicBezTo>
                    <a:pt x="19259" y="-102"/>
                    <a:pt x="21600" y="3815"/>
                    <a:pt x="21600" y="10561"/>
                  </a:cubicBezTo>
                  <a:lnTo>
                    <a:pt x="21600" y="11269"/>
                  </a:lnTo>
                  <a:lnTo>
                    <a:pt x="16464" y="11704"/>
                  </a:lnTo>
                  <a:lnTo>
                    <a:pt x="16464" y="9745"/>
                  </a:lnTo>
                  <a:cubicBezTo>
                    <a:pt x="16464" y="6808"/>
                    <a:pt x="15294" y="4794"/>
                    <a:pt x="13670" y="4794"/>
                  </a:cubicBezTo>
                  <a:cubicBezTo>
                    <a:pt x="11253" y="4794"/>
                    <a:pt x="9252" y="9419"/>
                    <a:pt x="9252" y="1524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71" name="Forme libre : forme 36"/>
            <p:cNvSpPr/>
            <p:nvPr/>
          </p:nvSpPr>
          <p:spPr>
            <a:xfrm rot="8716293">
              <a:off x="436724" y="68166"/>
              <a:ext cx="36273" cy="27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92"/>
                  </a:lnTo>
                  <a:lnTo>
                    <a:pt x="5683" y="0"/>
                  </a:lnTo>
                  <a:cubicBezTo>
                    <a:pt x="12195" y="0"/>
                    <a:pt x="16401" y="3693"/>
                    <a:pt x="18979" y="87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72" name="Forme libre : forme 37"/>
            <p:cNvSpPr/>
            <p:nvPr/>
          </p:nvSpPr>
          <p:spPr>
            <a:xfrm rot="8716293">
              <a:off x="234461" y="71324"/>
              <a:ext cx="58069" cy="54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0" h="21600" extrusionOk="0">
                  <a:moveTo>
                    <a:pt x="13274" y="21600"/>
                  </a:moveTo>
                  <a:lnTo>
                    <a:pt x="0" y="11367"/>
                  </a:lnTo>
                  <a:lnTo>
                    <a:pt x="3019" y="3414"/>
                  </a:lnTo>
                  <a:cubicBezTo>
                    <a:pt x="4958" y="1258"/>
                    <a:pt x="7543" y="0"/>
                    <a:pt x="10290" y="0"/>
                  </a:cubicBezTo>
                  <a:cubicBezTo>
                    <a:pt x="13037" y="0"/>
                    <a:pt x="15622" y="1258"/>
                    <a:pt x="17561" y="3414"/>
                  </a:cubicBezTo>
                  <a:cubicBezTo>
                    <a:pt x="21600" y="7727"/>
                    <a:pt x="21600" y="15095"/>
                    <a:pt x="17561" y="19587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73" name="Forme libre : forme 38"/>
            <p:cNvSpPr/>
            <p:nvPr/>
          </p:nvSpPr>
          <p:spPr>
            <a:xfrm rot="8716293">
              <a:off x="173623" y="70583"/>
              <a:ext cx="30028" cy="20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74" name="Forme libre : forme 39"/>
            <p:cNvSpPr/>
            <p:nvPr/>
          </p:nvSpPr>
          <p:spPr>
            <a:xfrm rot="8716293">
              <a:off x="324834" y="111807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75" name="Forme libre : forme 40"/>
            <p:cNvSpPr/>
            <p:nvPr/>
          </p:nvSpPr>
          <p:spPr>
            <a:xfrm rot="7484127">
              <a:off x="717764" y="53182"/>
              <a:ext cx="203849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76" name="Forme libre : forme 41"/>
            <p:cNvSpPr/>
            <p:nvPr/>
          </p:nvSpPr>
          <p:spPr>
            <a:xfrm rot="13089394">
              <a:off x="926948" y="78202"/>
              <a:ext cx="149689" cy="301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061"/>
                  </a:moveTo>
                  <a:lnTo>
                    <a:pt x="17661" y="21600"/>
                  </a:lnTo>
                  <a:lnTo>
                    <a:pt x="0" y="8227"/>
                  </a:lnTo>
                  <a:lnTo>
                    <a:pt x="0" y="2732"/>
                  </a:lnTo>
                  <a:lnTo>
                    <a:pt x="10590" y="0"/>
                  </a:lnTo>
                  <a:lnTo>
                    <a:pt x="10749" y="11045"/>
                  </a:lnTo>
                  <a:cubicBezTo>
                    <a:pt x="10510" y="13262"/>
                    <a:pt x="11227" y="15519"/>
                    <a:pt x="12660" y="17617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77" name="Forme libre : forme 42"/>
            <p:cNvSpPr/>
            <p:nvPr/>
          </p:nvSpPr>
          <p:spPr>
            <a:xfrm rot="8716293">
              <a:off x="371132" y="312627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78" name="Forme libre : forme 43"/>
            <p:cNvSpPr/>
            <p:nvPr/>
          </p:nvSpPr>
          <p:spPr>
            <a:xfrm rot="8716293">
              <a:off x="459340" y="3151730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79" name="Forme libre : forme 44"/>
            <p:cNvSpPr/>
            <p:nvPr/>
          </p:nvSpPr>
          <p:spPr>
            <a:xfrm rot="8716293">
              <a:off x="412379" y="3068902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80" name="Forme libre : forme 45"/>
            <p:cNvSpPr/>
            <p:nvPr/>
          </p:nvSpPr>
          <p:spPr>
            <a:xfrm rot="8716293">
              <a:off x="255473" y="3212246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81" name="Forme libre : forme 46"/>
            <p:cNvSpPr/>
            <p:nvPr/>
          </p:nvSpPr>
          <p:spPr>
            <a:xfrm rot="8716293">
              <a:off x="130314" y="3005803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82" name="Forme libre : forme 47"/>
            <p:cNvSpPr/>
            <p:nvPr/>
          </p:nvSpPr>
          <p:spPr>
            <a:xfrm rot="8716293">
              <a:off x="211720" y="2835591"/>
              <a:ext cx="189489" cy="3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3" extrusionOk="0">
                  <a:moveTo>
                    <a:pt x="2884" y="19689"/>
                  </a:moveTo>
                  <a:cubicBezTo>
                    <a:pt x="604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8920" y="0"/>
                  </a:lnTo>
                  <a:lnTo>
                    <a:pt x="9054" y="10061"/>
                  </a:lnTo>
                  <a:cubicBezTo>
                    <a:pt x="8853" y="12080"/>
                    <a:pt x="9456" y="14136"/>
                    <a:pt x="10664" y="16047"/>
                  </a:cubicBezTo>
                  <a:cubicBezTo>
                    <a:pt x="11737" y="17633"/>
                    <a:pt x="14486" y="18427"/>
                    <a:pt x="18711" y="18427"/>
                  </a:cubicBezTo>
                  <a:lnTo>
                    <a:pt x="21600" y="18151"/>
                  </a:lnTo>
                  <a:lnTo>
                    <a:pt x="18309" y="20703"/>
                  </a:lnTo>
                  <a:lnTo>
                    <a:pt x="11133" y="21492"/>
                  </a:lnTo>
                  <a:cubicBezTo>
                    <a:pt x="8048" y="21600"/>
                    <a:pt x="5030" y="20879"/>
                    <a:pt x="2884" y="1968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83" name="Forme libre : forme 48"/>
            <p:cNvSpPr/>
            <p:nvPr/>
          </p:nvSpPr>
          <p:spPr>
            <a:xfrm rot="8716293">
              <a:off x="346871" y="3256006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84" name="Forme libre : forme 49"/>
            <p:cNvSpPr/>
            <p:nvPr/>
          </p:nvSpPr>
          <p:spPr>
            <a:xfrm rot="8716293">
              <a:off x="662420" y="2883125"/>
              <a:ext cx="11758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384" y="21600"/>
                  </a:moveTo>
                  <a:lnTo>
                    <a:pt x="10384" y="6480"/>
                  </a:lnTo>
                  <a:cubicBezTo>
                    <a:pt x="10384" y="6353"/>
                    <a:pt x="10384" y="6226"/>
                    <a:pt x="10384" y="6099"/>
                  </a:cubicBezTo>
                  <a:cubicBezTo>
                    <a:pt x="10133" y="5167"/>
                    <a:pt x="8459" y="4532"/>
                    <a:pt x="6618" y="4659"/>
                  </a:cubicBezTo>
                  <a:lnTo>
                    <a:pt x="0" y="4659"/>
                  </a:lnTo>
                  <a:lnTo>
                    <a:pt x="7616" y="0"/>
                  </a:lnTo>
                  <a:lnTo>
                    <a:pt x="11137" y="0"/>
                  </a:lnTo>
                  <a:cubicBezTo>
                    <a:pt x="17917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85" name="Forme libre : forme 50"/>
            <p:cNvSpPr/>
            <p:nvPr/>
          </p:nvSpPr>
          <p:spPr>
            <a:xfrm rot="8716293">
              <a:off x="544572" y="2962094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86" name="Forme libre : forme 51"/>
            <p:cNvSpPr/>
            <p:nvPr/>
          </p:nvSpPr>
          <p:spPr>
            <a:xfrm rot="8716293">
              <a:off x="419414" y="2755651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87" name="Forme libre : forme 52"/>
            <p:cNvSpPr/>
            <p:nvPr/>
          </p:nvSpPr>
          <p:spPr>
            <a:xfrm rot="8716293">
              <a:off x="635970" y="3005854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88" name="Forme libre : forme 53"/>
            <p:cNvSpPr/>
            <p:nvPr/>
          </p:nvSpPr>
          <p:spPr>
            <a:xfrm rot="8716293">
              <a:off x="391916" y="2852694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89" name="Forme libre : forme 54"/>
            <p:cNvSpPr/>
            <p:nvPr/>
          </p:nvSpPr>
          <p:spPr>
            <a:xfrm rot="7484128">
              <a:off x="769801" y="3223814"/>
              <a:ext cx="20882" cy="31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70" y="21600"/>
                  </a:moveTo>
                  <a:lnTo>
                    <a:pt x="0" y="8355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90" name="Forme libre : forme 55"/>
            <p:cNvSpPr/>
            <p:nvPr/>
          </p:nvSpPr>
          <p:spPr>
            <a:xfrm rot="8716293">
              <a:off x="735035" y="2895878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91" name="Forme libre : forme 56"/>
            <p:cNvSpPr/>
            <p:nvPr/>
          </p:nvSpPr>
          <p:spPr>
            <a:xfrm rot="8716293">
              <a:off x="597816" y="3797224"/>
              <a:ext cx="102680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755" y="21600"/>
                  </a:moveTo>
                  <a:lnTo>
                    <a:pt x="8755" y="6480"/>
                  </a:lnTo>
                  <a:cubicBezTo>
                    <a:pt x="8755" y="6353"/>
                    <a:pt x="8755" y="6226"/>
                    <a:pt x="8755" y="6099"/>
                  </a:cubicBezTo>
                  <a:cubicBezTo>
                    <a:pt x="8468" y="5167"/>
                    <a:pt x="6551" y="4532"/>
                    <a:pt x="4442" y="4659"/>
                  </a:cubicBezTo>
                  <a:lnTo>
                    <a:pt x="0" y="4659"/>
                  </a:lnTo>
                  <a:lnTo>
                    <a:pt x="8721" y="0"/>
                  </a:lnTo>
                  <a:lnTo>
                    <a:pt x="9618" y="0"/>
                  </a:lnTo>
                  <a:cubicBezTo>
                    <a:pt x="17382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92" name="Forme libre : forme 57"/>
            <p:cNvSpPr/>
            <p:nvPr/>
          </p:nvSpPr>
          <p:spPr>
            <a:xfrm rot="8716293">
              <a:off x="642536" y="3750954"/>
              <a:ext cx="154564" cy="124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3342" y="1637"/>
                  </a:lnTo>
                  <a:lnTo>
                    <a:pt x="13425" y="1556"/>
                  </a:lnTo>
                  <a:cubicBezTo>
                    <a:pt x="14723" y="729"/>
                    <a:pt x="16156" y="197"/>
                    <a:pt x="17652" y="0"/>
                  </a:cubicBezTo>
                  <a:cubicBezTo>
                    <a:pt x="20709" y="0"/>
                    <a:pt x="21600" y="3310"/>
                    <a:pt x="21600" y="5831"/>
                  </a:cubicBezTo>
                  <a:cubicBezTo>
                    <a:pt x="21409" y="8590"/>
                    <a:pt x="19944" y="10875"/>
                    <a:pt x="17907" y="11978"/>
                  </a:cubicBezTo>
                  <a:lnTo>
                    <a:pt x="17970" y="1197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93" name="Forme libre : forme 58"/>
            <p:cNvSpPr/>
            <p:nvPr/>
          </p:nvSpPr>
          <p:spPr>
            <a:xfrm rot="8716293">
              <a:off x="478640" y="3871945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94" name="Forme libre : forme 59"/>
            <p:cNvSpPr/>
            <p:nvPr/>
          </p:nvSpPr>
          <p:spPr>
            <a:xfrm rot="8716293">
              <a:off x="353480" y="366550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95" name="Forme libre : forme 60"/>
            <p:cNvSpPr/>
            <p:nvPr/>
          </p:nvSpPr>
          <p:spPr>
            <a:xfrm rot="8716293">
              <a:off x="342741" y="3524103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96" name="Forme libre : forme 61"/>
            <p:cNvSpPr/>
            <p:nvPr/>
          </p:nvSpPr>
          <p:spPr>
            <a:xfrm rot="8716293">
              <a:off x="570039" y="3915705"/>
              <a:ext cx="103436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1580"/>
                  </a:lnTo>
                  <a:lnTo>
                    <a:pt x="2419" y="19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97" name="Forme libre : forme 62"/>
            <p:cNvSpPr/>
            <p:nvPr/>
          </p:nvSpPr>
          <p:spPr>
            <a:xfrm rot="8716293">
              <a:off x="647273" y="3430359"/>
              <a:ext cx="151163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34" y="21600"/>
                  </a:moveTo>
                  <a:lnTo>
                    <a:pt x="0" y="13799"/>
                  </a:lnTo>
                  <a:lnTo>
                    <a:pt x="14789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342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98" name="Forme libre : forme 63"/>
            <p:cNvSpPr/>
            <p:nvPr/>
          </p:nvSpPr>
          <p:spPr>
            <a:xfrm rot="8716293">
              <a:off x="615083" y="3512393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99" name="Forme libre : forme 64"/>
            <p:cNvSpPr/>
            <p:nvPr/>
          </p:nvSpPr>
          <p:spPr>
            <a:xfrm rot="8716293">
              <a:off x="577157" y="4339909"/>
              <a:ext cx="14763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048" y="21600"/>
                  </a:moveTo>
                  <a:lnTo>
                    <a:pt x="0" y="14522"/>
                  </a:lnTo>
                  <a:lnTo>
                    <a:pt x="15936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121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00" name="Forme libre : forme 65"/>
            <p:cNvSpPr/>
            <p:nvPr/>
          </p:nvSpPr>
          <p:spPr>
            <a:xfrm rot="8716293">
              <a:off x="490655" y="4215889"/>
              <a:ext cx="254614" cy="911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3" extrusionOk="0">
                  <a:moveTo>
                    <a:pt x="0" y="16203"/>
                  </a:moveTo>
                  <a:lnTo>
                    <a:pt x="4835" y="0"/>
                  </a:lnTo>
                  <a:lnTo>
                    <a:pt x="4879" y="504"/>
                  </a:lnTo>
                  <a:cubicBezTo>
                    <a:pt x="5678" y="6591"/>
                    <a:pt x="7724" y="9634"/>
                    <a:pt x="10869" y="9634"/>
                  </a:cubicBezTo>
                  <a:cubicBezTo>
                    <a:pt x="12416" y="9496"/>
                    <a:pt x="13914" y="8666"/>
                    <a:pt x="15361" y="7421"/>
                  </a:cubicBezTo>
                  <a:cubicBezTo>
                    <a:pt x="17457" y="5622"/>
                    <a:pt x="19504" y="3271"/>
                    <a:pt x="21500" y="504"/>
                  </a:cubicBezTo>
                  <a:cubicBezTo>
                    <a:pt x="21550" y="1057"/>
                    <a:pt x="21600" y="1749"/>
                    <a:pt x="21600" y="2302"/>
                  </a:cubicBezTo>
                  <a:lnTo>
                    <a:pt x="21600" y="3685"/>
                  </a:lnTo>
                  <a:cubicBezTo>
                    <a:pt x="16309" y="16274"/>
                    <a:pt x="9372" y="20701"/>
                    <a:pt x="5229" y="21392"/>
                  </a:cubicBezTo>
                  <a:cubicBezTo>
                    <a:pt x="4081" y="21600"/>
                    <a:pt x="2945" y="21012"/>
                    <a:pt x="1897" y="19802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01" name="Forme libre : forme 66"/>
            <p:cNvSpPr/>
            <p:nvPr/>
          </p:nvSpPr>
          <p:spPr>
            <a:xfrm rot="8716293">
              <a:off x="156393" y="2486979"/>
              <a:ext cx="142168" cy="208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21600"/>
                  </a:moveTo>
                  <a:lnTo>
                    <a:pt x="12323" y="7219"/>
                  </a:lnTo>
                  <a:cubicBezTo>
                    <a:pt x="12323" y="7078"/>
                    <a:pt x="12323" y="6936"/>
                    <a:pt x="12323" y="6795"/>
                  </a:cubicBezTo>
                  <a:cubicBezTo>
                    <a:pt x="12116" y="5757"/>
                    <a:pt x="10731" y="5049"/>
                    <a:pt x="9208" y="5190"/>
                  </a:cubicBezTo>
                  <a:lnTo>
                    <a:pt x="0" y="5190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651"/>
                    <a:pt x="21600" y="5190"/>
                  </a:cubicBezTo>
                  <a:lnTo>
                    <a:pt x="21600" y="1247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02" name="Forme libre : forme 67"/>
            <p:cNvSpPr/>
            <p:nvPr/>
          </p:nvSpPr>
          <p:spPr>
            <a:xfrm rot="8716293">
              <a:off x="237822" y="249075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03" name="Forme libre : forme 68"/>
            <p:cNvSpPr/>
            <p:nvPr/>
          </p:nvSpPr>
          <p:spPr>
            <a:xfrm rot="8716293">
              <a:off x="190861" y="2407928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04" name="Forme libre : forme 69"/>
            <p:cNvSpPr/>
            <p:nvPr/>
          </p:nvSpPr>
          <p:spPr>
            <a:xfrm rot="8716293">
              <a:off x="139564" y="2298076"/>
              <a:ext cx="78732" cy="180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4854"/>
                  </a:lnTo>
                  <a:lnTo>
                    <a:pt x="21468" y="0"/>
                  </a:lnTo>
                  <a:lnTo>
                    <a:pt x="21600" y="802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05" name="Forme libre : forme 70"/>
            <p:cNvSpPr/>
            <p:nvPr/>
          </p:nvSpPr>
          <p:spPr>
            <a:xfrm rot="8716293">
              <a:off x="144480" y="2656198"/>
              <a:ext cx="103436" cy="152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040" y="21600"/>
                  </a:moveTo>
                  <a:lnTo>
                    <a:pt x="9040" y="2331"/>
                  </a:lnTo>
                  <a:lnTo>
                    <a:pt x="0" y="2331"/>
                  </a:lnTo>
                  <a:lnTo>
                    <a:pt x="0" y="324"/>
                  </a:lnTo>
                  <a:cubicBezTo>
                    <a:pt x="6851" y="518"/>
                    <a:pt x="13988" y="129"/>
                    <a:pt x="21600" y="0"/>
                  </a:cubicBezTo>
                  <a:lnTo>
                    <a:pt x="21600" y="927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06" name="Forme libre : forme 71"/>
            <p:cNvSpPr/>
            <p:nvPr/>
          </p:nvSpPr>
          <p:spPr>
            <a:xfrm rot="8716293">
              <a:off x="438713" y="2215151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07" name="Forme libre : forme 72"/>
            <p:cNvSpPr/>
            <p:nvPr/>
          </p:nvSpPr>
          <p:spPr>
            <a:xfrm rot="8716293">
              <a:off x="526921" y="2240604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08" name="Forme libre : forme 73"/>
            <p:cNvSpPr/>
            <p:nvPr/>
          </p:nvSpPr>
          <p:spPr>
            <a:xfrm rot="8716293">
              <a:off x="323054" y="2301120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09" name="Forme libre : forme 74"/>
            <p:cNvSpPr/>
            <p:nvPr/>
          </p:nvSpPr>
          <p:spPr>
            <a:xfrm rot="8716293">
              <a:off x="197896" y="2094677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10" name="Forme libre : forme 75"/>
            <p:cNvSpPr/>
            <p:nvPr/>
          </p:nvSpPr>
          <p:spPr>
            <a:xfrm rot="8716293">
              <a:off x="414452" y="2344880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11" name="Forme libre : forme 76"/>
            <p:cNvSpPr/>
            <p:nvPr/>
          </p:nvSpPr>
          <p:spPr>
            <a:xfrm rot="8716293">
              <a:off x="170398" y="2191720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12" name="Forme libre : forme 77"/>
            <p:cNvSpPr/>
            <p:nvPr/>
          </p:nvSpPr>
          <p:spPr>
            <a:xfrm rot="7484127">
              <a:off x="518283" y="2536407"/>
              <a:ext cx="203849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13" name="Forme libre : forme 78"/>
            <p:cNvSpPr/>
            <p:nvPr/>
          </p:nvSpPr>
          <p:spPr>
            <a:xfrm rot="13089394">
              <a:off x="623261" y="2507389"/>
              <a:ext cx="272585" cy="3190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75" y="14590"/>
                  </a:moveTo>
                  <a:lnTo>
                    <a:pt x="0" y="6296"/>
                  </a:lnTo>
                  <a:lnTo>
                    <a:pt x="0" y="2578"/>
                  </a:lnTo>
                  <a:lnTo>
                    <a:pt x="5815" y="0"/>
                  </a:lnTo>
                  <a:lnTo>
                    <a:pt x="5903" y="10422"/>
                  </a:lnTo>
                  <a:cubicBezTo>
                    <a:pt x="5837" y="11468"/>
                    <a:pt x="5903" y="12523"/>
                    <a:pt x="6083" y="13565"/>
                  </a:cubicBezTo>
                  <a:close/>
                  <a:moveTo>
                    <a:pt x="21600" y="17482"/>
                  </a:moveTo>
                  <a:cubicBezTo>
                    <a:pt x="19283" y="19182"/>
                    <a:pt x="16604" y="20331"/>
                    <a:pt x="14052" y="21078"/>
                  </a:cubicBezTo>
                  <a:lnTo>
                    <a:pt x="11762" y="21600"/>
                  </a:lnTo>
                  <a:lnTo>
                    <a:pt x="9448" y="18589"/>
                  </a:lnTo>
                  <a:lnTo>
                    <a:pt x="12199" y="19088"/>
                  </a:lnTo>
                  <a:cubicBezTo>
                    <a:pt x="13555" y="19051"/>
                    <a:pt x="14866" y="18827"/>
                    <a:pt x="16134" y="18491"/>
                  </a:cubicBezTo>
                  <a:cubicBezTo>
                    <a:pt x="17971" y="18005"/>
                    <a:pt x="19764" y="17370"/>
                    <a:pt x="21513" y="16623"/>
                  </a:cubicBezTo>
                  <a:cubicBezTo>
                    <a:pt x="21556" y="16772"/>
                    <a:pt x="21600" y="16959"/>
                    <a:pt x="21600" y="1710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14" name="Forme libre : forme 79"/>
            <p:cNvSpPr/>
            <p:nvPr/>
          </p:nvSpPr>
          <p:spPr>
            <a:xfrm rot="8716293">
              <a:off x="835688" y="2438316"/>
              <a:ext cx="38013" cy="4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503" y="0"/>
                  </a:lnTo>
                  <a:lnTo>
                    <a:pt x="21600" y="303"/>
                  </a:lnTo>
                  <a:cubicBezTo>
                    <a:pt x="20684" y="9183"/>
                    <a:pt x="13660" y="16541"/>
                    <a:pt x="3887" y="20093"/>
                  </a:cubicBezTo>
                  <a:lnTo>
                    <a:pt x="4192" y="2009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15" name="Forme libre : forme 80"/>
            <p:cNvSpPr/>
            <p:nvPr/>
          </p:nvSpPr>
          <p:spPr>
            <a:xfrm rot="8716293">
              <a:off x="752428" y="2202325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16" name="Forme libre : forme 81"/>
            <p:cNvSpPr/>
            <p:nvPr/>
          </p:nvSpPr>
          <p:spPr>
            <a:xfrm rot="8716293">
              <a:off x="513517" y="2234904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17" name="Forme libre : forme 82"/>
            <p:cNvSpPr/>
            <p:nvPr/>
          </p:nvSpPr>
          <p:spPr>
            <a:xfrm rot="8716293">
              <a:off x="686634" y="2073304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18" name="Forme libre : forme 83"/>
            <p:cNvSpPr/>
            <p:nvPr/>
          </p:nvSpPr>
          <p:spPr>
            <a:xfrm rot="8716293">
              <a:off x="83778" y="1849167"/>
              <a:ext cx="197179" cy="215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0" extrusionOk="0">
                  <a:moveTo>
                    <a:pt x="5641" y="21560"/>
                  </a:moveTo>
                  <a:lnTo>
                    <a:pt x="5641" y="4574"/>
                  </a:lnTo>
                  <a:lnTo>
                    <a:pt x="0" y="4574"/>
                  </a:lnTo>
                  <a:lnTo>
                    <a:pt x="0" y="143"/>
                  </a:lnTo>
                  <a:lnTo>
                    <a:pt x="11481" y="143"/>
                  </a:lnTo>
                  <a:lnTo>
                    <a:pt x="11481" y="7543"/>
                  </a:lnTo>
                  <a:lnTo>
                    <a:pt x="11630" y="7543"/>
                  </a:lnTo>
                  <a:cubicBezTo>
                    <a:pt x="13228" y="3204"/>
                    <a:pt x="14476" y="1513"/>
                    <a:pt x="16872" y="600"/>
                  </a:cubicBezTo>
                  <a:cubicBezTo>
                    <a:pt x="17970" y="188"/>
                    <a:pt x="19118" y="-40"/>
                    <a:pt x="20316" y="6"/>
                  </a:cubicBezTo>
                  <a:lnTo>
                    <a:pt x="21600" y="488"/>
                  </a:lnTo>
                  <a:lnTo>
                    <a:pt x="18710" y="4304"/>
                  </a:lnTo>
                  <a:lnTo>
                    <a:pt x="18070" y="4026"/>
                  </a:lnTo>
                  <a:cubicBezTo>
                    <a:pt x="14875" y="4026"/>
                    <a:pt x="12229" y="7909"/>
                    <a:pt x="12229" y="12797"/>
                  </a:cubicBezTo>
                  <a:lnTo>
                    <a:pt x="12229" y="1286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19" name="Forme libre : forme 84"/>
            <p:cNvSpPr/>
            <p:nvPr/>
          </p:nvSpPr>
          <p:spPr>
            <a:xfrm rot="8716293">
              <a:off x="215546" y="1555452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20" name="Forme libre : forme 85"/>
            <p:cNvSpPr/>
            <p:nvPr/>
          </p:nvSpPr>
          <p:spPr>
            <a:xfrm rot="8716293">
              <a:off x="303754" y="1580905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21" name="Forme libre : forme 86"/>
            <p:cNvSpPr/>
            <p:nvPr/>
          </p:nvSpPr>
          <p:spPr>
            <a:xfrm rot="8716293">
              <a:off x="137951" y="1524490"/>
              <a:ext cx="68615" cy="55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9528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22" name="Forme libre : forme 87"/>
            <p:cNvSpPr/>
            <p:nvPr/>
          </p:nvSpPr>
          <p:spPr>
            <a:xfrm rot="8716293">
              <a:off x="195638" y="1699098"/>
              <a:ext cx="103436" cy="203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284" y="21600"/>
                  </a:moveTo>
                  <a:lnTo>
                    <a:pt x="9040" y="17088"/>
                  </a:lnTo>
                  <a:lnTo>
                    <a:pt x="9040" y="1738"/>
                  </a:lnTo>
                  <a:lnTo>
                    <a:pt x="0" y="1738"/>
                  </a:lnTo>
                  <a:lnTo>
                    <a:pt x="0" y="241"/>
                  </a:lnTo>
                  <a:cubicBezTo>
                    <a:pt x="6851" y="386"/>
                    <a:pt x="13988" y="97"/>
                    <a:pt x="21600" y="0"/>
                  </a:cubicBezTo>
                  <a:lnTo>
                    <a:pt x="21600" y="1917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23" name="Forme libre : forme 88"/>
            <p:cNvSpPr/>
            <p:nvPr/>
          </p:nvSpPr>
          <p:spPr>
            <a:xfrm rot="7484127">
              <a:off x="295116" y="1876708"/>
              <a:ext cx="203849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24" name="Forme libre : forme 89"/>
            <p:cNvSpPr/>
            <p:nvPr/>
          </p:nvSpPr>
          <p:spPr>
            <a:xfrm rot="13089394">
              <a:off x="403173" y="1838788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25" name="Forme libre : forme 90"/>
            <p:cNvSpPr/>
            <p:nvPr/>
          </p:nvSpPr>
          <p:spPr>
            <a:xfrm rot="8716293">
              <a:off x="584791" y="1650800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26" name="Forme libre : forme 91"/>
            <p:cNvSpPr/>
            <p:nvPr/>
          </p:nvSpPr>
          <p:spPr>
            <a:xfrm rot="8716293">
              <a:off x="529261" y="1542626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27" name="Forme libre : forme 92"/>
            <p:cNvSpPr/>
            <p:nvPr/>
          </p:nvSpPr>
          <p:spPr>
            <a:xfrm rot="8716293">
              <a:off x="290350" y="1575205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28" name="Forme libre : forme 93"/>
            <p:cNvSpPr/>
            <p:nvPr/>
          </p:nvSpPr>
          <p:spPr>
            <a:xfrm rot="8716293">
              <a:off x="463467" y="1413605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29" name="Forme libre : forme 94"/>
            <p:cNvSpPr/>
            <p:nvPr/>
          </p:nvSpPr>
          <p:spPr>
            <a:xfrm rot="8716293">
              <a:off x="142023" y="1030188"/>
              <a:ext cx="39527" cy="50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613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30" name="Forme libre : forme 95"/>
            <p:cNvSpPr/>
            <p:nvPr/>
          </p:nvSpPr>
          <p:spPr>
            <a:xfrm rot="8716293">
              <a:off x="94825" y="915717"/>
              <a:ext cx="24965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4455" y="21566"/>
                  </a:moveTo>
                  <a:lnTo>
                    <a:pt x="4455" y="3862"/>
                  </a:lnTo>
                  <a:lnTo>
                    <a:pt x="0" y="3862"/>
                  </a:lnTo>
                  <a:lnTo>
                    <a:pt x="0" y="120"/>
                  </a:lnTo>
                  <a:lnTo>
                    <a:pt x="9068" y="120"/>
                  </a:lnTo>
                  <a:lnTo>
                    <a:pt x="9068" y="6369"/>
                  </a:lnTo>
                  <a:lnTo>
                    <a:pt x="9186" y="6369"/>
                  </a:lnTo>
                  <a:cubicBezTo>
                    <a:pt x="10448" y="2705"/>
                    <a:pt x="11433" y="1277"/>
                    <a:pt x="13325" y="506"/>
                  </a:cubicBezTo>
                  <a:cubicBezTo>
                    <a:pt x="14193" y="159"/>
                    <a:pt x="15100" y="-34"/>
                    <a:pt x="16046" y="5"/>
                  </a:cubicBezTo>
                  <a:cubicBezTo>
                    <a:pt x="18076" y="-34"/>
                    <a:pt x="19702" y="641"/>
                    <a:pt x="20821" y="1924"/>
                  </a:cubicBezTo>
                  <a:lnTo>
                    <a:pt x="21600" y="4429"/>
                  </a:lnTo>
                  <a:lnTo>
                    <a:pt x="18930" y="8197"/>
                  </a:lnTo>
                  <a:lnTo>
                    <a:pt x="17189" y="8297"/>
                  </a:lnTo>
                  <a:lnTo>
                    <a:pt x="17189" y="6909"/>
                  </a:lnTo>
                  <a:cubicBezTo>
                    <a:pt x="17189" y="4826"/>
                    <a:pt x="15967" y="3399"/>
                    <a:pt x="14272" y="3399"/>
                  </a:cubicBezTo>
                  <a:cubicBezTo>
                    <a:pt x="11749" y="3399"/>
                    <a:pt x="9659" y="6677"/>
                    <a:pt x="9659" y="10805"/>
                  </a:cubicBezTo>
                  <a:lnTo>
                    <a:pt x="9659" y="1809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31" name="Forme libre : forme 96"/>
            <p:cNvSpPr/>
            <p:nvPr/>
          </p:nvSpPr>
          <p:spPr>
            <a:xfrm rot="7484128">
              <a:off x="96507" y="1253486"/>
              <a:ext cx="203849" cy="146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163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7305"/>
                  </a:lnTo>
                  <a:lnTo>
                    <a:pt x="20712" y="8163"/>
                  </a:lnTo>
                  <a:lnTo>
                    <a:pt x="14734" y="8163"/>
                  </a:lnTo>
                  <a:lnTo>
                    <a:pt x="12862" y="15741"/>
                  </a:lnTo>
                  <a:lnTo>
                    <a:pt x="6794" y="21600"/>
                  </a:lnTo>
                  <a:lnTo>
                    <a:pt x="5070" y="17134"/>
                  </a:lnTo>
                  <a:lnTo>
                    <a:pt x="7394" y="816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32" name="Forme libre : forme 97"/>
            <p:cNvSpPr/>
            <p:nvPr/>
          </p:nvSpPr>
          <p:spPr>
            <a:xfrm rot="13089394">
              <a:off x="184233" y="1176730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33" name="Forme libre : forme 98"/>
            <p:cNvSpPr/>
            <p:nvPr/>
          </p:nvSpPr>
          <p:spPr>
            <a:xfrm rot="8716293">
              <a:off x="365852" y="988743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34" name="Forme libre : forme 99"/>
            <p:cNvSpPr/>
            <p:nvPr/>
          </p:nvSpPr>
          <p:spPr>
            <a:xfrm rot="8716293">
              <a:off x="310322" y="880568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35" name="Forme libre : forme 100"/>
            <p:cNvSpPr/>
            <p:nvPr/>
          </p:nvSpPr>
          <p:spPr>
            <a:xfrm rot="8716293">
              <a:off x="244528" y="751547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36" name="Forme libre : forme 101"/>
            <p:cNvSpPr/>
            <p:nvPr/>
          </p:nvSpPr>
          <p:spPr>
            <a:xfrm rot="8716293">
              <a:off x="152820" y="397690"/>
              <a:ext cx="14002" cy="20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37" name="Forme libre : forme 102"/>
            <p:cNvSpPr/>
            <p:nvPr/>
          </p:nvSpPr>
          <p:spPr>
            <a:xfrm rot="13089394">
              <a:off x="78164" y="553641"/>
              <a:ext cx="173632" cy="237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5" extrusionOk="0">
                  <a:moveTo>
                    <a:pt x="21600" y="19958"/>
                  </a:moveTo>
                  <a:lnTo>
                    <a:pt x="16293" y="20986"/>
                  </a:lnTo>
                  <a:cubicBezTo>
                    <a:pt x="14484" y="21242"/>
                    <a:pt x="12819" y="21388"/>
                    <a:pt x="11395" y="21451"/>
                  </a:cubicBezTo>
                  <a:cubicBezTo>
                    <a:pt x="8237" y="21600"/>
                    <a:pt x="5148" y="20603"/>
                    <a:pt x="2952" y="18959"/>
                  </a:cubicBezTo>
                  <a:cubicBezTo>
                    <a:pt x="618" y="17314"/>
                    <a:pt x="0" y="14474"/>
                    <a:pt x="0" y="10388"/>
                  </a:cubicBezTo>
                  <a:lnTo>
                    <a:pt x="0" y="0"/>
                  </a:lnTo>
                  <a:lnTo>
                    <a:pt x="9476" y="8756"/>
                  </a:lnTo>
                  <a:lnTo>
                    <a:pt x="9550" y="9846"/>
                  </a:lnTo>
                  <a:cubicBezTo>
                    <a:pt x="9833" y="11235"/>
                    <a:pt x="10296" y="12605"/>
                    <a:pt x="10914" y="13926"/>
                  </a:cubicBezTo>
                  <a:cubicBezTo>
                    <a:pt x="11463" y="15022"/>
                    <a:pt x="12442" y="15844"/>
                    <a:pt x="13823" y="16393"/>
                  </a:cubicBezTo>
                  <a:lnTo>
                    <a:pt x="18527" y="1711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38" name="Forme libre : forme 103"/>
            <p:cNvSpPr/>
            <p:nvPr/>
          </p:nvSpPr>
          <p:spPr>
            <a:xfrm rot="8716293">
              <a:off x="143182" y="325328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39" name="Forme libre : forme 104"/>
            <p:cNvSpPr/>
            <p:nvPr/>
          </p:nvSpPr>
          <p:spPr>
            <a:xfrm rot="8716293">
              <a:off x="129729" y="224475"/>
              <a:ext cx="77722" cy="97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97" y="21600"/>
                  </a:moveTo>
                  <a:lnTo>
                    <a:pt x="0" y="13278"/>
                  </a:lnTo>
                  <a:lnTo>
                    <a:pt x="0" y="13074"/>
                  </a:lnTo>
                  <a:cubicBezTo>
                    <a:pt x="0" y="9601"/>
                    <a:pt x="1790" y="6333"/>
                    <a:pt x="4857" y="3881"/>
                  </a:cubicBezTo>
                  <a:cubicBezTo>
                    <a:pt x="7925" y="1430"/>
                    <a:pt x="12015" y="0"/>
                    <a:pt x="16361" y="0"/>
                  </a:cubicBezTo>
                  <a:lnTo>
                    <a:pt x="21600" y="176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40" name="Forme libre : forme 105"/>
            <p:cNvSpPr/>
            <p:nvPr/>
          </p:nvSpPr>
          <p:spPr>
            <a:xfrm rot="8716293">
              <a:off x="142024" y="3533683"/>
              <a:ext cx="58456" cy="44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0279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41" name="Forme libre : forme 106"/>
            <p:cNvSpPr/>
            <p:nvPr/>
          </p:nvSpPr>
          <p:spPr>
            <a:xfrm rot="13089394">
              <a:off x="68338" y="3682801"/>
              <a:ext cx="206528" cy="2926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0" extrusionOk="0">
                  <a:moveTo>
                    <a:pt x="21600" y="18997"/>
                  </a:moveTo>
                  <a:lnTo>
                    <a:pt x="18546" y="20192"/>
                  </a:lnTo>
                  <a:cubicBezTo>
                    <a:pt x="15178" y="21002"/>
                    <a:pt x="11975" y="21377"/>
                    <a:pt x="9580" y="21478"/>
                  </a:cubicBezTo>
                  <a:cubicBezTo>
                    <a:pt x="6925" y="21600"/>
                    <a:pt x="4328" y="20790"/>
                    <a:pt x="2482" y="19452"/>
                  </a:cubicBezTo>
                  <a:cubicBezTo>
                    <a:pt x="519" y="18115"/>
                    <a:pt x="0" y="15806"/>
                    <a:pt x="0" y="12483"/>
                  </a:cubicBezTo>
                  <a:lnTo>
                    <a:pt x="0" y="125"/>
                  </a:lnTo>
                  <a:lnTo>
                    <a:pt x="342" y="0"/>
                  </a:lnTo>
                  <a:lnTo>
                    <a:pt x="7770" y="6638"/>
                  </a:lnTo>
                  <a:lnTo>
                    <a:pt x="7791" y="8634"/>
                  </a:lnTo>
                  <a:cubicBezTo>
                    <a:pt x="7618" y="10903"/>
                    <a:pt x="8137" y="13212"/>
                    <a:pt x="9176" y="15360"/>
                  </a:cubicBezTo>
                  <a:cubicBezTo>
                    <a:pt x="10099" y="17143"/>
                    <a:pt x="12465" y="18034"/>
                    <a:pt x="16101" y="18034"/>
                  </a:cubicBezTo>
                  <a:lnTo>
                    <a:pt x="19981" y="1755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42" name="Forme libre : forme 107"/>
            <p:cNvSpPr/>
            <p:nvPr/>
          </p:nvSpPr>
          <p:spPr>
            <a:xfrm rot="8716293">
              <a:off x="179717" y="3470520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43" name="Forme libre : forme 108"/>
            <p:cNvSpPr/>
            <p:nvPr/>
          </p:nvSpPr>
          <p:spPr>
            <a:xfrm rot="8716293">
              <a:off x="135774" y="3362730"/>
              <a:ext cx="106043" cy="113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60" y="19216"/>
                  </a:moveTo>
                  <a:cubicBezTo>
                    <a:pt x="1312" y="17120"/>
                    <a:pt x="0" y="14325"/>
                    <a:pt x="0" y="11355"/>
                  </a:cubicBezTo>
                  <a:lnTo>
                    <a:pt x="0" y="11180"/>
                  </a:lnTo>
                  <a:cubicBezTo>
                    <a:pt x="0" y="8211"/>
                    <a:pt x="1312" y="5416"/>
                    <a:pt x="3560" y="3319"/>
                  </a:cubicBezTo>
                  <a:cubicBezTo>
                    <a:pt x="5808" y="1223"/>
                    <a:pt x="8806" y="0"/>
                    <a:pt x="11991" y="0"/>
                  </a:cubicBezTo>
                  <a:cubicBezTo>
                    <a:pt x="15177" y="0"/>
                    <a:pt x="18174" y="1223"/>
                    <a:pt x="20423" y="3319"/>
                  </a:cubicBezTo>
                  <a:lnTo>
                    <a:pt x="21600" y="5932"/>
                  </a:lnTo>
                  <a:lnTo>
                    <a:pt x="9952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44" name="Forme libre : forme 109"/>
            <p:cNvSpPr/>
            <p:nvPr/>
          </p:nvSpPr>
          <p:spPr>
            <a:xfrm rot="8716293">
              <a:off x="137897" y="3260861"/>
              <a:ext cx="45777" cy="62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07" y="21600"/>
                  </a:moveTo>
                  <a:lnTo>
                    <a:pt x="0" y="19686"/>
                  </a:lnTo>
                  <a:lnTo>
                    <a:pt x="0" y="19369"/>
                  </a:lnTo>
                  <a:cubicBezTo>
                    <a:pt x="0" y="13978"/>
                    <a:pt x="3038" y="8904"/>
                    <a:pt x="8247" y="5099"/>
                  </a:cubicBezTo>
                  <a:cubicBezTo>
                    <a:pt x="10851" y="3196"/>
                    <a:pt x="13889" y="1690"/>
                    <a:pt x="17199" y="659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45" name="Forme libre : forme 110"/>
            <p:cNvSpPr/>
            <p:nvPr/>
          </p:nvSpPr>
          <p:spPr>
            <a:xfrm rot="8716293">
              <a:off x="138497" y="4181638"/>
              <a:ext cx="79114" cy="50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2114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46" name="Forme libre : forme 111"/>
            <p:cNvSpPr/>
            <p:nvPr/>
          </p:nvSpPr>
          <p:spPr>
            <a:xfrm rot="8716293">
              <a:off x="117350" y="4059022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47" name="Forme libre : forme 112"/>
            <p:cNvSpPr/>
            <p:nvPr/>
          </p:nvSpPr>
          <p:spPr>
            <a:xfrm rot="7484127">
              <a:off x="108712" y="4354824"/>
              <a:ext cx="203849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48" name="Forme libre : forme 113"/>
            <p:cNvSpPr/>
            <p:nvPr/>
          </p:nvSpPr>
          <p:spPr>
            <a:xfrm rot="13089394">
              <a:off x="216769" y="4316904"/>
              <a:ext cx="272585" cy="329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49" name="Forme libre : forme 114"/>
            <p:cNvSpPr/>
            <p:nvPr/>
          </p:nvSpPr>
          <p:spPr>
            <a:xfrm rot="8716293">
              <a:off x="398387" y="4128917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50" name="Forme libre : forme 115"/>
            <p:cNvSpPr/>
            <p:nvPr/>
          </p:nvSpPr>
          <p:spPr>
            <a:xfrm rot="8716293">
              <a:off x="342857" y="4020742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51" name="Forme libre : forme 116"/>
            <p:cNvSpPr/>
            <p:nvPr/>
          </p:nvSpPr>
          <p:spPr>
            <a:xfrm rot="8716293">
              <a:off x="277063" y="3891721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52" name="Forme libre : forme 117"/>
            <p:cNvSpPr/>
            <p:nvPr/>
          </p:nvSpPr>
          <p:spPr>
            <a:xfrm rot="8716293">
              <a:off x="86773" y="4957817"/>
              <a:ext cx="221383" cy="253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024" y="21600"/>
                  </a:moveTo>
                  <a:lnTo>
                    <a:pt x="5024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10226" y="0"/>
                  </a:lnTo>
                  <a:lnTo>
                    <a:pt x="10225" y="6293"/>
                  </a:lnTo>
                  <a:lnTo>
                    <a:pt x="10359" y="6293"/>
                  </a:lnTo>
                  <a:cubicBezTo>
                    <a:pt x="11782" y="2603"/>
                    <a:pt x="12893" y="1165"/>
                    <a:pt x="15027" y="388"/>
                  </a:cubicBezTo>
                  <a:lnTo>
                    <a:pt x="17040" y="57"/>
                  </a:lnTo>
                  <a:lnTo>
                    <a:pt x="20887" y="2387"/>
                  </a:lnTo>
                  <a:lnTo>
                    <a:pt x="21600" y="2819"/>
                  </a:lnTo>
                  <a:lnTo>
                    <a:pt x="19079" y="5997"/>
                  </a:lnTo>
                  <a:lnTo>
                    <a:pt x="18456" y="4283"/>
                  </a:lnTo>
                  <a:cubicBezTo>
                    <a:pt x="17872" y="3661"/>
                    <a:pt x="17050" y="3302"/>
                    <a:pt x="16094" y="3302"/>
                  </a:cubicBezTo>
                  <a:cubicBezTo>
                    <a:pt x="13249" y="3302"/>
                    <a:pt x="10892" y="6604"/>
                    <a:pt x="10892" y="10761"/>
                  </a:cubicBezTo>
                  <a:lnTo>
                    <a:pt x="10892" y="16317"/>
                  </a:lnTo>
                  <a:lnTo>
                    <a:pt x="8205" y="1970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53" name="Forme libre : forme 118"/>
            <p:cNvSpPr/>
            <p:nvPr/>
          </p:nvSpPr>
          <p:spPr>
            <a:xfrm rot="8716293">
              <a:off x="252309" y="469326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54" name="Forme libre : forme 119"/>
            <p:cNvSpPr/>
            <p:nvPr/>
          </p:nvSpPr>
          <p:spPr>
            <a:xfrm rot="8716293">
              <a:off x="340517" y="4718720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55" name="Forme libre : forme 120"/>
            <p:cNvSpPr/>
            <p:nvPr/>
          </p:nvSpPr>
          <p:spPr>
            <a:xfrm rot="8716293">
              <a:off x="145297" y="4780620"/>
              <a:ext cx="49998" cy="54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40" y="19961"/>
                  </a:moveTo>
                  <a:cubicBezTo>
                    <a:pt x="1378" y="17784"/>
                    <a:pt x="0" y="14880"/>
                    <a:pt x="0" y="11796"/>
                  </a:cubicBezTo>
                  <a:lnTo>
                    <a:pt x="0" y="11614"/>
                  </a:lnTo>
                  <a:cubicBezTo>
                    <a:pt x="0" y="8529"/>
                    <a:pt x="1378" y="5626"/>
                    <a:pt x="3740" y="3448"/>
                  </a:cubicBezTo>
                  <a:cubicBezTo>
                    <a:pt x="6103" y="1270"/>
                    <a:pt x="9252" y="0"/>
                    <a:pt x="12599" y="0"/>
                  </a:cubicBezTo>
                  <a:cubicBezTo>
                    <a:pt x="15946" y="0"/>
                    <a:pt x="19096" y="1270"/>
                    <a:pt x="21458" y="3448"/>
                  </a:cubicBezTo>
                  <a:lnTo>
                    <a:pt x="21600" y="3760"/>
                  </a:lnTo>
                  <a:lnTo>
                    <a:pt x="8185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56" name="Forme libre : forme 121"/>
            <p:cNvSpPr/>
            <p:nvPr/>
          </p:nvSpPr>
          <p:spPr>
            <a:xfrm rot="8716293">
              <a:off x="129494" y="4660744"/>
              <a:ext cx="113347" cy="71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825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2218" y="21600"/>
                  </a:lnTo>
                  <a:lnTo>
                    <a:pt x="13297" y="1682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57" name="Forme libre : forme 122"/>
            <p:cNvSpPr/>
            <p:nvPr/>
          </p:nvSpPr>
          <p:spPr>
            <a:xfrm rot="8716293">
              <a:off x="228048" y="4822996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58" name="Forme libre : forme 123"/>
            <p:cNvSpPr/>
            <p:nvPr/>
          </p:nvSpPr>
          <p:spPr>
            <a:xfrm rot="7484128">
              <a:off x="331880" y="5014522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12" y="21600"/>
                  </a:move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18050" y="0"/>
                  </a:lnTo>
                  <a:lnTo>
                    <a:pt x="21600" y="5329"/>
                  </a:lnTo>
                  <a:lnTo>
                    <a:pt x="21600" y="6101"/>
                  </a:lnTo>
                  <a:lnTo>
                    <a:pt x="14735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59" name="Forme libre : forme 124"/>
            <p:cNvSpPr/>
            <p:nvPr/>
          </p:nvSpPr>
          <p:spPr>
            <a:xfrm rot="13089394">
              <a:off x="473372" y="4987235"/>
              <a:ext cx="221828" cy="2050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352" y="5810"/>
                  </a:moveTo>
                  <a:lnTo>
                    <a:pt x="0" y="1936"/>
                  </a:lnTo>
                  <a:lnTo>
                    <a:pt x="2279" y="0"/>
                  </a:lnTo>
                  <a:lnTo>
                    <a:pt x="2311" y="4912"/>
                  </a:lnTo>
                  <a:close/>
                  <a:moveTo>
                    <a:pt x="21600" y="15895"/>
                  </a:moveTo>
                  <a:cubicBezTo>
                    <a:pt x="18752" y="18539"/>
                    <a:pt x="15461" y="20326"/>
                    <a:pt x="12325" y="21488"/>
                  </a:cubicBezTo>
                  <a:lnTo>
                    <a:pt x="11938" y="21600"/>
                  </a:lnTo>
                  <a:lnTo>
                    <a:pt x="9983" y="18379"/>
                  </a:lnTo>
                  <a:lnTo>
                    <a:pt x="10048" y="18394"/>
                  </a:lnTo>
                  <a:cubicBezTo>
                    <a:pt x="11714" y="18336"/>
                    <a:pt x="13326" y="17987"/>
                    <a:pt x="14884" y="17464"/>
                  </a:cubicBezTo>
                  <a:cubicBezTo>
                    <a:pt x="17140" y="16709"/>
                    <a:pt x="19343" y="15721"/>
                    <a:pt x="21492" y="14559"/>
                  </a:cubicBezTo>
                  <a:cubicBezTo>
                    <a:pt x="21546" y="14791"/>
                    <a:pt x="21600" y="15081"/>
                    <a:pt x="21600" y="1531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60" name="Forme libre : forme 125"/>
            <p:cNvSpPr/>
            <p:nvPr/>
          </p:nvSpPr>
          <p:spPr>
            <a:xfrm rot="8716293">
              <a:off x="566191" y="4681595"/>
              <a:ext cx="113656" cy="1171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0" h="21600" extrusionOk="0">
                  <a:moveTo>
                    <a:pt x="2464" y="18546"/>
                  </a:moveTo>
                  <a:lnTo>
                    <a:pt x="0" y="12596"/>
                  </a:lnTo>
                  <a:lnTo>
                    <a:pt x="10219" y="0"/>
                  </a:lnTo>
                  <a:lnTo>
                    <a:pt x="17440" y="3109"/>
                  </a:lnTo>
                  <a:cubicBezTo>
                    <a:pt x="21600" y="7180"/>
                    <a:pt x="21600" y="14136"/>
                    <a:pt x="17440" y="18377"/>
                  </a:cubicBezTo>
                  <a:cubicBezTo>
                    <a:pt x="15443" y="20412"/>
                    <a:pt x="12781" y="21600"/>
                    <a:pt x="9952" y="21600"/>
                  </a:cubicBezTo>
                  <a:cubicBezTo>
                    <a:pt x="7123" y="21600"/>
                    <a:pt x="4461" y="20582"/>
                    <a:pt x="2464" y="1854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61" name="Forme libre : forme 126"/>
            <p:cNvSpPr/>
            <p:nvPr/>
          </p:nvSpPr>
          <p:spPr>
            <a:xfrm rot="8716293">
              <a:off x="327113" y="4713020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62" name="Forme libre : forme 127"/>
            <p:cNvSpPr/>
            <p:nvPr/>
          </p:nvSpPr>
          <p:spPr>
            <a:xfrm rot="8716293">
              <a:off x="500230" y="4551421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</p:grpSp>
      <p:sp>
        <p:nvSpPr>
          <p:cNvPr id="3464" name="Rectangle 130"/>
          <p:cNvSpPr/>
          <p:nvPr/>
        </p:nvSpPr>
        <p:spPr>
          <a:xfrm>
            <a:off x="1675026" y="1246047"/>
            <a:ext cx="360001" cy="45720"/>
          </a:xfrm>
          <a:prstGeom prst="rect">
            <a:avLst/>
          </a:prstGeom>
          <a:solidFill>
            <a:srgbClr val="3A1B0B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3465" name="Texte niveau 1…"/>
          <p:cNvSpPr txBox="1">
            <a:spLocks noGrp="1"/>
          </p:cNvSpPr>
          <p:nvPr>
            <p:ph type="body" idx="1" hasCustomPrompt="1"/>
          </p:nvPr>
        </p:nvSpPr>
        <p:spPr>
          <a:xfrm>
            <a:off x="1197958" y="1685676"/>
            <a:ext cx="7316492" cy="295060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323999" indent="-323999">
              <a:defRPr sz="1200"/>
            </a:lvl3pPr>
            <a:lvl4pPr marL="323974" indent="-323850">
              <a:defRPr sz="1200"/>
            </a:lvl4pPr>
            <a:lvl5pPr marL="323999" indent="-323999">
              <a:defRPr sz="1200"/>
            </a:lvl5pPr>
          </a:lstStyle>
          <a:p>
            <a:r>
              <a:t>Niveau 1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3466" name="Numéro de diapositive"/>
          <p:cNvSpPr txBox="1">
            <a:spLocks noGrp="1"/>
          </p:cNvSpPr>
          <p:nvPr>
            <p:ph type="sldNum" sz="quarter" idx="2"/>
          </p:nvPr>
        </p:nvSpPr>
        <p:spPr>
          <a:xfrm>
            <a:off x="459679" y="5016499"/>
            <a:ext cx="444627" cy="127001"/>
          </a:xfrm>
          <a:prstGeom prst="rect">
            <a:avLst/>
          </a:prstGeom>
          <a:solidFill>
            <a:srgbClr val="3A1B0B"/>
          </a:solidFill>
        </p:spPr>
        <p:txBody>
          <a:bodyPr wrap="square" lIns="0" tIns="0" rIns="0" bIns="0" anchor="b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86CB4B4D-7CA3-9044-876B-883B54F8677D}" type="slidenum">
              <a:t>‹N°›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Titre sur une ligne">
    <p:bg>
      <p:bgPr>
        <a:solidFill>
          <a:srgbClr val="009DE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3" name="Forme libre : forme 137"/>
          <p:cNvSpPr/>
          <p:nvPr/>
        </p:nvSpPr>
        <p:spPr>
          <a:xfrm>
            <a:off x="629550" y="0"/>
            <a:ext cx="8514451" cy="51434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9" y="3713"/>
                </a:moveTo>
                <a:lnTo>
                  <a:pt x="1749" y="3905"/>
                </a:lnTo>
                <a:lnTo>
                  <a:pt x="2663" y="3905"/>
                </a:lnTo>
                <a:lnTo>
                  <a:pt x="2663" y="3713"/>
                </a:lnTo>
                <a:close/>
                <a:moveTo>
                  <a:pt x="68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697" y="21600"/>
                </a:lnTo>
                <a:lnTo>
                  <a:pt x="0" y="13221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3474" name="Titre de la slide sur une ligne"/>
          <p:cNvSpPr txBox="1">
            <a:spLocks noGrp="1"/>
          </p:cNvSpPr>
          <p:nvPr>
            <p:ph type="title" hasCustomPrompt="1"/>
          </p:nvPr>
        </p:nvSpPr>
        <p:spPr>
          <a:xfrm>
            <a:off x="1198858" y="349390"/>
            <a:ext cx="7316492" cy="424733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t>Titre de la slide sur une ligne</a:t>
            </a:r>
          </a:p>
        </p:txBody>
      </p:sp>
      <p:grpSp>
        <p:nvGrpSpPr>
          <p:cNvPr id="3595" name="Groupe 2"/>
          <p:cNvGrpSpPr/>
          <p:nvPr/>
        </p:nvGrpSpPr>
        <p:grpSpPr>
          <a:xfrm>
            <a:off x="-159822" y="-80990"/>
            <a:ext cx="1153647" cy="5252024"/>
            <a:chOff x="0" y="0"/>
            <a:chExt cx="1153646" cy="5252022"/>
          </a:xfrm>
        </p:grpSpPr>
        <p:sp>
          <p:nvSpPr>
            <p:cNvPr id="3475" name="Forme libre : forme 8"/>
            <p:cNvSpPr/>
            <p:nvPr/>
          </p:nvSpPr>
          <p:spPr>
            <a:xfrm rot="8716293">
              <a:off x="777607" y="1861339"/>
              <a:ext cx="152727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599" y="21600"/>
                  </a:moveTo>
                  <a:lnTo>
                    <a:pt x="0" y="13478"/>
                  </a:lnTo>
                  <a:lnTo>
                    <a:pt x="14297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436" y="6101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76" name="Forme libre : forme 9"/>
            <p:cNvSpPr/>
            <p:nvPr/>
          </p:nvSpPr>
          <p:spPr>
            <a:xfrm rot="8716293">
              <a:off x="694262" y="1735342"/>
              <a:ext cx="262865" cy="103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3" extrusionOk="0">
                  <a:moveTo>
                    <a:pt x="0" y="15656"/>
                  </a:moveTo>
                  <a:lnTo>
                    <a:pt x="5121" y="0"/>
                  </a:lnTo>
                  <a:lnTo>
                    <a:pt x="5404" y="2955"/>
                  </a:lnTo>
                  <a:cubicBezTo>
                    <a:pt x="6178" y="8334"/>
                    <a:pt x="8160" y="11024"/>
                    <a:pt x="11206" y="11024"/>
                  </a:cubicBezTo>
                  <a:cubicBezTo>
                    <a:pt x="12704" y="10902"/>
                    <a:pt x="14155" y="10168"/>
                    <a:pt x="15557" y="9068"/>
                  </a:cubicBezTo>
                  <a:cubicBezTo>
                    <a:pt x="17587" y="7479"/>
                    <a:pt x="19570" y="5400"/>
                    <a:pt x="21503" y="2955"/>
                  </a:cubicBezTo>
                  <a:cubicBezTo>
                    <a:pt x="21552" y="3444"/>
                    <a:pt x="21600" y="4055"/>
                    <a:pt x="21600" y="4544"/>
                  </a:cubicBezTo>
                  <a:lnTo>
                    <a:pt x="21600" y="5767"/>
                  </a:lnTo>
                  <a:cubicBezTo>
                    <a:pt x="16475" y="16893"/>
                    <a:pt x="9755" y="20805"/>
                    <a:pt x="5743" y="21417"/>
                  </a:cubicBezTo>
                  <a:cubicBezTo>
                    <a:pt x="4631" y="21600"/>
                    <a:pt x="3531" y="21080"/>
                    <a:pt x="2516" y="20010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77" name="Forme libre : forme 10"/>
            <p:cNvSpPr/>
            <p:nvPr/>
          </p:nvSpPr>
          <p:spPr>
            <a:xfrm rot="8716293">
              <a:off x="792540" y="1313421"/>
              <a:ext cx="12155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50" y="21600"/>
                  </a:moveTo>
                  <a:lnTo>
                    <a:pt x="10750" y="6480"/>
                  </a:lnTo>
                  <a:cubicBezTo>
                    <a:pt x="10750" y="6353"/>
                    <a:pt x="10750" y="6226"/>
                    <a:pt x="10750" y="6099"/>
                  </a:cubicBezTo>
                  <a:cubicBezTo>
                    <a:pt x="10508" y="5167"/>
                    <a:pt x="8888" y="4532"/>
                    <a:pt x="7107" y="4659"/>
                  </a:cubicBezTo>
                  <a:lnTo>
                    <a:pt x="0" y="4659"/>
                  </a:lnTo>
                  <a:lnTo>
                    <a:pt x="7367" y="0"/>
                  </a:lnTo>
                  <a:lnTo>
                    <a:pt x="11479" y="0"/>
                  </a:lnTo>
                  <a:cubicBezTo>
                    <a:pt x="18037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78" name="Forme libre : forme 11"/>
            <p:cNvSpPr/>
            <p:nvPr/>
          </p:nvSpPr>
          <p:spPr>
            <a:xfrm rot="8716293">
              <a:off x="923275" y="1555772"/>
              <a:ext cx="14144" cy="143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8087" y="0"/>
                  </a:lnTo>
                  <a:lnTo>
                    <a:pt x="21600" y="11409"/>
                  </a:lnTo>
                  <a:lnTo>
                    <a:pt x="21600" y="20345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79" name="Forme libre : forme 12"/>
            <p:cNvSpPr/>
            <p:nvPr/>
          </p:nvSpPr>
          <p:spPr>
            <a:xfrm rot="8716293">
              <a:off x="832699" y="1252566"/>
              <a:ext cx="183965" cy="137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6264" y="11477"/>
                  </a:lnTo>
                  <a:lnTo>
                    <a:pt x="11863" y="4434"/>
                  </a:lnTo>
                  <a:cubicBezTo>
                    <a:pt x="13468" y="1931"/>
                    <a:pt x="15768" y="358"/>
                    <a:pt x="18283" y="0"/>
                  </a:cubicBezTo>
                  <a:cubicBezTo>
                    <a:pt x="20851" y="0"/>
                    <a:pt x="21600" y="3004"/>
                    <a:pt x="21600" y="5292"/>
                  </a:cubicBezTo>
                  <a:cubicBezTo>
                    <a:pt x="21439" y="7796"/>
                    <a:pt x="20209" y="9870"/>
                    <a:pt x="18497" y="10871"/>
                  </a:cubicBezTo>
                  <a:lnTo>
                    <a:pt x="18550" y="10871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80" name="Forme libre : forme 13"/>
            <p:cNvSpPr/>
            <p:nvPr/>
          </p:nvSpPr>
          <p:spPr>
            <a:xfrm rot="8716293">
              <a:off x="675045" y="1393520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81" name="Forme libre : forme 14"/>
            <p:cNvSpPr/>
            <p:nvPr/>
          </p:nvSpPr>
          <p:spPr>
            <a:xfrm rot="8716293">
              <a:off x="549886" y="1187077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82" name="Forme libre : forme 15"/>
            <p:cNvSpPr/>
            <p:nvPr/>
          </p:nvSpPr>
          <p:spPr>
            <a:xfrm rot="8716293">
              <a:off x="539146" y="1045678"/>
              <a:ext cx="290645" cy="3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83" name="Forme libre : forme 16"/>
            <p:cNvSpPr/>
            <p:nvPr/>
          </p:nvSpPr>
          <p:spPr>
            <a:xfrm rot="8716293">
              <a:off x="766443" y="1437280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84" name="Forme libre : forme 17"/>
            <p:cNvSpPr/>
            <p:nvPr/>
          </p:nvSpPr>
          <p:spPr>
            <a:xfrm rot="8716293">
              <a:off x="843247" y="950556"/>
              <a:ext cx="156001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935" y="21600"/>
                  </a:moveTo>
                  <a:lnTo>
                    <a:pt x="0" y="12806"/>
                  </a:lnTo>
                  <a:lnTo>
                    <a:pt x="706" y="11247"/>
                  </a:lnTo>
                  <a:lnTo>
                    <a:pt x="12386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629" y="6101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85" name="Forme libre : forme 18"/>
            <p:cNvSpPr/>
            <p:nvPr/>
          </p:nvSpPr>
          <p:spPr>
            <a:xfrm rot="8716293">
              <a:off x="811488" y="1033968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86" name="Forme libre : forme 19"/>
            <p:cNvSpPr/>
            <p:nvPr/>
          </p:nvSpPr>
          <p:spPr>
            <a:xfrm rot="8716293">
              <a:off x="571765" y="645493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87" name="Forme libre : forme 20"/>
            <p:cNvSpPr/>
            <p:nvPr/>
          </p:nvSpPr>
          <p:spPr>
            <a:xfrm rot="8716293">
              <a:off x="659973" y="67094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88" name="Forme libre : forme 21"/>
            <p:cNvSpPr/>
            <p:nvPr/>
          </p:nvSpPr>
          <p:spPr>
            <a:xfrm rot="8716293">
              <a:off x="613012" y="588118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89" name="Forme libre : forme 22"/>
            <p:cNvSpPr/>
            <p:nvPr/>
          </p:nvSpPr>
          <p:spPr>
            <a:xfrm rot="8716293">
              <a:off x="456106" y="731462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90" name="Forme libre : forme 23"/>
            <p:cNvSpPr/>
            <p:nvPr/>
          </p:nvSpPr>
          <p:spPr>
            <a:xfrm rot="8716293">
              <a:off x="330947" y="525019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91" name="Forme libre : forme 24"/>
            <p:cNvSpPr/>
            <p:nvPr/>
          </p:nvSpPr>
          <p:spPr>
            <a:xfrm rot="8716293">
              <a:off x="320207" y="383620"/>
              <a:ext cx="290645" cy="3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92" name="Forme libre : forme 25"/>
            <p:cNvSpPr/>
            <p:nvPr/>
          </p:nvSpPr>
          <p:spPr>
            <a:xfrm rot="8716293">
              <a:off x="547504" y="775222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93" name="Forme libre : forme 26"/>
            <p:cNvSpPr/>
            <p:nvPr/>
          </p:nvSpPr>
          <p:spPr>
            <a:xfrm rot="8716293">
              <a:off x="861836" y="398448"/>
              <a:ext cx="131261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552" y="21600"/>
                  </a:moveTo>
                  <a:lnTo>
                    <a:pt x="11552" y="6480"/>
                  </a:lnTo>
                  <a:cubicBezTo>
                    <a:pt x="11552" y="6353"/>
                    <a:pt x="11552" y="6226"/>
                    <a:pt x="11552" y="6099"/>
                  </a:cubicBezTo>
                  <a:cubicBezTo>
                    <a:pt x="11327" y="5167"/>
                    <a:pt x="9828" y="4532"/>
                    <a:pt x="8178" y="4659"/>
                  </a:cubicBezTo>
                  <a:lnTo>
                    <a:pt x="0" y="4659"/>
                  </a:lnTo>
                  <a:lnTo>
                    <a:pt x="6822" y="0"/>
                  </a:lnTo>
                  <a:lnTo>
                    <a:pt x="12227" y="0"/>
                  </a:lnTo>
                  <a:cubicBezTo>
                    <a:pt x="18301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94" name="Forme libre : forme 27"/>
            <p:cNvSpPr/>
            <p:nvPr/>
          </p:nvSpPr>
          <p:spPr>
            <a:xfrm rot="8716293">
              <a:off x="994799" y="639346"/>
              <a:ext cx="24342" cy="2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7245" y="0"/>
                  </a:lnTo>
                  <a:lnTo>
                    <a:pt x="21600" y="14837"/>
                  </a:lnTo>
                  <a:lnTo>
                    <a:pt x="21600" y="20283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95" name="Forme libre : forme 28"/>
            <p:cNvSpPr/>
            <p:nvPr/>
          </p:nvSpPr>
          <p:spPr>
            <a:xfrm rot="8716293">
              <a:off x="745205" y="481310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96" name="Forme libre : forme 29"/>
            <p:cNvSpPr/>
            <p:nvPr/>
          </p:nvSpPr>
          <p:spPr>
            <a:xfrm rot="8716293">
              <a:off x="620047" y="274867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97" name="Forme libre : forme 30"/>
            <p:cNvSpPr/>
            <p:nvPr/>
          </p:nvSpPr>
          <p:spPr>
            <a:xfrm rot="8716293">
              <a:off x="836603" y="525070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98" name="Forme libre : forme 31"/>
            <p:cNvSpPr/>
            <p:nvPr/>
          </p:nvSpPr>
          <p:spPr>
            <a:xfrm rot="8716293">
              <a:off x="592549" y="371910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99" name="Forme libre : forme 32"/>
            <p:cNvSpPr/>
            <p:nvPr/>
          </p:nvSpPr>
          <p:spPr>
            <a:xfrm rot="7484128">
              <a:off x="971495" y="739863"/>
              <a:ext cx="31079" cy="461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69" y="21600"/>
                  </a:moveTo>
                  <a:lnTo>
                    <a:pt x="0" y="8356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00" name="Forme libre : forme 33"/>
            <p:cNvSpPr/>
            <p:nvPr/>
          </p:nvSpPr>
          <p:spPr>
            <a:xfrm rot="8716293">
              <a:off x="935668" y="415094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01" name="Forme libre : forme 34"/>
            <p:cNvSpPr/>
            <p:nvPr/>
          </p:nvSpPr>
          <p:spPr>
            <a:xfrm rot="8716293">
              <a:off x="362169" y="23884"/>
              <a:ext cx="142168" cy="186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2323" y="16698"/>
                  </a:lnTo>
                  <a:lnTo>
                    <a:pt x="12323" y="8075"/>
                  </a:lnTo>
                  <a:cubicBezTo>
                    <a:pt x="12323" y="7916"/>
                    <a:pt x="12323" y="7758"/>
                    <a:pt x="12323" y="7600"/>
                  </a:cubicBezTo>
                  <a:cubicBezTo>
                    <a:pt x="12115" y="6439"/>
                    <a:pt x="10731" y="5647"/>
                    <a:pt x="9208" y="5805"/>
                  </a:cubicBezTo>
                  <a:lnTo>
                    <a:pt x="0" y="5805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847"/>
                    <a:pt x="21600" y="5805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02" name="Forme libre : forme 35"/>
            <p:cNvSpPr/>
            <p:nvPr/>
          </p:nvSpPr>
          <p:spPr>
            <a:xfrm rot="8716293">
              <a:off x="458587" y="75594"/>
              <a:ext cx="260640" cy="180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8" extrusionOk="0">
                  <a:moveTo>
                    <a:pt x="9252" y="21498"/>
                  </a:moveTo>
                  <a:lnTo>
                    <a:pt x="4267" y="16520"/>
                  </a:lnTo>
                  <a:lnTo>
                    <a:pt x="4267" y="5447"/>
                  </a:lnTo>
                  <a:lnTo>
                    <a:pt x="0" y="5447"/>
                  </a:lnTo>
                  <a:lnTo>
                    <a:pt x="0" y="170"/>
                  </a:lnTo>
                  <a:lnTo>
                    <a:pt x="8685" y="170"/>
                  </a:lnTo>
                  <a:lnTo>
                    <a:pt x="8685" y="8984"/>
                  </a:lnTo>
                  <a:lnTo>
                    <a:pt x="8799" y="8984"/>
                  </a:lnTo>
                  <a:cubicBezTo>
                    <a:pt x="10007" y="3815"/>
                    <a:pt x="10951" y="1802"/>
                    <a:pt x="12764" y="714"/>
                  </a:cubicBezTo>
                  <a:cubicBezTo>
                    <a:pt x="13594" y="224"/>
                    <a:pt x="14463" y="-48"/>
                    <a:pt x="15369" y="7"/>
                  </a:cubicBezTo>
                  <a:cubicBezTo>
                    <a:pt x="19259" y="-102"/>
                    <a:pt x="21600" y="3815"/>
                    <a:pt x="21600" y="10561"/>
                  </a:cubicBezTo>
                  <a:lnTo>
                    <a:pt x="21600" y="11269"/>
                  </a:lnTo>
                  <a:lnTo>
                    <a:pt x="16464" y="11704"/>
                  </a:lnTo>
                  <a:lnTo>
                    <a:pt x="16464" y="9745"/>
                  </a:lnTo>
                  <a:cubicBezTo>
                    <a:pt x="16464" y="6808"/>
                    <a:pt x="15294" y="4794"/>
                    <a:pt x="13670" y="4794"/>
                  </a:cubicBezTo>
                  <a:cubicBezTo>
                    <a:pt x="11253" y="4794"/>
                    <a:pt x="9252" y="9419"/>
                    <a:pt x="9252" y="15240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03" name="Forme libre : forme 36"/>
            <p:cNvSpPr/>
            <p:nvPr/>
          </p:nvSpPr>
          <p:spPr>
            <a:xfrm rot="8716293">
              <a:off x="436724" y="68166"/>
              <a:ext cx="36273" cy="27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92"/>
                  </a:lnTo>
                  <a:lnTo>
                    <a:pt x="5683" y="0"/>
                  </a:lnTo>
                  <a:cubicBezTo>
                    <a:pt x="12195" y="0"/>
                    <a:pt x="16401" y="3693"/>
                    <a:pt x="18979" y="87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04" name="Forme libre : forme 37"/>
            <p:cNvSpPr/>
            <p:nvPr/>
          </p:nvSpPr>
          <p:spPr>
            <a:xfrm rot="8716293">
              <a:off x="234461" y="71324"/>
              <a:ext cx="58069" cy="54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0" h="21600" extrusionOk="0">
                  <a:moveTo>
                    <a:pt x="13274" y="21600"/>
                  </a:moveTo>
                  <a:lnTo>
                    <a:pt x="0" y="11367"/>
                  </a:lnTo>
                  <a:lnTo>
                    <a:pt x="3019" y="3414"/>
                  </a:lnTo>
                  <a:cubicBezTo>
                    <a:pt x="4958" y="1258"/>
                    <a:pt x="7543" y="0"/>
                    <a:pt x="10290" y="0"/>
                  </a:cubicBezTo>
                  <a:cubicBezTo>
                    <a:pt x="13037" y="0"/>
                    <a:pt x="15622" y="1258"/>
                    <a:pt x="17561" y="3414"/>
                  </a:cubicBezTo>
                  <a:cubicBezTo>
                    <a:pt x="21600" y="7727"/>
                    <a:pt x="21600" y="15095"/>
                    <a:pt x="17561" y="19587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05" name="Forme libre : forme 38"/>
            <p:cNvSpPr/>
            <p:nvPr/>
          </p:nvSpPr>
          <p:spPr>
            <a:xfrm rot="8716293">
              <a:off x="173623" y="70583"/>
              <a:ext cx="30028" cy="20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06" name="Forme libre : forme 39"/>
            <p:cNvSpPr/>
            <p:nvPr/>
          </p:nvSpPr>
          <p:spPr>
            <a:xfrm rot="8716293">
              <a:off x="324834" y="111807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07" name="Forme libre : forme 40"/>
            <p:cNvSpPr/>
            <p:nvPr/>
          </p:nvSpPr>
          <p:spPr>
            <a:xfrm rot="7484127">
              <a:off x="717764" y="53182"/>
              <a:ext cx="203849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08" name="Forme libre : forme 41"/>
            <p:cNvSpPr/>
            <p:nvPr/>
          </p:nvSpPr>
          <p:spPr>
            <a:xfrm rot="13089394">
              <a:off x="926948" y="78202"/>
              <a:ext cx="149689" cy="301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061"/>
                  </a:moveTo>
                  <a:lnTo>
                    <a:pt x="17661" y="21600"/>
                  </a:lnTo>
                  <a:lnTo>
                    <a:pt x="0" y="8227"/>
                  </a:lnTo>
                  <a:lnTo>
                    <a:pt x="0" y="2732"/>
                  </a:lnTo>
                  <a:lnTo>
                    <a:pt x="10590" y="0"/>
                  </a:lnTo>
                  <a:lnTo>
                    <a:pt x="10749" y="11045"/>
                  </a:lnTo>
                  <a:cubicBezTo>
                    <a:pt x="10510" y="13262"/>
                    <a:pt x="11227" y="15519"/>
                    <a:pt x="12660" y="17617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09" name="Forme libre : forme 42"/>
            <p:cNvSpPr/>
            <p:nvPr/>
          </p:nvSpPr>
          <p:spPr>
            <a:xfrm rot="8716293">
              <a:off x="371132" y="312627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10" name="Forme libre : forme 43"/>
            <p:cNvSpPr/>
            <p:nvPr/>
          </p:nvSpPr>
          <p:spPr>
            <a:xfrm rot="8716293">
              <a:off x="459340" y="3151730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11" name="Forme libre : forme 44"/>
            <p:cNvSpPr/>
            <p:nvPr/>
          </p:nvSpPr>
          <p:spPr>
            <a:xfrm rot="8716293">
              <a:off x="412379" y="3068902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12" name="Forme libre : forme 45"/>
            <p:cNvSpPr/>
            <p:nvPr/>
          </p:nvSpPr>
          <p:spPr>
            <a:xfrm rot="8716293">
              <a:off x="255473" y="3212246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13" name="Forme libre : forme 46"/>
            <p:cNvSpPr/>
            <p:nvPr/>
          </p:nvSpPr>
          <p:spPr>
            <a:xfrm rot="8716293">
              <a:off x="130314" y="3005803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14" name="Forme libre : forme 47"/>
            <p:cNvSpPr/>
            <p:nvPr/>
          </p:nvSpPr>
          <p:spPr>
            <a:xfrm rot="8716293">
              <a:off x="211720" y="2835591"/>
              <a:ext cx="189489" cy="3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3" extrusionOk="0">
                  <a:moveTo>
                    <a:pt x="2884" y="19689"/>
                  </a:moveTo>
                  <a:cubicBezTo>
                    <a:pt x="604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8920" y="0"/>
                  </a:lnTo>
                  <a:lnTo>
                    <a:pt x="9054" y="10061"/>
                  </a:lnTo>
                  <a:cubicBezTo>
                    <a:pt x="8853" y="12080"/>
                    <a:pt x="9456" y="14136"/>
                    <a:pt x="10664" y="16047"/>
                  </a:cubicBezTo>
                  <a:cubicBezTo>
                    <a:pt x="11737" y="17633"/>
                    <a:pt x="14486" y="18427"/>
                    <a:pt x="18711" y="18427"/>
                  </a:cubicBezTo>
                  <a:lnTo>
                    <a:pt x="21600" y="18151"/>
                  </a:lnTo>
                  <a:lnTo>
                    <a:pt x="18309" y="20703"/>
                  </a:lnTo>
                  <a:lnTo>
                    <a:pt x="11133" y="21492"/>
                  </a:lnTo>
                  <a:cubicBezTo>
                    <a:pt x="8048" y="21600"/>
                    <a:pt x="5030" y="20879"/>
                    <a:pt x="2884" y="19689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15" name="Forme libre : forme 48"/>
            <p:cNvSpPr/>
            <p:nvPr/>
          </p:nvSpPr>
          <p:spPr>
            <a:xfrm rot="8716293">
              <a:off x="346871" y="3256006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16" name="Forme libre : forme 49"/>
            <p:cNvSpPr/>
            <p:nvPr/>
          </p:nvSpPr>
          <p:spPr>
            <a:xfrm rot="8716293">
              <a:off x="662420" y="2883125"/>
              <a:ext cx="11758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384" y="21600"/>
                  </a:moveTo>
                  <a:lnTo>
                    <a:pt x="10384" y="6480"/>
                  </a:lnTo>
                  <a:cubicBezTo>
                    <a:pt x="10384" y="6353"/>
                    <a:pt x="10384" y="6226"/>
                    <a:pt x="10384" y="6099"/>
                  </a:cubicBezTo>
                  <a:cubicBezTo>
                    <a:pt x="10133" y="5167"/>
                    <a:pt x="8459" y="4532"/>
                    <a:pt x="6618" y="4659"/>
                  </a:cubicBezTo>
                  <a:lnTo>
                    <a:pt x="0" y="4659"/>
                  </a:lnTo>
                  <a:lnTo>
                    <a:pt x="7616" y="0"/>
                  </a:lnTo>
                  <a:lnTo>
                    <a:pt x="11137" y="0"/>
                  </a:lnTo>
                  <a:cubicBezTo>
                    <a:pt x="17917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17" name="Forme libre : forme 50"/>
            <p:cNvSpPr/>
            <p:nvPr/>
          </p:nvSpPr>
          <p:spPr>
            <a:xfrm rot="8716293">
              <a:off x="544572" y="2962094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18" name="Forme libre : forme 51"/>
            <p:cNvSpPr/>
            <p:nvPr/>
          </p:nvSpPr>
          <p:spPr>
            <a:xfrm rot="8716293">
              <a:off x="419414" y="2755651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19" name="Forme libre : forme 52"/>
            <p:cNvSpPr/>
            <p:nvPr/>
          </p:nvSpPr>
          <p:spPr>
            <a:xfrm rot="8716293">
              <a:off x="635970" y="3005854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20" name="Forme libre : forme 53"/>
            <p:cNvSpPr/>
            <p:nvPr/>
          </p:nvSpPr>
          <p:spPr>
            <a:xfrm rot="8716293">
              <a:off x="391916" y="2852694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21" name="Forme libre : forme 54"/>
            <p:cNvSpPr/>
            <p:nvPr/>
          </p:nvSpPr>
          <p:spPr>
            <a:xfrm rot="7484128">
              <a:off x="769801" y="3223814"/>
              <a:ext cx="20882" cy="31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70" y="21600"/>
                  </a:moveTo>
                  <a:lnTo>
                    <a:pt x="0" y="8355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22" name="Forme libre : forme 55"/>
            <p:cNvSpPr/>
            <p:nvPr/>
          </p:nvSpPr>
          <p:spPr>
            <a:xfrm rot="8716293">
              <a:off x="735035" y="2895878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23" name="Forme libre : forme 56"/>
            <p:cNvSpPr/>
            <p:nvPr/>
          </p:nvSpPr>
          <p:spPr>
            <a:xfrm rot="8716293">
              <a:off x="597816" y="3797224"/>
              <a:ext cx="102680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755" y="21600"/>
                  </a:moveTo>
                  <a:lnTo>
                    <a:pt x="8755" y="6480"/>
                  </a:lnTo>
                  <a:cubicBezTo>
                    <a:pt x="8755" y="6353"/>
                    <a:pt x="8755" y="6226"/>
                    <a:pt x="8755" y="6099"/>
                  </a:cubicBezTo>
                  <a:cubicBezTo>
                    <a:pt x="8468" y="5167"/>
                    <a:pt x="6551" y="4532"/>
                    <a:pt x="4442" y="4659"/>
                  </a:cubicBezTo>
                  <a:lnTo>
                    <a:pt x="0" y="4659"/>
                  </a:lnTo>
                  <a:lnTo>
                    <a:pt x="8721" y="0"/>
                  </a:lnTo>
                  <a:lnTo>
                    <a:pt x="9618" y="0"/>
                  </a:lnTo>
                  <a:cubicBezTo>
                    <a:pt x="17382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24" name="Forme libre : forme 57"/>
            <p:cNvSpPr/>
            <p:nvPr/>
          </p:nvSpPr>
          <p:spPr>
            <a:xfrm rot="8716293">
              <a:off x="642536" y="3750954"/>
              <a:ext cx="154564" cy="124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3342" y="1637"/>
                  </a:lnTo>
                  <a:lnTo>
                    <a:pt x="13425" y="1556"/>
                  </a:lnTo>
                  <a:cubicBezTo>
                    <a:pt x="14723" y="729"/>
                    <a:pt x="16156" y="197"/>
                    <a:pt x="17652" y="0"/>
                  </a:cubicBezTo>
                  <a:cubicBezTo>
                    <a:pt x="20709" y="0"/>
                    <a:pt x="21600" y="3310"/>
                    <a:pt x="21600" y="5831"/>
                  </a:cubicBezTo>
                  <a:cubicBezTo>
                    <a:pt x="21409" y="8590"/>
                    <a:pt x="19944" y="10875"/>
                    <a:pt x="17907" y="11978"/>
                  </a:cubicBezTo>
                  <a:lnTo>
                    <a:pt x="17970" y="11978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25" name="Forme libre : forme 58"/>
            <p:cNvSpPr/>
            <p:nvPr/>
          </p:nvSpPr>
          <p:spPr>
            <a:xfrm rot="8716293">
              <a:off x="478640" y="3871945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26" name="Forme libre : forme 59"/>
            <p:cNvSpPr/>
            <p:nvPr/>
          </p:nvSpPr>
          <p:spPr>
            <a:xfrm rot="8716293">
              <a:off x="353480" y="366550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27" name="Forme libre : forme 60"/>
            <p:cNvSpPr/>
            <p:nvPr/>
          </p:nvSpPr>
          <p:spPr>
            <a:xfrm rot="8716293">
              <a:off x="342741" y="3524103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28" name="Forme libre : forme 61"/>
            <p:cNvSpPr/>
            <p:nvPr/>
          </p:nvSpPr>
          <p:spPr>
            <a:xfrm rot="8716293">
              <a:off x="570039" y="3915705"/>
              <a:ext cx="103436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1580"/>
                  </a:lnTo>
                  <a:lnTo>
                    <a:pt x="2419" y="19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29" name="Forme libre : forme 62"/>
            <p:cNvSpPr/>
            <p:nvPr/>
          </p:nvSpPr>
          <p:spPr>
            <a:xfrm rot="8716293">
              <a:off x="647273" y="3430359"/>
              <a:ext cx="151163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34" y="21600"/>
                  </a:moveTo>
                  <a:lnTo>
                    <a:pt x="0" y="13799"/>
                  </a:lnTo>
                  <a:lnTo>
                    <a:pt x="14789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342" y="6101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30" name="Forme libre : forme 63"/>
            <p:cNvSpPr/>
            <p:nvPr/>
          </p:nvSpPr>
          <p:spPr>
            <a:xfrm rot="8716293">
              <a:off x="615083" y="3512393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31" name="Forme libre : forme 64"/>
            <p:cNvSpPr/>
            <p:nvPr/>
          </p:nvSpPr>
          <p:spPr>
            <a:xfrm rot="8716293">
              <a:off x="577157" y="4339909"/>
              <a:ext cx="14763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048" y="21600"/>
                  </a:moveTo>
                  <a:lnTo>
                    <a:pt x="0" y="14522"/>
                  </a:lnTo>
                  <a:lnTo>
                    <a:pt x="15936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121" y="6101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32" name="Forme libre : forme 65"/>
            <p:cNvSpPr/>
            <p:nvPr/>
          </p:nvSpPr>
          <p:spPr>
            <a:xfrm rot="8716293">
              <a:off x="490655" y="4215889"/>
              <a:ext cx="254614" cy="911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3" extrusionOk="0">
                  <a:moveTo>
                    <a:pt x="0" y="16203"/>
                  </a:moveTo>
                  <a:lnTo>
                    <a:pt x="4835" y="0"/>
                  </a:lnTo>
                  <a:lnTo>
                    <a:pt x="4879" y="504"/>
                  </a:lnTo>
                  <a:cubicBezTo>
                    <a:pt x="5678" y="6591"/>
                    <a:pt x="7724" y="9634"/>
                    <a:pt x="10869" y="9634"/>
                  </a:cubicBezTo>
                  <a:cubicBezTo>
                    <a:pt x="12416" y="9496"/>
                    <a:pt x="13914" y="8666"/>
                    <a:pt x="15361" y="7421"/>
                  </a:cubicBezTo>
                  <a:cubicBezTo>
                    <a:pt x="17457" y="5622"/>
                    <a:pt x="19504" y="3271"/>
                    <a:pt x="21500" y="504"/>
                  </a:cubicBezTo>
                  <a:cubicBezTo>
                    <a:pt x="21550" y="1057"/>
                    <a:pt x="21600" y="1749"/>
                    <a:pt x="21600" y="2302"/>
                  </a:cubicBezTo>
                  <a:lnTo>
                    <a:pt x="21600" y="3685"/>
                  </a:lnTo>
                  <a:cubicBezTo>
                    <a:pt x="16309" y="16274"/>
                    <a:pt x="9372" y="20701"/>
                    <a:pt x="5229" y="21392"/>
                  </a:cubicBezTo>
                  <a:cubicBezTo>
                    <a:pt x="4081" y="21600"/>
                    <a:pt x="2945" y="21012"/>
                    <a:pt x="1897" y="19802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33" name="Forme libre : forme 66"/>
            <p:cNvSpPr/>
            <p:nvPr/>
          </p:nvSpPr>
          <p:spPr>
            <a:xfrm rot="8716293">
              <a:off x="156393" y="2486979"/>
              <a:ext cx="142168" cy="208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21600"/>
                  </a:moveTo>
                  <a:lnTo>
                    <a:pt x="12323" y="7219"/>
                  </a:lnTo>
                  <a:cubicBezTo>
                    <a:pt x="12323" y="7078"/>
                    <a:pt x="12323" y="6936"/>
                    <a:pt x="12323" y="6795"/>
                  </a:cubicBezTo>
                  <a:cubicBezTo>
                    <a:pt x="12116" y="5757"/>
                    <a:pt x="10731" y="5049"/>
                    <a:pt x="9208" y="5190"/>
                  </a:cubicBezTo>
                  <a:lnTo>
                    <a:pt x="0" y="5190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651"/>
                    <a:pt x="21600" y="5190"/>
                  </a:cubicBezTo>
                  <a:lnTo>
                    <a:pt x="21600" y="12478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34" name="Forme libre : forme 67"/>
            <p:cNvSpPr/>
            <p:nvPr/>
          </p:nvSpPr>
          <p:spPr>
            <a:xfrm rot="8716293">
              <a:off x="237822" y="249075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35" name="Forme libre : forme 68"/>
            <p:cNvSpPr/>
            <p:nvPr/>
          </p:nvSpPr>
          <p:spPr>
            <a:xfrm rot="8716293">
              <a:off x="190861" y="2407928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36" name="Forme libre : forme 69"/>
            <p:cNvSpPr/>
            <p:nvPr/>
          </p:nvSpPr>
          <p:spPr>
            <a:xfrm rot="8716293">
              <a:off x="139564" y="2298076"/>
              <a:ext cx="78732" cy="180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4854"/>
                  </a:lnTo>
                  <a:lnTo>
                    <a:pt x="21468" y="0"/>
                  </a:lnTo>
                  <a:lnTo>
                    <a:pt x="21600" y="802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37" name="Forme libre : forme 70"/>
            <p:cNvSpPr/>
            <p:nvPr/>
          </p:nvSpPr>
          <p:spPr>
            <a:xfrm rot="8716293">
              <a:off x="144480" y="2656198"/>
              <a:ext cx="103436" cy="152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040" y="21600"/>
                  </a:moveTo>
                  <a:lnTo>
                    <a:pt x="9040" y="2331"/>
                  </a:lnTo>
                  <a:lnTo>
                    <a:pt x="0" y="2331"/>
                  </a:lnTo>
                  <a:lnTo>
                    <a:pt x="0" y="324"/>
                  </a:lnTo>
                  <a:cubicBezTo>
                    <a:pt x="6851" y="518"/>
                    <a:pt x="13988" y="129"/>
                    <a:pt x="21600" y="0"/>
                  </a:cubicBezTo>
                  <a:lnTo>
                    <a:pt x="21600" y="9271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38" name="Forme libre : forme 71"/>
            <p:cNvSpPr/>
            <p:nvPr/>
          </p:nvSpPr>
          <p:spPr>
            <a:xfrm rot="8716293">
              <a:off x="438713" y="2215151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39" name="Forme libre : forme 72"/>
            <p:cNvSpPr/>
            <p:nvPr/>
          </p:nvSpPr>
          <p:spPr>
            <a:xfrm rot="8716293">
              <a:off x="526921" y="2240604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40" name="Forme libre : forme 73"/>
            <p:cNvSpPr/>
            <p:nvPr/>
          </p:nvSpPr>
          <p:spPr>
            <a:xfrm rot="8716293">
              <a:off x="323054" y="2301120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41" name="Forme libre : forme 74"/>
            <p:cNvSpPr/>
            <p:nvPr/>
          </p:nvSpPr>
          <p:spPr>
            <a:xfrm rot="8716293">
              <a:off x="197896" y="2094677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42" name="Forme libre : forme 75"/>
            <p:cNvSpPr/>
            <p:nvPr/>
          </p:nvSpPr>
          <p:spPr>
            <a:xfrm rot="8716293">
              <a:off x="414452" y="2344880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43" name="Forme libre : forme 76"/>
            <p:cNvSpPr/>
            <p:nvPr/>
          </p:nvSpPr>
          <p:spPr>
            <a:xfrm rot="8716293">
              <a:off x="170398" y="2191720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44" name="Forme libre : forme 77"/>
            <p:cNvSpPr/>
            <p:nvPr/>
          </p:nvSpPr>
          <p:spPr>
            <a:xfrm rot="7484127">
              <a:off x="518283" y="2536407"/>
              <a:ext cx="203849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45" name="Forme libre : forme 78"/>
            <p:cNvSpPr/>
            <p:nvPr/>
          </p:nvSpPr>
          <p:spPr>
            <a:xfrm rot="13089394">
              <a:off x="623261" y="2507389"/>
              <a:ext cx="272585" cy="3190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75" y="14590"/>
                  </a:moveTo>
                  <a:lnTo>
                    <a:pt x="0" y="6296"/>
                  </a:lnTo>
                  <a:lnTo>
                    <a:pt x="0" y="2578"/>
                  </a:lnTo>
                  <a:lnTo>
                    <a:pt x="5815" y="0"/>
                  </a:lnTo>
                  <a:lnTo>
                    <a:pt x="5903" y="10422"/>
                  </a:lnTo>
                  <a:cubicBezTo>
                    <a:pt x="5837" y="11468"/>
                    <a:pt x="5903" y="12523"/>
                    <a:pt x="6083" y="13565"/>
                  </a:cubicBezTo>
                  <a:close/>
                  <a:moveTo>
                    <a:pt x="21600" y="17482"/>
                  </a:moveTo>
                  <a:cubicBezTo>
                    <a:pt x="19283" y="19182"/>
                    <a:pt x="16604" y="20331"/>
                    <a:pt x="14052" y="21078"/>
                  </a:cubicBezTo>
                  <a:lnTo>
                    <a:pt x="11762" y="21600"/>
                  </a:lnTo>
                  <a:lnTo>
                    <a:pt x="9448" y="18589"/>
                  </a:lnTo>
                  <a:lnTo>
                    <a:pt x="12199" y="19088"/>
                  </a:lnTo>
                  <a:cubicBezTo>
                    <a:pt x="13555" y="19051"/>
                    <a:pt x="14866" y="18827"/>
                    <a:pt x="16134" y="18491"/>
                  </a:cubicBezTo>
                  <a:cubicBezTo>
                    <a:pt x="17971" y="18005"/>
                    <a:pt x="19764" y="17370"/>
                    <a:pt x="21513" y="16623"/>
                  </a:cubicBezTo>
                  <a:cubicBezTo>
                    <a:pt x="21556" y="16772"/>
                    <a:pt x="21600" y="16959"/>
                    <a:pt x="21600" y="17109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46" name="Forme libre : forme 79"/>
            <p:cNvSpPr/>
            <p:nvPr/>
          </p:nvSpPr>
          <p:spPr>
            <a:xfrm rot="8716293">
              <a:off x="835688" y="2438316"/>
              <a:ext cx="38013" cy="4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503" y="0"/>
                  </a:lnTo>
                  <a:lnTo>
                    <a:pt x="21600" y="303"/>
                  </a:lnTo>
                  <a:cubicBezTo>
                    <a:pt x="20684" y="9183"/>
                    <a:pt x="13660" y="16541"/>
                    <a:pt x="3887" y="20093"/>
                  </a:cubicBezTo>
                  <a:lnTo>
                    <a:pt x="4192" y="20093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47" name="Forme libre : forme 80"/>
            <p:cNvSpPr/>
            <p:nvPr/>
          </p:nvSpPr>
          <p:spPr>
            <a:xfrm rot="8716293">
              <a:off x="752428" y="2202325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48" name="Forme libre : forme 81"/>
            <p:cNvSpPr/>
            <p:nvPr/>
          </p:nvSpPr>
          <p:spPr>
            <a:xfrm rot="8716293">
              <a:off x="513517" y="2234904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49" name="Forme libre : forme 82"/>
            <p:cNvSpPr/>
            <p:nvPr/>
          </p:nvSpPr>
          <p:spPr>
            <a:xfrm rot="8716293">
              <a:off x="686634" y="2073304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50" name="Forme libre : forme 83"/>
            <p:cNvSpPr/>
            <p:nvPr/>
          </p:nvSpPr>
          <p:spPr>
            <a:xfrm rot="8716293">
              <a:off x="83778" y="1849167"/>
              <a:ext cx="197179" cy="215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0" extrusionOk="0">
                  <a:moveTo>
                    <a:pt x="5641" y="21560"/>
                  </a:moveTo>
                  <a:lnTo>
                    <a:pt x="5641" y="4574"/>
                  </a:lnTo>
                  <a:lnTo>
                    <a:pt x="0" y="4574"/>
                  </a:lnTo>
                  <a:lnTo>
                    <a:pt x="0" y="143"/>
                  </a:lnTo>
                  <a:lnTo>
                    <a:pt x="11481" y="143"/>
                  </a:lnTo>
                  <a:lnTo>
                    <a:pt x="11481" y="7543"/>
                  </a:lnTo>
                  <a:lnTo>
                    <a:pt x="11630" y="7543"/>
                  </a:lnTo>
                  <a:cubicBezTo>
                    <a:pt x="13228" y="3204"/>
                    <a:pt x="14476" y="1513"/>
                    <a:pt x="16872" y="600"/>
                  </a:cubicBezTo>
                  <a:cubicBezTo>
                    <a:pt x="17970" y="188"/>
                    <a:pt x="19118" y="-40"/>
                    <a:pt x="20316" y="6"/>
                  </a:cubicBezTo>
                  <a:lnTo>
                    <a:pt x="21600" y="488"/>
                  </a:lnTo>
                  <a:lnTo>
                    <a:pt x="18710" y="4304"/>
                  </a:lnTo>
                  <a:lnTo>
                    <a:pt x="18070" y="4026"/>
                  </a:lnTo>
                  <a:cubicBezTo>
                    <a:pt x="14875" y="4026"/>
                    <a:pt x="12229" y="7909"/>
                    <a:pt x="12229" y="12797"/>
                  </a:cubicBezTo>
                  <a:lnTo>
                    <a:pt x="12229" y="12861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51" name="Forme libre : forme 84"/>
            <p:cNvSpPr/>
            <p:nvPr/>
          </p:nvSpPr>
          <p:spPr>
            <a:xfrm rot="8716293">
              <a:off x="215546" y="1555452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52" name="Forme libre : forme 85"/>
            <p:cNvSpPr/>
            <p:nvPr/>
          </p:nvSpPr>
          <p:spPr>
            <a:xfrm rot="8716293">
              <a:off x="303754" y="1580905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53" name="Forme libre : forme 86"/>
            <p:cNvSpPr/>
            <p:nvPr/>
          </p:nvSpPr>
          <p:spPr>
            <a:xfrm rot="8716293">
              <a:off x="137951" y="1524490"/>
              <a:ext cx="68615" cy="55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9528" y="2160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54" name="Forme libre : forme 87"/>
            <p:cNvSpPr/>
            <p:nvPr/>
          </p:nvSpPr>
          <p:spPr>
            <a:xfrm rot="8716293">
              <a:off x="195638" y="1699098"/>
              <a:ext cx="103436" cy="203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284" y="21600"/>
                  </a:moveTo>
                  <a:lnTo>
                    <a:pt x="9040" y="17088"/>
                  </a:lnTo>
                  <a:lnTo>
                    <a:pt x="9040" y="1738"/>
                  </a:lnTo>
                  <a:lnTo>
                    <a:pt x="0" y="1738"/>
                  </a:lnTo>
                  <a:lnTo>
                    <a:pt x="0" y="241"/>
                  </a:lnTo>
                  <a:cubicBezTo>
                    <a:pt x="6851" y="386"/>
                    <a:pt x="13988" y="97"/>
                    <a:pt x="21600" y="0"/>
                  </a:cubicBezTo>
                  <a:lnTo>
                    <a:pt x="21600" y="19173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55" name="Forme libre : forme 88"/>
            <p:cNvSpPr/>
            <p:nvPr/>
          </p:nvSpPr>
          <p:spPr>
            <a:xfrm rot="7484127">
              <a:off x="295116" y="1876708"/>
              <a:ext cx="203849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56" name="Forme libre : forme 89"/>
            <p:cNvSpPr/>
            <p:nvPr/>
          </p:nvSpPr>
          <p:spPr>
            <a:xfrm rot="13089394">
              <a:off x="403173" y="1838788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57" name="Forme libre : forme 90"/>
            <p:cNvSpPr/>
            <p:nvPr/>
          </p:nvSpPr>
          <p:spPr>
            <a:xfrm rot="8716293">
              <a:off x="584791" y="1650800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58" name="Forme libre : forme 91"/>
            <p:cNvSpPr/>
            <p:nvPr/>
          </p:nvSpPr>
          <p:spPr>
            <a:xfrm rot="8716293">
              <a:off x="529261" y="1542626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59" name="Forme libre : forme 92"/>
            <p:cNvSpPr/>
            <p:nvPr/>
          </p:nvSpPr>
          <p:spPr>
            <a:xfrm rot="8716293">
              <a:off x="290350" y="1575205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60" name="Forme libre : forme 93"/>
            <p:cNvSpPr/>
            <p:nvPr/>
          </p:nvSpPr>
          <p:spPr>
            <a:xfrm rot="8716293">
              <a:off x="463467" y="1413605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61" name="Forme libre : forme 94"/>
            <p:cNvSpPr/>
            <p:nvPr/>
          </p:nvSpPr>
          <p:spPr>
            <a:xfrm rot="8716293">
              <a:off x="142023" y="1030188"/>
              <a:ext cx="39527" cy="50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613" y="2160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62" name="Forme libre : forme 95"/>
            <p:cNvSpPr/>
            <p:nvPr/>
          </p:nvSpPr>
          <p:spPr>
            <a:xfrm rot="8716293">
              <a:off x="94825" y="915717"/>
              <a:ext cx="24965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4455" y="21566"/>
                  </a:moveTo>
                  <a:lnTo>
                    <a:pt x="4455" y="3862"/>
                  </a:lnTo>
                  <a:lnTo>
                    <a:pt x="0" y="3862"/>
                  </a:lnTo>
                  <a:lnTo>
                    <a:pt x="0" y="120"/>
                  </a:lnTo>
                  <a:lnTo>
                    <a:pt x="9068" y="120"/>
                  </a:lnTo>
                  <a:lnTo>
                    <a:pt x="9068" y="6369"/>
                  </a:lnTo>
                  <a:lnTo>
                    <a:pt x="9186" y="6369"/>
                  </a:lnTo>
                  <a:cubicBezTo>
                    <a:pt x="10448" y="2705"/>
                    <a:pt x="11433" y="1277"/>
                    <a:pt x="13325" y="506"/>
                  </a:cubicBezTo>
                  <a:cubicBezTo>
                    <a:pt x="14193" y="159"/>
                    <a:pt x="15100" y="-34"/>
                    <a:pt x="16046" y="5"/>
                  </a:cubicBezTo>
                  <a:cubicBezTo>
                    <a:pt x="18076" y="-34"/>
                    <a:pt x="19702" y="641"/>
                    <a:pt x="20821" y="1924"/>
                  </a:cubicBezTo>
                  <a:lnTo>
                    <a:pt x="21600" y="4429"/>
                  </a:lnTo>
                  <a:lnTo>
                    <a:pt x="18930" y="8197"/>
                  </a:lnTo>
                  <a:lnTo>
                    <a:pt x="17189" y="8297"/>
                  </a:lnTo>
                  <a:lnTo>
                    <a:pt x="17189" y="6909"/>
                  </a:lnTo>
                  <a:cubicBezTo>
                    <a:pt x="17189" y="4826"/>
                    <a:pt x="15967" y="3399"/>
                    <a:pt x="14272" y="3399"/>
                  </a:cubicBezTo>
                  <a:cubicBezTo>
                    <a:pt x="11749" y="3399"/>
                    <a:pt x="9659" y="6677"/>
                    <a:pt x="9659" y="10805"/>
                  </a:cubicBezTo>
                  <a:lnTo>
                    <a:pt x="9659" y="18095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63" name="Forme libre : forme 96"/>
            <p:cNvSpPr/>
            <p:nvPr/>
          </p:nvSpPr>
          <p:spPr>
            <a:xfrm rot="7484128">
              <a:off x="96507" y="1253486"/>
              <a:ext cx="203849" cy="146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163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7305"/>
                  </a:lnTo>
                  <a:lnTo>
                    <a:pt x="20712" y="8163"/>
                  </a:lnTo>
                  <a:lnTo>
                    <a:pt x="14734" y="8163"/>
                  </a:lnTo>
                  <a:lnTo>
                    <a:pt x="12862" y="15741"/>
                  </a:lnTo>
                  <a:lnTo>
                    <a:pt x="6794" y="21600"/>
                  </a:lnTo>
                  <a:lnTo>
                    <a:pt x="5070" y="17134"/>
                  </a:lnTo>
                  <a:lnTo>
                    <a:pt x="7394" y="8163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64" name="Forme libre : forme 97"/>
            <p:cNvSpPr/>
            <p:nvPr/>
          </p:nvSpPr>
          <p:spPr>
            <a:xfrm rot="13089394">
              <a:off x="184233" y="1176730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65" name="Forme libre : forme 98"/>
            <p:cNvSpPr/>
            <p:nvPr/>
          </p:nvSpPr>
          <p:spPr>
            <a:xfrm rot="8716293">
              <a:off x="365852" y="988743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66" name="Forme libre : forme 99"/>
            <p:cNvSpPr/>
            <p:nvPr/>
          </p:nvSpPr>
          <p:spPr>
            <a:xfrm rot="8716293">
              <a:off x="310322" y="880568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67" name="Forme libre : forme 100"/>
            <p:cNvSpPr/>
            <p:nvPr/>
          </p:nvSpPr>
          <p:spPr>
            <a:xfrm rot="8716293">
              <a:off x="244528" y="751547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68" name="Forme libre : forme 101"/>
            <p:cNvSpPr/>
            <p:nvPr/>
          </p:nvSpPr>
          <p:spPr>
            <a:xfrm rot="8716293">
              <a:off x="152820" y="397690"/>
              <a:ext cx="14002" cy="20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69" name="Forme libre : forme 102"/>
            <p:cNvSpPr/>
            <p:nvPr/>
          </p:nvSpPr>
          <p:spPr>
            <a:xfrm rot="13089394">
              <a:off x="78164" y="553641"/>
              <a:ext cx="173632" cy="237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5" extrusionOk="0">
                  <a:moveTo>
                    <a:pt x="21600" y="19958"/>
                  </a:moveTo>
                  <a:lnTo>
                    <a:pt x="16293" y="20986"/>
                  </a:lnTo>
                  <a:cubicBezTo>
                    <a:pt x="14484" y="21242"/>
                    <a:pt x="12819" y="21388"/>
                    <a:pt x="11395" y="21451"/>
                  </a:cubicBezTo>
                  <a:cubicBezTo>
                    <a:pt x="8237" y="21600"/>
                    <a:pt x="5148" y="20603"/>
                    <a:pt x="2952" y="18959"/>
                  </a:cubicBezTo>
                  <a:cubicBezTo>
                    <a:pt x="618" y="17314"/>
                    <a:pt x="0" y="14474"/>
                    <a:pt x="0" y="10388"/>
                  </a:cubicBezTo>
                  <a:lnTo>
                    <a:pt x="0" y="0"/>
                  </a:lnTo>
                  <a:lnTo>
                    <a:pt x="9476" y="8756"/>
                  </a:lnTo>
                  <a:lnTo>
                    <a:pt x="9550" y="9846"/>
                  </a:lnTo>
                  <a:cubicBezTo>
                    <a:pt x="9833" y="11235"/>
                    <a:pt x="10296" y="12605"/>
                    <a:pt x="10914" y="13926"/>
                  </a:cubicBezTo>
                  <a:cubicBezTo>
                    <a:pt x="11463" y="15022"/>
                    <a:pt x="12442" y="15844"/>
                    <a:pt x="13823" y="16393"/>
                  </a:cubicBezTo>
                  <a:lnTo>
                    <a:pt x="18527" y="17118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70" name="Forme libre : forme 103"/>
            <p:cNvSpPr/>
            <p:nvPr/>
          </p:nvSpPr>
          <p:spPr>
            <a:xfrm rot="8716293">
              <a:off x="143182" y="325328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71" name="Forme libre : forme 104"/>
            <p:cNvSpPr/>
            <p:nvPr/>
          </p:nvSpPr>
          <p:spPr>
            <a:xfrm rot="8716293">
              <a:off x="129729" y="224475"/>
              <a:ext cx="77722" cy="97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97" y="21600"/>
                  </a:moveTo>
                  <a:lnTo>
                    <a:pt x="0" y="13278"/>
                  </a:lnTo>
                  <a:lnTo>
                    <a:pt x="0" y="13074"/>
                  </a:lnTo>
                  <a:cubicBezTo>
                    <a:pt x="0" y="9601"/>
                    <a:pt x="1790" y="6333"/>
                    <a:pt x="4857" y="3881"/>
                  </a:cubicBezTo>
                  <a:cubicBezTo>
                    <a:pt x="7925" y="1430"/>
                    <a:pt x="12015" y="0"/>
                    <a:pt x="16361" y="0"/>
                  </a:cubicBezTo>
                  <a:lnTo>
                    <a:pt x="21600" y="1768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72" name="Forme libre : forme 105"/>
            <p:cNvSpPr/>
            <p:nvPr/>
          </p:nvSpPr>
          <p:spPr>
            <a:xfrm rot="8716293">
              <a:off x="142024" y="3533683"/>
              <a:ext cx="58456" cy="44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0279" y="2160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73" name="Forme libre : forme 106"/>
            <p:cNvSpPr/>
            <p:nvPr/>
          </p:nvSpPr>
          <p:spPr>
            <a:xfrm rot="13089394">
              <a:off x="68338" y="3682801"/>
              <a:ext cx="206528" cy="2926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0" extrusionOk="0">
                  <a:moveTo>
                    <a:pt x="21600" y="18997"/>
                  </a:moveTo>
                  <a:lnTo>
                    <a:pt x="18546" y="20192"/>
                  </a:lnTo>
                  <a:cubicBezTo>
                    <a:pt x="15178" y="21002"/>
                    <a:pt x="11975" y="21377"/>
                    <a:pt x="9580" y="21478"/>
                  </a:cubicBezTo>
                  <a:cubicBezTo>
                    <a:pt x="6925" y="21600"/>
                    <a:pt x="4328" y="20790"/>
                    <a:pt x="2482" y="19452"/>
                  </a:cubicBezTo>
                  <a:cubicBezTo>
                    <a:pt x="519" y="18115"/>
                    <a:pt x="0" y="15806"/>
                    <a:pt x="0" y="12483"/>
                  </a:cubicBezTo>
                  <a:lnTo>
                    <a:pt x="0" y="125"/>
                  </a:lnTo>
                  <a:lnTo>
                    <a:pt x="342" y="0"/>
                  </a:lnTo>
                  <a:lnTo>
                    <a:pt x="7770" y="6638"/>
                  </a:lnTo>
                  <a:lnTo>
                    <a:pt x="7791" y="8634"/>
                  </a:lnTo>
                  <a:cubicBezTo>
                    <a:pt x="7618" y="10903"/>
                    <a:pt x="8137" y="13212"/>
                    <a:pt x="9176" y="15360"/>
                  </a:cubicBezTo>
                  <a:cubicBezTo>
                    <a:pt x="10099" y="17143"/>
                    <a:pt x="12465" y="18034"/>
                    <a:pt x="16101" y="18034"/>
                  </a:cubicBezTo>
                  <a:lnTo>
                    <a:pt x="19981" y="1755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74" name="Forme libre : forme 107"/>
            <p:cNvSpPr/>
            <p:nvPr/>
          </p:nvSpPr>
          <p:spPr>
            <a:xfrm rot="8716293">
              <a:off x="179717" y="3470520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75" name="Forme libre : forme 108"/>
            <p:cNvSpPr/>
            <p:nvPr/>
          </p:nvSpPr>
          <p:spPr>
            <a:xfrm rot="8716293">
              <a:off x="135774" y="3362730"/>
              <a:ext cx="106043" cy="113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60" y="19216"/>
                  </a:moveTo>
                  <a:cubicBezTo>
                    <a:pt x="1312" y="17120"/>
                    <a:pt x="0" y="14325"/>
                    <a:pt x="0" y="11355"/>
                  </a:cubicBezTo>
                  <a:lnTo>
                    <a:pt x="0" y="11180"/>
                  </a:lnTo>
                  <a:cubicBezTo>
                    <a:pt x="0" y="8211"/>
                    <a:pt x="1312" y="5416"/>
                    <a:pt x="3560" y="3319"/>
                  </a:cubicBezTo>
                  <a:cubicBezTo>
                    <a:pt x="5808" y="1223"/>
                    <a:pt x="8806" y="0"/>
                    <a:pt x="11991" y="0"/>
                  </a:cubicBezTo>
                  <a:cubicBezTo>
                    <a:pt x="15177" y="0"/>
                    <a:pt x="18174" y="1223"/>
                    <a:pt x="20423" y="3319"/>
                  </a:cubicBezTo>
                  <a:lnTo>
                    <a:pt x="21600" y="5932"/>
                  </a:lnTo>
                  <a:lnTo>
                    <a:pt x="9952" y="2160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76" name="Forme libre : forme 109"/>
            <p:cNvSpPr/>
            <p:nvPr/>
          </p:nvSpPr>
          <p:spPr>
            <a:xfrm rot="8716293">
              <a:off x="137897" y="3260861"/>
              <a:ext cx="45777" cy="62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07" y="21600"/>
                  </a:moveTo>
                  <a:lnTo>
                    <a:pt x="0" y="19686"/>
                  </a:lnTo>
                  <a:lnTo>
                    <a:pt x="0" y="19369"/>
                  </a:lnTo>
                  <a:cubicBezTo>
                    <a:pt x="0" y="13978"/>
                    <a:pt x="3038" y="8904"/>
                    <a:pt x="8247" y="5099"/>
                  </a:cubicBezTo>
                  <a:cubicBezTo>
                    <a:pt x="10851" y="3196"/>
                    <a:pt x="13889" y="1690"/>
                    <a:pt x="17199" y="659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77" name="Forme libre : forme 110"/>
            <p:cNvSpPr/>
            <p:nvPr/>
          </p:nvSpPr>
          <p:spPr>
            <a:xfrm rot="8716293">
              <a:off x="138497" y="4181638"/>
              <a:ext cx="79114" cy="50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2114" y="2160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78" name="Forme libre : forme 111"/>
            <p:cNvSpPr/>
            <p:nvPr/>
          </p:nvSpPr>
          <p:spPr>
            <a:xfrm rot="8716293">
              <a:off x="117350" y="4059022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79" name="Forme libre : forme 112"/>
            <p:cNvSpPr/>
            <p:nvPr/>
          </p:nvSpPr>
          <p:spPr>
            <a:xfrm rot="7484127">
              <a:off x="108712" y="4354824"/>
              <a:ext cx="203849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80" name="Forme libre : forme 113"/>
            <p:cNvSpPr/>
            <p:nvPr/>
          </p:nvSpPr>
          <p:spPr>
            <a:xfrm rot="13089394">
              <a:off x="216769" y="4316904"/>
              <a:ext cx="272585" cy="329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81" name="Forme libre : forme 114"/>
            <p:cNvSpPr/>
            <p:nvPr/>
          </p:nvSpPr>
          <p:spPr>
            <a:xfrm rot="8716293">
              <a:off x="398387" y="4128917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82" name="Forme libre : forme 115"/>
            <p:cNvSpPr/>
            <p:nvPr/>
          </p:nvSpPr>
          <p:spPr>
            <a:xfrm rot="8716293">
              <a:off x="342857" y="4020742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83" name="Forme libre : forme 116"/>
            <p:cNvSpPr/>
            <p:nvPr/>
          </p:nvSpPr>
          <p:spPr>
            <a:xfrm rot="8716293">
              <a:off x="277063" y="3891721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84" name="Forme libre : forme 117"/>
            <p:cNvSpPr/>
            <p:nvPr/>
          </p:nvSpPr>
          <p:spPr>
            <a:xfrm rot="8716293">
              <a:off x="86773" y="4957817"/>
              <a:ext cx="221383" cy="253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024" y="21600"/>
                  </a:moveTo>
                  <a:lnTo>
                    <a:pt x="5024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10226" y="0"/>
                  </a:lnTo>
                  <a:lnTo>
                    <a:pt x="10225" y="6293"/>
                  </a:lnTo>
                  <a:lnTo>
                    <a:pt x="10359" y="6293"/>
                  </a:lnTo>
                  <a:cubicBezTo>
                    <a:pt x="11782" y="2603"/>
                    <a:pt x="12893" y="1165"/>
                    <a:pt x="15027" y="388"/>
                  </a:cubicBezTo>
                  <a:lnTo>
                    <a:pt x="17040" y="57"/>
                  </a:lnTo>
                  <a:lnTo>
                    <a:pt x="20887" y="2387"/>
                  </a:lnTo>
                  <a:lnTo>
                    <a:pt x="21600" y="2819"/>
                  </a:lnTo>
                  <a:lnTo>
                    <a:pt x="19079" y="5997"/>
                  </a:lnTo>
                  <a:lnTo>
                    <a:pt x="18456" y="4283"/>
                  </a:lnTo>
                  <a:cubicBezTo>
                    <a:pt x="17872" y="3661"/>
                    <a:pt x="17050" y="3302"/>
                    <a:pt x="16094" y="3302"/>
                  </a:cubicBezTo>
                  <a:cubicBezTo>
                    <a:pt x="13249" y="3302"/>
                    <a:pt x="10892" y="6604"/>
                    <a:pt x="10892" y="10761"/>
                  </a:cubicBezTo>
                  <a:lnTo>
                    <a:pt x="10892" y="16317"/>
                  </a:lnTo>
                  <a:lnTo>
                    <a:pt x="8205" y="19705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85" name="Forme libre : forme 118"/>
            <p:cNvSpPr/>
            <p:nvPr/>
          </p:nvSpPr>
          <p:spPr>
            <a:xfrm rot="8716293">
              <a:off x="252309" y="469326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86" name="Forme libre : forme 119"/>
            <p:cNvSpPr/>
            <p:nvPr/>
          </p:nvSpPr>
          <p:spPr>
            <a:xfrm rot="8716293">
              <a:off x="340517" y="4718720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87" name="Forme libre : forme 120"/>
            <p:cNvSpPr/>
            <p:nvPr/>
          </p:nvSpPr>
          <p:spPr>
            <a:xfrm rot="8716293">
              <a:off x="145297" y="4780620"/>
              <a:ext cx="49998" cy="54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40" y="19961"/>
                  </a:moveTo>
                  <a:cubicBezTo>
                    <a:pt x="1378" y="17784"/>
                    <a:pt x="0" y="14880"/>
                    <a:pt x="0" y="11796"/>
                  </a:cubicBezTo>
                  <a:lnTo>
                    <a:pt x="0" y="11614"/>
                  </a:lnTo>
                  <a:cubicBezTo>
                    <a:pt x="0" y="8529"/>
                    <a:pt x="1378" y="5626"/>
                    <a:pt x="3740" y="3448"/>
                  </a:cubicBezTo>
                  <a:cubicBezTo>
                    <a:pt x="6103" y="1270"/>
                    <a:pt x="9252" y="0"/>
                    <a:pt x="12599" y="0"/>
                  </a:cubicBezTo>
                  <a:cubicBezTo>
                    <a:pt x="15946" y="0"/>
                    <a:pt x="19096" y="1270"/>
                    <a:pt x="21458" y="3448"/>
                  </a:cubicBezTo>
                  <a:lnTo>
                    <a:pt x="21600" y="3760"/>
                  </a:lnTo>
                  <a:lnTo>
                    <a:pt x="8185" y="21600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88" name="Forme libre : forme 121"/>
            <p:cNvSpPr/>
            <p:nvPr/>
          </p:nvSpPr>
          <p:spPr>
            <a:xfrm rot="8716293">
              <a:off x="129494" y="4660744"/>
              <a:ext cx="113347" cy="71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825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2218" y="21600"/>
                  </a:lnTo>
                  <a:lnTo>
                    <a:pt x="13297" y="16825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89" name="Forme libre : forme 122"/>
            <p:cNvSpPr/>
            <p:nvPr/>
          </p:nvSpPr>
          <p:spPr>
            <a:xfrm rot="8716293">
              <a:off x="228048" y="4822996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90" name="Forme libre : forme 123"/>
            <p:cNvSpPr/>
            <p:nvPr/>
          </p:nvSpPr>
          <p:spPr>
            <a:xfrm rot="7484128">
              <a:off x="331880" y="5014522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12" y="21600"/>
                  </a:move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18050" y="0"/>
                  </a:lnTo>
                  <a:lnTo>
                    <a:pt x="21600" y="5329"/>
                  </a:lnTo>
                  <a:lnTo>
                    <a:pt x="21600" y="6101"/>
                  </a:lnTo>
                  <a:lnTo>
                    <a:pt x="14735" y="6101"/>
                  </a:ln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91" name="Forme libre : forme 124"/>
            <p:cNvSpPr/>
            <p:nvPr/>
          </p:nvSpPr>
          <p:spPr>
            <a:xfrm rot="13089394">
              <a:off x="473372" y="4987235"/>
              <a:ext cx="221828" cy="2050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352" y="5810"/>
                  </a:moveTo>
                  <a:lnTo>
                    <a:pt x="0" y="1936"/>
                  </a:lnTo>
                  <a:lnTo>
                    <a:pt x="2279" y="0"/>
                  </a:lnTo>
                  <a:lnTo>
                    <a:pt x="2311" y="4912"/>
                  </a:lnTo>
                  <a:close/>
                  <a:moveTo>
                    <a:pt x="21600" y="15895"/>
                  </a:moveTo>
                  <a:cubicBezTo>
                    <a:pt x="18752" y="18539"/>
                    <a:pt x="15461" y="20326"/>
                    <a:pt x="12325" y="21488"/>
                  </a:cubicBezTo>
                  <a:lnTo>
                    <a:pt x="11938" y="21600"/>
                  </a:lnTo>
                  <a:lnTo>
                    <a:pt x="9983" y="18379"/>
                  </a:lnTo>
                  <a:lnTo>
                    <a:pt x="10048" y="18394"/>
                  </a:lnTo>
                  <a:cubicBezTo>
                    <a:pt x="11714" y="18336"/>
                    <a:pt x="13326" y="17987"/>
                    <a:pt x="14884" y="17464"/>
                  </a:cubicBezTo>
                  <a:cubicBezTo>
                    <a:pt x="17140" y="16709"/>
                    <a:pt x="19343" y="15721"/>
                    <a:pt x="21492" y="14559"/>
                  </a:cubicBezTo>
                  <a:cubicBezTo>
                    <a:pt x="21546" y="14791"/>
                    <a:pt x="21600" y="15081"/>
                    <a:pt x="21600" y="1531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92" name="Forme libre : forme 125"/>
            <p:cNvSpPr/>
            <p:nvPr/>
          </p:nvSpPr>
          <p:spPr>
            <a:xfrm rot="8716293">
              <a:off x="566191" y="4681595"/>
              <a:ext cx="113656" cy="1171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0" h="21600" extrusionOk="0">
                  <a:moveTo>
                    <a:pt x="2464" y="18546"/>
                  </a:moveTo>
                  <a:lnTo>
                    <a:pt x="0" y="12596"/>
                  </a:lnTo>
                  <a:lnTo>
                    <a:pt x="10219" y="0"/>
                  </a:lnTo>
                  <a:lnTo>
                    <a:pt x="17440" y="3109"/>
                  </a:lnTo>
                  <a:cubicBezTo>
                    <a:pt x="21600" y="7180"/>
                    <a:pt x="21600" y="14136"/>
                    <a:pt x="17440" y="18377"/>
                  </a:cubicBezTo>
                  <a:cubicBezTo>
                    <a:pt x="15443" y="20412"/>
                    <a:pt x="12781" y="21600"/>
                    <a:pt x="9952" y="21600"/>
                  </a:cubicBezTo>
                  <a:cubicBezTo>
                    <a:pt x="7123" y="21600"/>
                    <a:pt x="4461" y="20582"/>
                    <a:pt x="2464" y="18546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93" name="Forme libre : forme 126"/>
            <p:cNvSpPr/>
            <p:nvPr/>
          </p:nvSpPr>
          <p:spPr>
            <a:xfrm rot="8716293">
              <a:off x="327113" y="4713020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94" name="Forme libre : forme 127"/>
            <p:cNvSpPr/>
            <p:nvPr/>
          </p:nvSpPr>
          <p:spPr>
            <a:xfrm rot="8716293">
              <a:off x="500230" y="4551421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3A1B0B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</p:grpSp>
      <p:sp>
        <p:nvSpPr>
          <p:cNvPr id="3596" name="Rectangle 136"/>
          <p:cNvSpPr/>
          <p:nvPr/>
        </p:nvSpPr>
        <p:spPr>
          <a:xfrm>
            <a:off x="1675026" y="884097"/>
            <a:ext cx="360001" cy="45720"/>
          </a:xfrm>
          <a:prstGeom prst="rect">
            <a:avLst/>
          </a:prstGeom>
          <a:solidFill>
            <a:srgbClr val="3A1B0B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3597" name="Numéro de diapositive"/>
          <p:cNvSpPr txBox="1">
            <a:spLocks noGrp="1"/>
          </p:cNvSpPr>
          <p:nvPr>
            <p:ph type="sldNum" sz="quarter" idx="2"/>
          </p:nvPr>
        </p:nvSpPr>
        <p:spPr>
          <a:xfrm>
            <a:off x="459679" y="5016499"/>
            <a:ext cx="444627" cy="127001"/>
          </a:xfrm>
          <a:prstGeom prst="rect">
            <a:avLst/>
          </a:prstGeom>
          <a:solidFill>
            <a:srgbClr val="3A1B0B"/>
          </a:solidFill>
        </p:spPr>
        <p:txBody>
          <a:bodyPr wrap="square" lIns="0" tIns="0" rIns="0" bIns="0" anchor="b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86CB4B4D-7CA3-9044-876B-883B54F8677D}" type="slidenum">
              <a:t>‹N°›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Vide">
    <p:bg>
      <p:bgPr>
        <a:solidFill>
          <a:srgbClr val="009DE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4" name="Groupe 4"/>
          <p:cNvGrpSpPr/>
          <p:nvPr/>
        </p:nvGrpSpPr>
        <p:grpSpPr>
          <a:xfrm>
            <a:off x="-159822" y="-80990"/>
            <a:ext cx="1153647" cy="5252024"/>
            <a:chOff x="0" y="0"/>
            <a:chExt cx="1153646" cy="5252022"/>
          </a:xfrm>
        </p:grpSpPr>
        <p:sp>
          <p:nvSpPr>
            <p:cNvPr id="3604" name="Forme libre : forme 5"/>
            <p:cNvSpPr/>
            <p:nvPr/>
          </p:nvSpPr>
          <p:spPr>
            <a:xfrm rot="8716293">
              <a:off x="777607" y="1861339"/>
              <a:ext cx="152727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599" y="21600"/>
                  </a:moveTo>
                  <a:lnTo>
                    <a:pt x="0" y="13478"/>
                  </a:lnTo>
                  <a:lnTo>
                    <a:pt x="14297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436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05" name="Forme libre : forme 6"/>
            <p:cNvSpPr/>
            <p:nvPr/>
          </p:nvSpPr>
          <p:spPr>
            <a:xfrm rot="8716293">
              <a:off x="694262" y="1735342"/>
              <a:ext cx="262865" cy="103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3" extrusionOk="0">
                  <a:moveTo>
                    <a:pt x="0" y="15656"/>
                  </a:moveTo>
                  <a:lnTo>
                    <a:pt x="5121" y="0"/>
                  </a:lnTo>
                  <a:lnTo>
                    <a:pt x="5404" y="2955"/>
                  </a:lnTo>
                  <a:cubicBezTo>
                    <a:pt x="6178" y="8334"/>
                    <a:pt x="8160" y="11024"/>
                    <a:pt x="11206" y="11024"/>
                  </a:cubicBezTo>
                  <a:cubicBezTo>
                    <a:pt x="12704" y="10902"/>
                    <a:pt x="14155" y="10168"/>
                    <a:pt x="15557" y="9068"/>
                  </a:cubicBezTo>
                  <a:cubicBezTo>
                    <a:pt x="17587" y="7479"/>
                    <a:pt x="19570" y="5400"/>
                    <a:pt x="21503" y="2955"/>
                  </a:cubicBezTo>
                  <a:cubicBezTo>
                    <a:pt x="21552" y="3444"/>
                    <a:pt x="21600" y="4055"/>
                    <a:pt x="21600" y="4544"/>
                  </a:cubicBezTo>
                  <a:lnTo>
                    <a:pt x="21600" y="5767"/>
                  </a:lnTo>
                  <a:cubicBezTo>
                    <a:pt x="16475" y="16893"/>
                    <a:pt x="9755" y="20805"/>
                    <a:pt x="5743" y="21417"/>
                  </a:cubicBezTo>
                  <a:cubicBezTo>
                    <a:pt x="4631" y="21600"/>
                    <a:pt x="3531" y="21080"/>
                    <a:pt x="2516" y="2001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06" name="Forme libre : forme 7"/>
            <p:cNvSpPr/>
            <p:nvPr/>
          </p:nvSpPr>
          <p:spPr>
            <a:xfrm rot="8716293">
              <a:off x="792540" y="1313421"/>
              <a:ext cx="12155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50" y="21600"/>
                  </a:moveTo>
                  <a:lnTo>
                    <a:pt x="10750" y="6480"/>
                  </a:lnTo>
                  <a:cubicBezTo>
                    <a:pt x="10750" y="6353"/>
                    <a:pt x="10750" y="6226"/>
                    <a:pt x="10750" y="6099"/>
                  </a:cubicBezTo>
                  <a:cubicBezTo>
                    <a:pt x="10508" y="5167"/>
                    <a:pt x="8888" y="4532"/>
                    <a:pt x="7107" y="4659"/>
                  </a:cubicBezTo>
                  <a:lnTo>
                    <a:pt x="0" y="4659"/>
                  </a:lnTo>
                  <a:lnTo>
                    <a:pt x="7367" y="0"/>
                  </a:lnTo>
                  <a:lnTo>
                    <a:pt x="11479" y="0"/>
                  </a:lnTo>
                  <a:cubicBezTo>
                    <a:pt x="18037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07" name="Forme libre : forme 8"/>
            <p:cNvSpPr/>
            <p:nvPr/>
          </p:nvSpPr>
          <p:spPr>
            <a:xfrm rot="8716293">
              <a:off x="923275" y="1555772"/>
              <a:ext cx="14144" cy="143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8087" y="0"/>
                  </a:lnTo>
                  <a:lnTo>
                    <a:pt x="21600" y="11409"/>
                  </a:lnTo>
                  <a:lnTo>
                    <a:pt x="21600" y="2034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08" name="Forme libre : forme 9"/>
            <p:cNvSpPr/>
            <p:nvPr/>
          </p:nvSpPr>
          <p:spPr>
            <a:xfrm rot="8716293">
              <a:off x="832699" y="1252566"/>
              <a:ext cx="183965" cy="137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6264" y="11477"/>
                  </a:lnTo>
                  <a:lnTo>
                    <a:pt x="11863" y="4434"/>
                  </a:lnTo>
                  <a:cubicBezTo>
                    <a:pt x="13468" y="1931"/>
                    <a:pt x="15768" y="358"/>
                    <a:pt x="18283" y="0"/>
                  </a:cubicBezTo>
                  <a:cubicBezTo>
                    <a:pt x="20851" y="0"/>
                    <a:pt x="21600" y="3004"/>
                    <a:pt x="21600" y="5292"/>
                  </a:cubicBezTo>
                  <a:cubicBezTo>
                    <a:pt x="21439" y="7796"/>
                    <a:pt x="20209" y="9870"/>
                    <a:pt x="18497" y="10871"/>
                  </a:cubicBezTo>
                  <a:lnTo>
                    <a:pt x="18550" y="1087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09" name="Forme libre : forme 10"/>
            <p:cNvSpPr/>
            <p:nvPr/>
          </p:nvSpPr>
          <p:spPr>
            <a:xfrm rot="8716293">
              <a:off x="675045" y="1393520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10" name="Forme libre : forme 11"/>
            <p:cNvSpPr/>
            <p:nvPr/>
          </p:nvSpPr>
          <p:spPr>
            <a:xfrm rot="8716293">
              <a:off x="549886" y="1187077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11" name="Forme libre : forme 12"/>
            <p:cNvSpPr/>
            <p:nvPr/>
          </p:nvSpPr>
          <p:spPr>
            <a:xfrm rot="8716293">
              <a:off x="539146" y="1045678"/>
              <a:ext cx="290645" cy="3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12" name="Forme libre : forme 13"/>
            <p:cNvSpPr/>
            <p:nvPr/>
          </p:nvSpPr>
          <p:spPr>
            <a:xfrm rot="8716293">
              <a:off x="766443" y="1437280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13" name="Forme libre : forme 14"/>
            <p:cNvSpPr/>
            <p:nvPr/>
          </p:nvSpPr>
          <p:spPr>
            <a:xfrm rot="8716293">
              <a:off x="843247" y="950556"/>
              <a:ext cx="156001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935" y="21600"/>
                  </a:moveTo>
                  <a:lnTo>
                    <a:pt x="0" y="12806"/>
                  </a:lnTo>
                  <a:lnTo>
                    <a:pt x="706" y="11247"/>
                  </a:lnTo>
                  <a:lnTo>
                    <a:pt x="12386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629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14" name="Forme libre : forme 15"/>
            <p:cNvSpPr/>
            <p:nvPr/>
          </p:nvSpPr>
          <p:spPr>
            <a:xfrm rot="8716293">
              <a:off x="811488" y="1033968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15" name="Forme libre : forme 16"/>
            <p:cNvSpPr/>
            <p:nvPr/>
          </p:nvSpPr>
          <p:spPr>
            <a:xfrm rot="8716293">
              <a:off x="571765" y="645493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16" name="Forme libre : forme 17"/>
            <p:cNvSpPr/>
            <p:nvPr/>
          </p:nvSpPr>
          <p:spPr>
            <a:xfrm rot="8716293">
              <a:off x="659973" y="67094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17" name="Forme libre : forme 18"/>
            <p:cNvSpPr/>
            <p:nvPr/>
          </p:nvSpPr>
          <p:spPr>
            <a:xfrm rot="8716293">
              <a:off x="613012" y="588118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18" name="Forme libre : forme 19"/>
            <p:cNvSpPr/>
            <p:nvPr/>
          </p:nvSpPr>
          <p:spPr>
            <a:xfrm rot="8716293">
              <a:off x="456106" y="731462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19" name="Forme libre : forme 20"/>
            <p:cNvSpPr/>
            <p:nvPr/>
          </p:nvSpPr>
          <p:spPr>
            <a:xfrm rot="8716293">
              <a:off x="330947" y="525019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20" name="Forme libre : forme 21"/>
            <p:cNvSpPr/>
            <p:nvPr/>
          </p:nvSpPr>
          <p:spPr>
            <a:xfrm rot="8716293">
              <a:off x="320207" y="383620"/>
              <a:ext cx="290645" cy="3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21" name="Forme libre : forme 22"/>
            <p:cNvSpPr/>
            <p:nvPr/>
          </p:nvSpPr>
          <p:spPr>
            <a:xfrm rot="8716293">
              <a:off x="547504" y="775222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22" name="Forme libre : forme 23"/>
            <p:cNvSpPr/>
            <p:nvPr/>
          </p:nvSpPr>
          <p:spPr>
            <a:xfrm rot="8716293">
              <a:off x="861836" y="398448"/>
              <a:ext cx="131261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552" y="21600"/>
                  </a:moveTo>
                  <a:lnTo>
                    <a:pt x="11552" y="6480"/>
                  </a:lnTo>
                  <a:cubicBezTo>
                    <a:pt x="11552" y="6353"/>
                    <a:pt x="11552" y="6226"/>
                    <a:pt x="11552" y="6099"/>
                  </a:cubicBezTo>
                  <a:cubicBezTo>
                    <a:pt x="11327" y="5167"/>
                    <a:pt x="9828" y="4532"/>
                    <a:pt x="8178" y="4659"/>
                  </a:cubicBezTo>
                  <a:lnTo>
                    <a:pt x="0" y="4659"/>
                  </a:lnTo>
                  <a:lnTo>
                    <a:pt x="6822" y="0"/>
                  </a:lnTo>
                  <a:lnTo>
                    <a:pt x="12227" y="0"/>
                  </a:lnTo>
                  <a:cubicBezTo>
                    <a:pt x="18301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23" name="Forme libre : forme 24"/>
            <p:cNvSpPr/>
            <p:nvPr/>
          </p:nvSpPr>
          <p:spPr>
            <a:xfrm rot="8716293">
              <a:off x="994799" y="639346"/>
              <a:ext cx="24342" cy="2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7245" y="0"/>
                  </a:lnTo>
                  <a:lnTo>
                    <a:pt x="21600" y="14837"/>
                  </a:lnTo>
                  <a:lnTo>
                    <a:pt x="21600" y="2028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24" name="Forme libre : forme 25"/>
            <p:cNvSpPr/>
            <p:nvPr/>
          </p:nvSpPr>
          <p:spPr>
            <a:xfrm rot="8716293">
              <a:off x="745205" y="481310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25" name="Forme libre : forme 26"/>
            <p:cNvSpPr/>
            <p:nvPr/>
          </p:nvSpPr>
          <p:spPr>
            <a:xfrm rot="8716293">
              <a:off x="620047" y="274867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26" name="Forme libre : forme 27"/>
            <p:cNvSpPr/>
            <p:nvPr/>
          </p:nvSpPr>
          <p:spPr>
            <a:xfrm rot="8716293">
              <a:off x="836603" y="525070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27" name="Forme libre : forme 28"/>
            <p:cNvSpPr/>
            <p:nvPr/>
          </p:nvSpPr>
          <p:spPr>
            <a:xfrm rot="8716293">
              <a:off x="592549" y="371910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28" name="Forme libre : forme 29"/>
            <p:cNvSpPr/>
            <p:nvPr/>
          </p:nvSpPr>
          <p:spPr>
            <a:xfrm rot="7484128">
              <a:off x="971495" y="739863"/>
              <a:ext cx="31079" cy="461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69" y="21600"/>
                  </a:moveTo>
                  <a:lnTo>
                    <a:pt x="0" y="8356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29" name="Forme libre : forme 30"/>
            <p:cNvSpPr/>
            <p:nvPr/>
          </p:nvSpPr>
          <p:spPr>
            <a:xfrm rot="8716293">
              <a:off x="935668" y="415094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30" name="Forme libre : forme 31"/>
            <p:cNvSpPr/>
            <p:nvPr/>
          </p:nvSpPr>
          <p:spPr>
            <a:xfrm rot="8716293">
              <a:off x="362169" y="23884"/>
              <a:ext cx="142168" cy="186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2323" y="16698"/>
                  </a:lnTo>
                  <a:lnTo>
                    <a:pt x="12323" y="8075"/>
                  </a:lnTo>
                  <a:cubicBezTo>
                    <a:pt x="12323" y="7916"/>
                    <a:pt x="12323" y="7758"/>
                    <a:pt x="12323" y="7600"/>
                  </a:cubicBezTo>
                  <a:cubicBezTo>
                    <a:pt x="12115" y="6439"/>
                    <a:pt x="10731" y="5647"/>
                    <a:pt x="9208" y="5805"/>
                  </a:cubicBezTo>
                  <a:lnTo>
                    <a:pt x="0" y="5805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847"/>
                    <a:pt x="21600" y="580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31" name="Forme libre : forme 32"/>
            <p:cNvSpPr/>
            <p:nvPr/>
          </p:nvSpPr>
          <p:spPr>
            <a:xfrm rot="8716293">
              <a:off x="458587" y="75594"/>
              <a:ext cx="260640" cy="180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8" extrusionOk="0">
                  <a:moveTo>
                    <a:pt x="9252" y="21498"/>
                  </a:moveTo>
                  <a:lnTo>
                    <a:pt x="4267" y="16520"/>
                  </a:lnTo>
                  <a:lnTo>
                    <a:pt x="4267" y="5447"/>
                  </a:lnTo>
                  <a:lnTo>
                    <a:pt x="0" y="5447"/>
                  </a:lnTo>
                  <a:lnTo>
                    <a:pt x="0" y="170"/>
                  </a:lnTo>
                  <a:lnTo>
                    <a:pt x="8685" y="170"/>
                  </a:lnTo>
                  <a:lnTo>
                    <a:pt x="8685" y="8984"/>
                  </a:lnTo>
                  <a:lnTo>
                    <a:pt x="8799" y="8984"/>
                  </a:lnTo>
                  <a:cubicBezTo>
                    <a:pt x="10007" y="3815"/>
                    <a:pt x="10951" y="1802"/>
                    <a:pt x="12764" y="714"/>
                  </a:cubicBezTo>
                  <a:cubicBezTo>
                    <a:pt x="13594" y="224"/>
                    <a:pt x="14463" y="-48"/>
                    <a:pt x="15369" y="7"/>
                  </a:cubicBezTo>
                  <a:cubicBezTo>
                    <a:pt x="19259" y="-102"/>
                    <a:pt x="21600" y="3815"/>
                    <a:pt x="21600" y="10561"/>
                  </a:cubicBezTo>
                  <a:lnTo>
                    <a:pt x="21600" y="11269"/>
                  </a:lnTo>
                  <a:lnTo>
                    <a:pt x="16464" y="11704"/>
                  </a:lnTo>
                  <a:lnTo>
                    <a:pt x="16464" y="9745"/>
                  </a:lnTo>
                  <a:cubicBezTo>
                    <a:pt x="16464" y="6808"/>
                    <a:pt x="15294" y="4794"/>
                    <a:pt x="13670" y="4794"/>
                  </a:cubicBezTo>
                  <a:cubicBezTo>
                    <a:pt x="11253" y="4794"/>
                    <a:pt x="9252" y="9419"/>
                    <a:pt x="9252" y="1524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32" name="Forme libre : forme 33"/>
            <p:cNvSpPr/>
            <p:nvPr/>
          </p:nvSpPr>
          <p:spPr>
            <a:xfrm rot="8716293">
              <a:off x="436724" y="68166"/>
              <a:ext cx="36273" cy="27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92"/>
                  </a:lnTo>
                  <a:lnTo>
                    <a:pt x="5683" y="0"/>
                  </a:lnTo>
                  <a:cubicBezTo>
                    <a:pt x="12195" y="0"/>
                    <a:pt x="16401" y="3693"/>
                    <a:pt x="18979" y="87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33" name="Forme libre : forme 34"/>
            <p:cNvSpPr/>
            <p:nvPr/>
          </p:nvSpPr>
          <p:spPr>
            <a:xfrm rot="8716293">
              <a:off x="234461" y="71324"/>
              <a:ext cx="58069" cy="54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0" h="21600" extrusionOk="0">
                  <a:moveTo>
                    <a:pt x="13274" y="21600"/>
                  </a:moveTo>
                  <a:lnTo>
                    <a:pt x="0" y="11367"/>
                  </a:lnTo>
                  <a:lnTo>
                    <a:pt x="3019" y="3414"/>
                  </a:lnTo>
                  <a:cubicBezTo>
                    <a:pt x="4958" y="1258"/>
                    <a:pt x="7543" y="0"/>
                    <a:pt x="10290" y="0"/>
                  </a:cubicBezTo>
                  <a:cubicBezTo>
                    <a:pt x="13037" y="0"/>
                    <a:pt x="15622" y="1258"/>
                    <a:pt x="17561" y="3414"/>
                  </a:cubicBezTo>
                  <a:cubicBezTo>
                    <a:pt x="21600" y="7727"/>
                    <a:pt x="21600" y="15095"/>
                    <a:pt x="17561" y="19587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34" name="Forme libre : forme 35"/>
            <p:cNvSpPr/>
            <p:nvPr/>
          </p:nvSpPr>
          <p:spPr>
            <a:xfrm rot="8716293">
              <a:off x="173623" y="70583"/>
              <a:ext cx="30028" cy="20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35" name="Forme libre : forme 36"/>
            <p:cNvSpPr/>
            <p:nvPr/>
          </p:nvSpPr>
          <p:spPr>
            <a:xfrm rot="8716293">
              <a:off x="324834" y="111807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36" name="Forme libre : forme 37"/>
            <p:cNvSpPr/>
            <p:nvPr/>
          </p:nvSpPr>
          <p:spPr>
            <a:xfrm rot="7484127">
              <a:off x="717764" y="53182"/>
              <a:ext cx="203849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37" name="Forme libre : forme 38"/>
            <p:cNvSpPr/>
            <p:nvPr/>
          </p:nvSpPr>
          <p:spPr>
            <a:xfrm rot="13089394">
              <a:off x="926948" y="78202"/>
              <a:ext cx="149689" cy="301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061"/>
                  </a:moveTo>
                  <a:lnTo>
                    <a:pt x="17661" y="21600"/>
                  </a:lnTo>
                  <a:lnTo>
                    <a:pt x="0" y="8227"/>
                  </a:lnTo>
                  <a:lnTo>
                    <a:pt x="0" y="2732"/>
                  </a:lnTo>
                  <a:lnTo>
                    <a:pt x="10590" y="0"/>
                  </a:lnTo>
                  <a:lnTo>
                    <a:pt x="10749" y="11045"/>
                  </a:lnTo>
                  <a:cubicBezTo>
                    <a:pt x="10510" y="13262"/>
                    <a:pt x="11227" y="15519"/>
                    <a:pt x="12660" y="17617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38" name="Forme libre : forme 39"/>
            <p:cNvSpPr/>
            <p:nvPr/>
          </p:nvSpPr>
          <p:spPr>
            <a:xfrm rot="8716293">
              <a:off x="371132" y="312627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39" name="Forme libre : forme 40"/>
            <p:cNvSpPr/>
            <p:nvPr/>
          </p:nvSpPr>
          <p:spPr>
            <a:xfrm rot="8716293">
              <a:off x="459340" y="3151730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40" name="Forme libre : forme 41"/>
            <p:cNvSpPr/>
            <p:nvPr/>
          </p:nvSpPr>
          <p:spPr>
            <a:xfrm rot="8716293">
              <a:off x="412379" y="3068902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41" name="Forme libre : forme 42"/>
            <p:cNvSpPr/>
            <p:nvPr/>
          </p:nvSpPr>
          <p:spPr>
            <a:xfrm rot="8716293">
              <a:off x="255473" y="3212246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42" name="Forme libre : forme 43"/>
            <p:cNvSpPr/>
            <p:nvPr/>
          </p:nvSpPr>
          <p:spPr>
            <a:xfrm rot="8716293">
              <a:off x="130314" y="3005803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43" name="Forme libre : forme 44"/>
            <p:cNvSpPr/>
            <p:nvPr/>
          </p:nvSpPr>
          <p:spPr>
            <a:xfrm rot="8716293">
              <a:off x="211720" y="2835591"/>
              <a:ext cx="189489" cy="3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3" extrusionOk="0">
                  <a:moveTo>
                    <a:pt x="2884" y="19689"/>
                  </a:moveTo>
                  <a:cubicBezTo>
                    <a:pt x="604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8920" y="0"/>
                  </a:lnTo>
                  <a:lnTo>
                    <a:pt x="9054" y="10061"/>
                  </a:lnTo>
                  <a:cubicBezTo>
                    <a:pt x="8853" y="12080"/>
                    <a:pt x="9456" y="14136"/>
                    <a:pt x="10664" y="16047"/>
                  </a:cubicBezTo>
                  <a:cubicBezTo>
                    <a:pt x="11737" y="17633"/>
                    <a:pt x="14486" y="18427"/>
                    <a:pt x="18711" y="18427"/>
                  </a:cubicBezTo>
                  <a:lnTo>
                    <a:pt x="21600" y="18151"/>
                  </a:lnTo>
                  <a:lnTo>
                    <a:pt x="18309" y="20703"/>
                  </a:lnTo>
                  <a:lnTo>
                    <a:pt x="11133" y="21492"/>
                  </a:lnTo>
                  <a:cubicBezTo>
                    <a:pt x="8048" y="21600"/>
                    <a:pt x="5030" y="20879"/>
                    <a:pt x="2884" y="1968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44" name="Forme libre : forme 45"/>
            <p:cNvSpPr/>
            <p:nvPr/>
          </p:nvSpPr>
          <p:spPr>
            <a:xfrm rot="8716293">
              <a:off x="346871" y="3256006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45" name="Forme libre : forme 46"/>
            <p:cNvSpPr/>
            <p:nvPr/>
          </p:nvSpPr>
          <p:spPr>
            <a:xfrm rot="8716293">
              <a:off x="662420" y="2883125"/>
              <a:ext cx="11758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384" y="21600"/>
                  </a:moveTo>
                  <a:lnTo>
                    <a:pt x="10384" y="6480"/>
                  </a:lnTo>
                  <a:cubicBezTo>
                    <a:pt x="10384" y="6353"/>
                    <a:pt x="10384" y="6226"/>
                    <a:pt x="10384" y="6099"/>
                  </a:cubicBezTo>
                  <a:cubicBezTo>
                    <a:pt x="10133" y="5167"/>
                    <a:pt x="8459" y="4532"/>
                    <a:pt x="6618" y="4659"/>
                  </a:cubicBezTo>
                  <a:lnTo>
                    <a:pt x="0" y="4659"/>
                  </a:lnTo>
                  <a:lnTo>
                    <a:pt x="7616" y="0"/>
                  </a:lnTo>
                  <a:lnTo>
                    <a:pt x="11137" y="0"/>
                  </a:lnTo>
                  <a:cubicBezTo>
                    <a:pt x="17917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46" name="Forme libre : forme 47"/>
            <p:cNvSpPr/>
            <p:nvPr/>
          </p:nvSpPr>
          <p:spPr>
            <a:xfrm rot="8716293">
              <a:off x="544572" y="2962094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47" name="Forme libre : forme 48"/>
            <p:cNvSpPr/>
            <p:nvPr/>
          </p:nvSpPr>
          <p:spPr>
            <a:xfrm rot="8716293">
              <a:off x="419414" y="2755651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48" name="Forme libre : forme 49"/>
            <p:cNvSpPr/>
            <p:nvPr/>
          </p:nvSpPr>
          <p:spPr>
            <a:xfrm rot="8716293">
              <a:off x="635970" y="3005854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49" name="Forme libre : forme 50"/>
            <p:cNvSpPr/>
            <p:nvPr/>
          </p:nvSpPr>
          <p:spPr>
            <a:xfrm rot="8716293">
              <a:off x="391916" y="2852694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50" name="Forme libre : forme 51"/>
            <p:cNvSpPr/>
            <p:nvPr/>
          </p:nvSpPr>
          <p:spPr>
            <a:xfrm rot="7484128">
              <a:off x="769801" y="3223814"/>
              <a:ext cx="20882" cy="31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70" y="21600"/>
                  </a:moveTo>
                  <a:lnTo>
                    <a:pt x="0" y="8355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51" name="Forme libre : forme 52"/>
            <p:cNvSpPr/>
            <p:nvPr/>
          </p:nvSpPr>
          <p:spPr>
            <a:xfrm rot="8716293">
              <a:off x="735035" y="2895878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52" name="Forme libre : forme 53"/>
            <p:cNvSpPr/>
            <p:nvPr/>
          </p:nvSpPr>
          <p:spPr>
            <a:xfrm rot="8716293">
              <a:off x="597816" y="3797224"/>
              <a:ext cx="102680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755" y="21600"/>
                  </a:moveTo>
                  <a:lnTo>
                    <a:pt x="8755" y="6480"/>
                  </a:lnTo>
                  <a:cubicBezTo>
                    <a:pt x="8755" y="6353"/>
                    <a:pt x="8755" y="6226"/>
                    <a:pt x="8755" y="6099"/>
                  </a:cubicBezTo>
                  <a:cubicBezTo>
                    <a:pt x="8468" y="5167"/>
                    <a:pt x="6551" y="4532"/>
                    <a:pt x="4442" y="4659"/>
                  </a:cubicBezTo>
                  <a:lnTo>
                    <a:pt x="0" y="4659"/>
                  </a:lnTo>
                  <a:lnTo>
                    <a:pt x="8721" y="0"/>
                  </a:lnTo>
                  <a:lnTo>
                    <a:pt x="9618" y="0"/>
                  </a:lnTo>
                  <a:cubicBezTo>
                    <a:pt x="17382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53" name="Forme libre : forme 54"/>
            <p:cNvSpPr/>
            <p:nvPr/>
          </p:nvSpPr>
          <p:spPr>
            <a:xfrm rot="8716293">
              <a:off x="642536" y="3750954"/>
              <a:ext cx="154564" cy="124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3342" y="1637"/>
                  </a:lnTo>
                  <a:lnTo>
                    <a:pt x="13425" y="1556"/>
                  </a:lnTo>
                  <a:cubicBezTo>
                    <a:pt x="14723" y="729"/>
                    <a:pt x="16156" y="197"/>
                    <a:pt x="17652" y="0"/>
                  </a:cubicBezTo>
                  <a:cubicBezTo>
                    <a:pt x="20709" y="0"/>
                    <a:pt x="21600" y="3310"/>
                    <a:pt x="21600" y="5831"/>
                  </a:cubicBezTo>
                  <a:cubicBezTo>
                    <a:pt x="21409" y="8590"/>
                    <a:pt x="19944" y="10875"/>
                    <a:pt x="17907" y="11978"/>
                  </a:cubicBezTo>
                  <a:lnTo>
                    <a:pt x="17970" y="1197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54" name="Forme libre : forme 55"/>
            <p:cNvSpPr/>
            <p:nvPr/>
          </p:nvSpPr>
          <p:spPr>
            <a:xfrm rot="8716293">
              <a:off x="478640" y="3871945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55" name="Forme libre : forme 56"/>
            <p:cNvSpPr/>
            <p:nvPr/>
          </p:nvSpPr>
          <p:spPr>
            <a:xfrm rot="8716293">
              <a:off x="353480" y="366550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56" name="Forme libre : forme 57"/>
            <p:cNvSpPr/>
            <p:nvPr/>
          </p:nvSpPr>
          <p:spPr>
            <a:xfrm rot="8716293">
              <a:off x="342741" y="3524103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57" name="Forme libre : forme 58"/>
            <p:cNvSpPr/>
            <p:nvPr/>
          </p:nvSpPr>
          <p:spPr>
            <a:xfrm rot="8716293">
              <a:off x="570039" y="3915705"/>
              <a:ext cx="103436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1580"/>
                  </a:lnTo>
                  <a:lnTo>
                    <a:pt x="2419" y="19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58" name="Forme libre : forme 59"/>
            <p:cNvSpPr/>
            <p:nvPr/>
          </p:nvSpPr>
          <p:spPr>
            <a:xfrm rot="8716293">
              <a:off x="647273" y="3430359"/>
              <a:ext cx="151163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34" y="21600"/>
                  </a:moveTo>
                  <a:lnTo>
                    <a:pt x="0" y="13799"/>
                  </a:lnTo>
                  <a:lnTo>
                    <a:pt x="14789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342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59" name="Forme libre : forme 60"/>
            <p:cNvSpPr/>
            <p:nvPr/>
          </p:nvSpPr>
          <p:spPr>
            <a:xfrm rot="8716293">
              <a:off x="615083" y="3512393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60" name="Forme libre : forme 61"/>
            <p:cNvSpPr/>
            <p:nvPr/>
          </p:nvSpPr>
          <p:spPr>
            <a:xfrm rot="8716293">
              <a:off x="577157" y="4339909"/>
              <a:ext cx="14763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048" y="21600"/>
                  </a:moveTo>
                  <a:lnTo>
                    <a:pt x="0" y="14522"/>
                  </a:lnTo>
                  <a:lnTo>
                    <a:pt x="15936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121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61" name="Forme libre : forme 62"/>
            <p:cNvSpPr/>
            <p:nvPr/>
          </p:nvSpPr>
          <p:spPr>
            <a:xfrm rot="8716293">
              <a:off x="490655" y="4215889"/>
              <a:ext cx="254614" cy="911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3" extrusionOk="0">
                  <a:moveTo>
                    <a:pt x="0" y="16203"/>
                  </a:moveTo>
                  <a:lnTo>
                    <a:pt x="4835" y="0"/>
                  </a:lnTo>
                  <a:lnTo>
                    <a:pt x="4879" y="504"/>
                  </a:lnTo>
                  <a:cubicBezTo>
                    <a:pt x="5678" y="6591"/>
                    <a:pt x="7724" y="9634"/>
                    <a:pt x="10869" y="9634"/>
                  </a:cubicBezTo>
                  <a:cubicBezTo>
                    <a:pt x="12416" y="9496"/>
                    <a:pt x="13914" y="8666"/>
                    <a:pt x="15361" y="7421"/>
                  </a:cubicBezTo>
                  <a:cubicBezTo>
                    <a:pt x="17457" y="5622"/>
                    <a:pt x="19504" y="3271"/>
                    <a:pt x="21500" y="504"/>
                  </a:cubicBezTo>
                  <a:cubicBezTo>
                    <a:pt x="21550" y="1057"/>
                    <a:pt x="21600" y="1749"/>
                    <a:pt x="21600" y="2302"/>
                  </a:cubicBezTo>
                  <a:lnTo>
                    <a:pt x="21600" y="3685"/>
                  </a:lnTo>
                  <a:cubicBezTo>
                    <a:pt x="16309" y="16274"/>
                    <a:pt x="9372" y="20701"/>
                    <a:pt x="5229" y="21392"/>
                  </a:cubicBezTo>
                  <a:cubicBezTo>
                    <a:pt x="4081" y="21600"/>
                    <a:pt x="2945" y="21012"/>
                    <a:pt x="1897" y="19802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62" name="Forme libre : forme 63"/>
            <p:cNvSpPr/>
            <p:nvPr/>
          </p:nvSpPr>
          <p:spPr>
            <a:xfrm rot="8716293">
              <a:off x="156393" y="2486979"/>
              <a:ext cx="142168" cy="208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21600"/>
                  </a:moveTo>
                  <a:lnTo>
                    <a:pt x="12323" y="7219"/>
                  </a:lnTo>
                  <a:cubicBezTo>
                    <a:pt x="12323" y="7078"/>
                    <a:pt x="12323" y="6936"/>
                    <a:pt x="12323" y="6795"/>
                  </a:cubicBezTo>
                  <a:cubicBezTo>
                    <a:pt x="12116" y="5757"/>
                    <a:pt x="10731" y="5049"/>
                    <a:pt x="9208" y="5190"/>
                  </a:cubicBezTo>
                  <a:lnTo>
                    <a:pt x="0" y="5190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651"/>
                    <a:pt x="21600" y="5190"/>
                  </a:cubicBezTo>
                  <a:lnTo>
                    <a:pt x="21600" y="1247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63" name="Forme libre : forme 64"/>
            <p:cNvSpPr/>
            <p:nvPr/>
          </p:nvSpPr>
          <p:spPr>
            <a:xfrm rot="8716293">
              <a:off x="237822" y="249075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64" name="Forme libre : forme 65"/>
            <p:cNvSpPr/>
            <p:nvPr/>
          </p:nvSpPr>
          <p:spPr>
            <a:xfrm rot="8716293">
              <a:off x="190861" y="2407928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65" name="Forme libre : forme 66"/>
            <p:cNvSpPr/>
            <p:nvPr/>
          </p:nvSpPr>
          <p:spPr>
            <a:xfrm rot="8716293">
              <a:off x="139564" y="2298076"/>
              <a:ext cx="78732" cy="180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4854"/>
                  </a:lnTo>
                  <a:lnTo>
                    <a:pt x="21468" y="0"/>
                  </a:lnTo>
                  <a:lnTo>
                    <a:pt x="21600" y="802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66" name="Forme libre : forme 67"/>
            <p:cNvSpPr/>
            <p:nvPr/>
          </p:nvSpPr>
          <p:spPr>
            <a:xfrm rot="8716293">
              <a:off x="144480" y="2656198"/>
              <a:ext cx="103436" cy="152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040" y="21600"/>
                  </a:moveTo>
                  <a:lnTo>
                    <a:pt x="9040" y="2331"/>
                  </a:lnTo>
                  <a:lnTo>
                    <a:pt x="0" y="2331"/>
                  </a:lnTo>
                  <a:lnTo>
                    <a:pt x="0" y="324"/>
                  </a:lnTo>
                  <a:cubicBezTo>
                    <a:pt x="6851" y="518"/>
                    <a:pt x="13988" y="129"/>
                    <a:pt x="21600" y="0"/>
                  </a:cubicBezTo>
                  <a:lnTo>
                    <a:pt x="21600" y="927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67" name="Forme libre : forme 68"/>
            <p:cNvSpPr/>
            <p:nvPr/>
          </p:nvSpPr>
          <p:spPr>
            <a:xfrm rot="8716293">
              <a:off x="438713" y="2215151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68" name="Forme libre : forme 69"/>
            <p:cNvSpPr/>
            <p:nvPr/>
          </p:nvSpPr>
          <p:spPr>
            <a:xfrm rot="8716293">
              <a:off x="526921" y="2240604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69" name="Forme libre : forme 70"/>
            <p:cNvSpPr/>
            <p:nvPr/>
          </p:nvSpPr>
          <p:spPr>
            <a:xfrm rot="8716293">
              <a:off x="323054" y="2301120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70" name="Forme libre : forme 71"/>
            <p:cNvSpPr/>
            <p:nvPr/>
          </p:nvSpPr>
          <p:spPr>
            <a:xfrm rot="8716293">
              <a:off x="197896" y="2094677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71" name="Forme libre : forme 72"/>
            <p:cNvSpPr/>
            <p:nvPr/>
          </p:nvSpPr>
          <p:spPr>
            <a:xfrm rot="8716293">
              <a:off x="414452" y="2344880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72" name="Forme libre : forme 73"/>
            <p:cNvSpPr/>
            <p:nvPr/>
          </p:nvSpPr>
          <p:spPr>
            <a:xfrm rot="8716293">
              <a:off x="170398" y="2191720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73" name="Forme libre : forme 74"/>
            <p:cNvSpPr/>
            <p:nvPr/>
          </p:nvSpPr>
          <p:spPr>
            <a:xfrm rot="7484127">
              <a:off x="518283" y="2536407"/>
              <a:ext cx="203849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74" name="Forme libre : forme 75"/>
            <p:cNvSpPr/>
            <p:nvPr/>
          </p:nvSpPr>
          <p:spPr>
            <a:xfrm rot="13089394">
              <a:off x="623261" y="2507389"/>
              <a:ext cx="272585" cy="3190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75" y="14590"/>
                  </a:moveTo>
                  <a:lnTo>
                    <a:pt x="0" y="6296"/>
                  </a:lnTo>
                  <a:lnTo>
                    <a:pt x="0" y="2578"/>
                  </a:lnTo>
                  <a:lnTo>
                    <a:pt x="5815" y="0"/>
                  </a:lnTo>
                  <a:lnTo>
                    <a:pt x="5903" y="10422"/>
                  </a:lnTo>
                  <a:cubicBezTo>
                    <a:pt x="5837" y="11468"/>
                    <a:pt x="5903" y="12523"/>
                    <a:pt x="6083" y="13565"/>
                  </a:cubicBezTo>
                  <a:close/>
                  <a:moveTo>
                    <a:pt x="21600" y="17482"/>
                  </a:moveTo>
                  <a:cubicBezTo>
                    <a:pt x="19283" y="19182"/>
                    <a:pt x="16604" y="20331"/>
                    <a:pt x="14052" y="21078"/>
                  </a:cubicBezTo>
                  <a:lnTo>
                    <a:pt x="11762" y="21600"/>
                  </a:lnTo>
                  <a:lnTo>
                    <a:pt x="9448" y="18589"/>
                  </a:lnTo>
                  <a:lnTo>
                    <a:pt x="12199" y="19088"/>
                  </a:lnTo>
                  <a:cubicBezTo>
                    <a:pt x="13555" y="19051"/>
                    <a:pt x="14866" y="18827"/>
                    <a:pt x="16134" y="18491"/>
                  </a:cubicBezTo>
                  <a:cubicBezTo>
                    <a:pt x="17971" y="18005"/>
                    <a:pt x="19764" y="17370"/>
                    <a:pt x="21513" y="16623"/>
                  </a:cubicBezTo>
                  <a:cubicBezTo>
                    <a:pt x="21556" y="16772"/>
                    <a:pt x="21600" y="16959"/>
                    <a:pt x="21600" y="1710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75" name="Forme libre : forme 76"/>
            <p:cNvSpPr/>
            <p:nvPr/>
          </p:nvSpPr>
          <p:spPr>
            <a:xfrm rot="8716293">
              <a:off x="835688" y="2438316"/>
              <a:ext cx="38013" cy="4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503" y="0"/>
                  </a:lnTo>
                  <a:lnTo>
                    <a:pt x="21600" y="303"/>
                  </a:lnTo>
                  <a:cubicBezTo>
                    <a:pt x="20684" y="9183"/>
                    <a:pt x="13660" y="16541"/>
                    <a:pt x="3887" y="20093"/>
                  </a:cubicBezTo>
                  <a:lnTo>
                    <a:pt x="4192" y="2009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76" name="Forme libre : forme 77"/>
            <p:cNvSpPr/>
            <p:nvPr/>
          </p:nvSpPr>
          <p:spPr>
            <a:xfrm rot="8716293">
              <a:off x="752428" y="2202325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77" name="Forme libre : forme 78"/>
            <p:cNvSpPr/>
            <p:nvPr/>
          </p:nvSpPr>
          <p:spPr>
            <a:xfrm rot="8716293">
              <a:off x="513517" y="2234904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78" name="Forme libre : forme 79"/>
            <p:cNvSpPr/>
            <p:nvPr/>
          </p:nvSpPr>
          <p:spPr>
            <a:xfrm rot="8716293">
              <a:off x="686634" y="2073304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79" name="Forme libre : forme 80"/>
            <p:cNvSpPr/>
            <p:nvPr/>
          </p:nvSpPr>
          <p:spPr>
            <a:xfrm rot="8716293">
              <a:off x="83778" y="1849167"/>
              <a:ext cx="197179" cy="215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0" extrusionOk="0">
                  <a:moveTo>
                    <a:pt x="5641" y="21560"/>
                  </a:moveTo>
                  <a:lnTo>
                    <a:pt x="5641" y="4574"/>
                  </a:lnTo>
                  <a:lnTo>
                    <a:pt x="0" y="4574"/>
                  </a:lnTo>
                  <a:lnTo>
                    <a:pt x="0" y="143"/>
                  </a:lnTo>
                  <a:lnTo>
                    <a:pt x="11481" y="143"/>
                  </a:lnTo>
                  <a:lnTo>
                    <a:pt x="11481" y="7543"/>
                  </a:lnTo>
                  <a:lnTo>
                    <a:pt x="11630" y="7543"/>
                  </a:lnTo>
                  <a:cubicBezTo>
                    <a:pt x="13228" y="3204"/>
                    <a:pt x="14476" y="1513"/>
                    <a:pt x="16872" y="600"/>
                  </a:cubicBezTo>
                  <a:cubicBezTo>
                    <a:pt x="17970" y="188"/>
                    <a:pt x="19118" y="-40"/>
                    <a:pt x="20316" y="6"/>
                  </a:cubicBezTo>
                  <a:lnTo>
                    <a:pt x="21600" y="488"/>
                  </a:lnTo>
                  <a:lnTo>
                    <a:pt x="18710" y="4304"/>
                  </a:lnTo>
                  <a:lnTo>
                    <a:pt x="18070" y="4026"/>
                  </a:lnTo>
                  <a:cubicBezTo>
                    <a:pt x="14875" y="4026"/>
                    <a:pt x="12229" y="7909"/>
                    <a:pt x="12229" y="12797"/>
                  </a:cubicBezTo>
                  <a:lnTo>
                    <a:pt x="12229" y="1286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80" name="Forme libre : forme 81"/>
            <p:cNvSpPr/>
            <p:nvPr/>
          </p:nvSpPr>
          <p:spPr>
            <a:xfrm rot="8716293">
              <a:off x="215546" y="1555452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81" name="Forme libre : forme 82"/>
            <p:cNvSpPr/>
            <p:nvPr/>
          </p:nvSpPr>
          <p:spPr>
            <a:xfrm rot="8716293">
              <a:off x="303754" y="1580905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82" name="Forme libre : forme 83"/>
            <p:cNvSpPr/>
            <p:nvPr/>
          </p:nvSpPr>
          <p:spPr>
            <a:xfrm rot="8716293">
              <a:off x="137951" y="1524490"/>
              <a:ext cx="68615" cy="55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9528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83" name="Forme libre : forme 84"/>
            <p:cNvSpPr/>
            <p:nvPr/>
          </p:nvSpPr>
          <p:spPr>
            <a:xfrm rot="8716293">
              <a:off x="195638" y="1699098"/>
              <a:ext cx="103436" cy="203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284" y="21600"/>
                  </a:moveTo>
                  <a:lnTo>
                    <a:pt x="9040" y="17088"/>
                  </a:lnTo>
                  <a:lnTo>
                    <a:pt x="9040" y="1738"/>
                  </a:lnTo>
                  <a:lnTo>
                    <a:pt x="0" y="1738"/>
                  </a:lnTo>
                  <a:lnTo>
                    <a:pt x="0" y="241"/>
                  </a:lnTo>
                  <a:cubicBezTo>
                    <a:pt x="6851" y="386"/>
                    <a:pt x="13988" y="97"/>
                    <a:pt x="21600" y="0"/>
                  </a:cubicBezTo>
                  <a:lnTo>
                    <a:pt x="21600" y="1917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84" name="Forme libre : forme 85"/>
            <p:cNvSpPr/>
            <p:nvPr/>
          </p:nvSpPr>
          <p:spPr>
            <a:xfrm rot="7484127">
              <a:off x="295116" y="1876708"/>
              <a:ext cx="203849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85" name="Forme libre : forme 86"/>
            <p:cNvSpPr/>
            <p:nvPr/>
          </p:nvSpPr>
          <p:spPr>
            <a:xfrm rot="13089394">
              <a:off x="403173" y="1838788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86" name="Forme libre : forme 87"/>
            <p:cNvSpPr/>
            <p:nvPr/>
          </p:nvSpPr>
          <p:spPr>
            <a:xfrm rot="8716293">
              <a:off x="584791" y="1650800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87" name="Forme libre : forme 88"/>
            <p:cNvSpPr/>
            <p:nvPr/>
          </p:nvSpPr>
          <p:spPr>
            <a:xfrm rot="8716293">
              <a:off x="529261" y="1542626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88" name="Forme libre : forme 89"/>
            <p:cNvSpPr/>
            <p:nvPr/>
          </p:nvSpPr>
          <p:spPr>
            <a:xfrm rot="8716293">
              <a:off x="290350" y="1575205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89" name="Forme libre : forme 90"/>
            <p:cNvSpPr/>
            <p:nvPr/>
          </p:nvSpPr>
          <p:spPr>
            <a:xfrm rot="8716293">
              <a:off x="463467" y="1413605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90" name="Forme libre : forme 91"/>
            <p:cNvSpPr/>
            <p:nvPr/>
          </p:nvSpPr>
          <p:spPr>
            <a:xfrm rot="8716293">
              <a:off x="142023" y="1030188"/>
              <a:ext cx="39527" cy="50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613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91" name="Forme libre : forme 92"/>
            <p:cNvSpPr/>
            <p:nvPr/>
          </p:nvSpPr>
          <p:spPr>
            <a:xfrm rot="8716293">
              <a:off x="94825" y="915717"/>
              <a:ext cx="24965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4455" y="21566"/>
                  </a:moveTo>
                  <a:lnTo>
                    <a:pt x="4455" y="3862"/>
                  </a:lnTo>
                  <a:lnTo>
                    <a:pt x="0" y="3862"/>
                  </a:lnTo>
                  <a:lnTo>
                    <a:pt x="0" y="120"/>
                  </a:lnTo>
                  <a:lnTo>
                    <a:pt x="9068" y="120"/>
                  </a:lnTo>
                  <a:lnTo>
                    <a:pt x="9068" y="6369"/>
                  </a:lnTo>
                  <a:lnTo>
                    <a:pt x="9186" y="6369"/>
                  </a:lnTo>
                  <a:cubicBezTo>
                    <a:pt x="10448" y="2705"/>
                    <a:pt x="11433" y="1277"/>
                    <a:pt x="13325" y="506"/>
                  </a:cubicBezTo>
                  <a:cubicBezTo>
                    <a:pt x="14193" y="159"/>
                    <a:pt x="15100" y="-34"/>
                    <a:pt x="16046" y="5"/>
                  </a:cubicBezTo>
                  <a:cubicBezTo>
                    <a:pt x="18076" y="-34"/>
                    <a:pt x="19702" y="641"/>
                    <a:pt x="20821" y="1924"/>
                  </a:cubicBezTo>
                  <a:lnTo>
                    <a:pt x="21600" y="4429"/>
                  </a:lnTo>
                  <a:lnTo>
                    <a:pt x="18930" y="8197"/>
                  </a:lnTo>
                  <a:lnTo>
                    <a:pt x="17189" y="8297"/>
                  </a:lnTo>
                  <a:lnTo>
                    <a:pt x="17189" y="6909"/>
                  </a:lnTo>
                  <a:cubicBezTo>
                    <a:pt x="17189" y="4826"/>
                    <a:pt x="15967" y="3399"/>
                    <a:pt x="14272" y="3399"/>
                  </a:cubicBezTo>
                  <a:cubicBezTo>
                    <a:pt x="11749" y="3399"/>
                    <a:pt x="9659" y="6677"/>
                    <a:pt x="9659" y="10805"/>
                  </a:cubicBezTo>
                  <a:lnTo>
                    <a:pt x="9659" y="1809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92" name="Forme libre : forme 93"/>
            <p:cNvSpPr/>
            <p:nvPr/>
          </p:nvSpPr>
          <p:spPr>
            <a:xfrm rot="7484128">
              <a:off x="96507" y="1253486"/>
              <a:ext cx="203849" cy="146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163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7305"/>
                  </a:lnTo>
                  <a:lnTo>
                    <a:pt x="20712" y="8163"/>
                  </a:lnTo>
                  <a:lnTo>
                    <a:pt x="14734" y="8163"/>
                  </a:lnTo>
                  <a:lnTo>
                    <a:pt x="12862" y="15741"/>
                  </a:lnTo>
                  <a:lnTo>
                    <a:pt x="6794" y="21600"/>
                  </a:lnTo>
                  <a:lnTo>
                    <a:pt x="5070" y="17134"/>
                  </a:lnTo>
                  <a:lnTo>
                    <a:pt x="7394" y="816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93" name="Forme libre : forme 94"/>
            <p:cNvSpPr/>
            <p:nvPr/>
          </p:nvSpPr>
          <p:spPr>
            <a:xfrm rot="13089394">
              <a:off x="184233" y="1176730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94" name="Forme libre : forme 95"/>
            <p:cNvSpPr/>
            <p:nvPr/>
          </p:nvSpPr>
          <p:spPr>
            <a:xfrm rot="8716293">
              <a:off x="365852" y="988743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95" name="Forme libre : forme 96"/>
            <p:cNvSpPr/>
            <p:nvPr/>
          </p:nvSpPr>
          <p:spPr>
            <a:xfrm rot="8716293">
              <a:off x="310322" y="880568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96" name="Forme libre : forme 97"/>
            <p:cNvSpPr/>
            <p:nvPr/>
          </p:nvSpPr>
          <p:spPr>
            <a:xfrm rot="8716293">
              <a:off x="244528" y="751547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97" name="Forme libre : forme 98"/>
            <p:cNvSpPr/>
            <p:nvPr/>
          </p:nvSpPr>
          <p:spPr>
            <a:xfrm rot="8716293">
              <a:off x="152820" y="397690"/>
              <a:ext cx="14002" cy="20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98" name="Forme libre : forme 99"/>
            <p:cNvSpPr/>
            <p:nvPr/>
          </p:nvSpPr>
          <p:spPr>
            <a:xfrm rot="13089394">
              <a:off x="78164" y="553641"/>
              <a:ext cx="173632" cy="237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5" extrusionOk="0">
                  <a:moveTo>
                    <a:pt x="21600" y="19958"/>
                  </a:moveTo>
                  <a:lnTo>
                    <a:pt x="16293" y="20986"/>
                  </a:lnTo>
                  <a:cubicBezTo>
                    <a:pt x="14484" y="21242"/>
                    <a:pt x="12819" y="21388"/>
                    <a:pt x="11395" y="21451"/>
                  </a:cubicBezTo>
                  <a:cubicBezTo>
                    <a:pt x="8237" y="21600"/>
                    <a:pt x="5148" y="20603"/>
                    <a:pt x="2952" y="18959"/>
                  </a:cubicBezTo>
                  <a:cubicBezTo>
                    <a:pt x="618" y="17314"/>
                    <a:pt x="0" y="14474"/>
                    <a:pt x="0" y="10388"/>
                  </a:cubicBezTo>
                  <a:lnTo>
                    <a:pt x="0" y="0"/>
                  </a:lnTo>
                  <a:lnTo>
                    <a:pt x="9476" y="8756"/>
                  </a:lnTo>
                  <a:lnTo>
                    <a:pt x="9550" y="9846"/>
                  </a:lnTo>
                  <a:cubicBezTo>
                    <a:pt x="9833" y="11235"/>
                    <a:pt x="10296" y="12605"/>
                    <a:pt x="10914" y="13926"/>
                  </a:cubicBezTo>
                  <a:cubicBezTo>
                    <a:pt x="11463" y="15022"/>
                    <a:pt x="12442" y="15844"/>
                    <a:pt x="13823" y="16393"/>
                  </a:cubicBezTo>
                  <a:lnTo>
                    <a:pt x="18527" y="1711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99" name="Forme libre : forme 100"/>
            <p:cNvSpPr/>
            <p:nvPr/>
          </p:nvSpPr>
          <p:spPr>
            <a:xfrm rot="8716293">
              <a:off x="143182" y="325328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00" name="Forme libre : forme 101"/>
            <p:cNvSpPr/>
            <p:nvPr/>
          </p:nvSpPr>
          <p:spPr>
            <a:xfrm rot="8716293">
              <a:off x="129729" y="224475"/>
              <a:ext cx="77722" cy="97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97" y="21600"/>
                  </a:moveTo>
                  <a:lnTo>
                    <a:pt x="0" y="13278"/>
                  </a:lnTo>
                  <a:lnTo>
                    <a:pt x="0" y="13074"/>
                  </a:lnTo>
                  <a:cubicBezTo>
                    <a:pt x="0" y="9601"/>
                    <a:pt x="1790" y="6333"/>
                    <a:pt x="4857" y="3881"/>
                  </a:cubicBezTo>
                  <a:cubicBezTo>
                    <a:pt x="7925" y="1430"/>
                    <a:pt x="12015" y="0"/>
                    <a:pt x="16361" y="0"/>
                  </a:cubicBezTo>
                  <a:lnTo>
                    <a:pt x="21600" y="176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01" name="Forme libre : forme 102"/>
            <p:cNvSpPr/>
            <p:nvPr/>
          </p:nvSpPr>
          <p:spPr>
            <a:xfrm rot="8716293">
              <a:off x="142024" y="3533683"/>
              <a:ext cx="58456" cy="44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0279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02" name="Forme libre : forme 103"/>
            <p:cNvSpPr/>
            <p:nvPr/>
          </p:nvSpPr>
          <p:spPr>
            <a:xfrm rot="13089394">
              <a:off x="68338" y="3682801"/>
              <a:ext cx="206528" cy="2926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0" extrusionOk="0">
                  <a:moveTo>
                    <a:pt x="21600" y="18997"/>
                  </a:moveTo>
                  <a:lnTo>
                    <a:pt x="18546" y="20192"/>
                  </a:lnTo>
                  <a:cubicBezTo>
                    <a:pt x="15178" y="21002"/>
                    <a:pt x="11975" y="21377"/>
                    <a:pt x="9580" y="21478"/>
                  </a:cubicBezTo>
                  <a:cubicBezTo>
                    <a:pt x="6925" y="21600"/>
                    <a:pt x="4328" y="20790"/>
                    <a:pt x="2482" y="19452"/>
                  </a:cubicBezTo>
                  <a:cubicBezTo>
                    <a:pt x="519" y="18115"/>
                    <a:pt x="0" y="15806"/>
                    <a:pt x="0" y="12483"/>
                  </a:cubicBezTo>
                  <a:lnTo>
                    <a:pt x="0" y="125"/>
                  </a:lnTo>
                  <a:lnTo>
                    <a:pt x="342" y="0"/>
                  </a:lnTo>
                  <a:lnTo>
                    <a:pt x="7770" y="6638"/>
                  </a:lnTo>
                  <a:lnTo>
                    <a:pt x="7791" y="8634"/>
                  </a:lnTo>
                  <a:cubicBezTo>
                    <a:pt x="7618" y="10903"/>
                    <a:pt x="8137" y="13212"/>
                    <a:pt x="9176" y="15360"/>
                  </a:cubicBezTo>
                  <a:cubicBezTo>
                    <a:pt x="10099" y="17143"/>
                    <a:pt x="12465" y="18034"/>
                    <a:pt x="16101" y="18034"/>
                  </a:cubicBezTo>
                  <a:lnTo>
                    <a:pt x="19981" y="1755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03" name="Forme libre : forme 104"/>
            <p:cNvSpPr/>
            <p:nvPr/>
          </p:nvSpPr>
          <p:spPr>
            <a:xfrm rot="8716293">
              <a:off x="179717" y="3470520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04" name="Forme libre : forme 105"/>
            <p:cNvSpPr/>
            <p:nvPr/>
          </p:nvSpPr>
          <p:spPr>
            <a:xfrm rot="8716293">
              <a:off x="135774" y="3362730"/>
              <a:ext cx="106043" cy="113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60" y="19216"/>
                  </a:moveTo>
                  <a:cubicBezTo>
                    <a:pt x="1312" y="17120"/>
                    <a:pt x="0" y="14325"/>
                    <a:pt x="0" y="11355"/>
                  </a:cubicBezTo>
                  <a:lnTo>
                    <a:pt x="0" y="11180"/>
                  </a:lnTo>
                  <a:cubicBezTo>
                    <a:pt x="0" y="8211"/>
                    <a:pt x="1312" y="5416"/>
                    <a:pt x="3560" y="3319"/>
                  </a:cubicBezTo>
                  <a:cubicBezTo>
                    <a:pt x="5808" y="1223"/>
                    <a:pt x="8806" y="0"/>
                    <a:pt x="11991" y="0"/>
                  </a:cubicBezTo>
                  <a:cubicBezTo>
                    <a:pt x="15177" y="0"/>
                    <a:pt x="18174" y="1223"/>
                    <a:pt x="20423" y="3319"/>
                  </a:cubicBezTo>
                  <a:lnTo>
                    <a:pt x="21600" y="5932"/>
                  </a:lnTo>
                  <a:lnTo>
                    <a:pt x="9952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05" name="Forme libre : forme 106"/>
            <p:cNvSpPr/>
            <p:nvPr/>
          </p:nvSpPr>
          <p:spPr>
            <a:xfrm rot="8716293">
              <a:off x="137897" y="3260861"/>
              <a:ext cx="45777" cy="62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07" y="21600"/>
                  </a:moveTo>
                  <a:lnTo>
                    <a:pt x="0" y="19686"/>
                  </a:lnTo>
                  <a:lnTo>
                    <a:pt x="0" y="19369"/>
                  </a:lnTo>
                  <a:cubicBezTo>
                    <a:pt x="0" y="13978"/>
                    <a:pt x="3038" y="8904"/>
                    <a:pt x="8247" y="5099"/>
                  </a:cubicBezTo>
                  <a:cubicBezTo>
                    <a:pt x="10851" y="3196"/>
                    <a:pt x="13889" y="1690"/>
                    <a:pt x="17199" y="659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06" name="Forme libre : forme 107"/>
            <p:cNvSpPr/>
            <p:nvPr/>
          </p:nvSpPr>
          <p:spPr>
            <a:xfrm rot="8716293">
              <a:off x="138497" y="4181638"/>
              <a:ext cx="79114" cy="50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2114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07" name="Forme libre : forme 108"/>
            <p:cNvSpPr/>
            <p:nvPr/>
          </p:nvSpPr>
          <p:spPr>
            <a:xfrm rot="8716293">
              <a:off x="117350" y="4059022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08" name="Forme libre : forme 109"/>
            <p:cNvSpPr/>
            <p:nvPr/>
          </p:nvSpPr>
          <p:spPr>
            <a:xfrm rot="7484127">
              <a:off x="108712" y="4354824"/>
              <a:ext cx="203849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09" name="Forme libre : forme 110"/>
            <p:cNvSpPr/>
            <p:nvPr/>
          </p:nvSpPr>
          <p:spPr>
            <a:xfrm rot="13089394">
              <a:off x="216769" y="4316904"/>
              <a:ext cx="272585" cy="329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10" name="Forme libre : forme 111"/>
            <p:cNvSpPr/>
            <p:nvPr/>
          </p:nvSpPr>
          <p:spPr>
            <a:xfrm rot="8716293">
              <a:off x="398387" y="4128917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11" name="Forme libre : forme 112"/>
            <p:cNvSpPr/>
            <p:nvPr/>
          </p:nvSpPr>
          <p:spPr>
            <a:xfrm rot="8716293">
              <a:off x="342857" y="4020742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12" name="Forme libre : forme 113"/>
            <p:cNvSpPr/>
            <p:nvPr/>
          </p:nvSpPr>
          <p:spPr>
            <a:xfrm rot="8716293">
              <a:off x="277063" y="3891721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13" name="Forme libre : forme 114"/>
            <p:cNvSpPr/>
            <p:nvPr/>
          </p:nvSpPr>
          <p:spPr>
            <a:xfrm rot="8716293">
              <a:off x="86773" y="4957817"/>
              <a:ext cx="221383" cy="253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024" y="21600"/>
                  </a:moveTo>
                  <a:lnTo>
                    <a:pt x="5024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10226" y="0"/>
                  </a:lnTo>
                  <a:lnTo>
                    <a:pt x="10225" y="6293"/>
                  </a:lnTo>
                  <a:lnTo>
                    <a:pt x="10359" y="6293"/>
                  </a:lnTo>
                  <a:cubicBezTo>
                    <a:pt x="11782" y="2603"/>
                    <a:pt x="12893" y="1165"/>
                    <a:pt x="15027" y="388"/>
                  </a:cubicBezTo>
                  <a:lnTo>
                    <a:pt x="17040" y="57"/>
                  </a:lnTo>
                  <a:lnTo>
                    <a:pt x="20887" y="2387"/>
                  </a:lnTo>
                  <a:lnTo>
                    <a:pt x="21600" y="2819"/>
                  </a:lnTo>
                  <a:lnTo>
                    <a:pt x="19079" y="5997"/>
                  </a:lnTo>
                  <a:lnTo>
                    <a:pt x="18456" y="4283"/>
                  </a:lnTo>
                  <a:cubicBezTo>
                    <a:pt x="17872" y="3661"/>
                    <a:pt x="17050" y="3302"/>
                    <a:pt x="16094" y="3302"/>
                  </a:cubicBezTo>
                  <a:cubicBezTo>
                    <a:pt x="13249" y="3302"/>
                    <a:pt x="10892" y="6604"/>
                    <a:pt x="10892" y="10761"/>
                  </a:cubicBezTo>
                  <a:lnTo>
                    <a:pt x="10892" y="16317"/>
                  </a:lnTo>
                  <a:lnTo>
                    <a:pt x="8205" y="1970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14" name="Forme libre : forme 115"/>
            <p:cNvSpPr/>
            <p:nvPr/>
          </p:nvSpPr>
          <p:spPr>
            <a:xfrm rot="8716293">
              <a:off x="252309" y="469326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15" name="Forme libre : forme 116"/>
            <p:cNvSpPr/>
            <p:nvPr/>
          </p:nvSpPr>
          <p:spPr>
            <a:xfrm rot="8716293">
              <a:off x="340517" y="4718720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16" name="Forme libre : forme 117"/>
            <p:cNvSpPr/>
            <p:nvPr/>
          </p:nvSpPr>
          <p:spPr>
            <a:xfrm rot="8716293">
              <a:off x="145297" y="4780620"/>
              <a:ext cx="49998" cy="54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40" y="19961"/>
                  </a:moveTo>
                  <a:cubicBezTo>
                    <a:pt x="1378" y="17784"/>
                    <a:pt x="0" y="14880"/>
                    <a:pt x="0" y="11796"/>
                  </a:cubicBezTo>
                  <a:lnTo>
                    <a:pt x="0" y="11614"/>
                  </a:lnTo>
                  <a:cubicBezTo>
                    <a:pt x="0" y="8529"/>
                    <a:pt x="1378" y="5626"/>
                    <a:pt x="3740" y="3448"/>
                  </a:cubicBezTo>
                  <a:cubicBezTo>
                    <a:pt x="6103" y="1270"/>
                    <a:pt x="9252" y="0"/>
                    <a:pt x="12599" y="0"/>
                  </a:cubicBezTo>
                  <a:cubicBezTo>
                    <a:pt x="15946" y="0"/>
                    <a:pt x="19096" y="1270"/>
                    <a:pt x="21458" y="3448"/>
                  </a:cubicBezTo>
                  <a:lnTo>
                    <a:pt x="21600" y="3760"/>
                  </a:lnTo>
                  <a:lnTo>
                    <a:pt x="8185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17" name="Forme libre : forme 118"/>
            <p:cNvSpPr/>
            <p:nvPr/>
          </p:nvSpPr>
          <p:spPr>
            <a:xfrm rot="8716293">
              <a:off x="129494" y="4660744"/>
              <a:ext cx="113347" cy="71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825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2218" y="21600"/>
                  </a:lnTo>
                  <a:lnTo>
                    <a:pt x="13297" y="1682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18" name="Forme libre : forme 119"/>
            <p:cNvSpPr/>
            <p:nvPr/>
          </p:nvSpPr>
          <p:spPr>
            <a:xfrm rot="8716293">
              <a:off x="228048" y="4822996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19" name="Forme libre : forme 120"/>
            <p:cNvSpPr/>
            <p:nvPr/>
          </p:nvSpPr>
          <p:spPr>
            <a:xfrm rot="7484128">
              <a:off x="331880" y="5014522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12" y="21600"/>
                  </a:move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18050" y="0"/>
                  </a:lnTo>
                  <a:lnTo>
                    <a:pt x="21600" y="5329"/>
                  </a:lnTo>
                  <a:lnTo>
                    <a:pt x="21600" y="6101"/>
                  </a:lnTo>
                  <a:lnTo>
                    <a:pt x="14735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20" name="Forme libre : forme 121"/>
            <p:cNvSpPr/>
            <p:nvPr/>
          </p:nvSpPr>
          <p:spPr>
            <a:xfrm rot="13089394">
              <a:off x="473372" y="4987235"/>
              <a:ext cx="221828" cy="2050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352" y="5810"/>
                  </a:moveTo>
                  <a:lnTo>
                    <a:pt x="0" y="1936"/>
                  </a:lnTo>
                  <a:lnTo>
                    <a:pt x="2279" y="0"/>
                  </a:lnTo>
                  <a:lnTo>
                    <a:pt x="2311" y="4912"/>
                  </a:lnTo>
                  <a:close/>
                  <a:moveTo>
                    <a:pt x="21600" y="15895"/>
                  </a:moveTo>
                  <a:cubicBezTo>
                    <a:pt x="18752" y="18539"/>
                    <a:pt x="15461" y="20326"/>
                    <a:pt x="12325" y="21488"/>
                  </a:cubicBezTo>
                  <a:lnTo>
                    <a:pt x="11938" y="21600"/>
                  </a:lnTo>
                  <a:lnTo>
                    <a:pt x="9983" y="18379"/>
                  </a:lnTo>
                  <a:lnTo>
                    <a:pt x="10048" y="18394"/>
                  </a:lnTo>
                  <a:cubicBezTo>
                    <a:pt x="11714" y="18336"/>
                    <a:pt x="13326" y="17987"/>
                    <a:pt x="14884" y="17464"/>
                  </a:cubicBezTo>
                  <a:cubicBezTo>
                    <a:pt x="17140" y="16709"/>
                    <a:pt x="19343" y="15721"/>
                    <a:pt x="21492" y="14559"/>
                  </a:cubicBezTo>
                  <a:cubicBezTo>
                    <a:pt x="21546" y="14791"/>
                    <a:pt x="21600" y="15081"/>
                    <a:pt x="21600" y="1531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21" name="Forme libre : forme 122"/>
            <p:cNvSpPr/>
            <p:nvPr/>
          </p:nvSpPr>
          <p:spPr>
            <a:xfrm rot="8716293">
              <a:off x="566191" y="4681595"/>
              <a:ext cx="113656" cy="1171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0" h="21600" extrusionOk="0">
                  <a:moveTo>
                    <a:pt x="2464" y="18546"/>
                  </a:moveTo>
                  <a:lnTo>
                    <a:pt x="0" y="12596"/>
                  </a:lnTo>
                  <a:lnTo>
                    <a:pt x="10219" y="0"/>
                  </a:lnTo>
                  <a:lnTo>
                    <a:pt x="17440" y="3109"/>
                  </a:lnTo>
                  <a:cubicBezTo>
                    <a:pt x="21600" y="7180"/>
                    <a:pt x="21600" y="14136"/>
                    <a:pt x="17440" y="18377"/>
                  </a:cubicBezTo>
                  <a:cubicBezTo>
                    <a:pt x="15443" y="20412"/>
                    <a:pt x="12781" y="21600"/>
                    <a:pt x="9952" y="21600"/>
                  </a:cubicBezTo>
                  <a:cubicBezTo>
                    <a:pt x="7123" y="21600"/>
                    <a:pt x="4461" y="20582"/>
                    <a:pt x="2464" y="1854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22" name="Forme libre : forme 123"/>
            <p:cNvSpPr/>
            <p:nvPr/>
          </p:nvSpPr>
          <p:spPr>
            <a:xfrm rot="8716293">
              <a:off x="327113" y="4713020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23" name="Forme libre : forme 124"/>
            <p:cNvSpPr/>
            <p:nvPr/>
          </p:nvSpPr>
          <p:spPr>
            <a:xfrm rot="8716293">
              <a:off x="500230" y="4551421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</p:grpSp>
      <p:sp>
        <p:nvSpPr>
          <p:cNvPr id="3725" name="Forme libre : forme 126"/>
          <p:cNvSpPr/>
          <p:nvPr/>
        </p:nvSpPr>
        <p:spPr>
          <a:xfrm>
            <a:off x="629550" y="0"/>
            <a:ext cx="8514451" cy="51434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8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697" y="21600"/>
                </a:lnTo>
                <a:lnTo>
                  <a:pt x="0" y="13221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3726" name="Numéro de diapositive"/>
          <p:cNvSpPr txBox="1">
            <a:spLocks noGrp="1"/>
          </p:cNvSpPr>
          <p:nvPr>
            <p:ph type="sldNum" sz="quarter" idx="2"/>
          </p:nvPr>
        </p:nvSpPr>
        <p:spPr>
          <a:xfrm>
            <a:off x="459679" y="5016499"/>
            <a:ext cx="444627" cy="127001"/>
          </a:xfrm>
          <a:prstGeom prst="rect">
            <a:avLst/>
          </a:prstGeom>
          <a:solidFill>
            <a:srgbClr val="3A1B0B"/>
          </a:solidFill>
        </p:spPr>
        <p:txBody>
          <a:bodyPr wrap="square" lIns="0" tIns="0" rIns="0" bIns="0" anchor="b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86CB4B4D-7CA3-9044-876B-883B54F8677D}" type="slidenum">
              <a:t>‹N°›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Texte + Contenu">
    <p:bg>
      <p:bgPr>
        <a:solidFill>
          <a:srgbClr val="009DE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3" name="Numéro de diapositive"/>
          <p:cNvSpPr txBox="1">
            <a:spLocks noGrp="1"/>
          </p:cNvSpPr>
          <p:nvPr>
            <p:ph type="sldNum" sz="quarter" idx="2"/>
          </p:nvPr>
        </p:nvSpPr>
        <p:spPr>
          <a:xfrm>
            <a:off x="3048000" y="5016498"/>
            <a:ext cx="519702" cy="127001"/>
          </a:xfrm>
          <a:prstGeom prst="rect">
            <a:avLst/>
          </a:prstGeom>
          <a:solidFill>
            <a:srgbClr val="3A1B0B"/>
          </a:solidFill>
        </p:spPr>
        <p:txBody>
          <a:bodyPr wrap="square" lIns="0" tIns="0" rIns="0" bIns="0" anchor="b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86CB4B4D-7CA3-9044-876B-883B54F8677D}" type="slidenum">
              <a:t>‹N°›</a:t>
            </a:fld>
            <a:endParaRPr/>
          </a:p>
        </p:txBody>
      </p:sp>
      <p:sp>
        <p:nvSpPr>
          <p:cNvPr id="3734" name="Forme libre : forme 522"/>
          <p:cNvSpPr/>
          <p:nvPr/>
        </p:nvSpPr>
        <p:spPr>
          <a:xfrm>
            <a:off x="0" y="-2"/>
            <a:ext cx="9144000" cy="5143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8428" y="21600"/>
                </a:lnTo>
                <a:lnTo>
                  <a:pt x="7669" y="11806"/>
                </a:lnTo>
                <a:lnTo>
                  <a:pt x="823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grpSp>
        <p:nvGrpSpPr>
          <p:cNvPr id="4243" name="Groupe 5"/>
          <p:cNvGrpSpPr/>
          <p:nvPr/>
        </p:nvGrpSpPr>
        <p:grpSpPr>
          <a:xfrm>
            <a:off x="-159822" y="-165576"/>
            <a:ext cx="3676841" cy="5465534"/>
            <a:chOff x="0" y="0"/>
            <a:chExt cx="3676840" cy="5465532"/>
          </a:xfrm>
        </p:grpSpPr>
        <p:sp>
          <p:nvSpPr>
            <p:cNvPr id="3735" name="Forme libre : forme 6"/>
            <p:cNvSpPr/>
            <p:nvPr/>
          </p:nvSpPr>
          <p:spPr>
            <a:xfrm rot="8716293">
              <a:off x="3210460" y="2460511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36" name="Forme libre : forme 7"/>
            <p:cNvSpPr/>
            <p:nvPr/>
          </p:nvSpPr>
          <p:spPr>
            <a:xfrm rot="8716293">
              <a:off x="3301248" y="2501258"/>
              <a:ext cx="209150" cy="247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200" y="7933"/>
                  </a:moveTo>
                  <a:lnTo>
                    <a:pt x="15200" y="6503"/>
                  </a:lnTo>
                  <a:cubicBezTo>
                    <a:pt x="15200" y="5430"/>
                    <a:pt x="14835" y="4526"/>
                    <a:pt x="14218" y="3890"/>
                  </a:cubicBezTo>
                  <a:lnTo>
                    <a:pt x="13700" y="3682"/>
                  </a:lnTo>
                  <a:lnTo>
                    <a:pt x="17307" y="0"/>
                  </a:lnTo>
                  <a:lnTo>
                    <a:pt x="19535" y="1367"/>
                  </a:lnTo>
                  <a:cubicBezTo>
                    <a:pt x="20871" y="2688"/>
                    <a:pt x="21600" y="4635"/>
                    <a:pt x="21600" y="7098"/>
                  </a:cubicBezTo>
                  <a:lnTo>
                    <a:pt x="21600" y="7615"/>
                  </a:lnTo>
                  <a:close/>
                  <a:moveTo>
                    <a:pt x="0" y="21600"/>
                  </a:moveTo>
                  <a:lnTo>
                    <a:pt x="0" y="17666"/>
                  </a:lnTo>
                  <a:lnTo>
                    <a:pt x="6212" y="11326"/>
                  </a:lnTo>
                  <a:lnTo>
                    <a:pt x="6212" y="18024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37" name="Forme libre : forme 8"/>
            <p:cNvSpPr/>
            <p:nvPr/>
          </p:nvSpPr>
          <p:spPr>
            <a:xfrm rot="8716293">
              <a:off x="3251707" y="2403136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38" name="Forme libre : forme 9"/>
            <p:cNvSpPr/>
            <p:nvPr/>
          </p:nvSpPr>
          <p:spPr>
            <a:xfrm rot="8716293">
              <a:off x="3094801" y="254648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39" name="Forme libre : forme 10"/>
            <p:cNvSpPr/>
            <p:nvPr/>
          </p:nvSpPr>
          <p:spPr>
            <a:xfrm rot="8716293">
              <a:off x="2969641" y="2340038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40" name="Forme libre : forme 11"/>
            <p:cNvSpPr/>
            <p:nvPr/>
          </p:nvSpPr>
          <p:spPr>
            <a:xfrm rot="8716293">
              <a:off x="2958901" y="2198638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41" name="Forme libre : forme 12"/>
            <p:cNvSpPr/>
            <p:nvPr/>
          </p:nvSpPr>
          <p:spPr>
            <a:xfrm rot="8716293">
              <a:off x="3186199" y="2590241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42" name="Forme libre : forme 13"/>
            <p:cNvSpPr/>
            <p:nvPr/>
          </p:nvSpPr>
          <p:spPr>
            <a:xfrm rot="8716293">
              <a:off x="3458479" y="2283975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0"/>
                  </a:lnTo>
                  <a:lnTo>
                    <a:pt x="21600" y="1453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43" name="Forme libre : forme 14"/>
            <p:cNvSpPr/>
            <p:nvPr/>
          </p:nvSpPr>
          <p:spPr>
            <a:xfrm rot="8716293">
              <a:off x="3383900" y="229632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44" name="Forme libre : forme 15"/>
            <p:cNvSpPr/>
            <p:nvPr/>
          </p:nvSpPr>
          <p:spPr>
            <a:xfrm rot="8716293">
              <a:off x="3258742" y="2089885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12" y="21600"/>
                  </a:move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4927"/>
                  </a:lnTo>
                  <a:lnTo>
                    <a:pt x="3916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4735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45" name="Forme libre : forme 16"/>
            <p:cNvSpPr/>
            <p:nvPr/>
          </p:nvSpPr>
          <p:spPr>
            <a:xfrm rot="8716293">
              <a:off x="3435170" y="2377247"/>
              <a:ext cx="24728" cy="53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2028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46" name="Forme libre : forme 17"/>
            <p:cNvSpPr/>
            <p:nvPr/>
          </p:nvSpPr>
          <p:spPr>
            <a:xfrm rot="8716293">
              <a:off x="3231245" y="2186929"/>
              <a:ext cx="77126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47" name="Forme libre : forme 18"/>
            <p:cNvSpPr/>
            <p:nvPr/>
          </p:nvSpPr>
          <p:spPr>
            <a:xfrm rot="8716293">
              <a:off x="3317968" y="320618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48" name="Forme libre : forme 19"/>
            <p:cNvSpPr/>
            <p:nvPr/>
          </p:nvSpPr>
          <p:spPr>
            <a:xfrm rot="8716293">
              <a:off x="3193352" y="3001477"/>
              <a:ext cx="197744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242" y="21600"/>
                  </a:moveTo>
                  <a:lnTo>
                    <a:pt x="4560" y="12806"/>
                  </a:lnTo>
                  <a:lnTo>
                    <a:pt x="6955" y="6101"/>
                  </a:lnTo>
                  <a:lnTo>
                    <a:pt x="0" y="6101"/>
                  </a:lnTo>
                  <a:lnTo>
                    <a:pt x="4998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4523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49" name="Forme libre : forme 20"/>
            <p:cNvSpPr/>
            <p:nvPr/>
          </p:nvSpPr>
          <p:spPr>
            <a:xfrm rot="8716293">
              <a:off x="3142470" y="2871079"/>
              <a:ext cx="289490" cy="2114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9" extrusionOk="0">
                  <a:moveTo>
                    <a:pt x="1802" y="18438"/>
                  </a:moveTo>
                  <a:cubicBezTo>
                    <a:pt x="1055" y="17454"/>
                    <a:pt x="583" y="16112"/>
                    <a:pt x="298" y="14404"/>
                  </a:cubicBezTo>
                  <a:lnTo>
                    <a:pt x="0" y="9573"/>
                  </a:lnTo>
                  <a:lnTo>
                    <a:pt x="5827" y="0"/>
                  </a:lnTo>
                  <a:lnTo>
                    <a:pt x="5840" y="2511"/>
                  </a:lnTo>
                  <a:cubicBezTo>
                    <a:pt x="5709" y="5852"/>
                    <a:pt x="6104" y="9252"/>
                    <a:pt x="6894" y="12413"/>
                  </a:cubicBezTo>
                  <a:cubicBezTo>
                    <a:pt x="7596" y="15038"/>
                    <a:pt x="9396" y="16351"/>
                    <a:pt x="12162" y="16351"/>
                  </a:cubicBezTo>
                  <a:cubicBezTo>
                    <a:pt x="13523" y="16291"/>
                    <a:pt x="14840" y="15933"/>
                    <a:pt x="16113" y="15396"/>
                  </a:cubicBezTo>
                  <a:cubicBezTo>
                    <a:pt x="17956" y="14620"/>
                    <a:pt x="19756" y="13606"/>
                    <a:pt x="21512" y="12413"/>
                  </a:cubicBezTo>
                  <a:cubicBezTo>
                    <a:pt x="21556" y="12652"/>
                    <a:pt x="21600" y="12950"/>
                    <a:pt x="21600" y="13189"/>
                  </a:cubicBezTo>
                  <a:lnTo>
                    <a:pt x="21600" y="13785"/>
                  </a:lnTo>
                  <a:cubicBezTo>
                    <a:pt x="16947" y="19214"/>
                    <a:pt x="10845" y="21123"/>
                    <a:pt x="7201" y="21421"/>
                  </a:cubicBezTo>
                  <a:cubicBezTo>
                    <a:pt x="5182" y="21600"/>
                    <a:pt x="3206" y="20407"/>
                    <a:pt x="1802" y="18438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50" name="Forme libre : forme 21"/>
            <p:cNvSpPr/>
            <p:nvPr/>
          </p:nvSpPr>
          <p:spPr>
            <a:xfrm rot="8716293">
              <a:off x="3364843" y="3291070"/>
              <a:ext cx="16425" cy="356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2028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51" name="Forme libre : forme 22"/>
            <p:cNvSpPr/>
            <p:nvPr/>
          </p:nvSpPr>
          <p:spPr>
            <a:xfrm rot="8716293">
              <a:off x="2988942" y="179953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52" name="Forme libre : forme 23"/>
            <p:cNvSpPr/>
            <p:nvPr/>
          </p:nvSpPr>
          <p:spPr>
            <a:xfrm rot="8716293">
              <a:off x="3077150" y="1824991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53" name="Forme libre : forme 24"/>
            <p:cNvSpPr/>
            <p:nvPr/>
          </p:nvSpPr>
          <p:spPr>
            <a:xfrm rot="8716293">
              <a:off x="3030189" y="1742162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54" name="Forme libre : forme 25"/>
            <p:cNvSpPr/>
            <p:nvPr/>
          </p:nvSpPr>
          <p:spPr>
            <a:xfrm rot="8716293">
              <a:off x="2873283" y="188550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55" name="Forme libre : forme 26"/>
            <p:cNvSpPr/>
            <p:nvPr/>
          </p:nvSpPr>
          <p:spPr>
            <a:xfrm rot="8716293">
              <a:off x="2748124" y="1679064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56" name="Forme libre : forme 27"/>
            <p:cNvSpPr/>
            <p:nvPr/>
          </p:nvSpPr>
          <p:spPr>
            <a:xfrm rot="8716293">
              <a:off x="2737384" y="1537664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57" name="Forme libre : forme 28"/>
            <p:cNvSpPr/>
            <p:nvPr/>
          </p:nvSpPr>
          <p:spPr>
            <a:xfrm rot="8716293">
              <a:off x="2964681" y="1929267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58" name="Forme libre : forme 29"/>
            <p:cNvSpPr/>
            <p:nvPr/>
          </p:nvSpPr>
          <p:spPr>
            <a:xfrm rot="8716293">
              <a:off x="3278041" y="154938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59" name="Forme libre : forme 30"/>
            <p:cNvSpPr/>
            <p:nvPr/>
          </p:nvSpPr>
          <p:spPr>
            <a:xfrm rot="8716293">
              <a:off x="3369673" y="1589870"/>
              <a:ext cx="209150" cy="2506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200" y="8094"/>
                  </a:moveTo>
                  <a:lnTo>
                    <a:pt x="15200" y="6681"/>
                  </a:lnTo>
                  <a:cubicBezTo>
                    <a:pt x="15200" y="5621"/>
                    <a:pt x="14835" y="4728"/>
                    <a:pt x="14218" y="4100"/>
                  </a:cubicBezTo>
                  <a:lnTo>
                    <a:pt x="12742" y="3514"/>
                  </a:lnTo>
                  <a:lnTo>
                    <a:pt x="16226" y="0"/>
                  </a:lnTo>
                  <a:lnTo>
                    <a:pt x="17093" y="126"/>
                  </a:lnTo>
                  <a:cubicBezTo>
                    <a:pt x="19959" y="1116"/>
                    <a:pt x="21600" y="3619"/>
                    <a:pt x="21600" y="7270"/>
                  </a:cubicBezTo>
                  <a:lnTo>
                    <a:pt x="21600" y="7780"/>
                  </a:lnTo>
                  <a:close/>
                  <a:moveTo>
                    <a:pt x="0" y="21600"/>
                  </a:moveTo>
                  <a:lnTo>
                    <a:pt x="0" y="16367"/>
                  </a:lnTo>
                  <a:lnTo>
                    <a:pt x="6307" y="10006"/>
                  </a:lnTo>
                  <a:lnTo>
                    <a:pt x="6212" y="10646"/>
                  </a:lnTo>
                  <a:lnTo>
                    <a:pt x="6212" y="18067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60" name="Forme libre : forme 31"/>
            <p:cNvSpPr/>
            <p:nvPr/>
          </p:nvSpPr>
          <p:spPr>
            <a:xfrm rot="8716293">
              <a:off x="3162382" y="163535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61" name="Forme libre : forme 32"/>
            <p:cNvSpPr/>
            <p:nvPr/>
          </p:nvSpPr>
          <p:spPr>
            <a:xfrm rot="8716293">
              <a:off x="3037224" y="1428912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62" name="Forme libre : forme 33"/>
            <p:cNvSpPr/>
            <p:nvPr/>
          </p:nvSpPr>
          <p:spPr>
            <a:xfrm rot="8716293">
              <a:off x="3253780" y="1679115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63" name="Forme libre : forme 34"/>
            <p:cNvSpPr/>
            <p:nvPr/>
          </p:nvSpPr>
          <p:spPr>
            <a:xfrm rot="8716293">
              <a:off x="3009726" y="1525955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64" name="Forme libre : forme 35"/>
            <p:cNvSpPr/>
            <p:nvPr/>
          </p:nvSpPr>
          <p:spPr>
            <a:xfrm rot="7484128">
              <a:off x="3367146" y="1890699"/>
              <a:ext cx="156002" cy="19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935" y="21600"/>
                  </a:moveTo>
                  <a:lnTo>
                    <a:pt x="0" y="12723"/>
                  </a:lnTo>
                  <a:lnTo>
                    <a:pt x="1555" y="9256"/>
                  </a:lnTo>
                  <a:lnTo>
                    <a:pt x="21600" y="0"/>
                  </a:lnTo>
                  <a:lnTo>
                    <a:pt x="21600" y="5954"/>
                  </a:lnTo>
                  <a:lnTo>
                    <a:pt x="12629" y="5954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65" name="Forme libre : forme 36"/>
            <p:cNvSpPr/>
            <p:nvPr/>
          </p:nvSpPr>
          <p:spPr>
            <a:xfrm rot="8716293">
              <a:off x="3352845" y="156913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66" name="Forme libre : forme 37"/>
            <p:cNvSpPr/>
            <p:nvPr/>
          </p:nvSpPr>
          <p:spPr>
            <a:xfrm rot="8716293">
              <a:off x="3516293" y="1438644"/>
              <a:ext cx="38163" cy="461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0"/>
                  </a:lnTo>
                  <a:lnTo>
                    <a:pt x="20175" y="6068"/>
                  </a:lnTo>
                  <a:cubicBezTo>
                    <a:pt x="18549" y="9399"/>
                    <a:pt x="16108" y="12521"/>
                    <a:pt x="12854" y="15212"/>
                  </a:cubicBezTo>
                  <a:cubicBezTo>
                    <a:pt x="9730" y="17796"/>
                    <a:pt x="6086" y="19842"/>
                    <a:pt x="2116" y="21241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67" name="Forme libre : forme 38"/>
            <p:cNvSpPr/>
            <p:nvPr/>
          </p:nvSpPr>
          <p:spPr>
            <a:xfrm rot="8716293">
              <a:off x="2765775" y="1139838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68" name="Forme libre : forme 39"/>
            <p:cNvSpPr/>
            <p:nvPr/>
          </p:nvSpPr>
          <p:spPr>
            <a:xfrm rot="8716293">
              <a:off x="2853982" y="1165292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69" name="Forme libre : forme 40"/>
            <p:cNvSpPr/>
            <p:nvPr/>
          </p:nvSpPr>
          <p:spPr>
            <a:xfrm rot="8716293">
              <a:off x="2807022" y="1082463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70" name="Forme libre : forme 41"/>
            <p:cNvSpPr/>
            <p:nvPr/>
          </p:nvSpPr>
          <p:spPr>
            <a:xfrm rot="8716293">
              <a:off x="2650116" y="122580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71" name="Forme libre : forme 42"/>
            <p:cNvSpPr/>
            <p:nvPr/>
          </p:nvSpPr>
          <p:spPr>
            <a:xfrm rot="8716293">
              <a:off x="2524957" y="1019365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72" name="Forme libre : forme 43"/>
            <p:cNvSpPr/>
            <p:nvPr/>
          </p:nvSpPr>
          <p:spPr>
            <a:xfrm rot="8716293">
              <a:off x="2514217" y="877965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73" name="Forme libre : forme 44"/>
            <p:cNvSpPr/>
            <p:nvPr/>
          </p:nvSpPr>
          <p:spPr>
            <a:xfrm rot="8716293">
              <a:off x="2741514" y="1269568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74" name="Forme libre : forme 45"/>
            <p:cNvSpPr/>
            <p:nvPr/>
          </p:nvSpPr>
          <p:spPr>
            <a:xfrm rot="8716293">
              <a:off x="3054874" y="88968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75" name="Forme libre : forme 46"/>
            <p:cNvSpPr/>
            <p:nvPr/>
          </p:nvSpPr>
          <p:spPr>
            <a:xfrm rot="8716293">
              <a:off x="3143081" y="915140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76" name="Forme libre : forme 47"/>
            <p:cNvSpPr/>
            <p:nvPr/>
          </p:nvSpPr>
          <p:spPr>
            <a:xfrm rot="8716293">
              <a:off x="2939215" y="97565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77" name="Forme libre : forme 48"/>
            <p:cNvSpPr/>
            <p:nvPr/>
          </p:nvSpPr>
          <p:spPr>
            <a:xfrm rot="8716293">
              <a:off x="2814057" y="76921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78" name="Forme libre : forme 49"/>
            <p:cNvSpPr/>
            <p:nvPr/>
          </p:nvSpPr>
          <p:spPr>
            <a:xfrm rot="8716293">
              <a:off x="3030613" y="1019416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79" name="Forme libre : forme 50"/>
            <p:cNvSpPr/>
            <p:nvPr/>
          </p:nvSpPr>
          <p:spPr>
            <a:xfrm rot="8716293">
              <a:off x="2786559" y="866256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80" name="Forme libre : forme 51"/>
            <p:cNvSpPr/>
            <p:nvPr/>
          </p:nvSpPr>
          <p:spPr>
            <a:xfrm rot="7484127">
              <a:off x="3134444" y="1210943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81" name="Forme libre : forme 52"/>
            <p:cNvSpPr/>
            <p:nvPr/>
          </p:nvSpPr>
          <p:spPr>
            <a:xfrm rot="13089394">
              <a:off x="3242501" y="1173023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82" name="Forme libre : forme 53"/>
            <p:cNvSpPr/>
            <p:nvPr/>
          </p:nvSpPr>
          <p:spPr>
            <a:xfrm rot="8716293">
              <a:off x="3424119" y="985035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83" name="Forme libre : forme 54"/>
            <p:cNvSpPr/>
            <p:nvPr/>
          </p:nvSpPr>
          <p:spPr>
            <a:xfrm rot="8716293">
              <a:off x="3368590" y="876861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84" name="Forme libre : forme 55"/>
            <p:cNvSpPr/>
            <p:nvPr/>
          </p:nvSpPr>
          <p:spPr>
            <a:xfrm rot="8716293">
              <a:off x="3129678" y="90944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85" name="Forme libre : forme 56"/>
            <p:cNvSpPr/>
            <p:nvPr/>
          </p:nvSpPr>
          <p:spPr>
            <a:xfrm rot="8716293">
              <a:off x="3302796" y="747840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86" name="Forme libre : forme 57"/>
            <p:cNvSpPr/>
            <p:nvPr/>
          </p:nvSpPr>
          <p:spPr>
            <a:xfrm rot="8716293">
              <a:off x="2546836" y="477780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87" name="Forme libre : forme 58"/>
            <p:cNvSpPr/>
            <p:nvPr/>
          </p:nvSpPr>
          <p:spPr>
            <a:xfrm rot="8716293">
              <a:off x="2635044" y="503234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88" name="Forme libre : forme 59"/>
            <p:cNvSpPr/>
            <p:nvPr/>
          </p:nvSpPr>
          <p:spPr>
            <a:xfrm rot="8716293">
              <a:off x="2588083" y="420405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89" name="Forme libre : forme 60"/>
            <p:cNvSpPr/>
            <p:nvPr/>
          </p:nvSpPr>
          <p:spPr>
            <a:xfrm rot="8716293">
              <a:off x="2431177" y="56375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90" name="Forme libre : forme 61"/>
            <p:cNvSpPr/>
            <p:nvPr/>
          </p:nvSpPr>
          <p:spPr>
            <a:xfrm rot="8716293">
              <a:off x="2306017" y="357307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91" name="Forme libre : forme 62"/>
            <p:cNvSpPr/>
            <p:nvPr/>
          </p:nvSpPr>
          <p:spPr>
            <a:xfrm rot="8716293">
              <a:off x="2295278" y="215907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92" name="Forme libre : forme 63"/>
            <p:cNvSpPr/>
            <p:nvPr/>
          </p:nvSpPr>
          <p:spPr>
            <a:xfrm rot="8716293">
              <a:off x="2522575" y="607510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93" name="Forme libre : forme 64"/>
            <p:cNvSpPr/>
            <p:nvPr/>
          </p:nvSpPr>
          <p:spPr>
            <a:xfrm rot="8716293">
              <a:off x="2835935" y="227628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94" name="Forme libre : forme 65"/>
            <p:cNvSpPr/>
            <p:nvPr/>
          </p:nvSpPr>
          <p:spPr>
            <a:xfrm rot="8716293">
              <a:off x="2924143" y="253081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95" name="Forme libre : forme 66"/>
            <p:cNvSpPr/>
            <p:nvPr/>
          </p:nvSpPr>
          <p:spPr>
            <a:xfrm rot="8716293">
              <a:off x="2720276" y="31359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96" name="Forme libre : forme 67"/>
            <p:cNvSpPr/>
            <p:nvPr/>
          </p:nvSpPr>
          <p:spPr>
            <a:xfrm rot="8716293">
              <a:off x="2608373" y="149543"/>
              <a:ext cx="203848" cy="1493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308" y="21600"/>
                  </a:moveTo>
                  <a:lnTo>
                    <a:pt x="5302" y="15918"/>
                  </a:lnTo>
                  <a:lnTo>
                    <a:pt x="7394" y="8002"/>
                  </a:lnTo>
                  <a:lnTo>
                    <a:pt x="0" y="8002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8002"/>
                  </a:lnTo>
                  <a:lnTo>
                    <a:pt x="14735" y="8002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97" name="Forme libre : forme 68"/>
            <p:cNvSpPr/>
            <p:nvPr/>
          </p:nvSpPr>
          <p:spPr>
            <a:xfrm rot="8716293">
              <a:off x="2811674" y="357358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98" name="Forme libre : forme 69"/>
            <p:cNvSpPr/>
            <p:nvPr/>
          </p:nvSpPr>
          <p:spPr>
            <a:xfrm rot="8716293">
              <a:off x="2567620" y="204198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99" name="Forme libre : forme 70"/>
            <p:cNvSpPr/>
            <p:nvPr/>
          </p:nvSpPr>
          <p:spPr>
            <a:xfrm rot="7484127">
              <a:off x="2915505" y="548885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00" name="Forme libre : forme 71"/>
            <p:cNvSpPr/>
            <p:nvPr/>
          </p:nvSpPr>
          <p:spPr>
            <a:xfrm rot="13089394">
              <a:off x="3023562" y="510965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01" name="Forme libre : forme 72"/>
            <p:cNvSpPr/>
            <p:nvPr/>
          </p:nvSpPr>
          <p:spPr>
            <a:xfrm rot="8716293">
              <a:off x="3205180" y="322977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02" name="Forme libre : forme 73"/>
            <p:cNvSpPr/>
            <p:nvPr/>
          </p:nvSpPr>
          <p:spPr>
            <a:xfrm rot="8716293">
              <a:off x="3149650" y="214803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03" name="Forme libre : forme 74"/>
            <p:cNvSpPr/>
            <p:nvPr/>
          </p:nvSpPr>
          <p:spPr>
            <a:xfrm rot="8716293">
              <a:off x="2910739" y="24738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04" name="Forme libre : forme 75"/>
            <p:cNvSpPr/>
            <p:nvPr/>
          </p:nvSpPr>
          <p:spPr>
            <a:xfrm rot="8716293">
              <a:off x="3099835" y="136884"/>
              <a:ext cx="88664" cy="706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78" y="21600"/>
                  </a:moveTo>
                  <a:lnTo>
                    <a:pt x="0" y="3875"/>
                  </a:lnTo>
                  <a:lnTo>
                    <a:pt x="7314" y="0"/>
                  </a:lnTo>
                  <a:cubicBezTo>
                    <a:pt x="11124" y="0"/>
                    <a:pt x="14709" y="1968"/>
                    <a:pt x="17398" y="5343"/>
                  </a:cubicBezTo>
                  <a:cubicBezTo>
                    <a:pt x="20199" y="8717"/>
                    <a:pt x="21600" y="13286"/>
                    <a:pt x="21600" y="1789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05" name="Forme libre : forme 76"/>
            <p:cNvSpPr/>
            <p:nvPr/>
          </p:nvSpPr>
          <p:spPr>
            <a:xfrm rot="13089394">
              <a:off x="2900641" y="134704"/>
              <a:ext cx="73522" cy="76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263"/>
                  </a:moveTo>
                  <a:lnTo>
                    <a:pt x="0" y="21600"/>
                  </a:lnTo>
                  <a:lnTo>
                    <a:pt x="0" y="10768"/>
                  </a:lnTo>
                  <a:lnTo>
                    <a:pt x="21561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06" name="Forme libre : forme 77"/>
            <p:cNvSpPr/>
            <p:nvPr/>
          </p:nvSpPr>
          <p:spPr>
            <a:xfrm rot="8716293">
              <a:off x="2325744" y="2897420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07" name="Forme libre : forme 78"/>
            <p:cNvSpPr/>
            <p:nvPr/>
          </p:nvSpPr>
          <p:spPr>
            <a:xfrm rot="8716293">
              <a:off x="2413952" y="2922874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08" name="Forme libre : forme 79"/>
            <p:cNvSpPr/>
            <p:nvPr/>
          </p:nvSpPr>
          <p:spPr>
            <a:xfrm rot="8716293">
              <a:off x="2366991" y="2840045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09" name="Forme libre : forme 80"/>
            <p:cNvSpPr/>
            <p:nvPr/>
          </p:nvSpPr>
          <p:spPr>
            <a:xfrm rot="8716293">
              <a:off x="2210085" y="298339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10" name="Forme libre : forme 81"/>
            <p:cNvSpPr/>
            <p:nvPr/>
          </p:nvSpPr>
          <p:spPr>
            <a:xfrm rot="8716293">
              <a:off x="2084926" y="2776947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11" name="Forme libre : forme 82"/>
            <p:cNvSpPr/>
            <p:nvPr/>
          </p:nvSpPr>
          <p:spPr>
            <a:xfrm rot="8716293">
              <a:off x="2074186" y="2635547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12" name="Forme libre : forme 83"/>
            <p:cNvSpPr/>
            <p:nvPr/>
          </p:nvSpPr>
          <p:spPr>
            <a:xfrm rot="8716293">
              <a:off x="2301483" y="3027150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13" name="Forme libre : forme 84"/>
            <p:cNvSpPr/>
            <p:nvPr/>
          </p:nvSpPr>
          <p:spPr>
            <a:xfrm rot="8716293">
              <a:off x="2614843" y="2647268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14" name="Forme libre : forme 85"/>
            <p:cNvSpPr/>
            <p:nvPr/>
          </p:nvSpPr>
          <p:spPr>
            <a:xfrm rot="8716293">
              <a:off x="2703051" y="2672722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15" name="Forme libre : forme 86"/>
            <p:cNvSpPr/>
            <p:nvPr/>
          </p:nvSpPr>
          <p:spPr>
            <a:xfrm rot="8716293">
              <a:off x="2499184" y="273323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16" name="Forme libre : forme 87"/>
            <p:cNvSpPr/>
            <p:nvPr/>
          </p:nvSpPr>
          <p:spPr>
            <a:xfrm rot="8716293">
              <a:off x="2374026" y="2526795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17" name="Forme libre : forme 88"/>
            <p:cNvSpPr/>
            <p:nvPr/>
          </p:nvSpPr>
          <p:spPr>
            <a:xfrm rot="8716293">
              <a:off x="2590582" y="2776998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18" name="Forme libre : forme 89"/>
            <p:cNvSpPr/>
            <p:nvPr/>
          </p:nvSpPr>
          <p:spPr>
            <a:xfrm rot="8716293">
              <a:off x="2346529" y="2623838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19" name="Forme libre : forme 90"/>
            <p:cNvSpPr/>
            <p:nvPr/>
          </p:nvSpPr>
          <p:spPr>
            <a:xfrm rot="7484127">
              <a:off x="2694413" y="2968525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20" name="Forme libre : forme 91"/>
            <p:cNvSpPr/>
            <p:nvPr/>
          </p:nvSpPr>
          <p:spPr>
            <a:xfrm rot="13089394">
              <a:off x="2802470" y="2930605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21" name="Forme libre : forme 92"/>
            <p:cNvSpPr/>
            <p:nvPr/>
          </p:nvSpPr>
          <p:spPr>
            <a:xfrm rot="8716293">
              <a:off x="2984088" y="2742617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22" name="Forme libre : forme 93"/>
            <p:cNvSpPr/>
            <p:nvPr/>
          </p:nvSpPr>
          <p:spPr>
            <a:xfrm rot="8716293">
              <a:off x="2928559" y="2634443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23" name="Forme libre : forme 94"/>
            <p:cNvSpPr/>
            <p:nvPr/>
          </p:nvSpPr>
          <p:spPr>
            <a:xfrm rot="8716293">
              <a:off x="2689647" y="266702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24" name="Forme libre : forme 95"/>
            <p:cNvSpPr/>
            <p:nvPr/>
          </p:nvSpPr>
          <p:spPr>
            <a:xfrm rot="8716293">
              <a:off x="2862764" y="2505422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25" name="Forme libre : forme 96"/>
            <p:cNvSpPr/>
            <p:nvPr/>
          </p:nvSpPr>
          <p:spPr>
            <a:xfrm rot="8716293">
              <a:off x="2548911" y="3557119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26" name="Forme libre : forme 97"/>
            <p:cNvSpPr/>
            <p:nvPr/>
          </p:nvSpPr>
          <p:spPr>
            <a:xfrm rot="8716293">
              <a:off x="2637119" y="3582572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27" name="Forme libre : forme 98"/>
            <p:cNvSpPr/>
            <p:nvPr/>
          </p:nvSpPr>
          <p:spPr>
            <a:xfrm rot="8716293">
              <a:off x="2590158" y="3499744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28" name="Forme libre : forme 99"/>
            <p:cNvSpPr/>
            <p:nvPr/>
          </p:nvSpPr>
          <p:spPr>
            <a:xfrm rot="8716293">
              <a:off x="2433252" y="364308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29" name="Forme libre : forme 100"/>
            <p:cNvSpPr/>
            <p:nvPr/>
          </p:nvSpPr>
          <p:spPr>
            <a:xfrm rot="8716293">
              <a:off x="2308093" y="3436646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30" name="Forme libre : forme 101"/>
            <p:cNvSpPr/>
            <p:nvPr/>
          </p:nvSpPr>
          <p:spPr>
            <a:xfrm rot="8716293">
              <a:off x="2297353" y="3295246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31" name="Forme libre : forme 102"/>
            <p:cNvSpPr/>
            <p:nvPr/>
          </p:nvSpPr>
          <p:spPr>
            <a:xfrm rot="8716293">
              <a:off x="2524650" y="3686849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32" name="Forme libre : forme 103"/>
            <p:cNvSpPr/>
            <p:nvPr/>
          </p:nvSpPr>
          <p:spPr>
            <a:xfrm rot="8716293">
              <a:off x="2838010" y="330696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33" name="Forme libre : forme 104"/>
            <p:cNvSpPr/>
            <p:nvPr/>
          </p:nvSpPr>
          <p:spPr>
            <a:xfrm rot="8716293">
              <a:off x="2926218" y="3332421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34" name="Forme libre : forme 105"/>
            <p:cNvSpPr/>
            <p:nvPr/>
          </p:nvSpPr>
          <p:spPr>
            <a:xfrm rot="8716293">
              <a:off x="2722351" y="339293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35" name="Forme libre : forme 106"/>
            <p:cNvSpPr/>
            <p:nvPr/>
          </p:nvSpPr>
          <p:spPr>
            <a:xfrm rot="8716293">
              <a:off x="2597193" y="3186494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36" name="Forme libre : forme 107"/>
            <p:cNvSpPr/>
            <p:nvPr/>
          </p:nvSpPr>
          <p:spPr>
            <a:xfrm rot="8716293">
              <a:off x="2813749" y="3436697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37" name="Forme libre : forme 108"/>
            <p:cNvSpPr/>
            <p:nvPr/>
          </p:nvSpPr>
          <p:spPr>
            <a:xfrm rot="8716293">
              <a:off x="2569696" y="3283537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38" name="Forme libre : forme 109"/>
            <p:cNvSpPr/>
            <p:nvPr/>
          </p:nvSpPr>
          <p:spPr>
            <a:xfrm rot="7484127">
              <a:off x="2917580" y="362822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39" name="Forme libre : forme 110"/>
            <p:cNvSpPr/>
            <p:nvPr/>
          </p:nvSpPr>
          <p:spPr>
            <a:xfrm rot="13089394">
              <a:off x="3025637" y="3590304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40" name="Forme libre : forme 111"/>
            <p:cNvSpPr/>
            <p:nvPr/>
          </p:nvSpPr>
          <p:spPr>
            <a:xfrm rot="8716293">
              <a:off x="3207255" y="3402316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41" name="Forme libre : forme 112"/>
            <p:cNvSpPr/>
            <p:nvPr/>
          </p:nvSpPr>
          <p:spPr>
            <a:xfrm rot="8716293">
              <a:off x="3151726" y="3294142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42" name="Forme libre : forme 113"/>
            <p:cNvSpPr/>
            <p:nvPr/>
          </p:nvSpPr>
          <p:spPr>
            <a:xfrm rot="8716293">
              <a:off x="2912814" y="332672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43" name="Forme libre : forme 114"/>
            <p:cNvSpPr/>
            <p:nvPr/>
          </p:nvSpPr>
          <p:spPr>
            <a:xfrm rot="8716293">
              <a:off x="3085931" y="3165121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44" name="Forme libre : forme 115"/>
            <p:cNvSpPr/>
            <p:nvPr/>
          </p:nvSpPr>
          <p:spPr>
            <a:xfrm rot="8716293">
              <a:off x="3025565" y="5254752"/>
              <a:ext cx="140010" cy="103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73" extrusionOk="0">
                  <a:moveTo>
                    <a:pt x="3549" y="15186"/>
                  </a:moveTo>
                  <a:cubicBezTo>
                    <a:pt x="2006" y="13189"/>
                    <a:pt x="1030" y="10465"/>
                    <a:pt x="440" y="7001"/>
                  </a:cubicBezTo>
                  <a:lnTo>
                    <a:pt x="0" y="0"/>
                  </a:lnTo>
                  <a:lnTo>
                    <a:pt x="21600" y="19964"/>
                  </a:lnTo>
                  <a:lnTo>
                    <a:pt x="21190" y="20110"/>
                  </a:lnTo>
                  <a:cubicBezTo>
                    <a:pt x="18798" y="20730"/>
                    <a:pt x="16597" y="21086"/>
                    <a:pt x="14713" y="21237"/>
                  </a:cubicBezTo>
                  <a:cubicBezTo>
                    <a:pt x="10538" y="21600"/>
                    <a:pt x="6454" y="19179"/>
                    <a:pt x="3549" y="1518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45" name="Forme libre : forme 116"/>
            <p:cNvSpPr/>
            <p:nvPr/>
          </p:nvSpPr>
          <p:spPr>
            <a:xfrm rot="8716293">
              <a:off x="2767580" y="421551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46" name="Forme libre : forme 117"/>
            <p:cNvSpPr/>
            <p:nvPr/>
          </p:nvSpPr>
          <p:spPr>
            <a:xfrm rot="8716293">
              <a:off x="2855789" y="4240969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47" name="Forme libre : forme 118"/>
            <p:cNvSpPr/>
            <p:nvPr/>
          </p:nvSpPr>
          <p:spPr>
            <a:xfrm rot="8716293">
              <a:off x="2808828" y="4158140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48" name="Forme libre : forme 119"/>
            <p:cNvSpPr/>
            <p:nvPr/>
          </p:nvSpPr>
          <p:spPr>
            <a:xfrm rot="8716293">
              <a:off x="2651922" y="430148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49" name="Forme libre : forme 120"/>
            <p:cNvSpPr/>
            <p:nvPr/>
          </p:nvSpPr>
          <p:spPr>
            <a:xfrm rot="8716293">
              <a:off x="2526763" y="4095042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50" name="Forme libre : forme 121"/>
            <p:cNvSpPr/>
            <p:nvPr/>
          </p:nvSpPr>
          <p:spPr>
            <a:xfrm rot="8716293">
              <a:off x="2516023" y="3953642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51" name="Forme libre : forme 122"/>
            <p:cNvSpPr/>
            <p:nvPr/>
          </p:nvSpPr>
          <p:spPr>
            <a:xfrm rot="8716293">
              <a:off x="2743320" y="4345245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52" name="Forme libre : forme 123"/>
            <p:cNvSpPr/>
            <p:nvPr/>
          </p:nvSpPr>
          <p:spPr>
            <a:xfrm rot="8716293">
              <a:off x="3056680" y="3965363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53" name="Forme libre : forme 124"/>
            <p:cNvSpPr/>
            <p:nvPr/>
          </p:nvSpPr>
          <p:spPr>
            <a:xfrm rot="8716293">
              <a:off x="3149189" y="4005574"/>
              <a:ext cx="209150" cy="2537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200" y="8258"/>
                  </a:moveTo>
                  <a:lnTo>
                    <a:pt x="15200" y="6862"/>
                  </a:lnTo>
                  <a:cubicBezTo>
                    <a:pt x="15200" y="4768"/>
                    <a:pt x="13741" y="3333"/>
                    <a:pt x="11718" y="3333"/>
                  </a:cubicBezTo>
                  <a:lnTo>
                    <a:pt x="10802" y="3582"/>
                  </a:lnTo>
                  <a:lnTo>
                    <a:pt x="14397" y="0"/>
                  </a:lnTo>
                  <a:lnTo>
                    <a:pt x="17093" y="386"/>
                  </a:lnTo>
                  <a:cubicBezTo>
                    <a:pt x="19959" y="1364"/>
                    <a:pt x="21600" y="3837"/>
                    <a:pt x="21600" y="7444"/>
                  </a:cubicBezTo>
                  <a:lnTo>
                    <a:pt x="21600" y="7948"/>
                  </a:lnTo>
                  <a:close/>
                  <a:moveTo>
                    <a:pt x="0" y="21600"/>
                  </a:moveTo>
                  <a:lnTo>
                    <a:pt x="0" y="14345"/>
                  </a:lnTo>
                  <a:lnTo>
                    <a:pt x="6794" y="7576"/>
                  </a:lnTo>
                  <a:lnTo>
                    <a:pt x="6649" y="7865"/>
                  </a:lnTo>
                  <a:cubicBezTo>
                    <a:pt x="6368" y="8758"/>
                    <a:pt x="6212" y="9742"/>
                    <a:pt x="6212" y="10779"/>
                  </a:cubicBezTo>
                  <a:lnTo>
                    <a:pt x="6212" y="18109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54" name="Forme libre : forme 125"/>
            <p:cNvSpPr/>
            <p:nvPr/>
          </p:nvSpPr>
          <p:spPr>
            <a:xfrm rot="8716293">
              <a:off x="2941021" y="405133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55" name="Forme libre : forme 126"/>
            <p:cNvSpPr/>
            <p:nvPr/>
          </p:nvSpPr>
          <p:spPr>
            <a:xfrm rot="8716293">
              <a:off x="2815863" y="3844889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56" name="Forme libre : forme 127"/>
            <p:cNvSpPr/>
            <p:nvPr/>
          </p:nvSpPr>
          <p:spPr>
            <a:xfrm rot="8716293">
              <a:off x="3032419" y="4095093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57" name="Forme libre : forme 128"/>
            <p:cNvSpPr/>
            <p:nvPr/>
          </p:nvSpPr>
          <p:spPr>
            <a:xfrm rot="8716293">
              <a:off x="2788366" y="3941933"/>
              <a:ext cx="77126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58" name="Forme libre : forme 129"/>
            <p:cNvSpPr/>
            <p:nvPr/>
          </p:nvSpPr>
          <p:spPr>
            <a:xfrm rot="7484128">
              <a:off x="3146543" y="4306280"/>
              <a:ext cx="156001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935" y="21600"/>
                  </a:moveTo>
                  <a:lnTo>
                    <a:pt x="0" y="12806"/>
                  </a:lnTo>
                  <a:lnTo>
                    <a:pt x="2689" y="6867"/>
                  </a:lnTo>
                  <a:lnTo>
                    <a:pt x="17703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629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59" name="Forme libre : forme 130"/>
            <p:cNvSpPr/>
            <p:nvPr/>
          </p:nvSpPr>
          <p:spPr>
            <a:xfrm rot="8716293">
              <a:off x="3131484" y="398511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60" name="Forme libre : forme 131"/>
            <p:cNvSpPr/>
            <p:nvPr/>
          </p:nvSpPr>
          <p:spPr>
            <a:xfrm rot="8716293">
              <a:off x="3296148" y="3843451"/>
              <a:ext cx="62211" cy="707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164"/>
                  </a:moveTo>
                  <a:lnTo>
                    <a:pt x="19914" y="0"/>
                  </a:lnTo>
                  <a:lnTo>
                    <a:pt x="21600" y="3527"/>
                  </a:lnTo>
                  <a:cubicBezTo>
                    <a:pt x="21600" y="8124"/>
                    <a:pt x="19604" y="12757"/>
                    <a:pt x="15612" y="16266"/>
                  </a:cubicBezTo>
                  <a:cubicBezTo>
                    <a:pt x="11779" y="19635"/>
                    <a:pt x="6669" y="21600"/>
                    <a:pt x="1240" y="2160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61" name="Forme libre : forme 132"/>
            <p:cNvSpPr/>
            <p:nvPr/>
          </p:nvSpPr>
          <p:spPr>
            <a:xfrm rot="8716293">
              <a:off x="2990748" y="487521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62" name="Forme libre : forme 133"/>
            <p:cNvSpPr/>
            <p:nvPr/>
          </p:nvSpPr>
          <p:spPr>
            <a:xfrm rot="8716293">
              <a:off x="3082613" y="4915625"/>
              <a:ext cx="209150" cy="2515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200" y="8138"/>
                  </a:moveTo>
                  <a:lnTo>
                    <a:pt x="15200" y="6729"/>
                  </a:lnTo>
                  <a:cubicBezTo>
                    <a:pt x="15200" y="5673"/>
                    <a:pt x="14835" y="4782"/>
                    <a:pt x="14218" y="4156"/>
                  </a:cubicBezTo>
                  <a:lnTo>
                    <a:pt x="12345" y="3416"/>
                  </a:lnTo>
                  <a:lnTo>
                    <a:pt x="15743" y="0"/>
                  </a:lnTo>
                  <a:lnTo>
                    <a:pt x="17093" y="195"/>
                  </a:lnTo>
                  <a:cubicBezTo>
                    <a:pt x="19959" y="1182"/>
                    <a:pt x="21600" y="3677"/>
                    <a:pt x="21600" y="7316"/>
                  </a:cubicBezTo>
                  <a:lnTo>
                    <a:pt x="21600" y="7825"/>
                  </a:lnTo>
                  <a:close/>
                  <a:moveTo>
                    <a:pt x="0" y="21600"/>
                  </a:moveTo>
                  <a:lnTo>
                    <a:pt x="0" y="15828"/>
                  </a:lnTo>
                  <a:lnTo>
                    <a:pt x="6404" y="9390"/>
                  </a:lnTo>
                  <a:lnTo>
                    <a:pt x="6212" y="10682"/>
                  </a:lnTo>
                  <a:lnTo>
                    <a:pt x="6212" y="1807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63" name="Forme libre : forme 134"/>
            <p:cNvSpPr/>
            <p:nvPr/>
          </p:nvSpPr>
          <p:spPr>
            <a:xfrm rot="8716293">
              <a:off x="3031994" y="4817839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64" name="Forme libre : forme 135"/>
            <p:cNvSpPr/>
            <p:nvPr/>
          </p:nvSpPr>
          <p:spPr>
            <a:xfrm rot="8716293">
              <a:off x="2875089" y="496118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65" name="Forme libre : forme 136"/>
            <p:cNvSpPr/>
            <p:nvPr/>
          </p:nvSpPr>
          <p:spPr>
            <a:xfrm rot="8716293">
              <a:off x="2749930" y="4754741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66" name="Forme libre : forme 137"/>
            <p:cNvSpPr/>
            <p:nvPr/>
          </p:nvSpPr>
          <p:spPr>
            <a:xfrm rot="8716293">
              <a:off x="2739190" y="4613341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67" name="Forme libre : forme 138"/>
            <p:cNvSpPr/>
            <p:nvPr/>
          </p:nvSpPr>
          <p:spPr>
            <a:xfrm rot="8716293">
              <a:off x="2966487" y="5004944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68" name="Forme libre : forme 139"/>
            <p:cNvSpPr/>
            <p:nvPr/>
          </p:nvSpPr>
          <p:spPr>
            <a:xfrm rot="8716293">
              <a:off x="3241174" y="4679789"/>
              <a:ext cx="36673" cy="44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0"/>
                  </a:lnTo>
                  <a:lnTo>
                    <a:pt x="21600" y="14534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69" name="Forme libre : forme 140"/>
            <p:cNvSpPr/>
            <p:nvPr/>
          </p:nvSpPr>
          <p:spPr>
            <a:xfrm rot="8716293">
              <a:off x="3164188" y="471103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70" name="Forme libre : forme 141"/>
            <p:cNvSpPr/>
            <p:nvPr/>
          </p:nvSpPr>
          <p:spPr>
            <a:xfrm rot="8716293">
              <a:off x="3039030" y="4504587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12" y="21600"/>
                  </a:move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2491"/>
                  </a:lnTo>
                  <a:lnTo>
                    <a:pt x="1980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4735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71" name="Forme libre : forme 142"/>
            <p:cNvSpPr/>
            <p:nvPr/>
          </p:nvSpPr>
          <p:spPr>
            <a:xfrm rot="8716293">
              <a:off x="3220844" y="4787084"/>
              <a:ext cx="34903" cy="75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2028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72" name="Forme libre : forme 143"/>
            <p:cNvSpPr/>
            <p:nvPr/>
          </p:nvSpPr>
          <p:spPr>
            <a:xfrm rot="8716293">
              <a:off x="3011532" y="4601632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73" name="Forme libre : forme 144"/>
            <p:cNvSpPr/>
            <p:nvPr/>
          </p:nvSpPr>
          <p:spPr>
            <a:xfrm rot="8716293">
              <a:off x="2104226" y="223644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74" name="Forme libre : forme 145"/>
            <p:cNvSpPr/>
            <p:nvPr/>
          </p:nvSpPr>
          <p:spPr>
            <a:xfrm rot="8716293">
              <a:off x="2192434" y="2261900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75" name="Forme libre : forme 146"/>
            <p:cNvSpPr/>
            <p:nvPr/>
          </p:nvSpPr>
          <p:spPr>
            <a:xfrm rot="8716293">
              <a:off x="2145473" y="2179071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76" name="Forme libre : forme 147"/>
            <p:cNvSpPr/>
            <p:nvPr/>
          </p:nvSpPr>
          <p:spPr>
            <a:xfrm rot="8716293">
              <a:off x="1988567" y="232241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77" name="Forme libre : forme 148"/>
            <p:cNvSpPr/>
            <p:nvPr/>
          </p:nvSpPr>
          <p:spPr>
            <a:xfrm rot="8716293">
              <a:off x="1863407" y="2115973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78" name="Forme libre : forme 149"/>
            <p:cNvSpPr/>
            <p:nvPr/>
          </p:nvSpPr>
          <p:spPr>
            <a:xfrm rot="8716293">
              <a:off x="1852668" y="1974573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79" name="Forme libre : forme 150"/>
            <p:cNvSpPr/>
            <p:nvPr/>
          </p:nvSpPr>
          <p:spPr>
            <a:xfrm rot="8716293">
              <a:off x="2079965" y="2366176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80" name="Forme libre : forme 151"/>
            <p:cNvSpPr/>
            <p:nvPr/>
          </p:nvSpPr>
          <p:spPr>
            <a:xfrm rot="8716293">
              <a:off x="2393325" y="198629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81" name="Forme libre : forme 152"/>
            <p:cNvSpPr/>
            <p:nvPr/>
          </p:nvSpPr>
          <p:spPr>
            <a:xfrm rot="8716293">
              <a:off x="2481533" y="2011748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82" name="Forme libre : forme 153"/>
            <p:cNvSpPr/>
            <p:nvPr/>
          </p:nvSpPr>
          <p:spPr>
            <a:xfrm rot="8716293">
              <a:off x="2277666" y="207226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83" name="Forme libre : forme 154"/>
            <p:cNvSpPr/>
            <p:nvPr/>
          </p:nvSpPr>
          <p:spPr>
            <a:xfrm rot="8716293">
              <a:off x="2152507" y="1865821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84" name="Forme libre : forme 155"/>
            <p:cNvSpPr/>
            <p:nvPr/>
          </p:nvSpPr>
          <p:spPr>
            <a:xfrm rot="8716293">
              <a:off x="2369064" y="2116024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85" name="Forme libre : forme 156"/>
            <p:cNvSpPr/>
            <p:nvPr/>
          </p:nvSpPr>
          <p:spPr>
            <a:xfrm rot="8716293">
              <a:off x="2125010" y="1962864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86" name="Forme libre : forme 157"/>
            <p:cNvSpPr/>
            <p:nvPr/>
          </p:nvSpPr>
          <p:spPr>
            <a:xfrm rot="7484127">
              <a:off x="2472895" y="2307551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87" name="Forme libre : forme 158"/>
            <p:cNvSpPr/>
            <p:nvPr/>
          </p:nvSpPr>
          <p:spPr>
            <a:xfrm rot="13089394">
              <a:off x="2580952" y="2269631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88" name="Forme libre : forme 159"/>
            <p:cNvSpPr/>
            <p:nvPr/>
          </p:nvSpPr>
          <p:spPr>
            <a:xfrm rot="8716293">
              <a:off x="2762569" y="2081643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89" name="Forme libre : forme 160"/>
            <p:cNvSpPr/>
            <p:nvPr/>
          </p:nvSpPr>
          <p:spPr>
            <a:xfrm rot="8716293">
              <a:off x="2707040" y="1973469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90" name="Forme libre : forme 161"/>
            <p:cNvSpPr/>
            <p:nvPr/>
          </p:nvSpPr>
          <p:spPr>
            <a:xfrm rot="8716293">
              <a:off x="2468129" y="200604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91" name="Forme libre : forme 162"/>
            <p:cNvSpPr/>
            <p:nvPr/>
          </p:nvSpPr>
          <p:spPr>
            <a:xfrm rot="8716293">
              <a:off x="2641246" y="1844448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92" name="Forme libre : forme 163"/>
            <p:cNvSpPr/>
            <p:nvPr/>
          </p:nvSpPr>
          <p:spPr>
            <a:xfrm rot="8716293">
              <a:off x="1881059" y="157674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93" name="Forme libre : forme 164"/>
            <p:cNvSpPr/>
            <p:nvPr/>
          </p:nvSpPr>
          <p:spPr>
            <a:xfrm rot="8716293">
              <a:off x="1969267" y="1602201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94" name="Forme libre : forme 165"/>
            <p:cNvSpPr/>
            <p:nvPr/>
          </p:nvSpPr>
          <p:spPr>
            <a:xfrm rot="8716293">
              <a:off x="1922306" y="1519372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95" name="Forme libre : forme 166"/>
            <p:cNvSpPr/>
            <p:nvPr/>
          </p:nvSpPr>
          <p:spPr>
            <a:xfrm rot="8716293">
              <a:off x="1765400" y="166271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96" name="Forme libre : forme 167"/>
            <p:cNvSpPr/>
            <p:nvPr/>
          </p:nvSpPr>
          <p:spPr>
            <a:xfrm rot="8716293">
              <a:off x="1640240" y="145627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97" name="Forme libre : forme 168"/>
            <p:cNvSpPr/>
            <p:nvPr/>
          </p:nvSpPr>
          <p:spPr>
            <a:xfrm rot="8716293">
              <a:off x="1629501" y="1314874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98" name="Forme libre : forme 169"/>
            <p:cNvSpPr/>
            <p:nvPr/>
          </p:nvSpPr>
          <p:spPr>
            <a:xfrm rot="8716293">
              <a:off x="1856798" y="1706476"/>
              <a:ext cx="10343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99" name="Forme libre : forme 170"/>
            <p:cNvSpPr/>
            <p:nvPr/>
          </p:nvSpPr>
          <p:spPr>
            <a:xfrm rot="8716293">
              <a:off x="2170158" y="132659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00" name="Forme libre : forme 171"/>
            <p:cNvSpPr/>
            <p:nvPr/>
          </p:nvSpPr>
          <p:spPr>
            <a:xfrm rot="8716293">
              <a:off x="2258366" y="1352049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01" name="Forme libre : forme 172"/>
            <p:cNvSpPr/>
            <p:nvPr/>
          </p:nvSpPr>
          <p:spPr>
            <a:xfrm rot="8716293">
              <a:off x="2054499" y="141256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02" name="Forme libre : forme 173"/>
            <p:cNvSpPr/>
            <p:nvPr/>
          </p:nvSpPr>
          <p:spPr>
            <a:xfrm rot="8716293">
              <a:off x="1929340" y="1206122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03" name="Forme libre : forme 174"/>
            <p:cNvSpPr/>
            <p:nvPr/>
          </p:nvSpPr>
          <p:spPr>
            <a:xfrm rot="8716293">
              <a:off x="2145897" y="1456325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04" name="Forme libre : forme 175"/>
            <p:cNvSpPr/>
            <p:nvPr/>
          </p:nvSpPr>
          <p:spPr>
            <a:xfrm rot="8716293">
              <a:off x="1901843" y="1303165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05" name="Forme libre : forme 176"/>
            <p:cNvSpPr/>
            <p:nvPr/>
          </p:nvSpPr>
          <p:spPr>
            <a:xfrm rot="7484127">
              <a:off x="2249728" y="1647852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06" name="Forme libre : forme 177"/>
            <p:cNvSpPr/>
            <p:nvPr/>
          </p:nvSpPr>
          <p:spPr>
            <a:xfrm rot="13089394">
              <a:off x="2357785" y="1609932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07" name="Forme libre : forme 178"/>
            <p:cNvSpPr/>
            <p:nvPr/>
          </p:nvSpPr>
          <p:spPr>
            <a:xfrm rot="8716293">
              <a:off x="2539403" y="1421944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08" name="Forme libre : forme 179"/>
            <p:cNvSpPr/>
            <p:nvPr/>
          </p:nvSpPr>
          <p:spPr>
            <a:xfrm rot="8716293">
              <a:off x="2483873" y="1313770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09" name="Forme libre : forme 180"/>
            <p:cNvSpPr/>
            <p:nvPr/>
          </p:nvSpPr>
          <p:spPr>
            <a:xfrm rot="8716293">
              <a:off x="2244961" y="134634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10" name="Forme libre : forme 181"/>
            <p:cNvSpPr/>
            <p:nvPr/>
          </p:nvSpPr>
          <p:spPr>
            <a:xfrm rot="8716293">
              <a:off x="2418079" y="1184749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11" name="Forme libre : forme 182"/>
            <p:cNvSpPr/>
            <p:nvPr/>
          </p:nvSpPr>
          <p:spPr>
            <a:xfrm rot="8716293">
              <a:off x="1662120" y="914689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12" name="Forme libre : forme 183"/>
            <p:cNvSpPr/>
            <p:nvPr/>
          </p:nvSpPr>
          <p:spPr>
            <a:xfrm rot="8716293">
              <a:off x="1750328" y="940143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13" name="Forme libre : forme 184"/>
            <p:cNvSpPr/>
            <p:nvPr/>
          </p:nvSpPr>
          <p:spPr>
            <a:xfrm rot="8716293">
              <a:off x="1703367" y="857314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14" name="Forme libre : forme 185"/>
            <p:cNvSpPr/>
            <p:nvPr/>
          </p:nvSpPr>
          <p:spPr>
            <a:xfrm rot="8716293">
              <a:off x="1546461" y="100065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15" name="Forme libre : forme 186"/>
            <p:cNvSpPr/>
            <p:nvPr/>
          </p:nvSpPr>
          <p:spPr>
            <a:xfrm rot="8716293">
              <a:off x="1421302" y="794216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16" name="Forme libre : forme 187"/>
            <p:cNvSpPr/>
            <p:nvPr/>
          </p:nvSpPr>
          <p:spPr>
            <a:xfrm rot="8716293">
              <a:off x="1410562" y="652816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17" name="Forme libre : forme 188"/>
            <p:cNvSpPr/>
            <p:nvPr/>
          </p:nvSpPr>
          <p:spPr>
            <a:xfrm rot="8716293">
              <a:off x="1637859" y="1044419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18" name="Forme libre : forme 189"/>
            <p:cNvSpPr/>
            <p:nvPr/>
          </p:nvSpPr>
          <p:spPr>
            <a:xfrm rot="8716293">
              <a:off x="1951219" y="664537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19" name="Forme libre : forme 190"/>
            <p:cNvSpPr/>
            <p:nvPr/>
          </p:nvSpPr>
          <p:spPr>
            <a:xfrm rot="8716293">
              <a:off x="2039427" y="689991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20" name="Forme libre : forme 191"/>
            <p:cNvSpPr/>
            <p:nvPr/>
          </p:nvSpPr>
          <p:spPr>
            <a:xfrm rot="8716293">
              <a:off x="1835560" y="75050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21" name="Forme libre : forme 192"/>
            <p:cNvSpPr/>
            <p:nvPr/>
          </p:nvSpPr>
          <p:spPr>
            <a:xfrm rot="8716293">
              <a:off x="1710401" y="54406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22" name="Forme libre : forme 193"/>
            <p:cNvSpPr/>
            <p:nvPr/>
          </p:nvSpPr>
          <p:spPr>
            <a:xfrm rot="8716293">
              <a:off x="1926958" y="794267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23" name="Forme libre : forme 194"/>
            <p:cNvSpPr/>
            <p:nvPr/>
          </p:nvSpPr>
          <p:spPr>
            <a:xfrm rot="8716293">
              <a:off x="1682905" y="641107"/>
              <a:ext cx="77126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24" name="Forme libre : forme 195"/>
            <p:cNvSpPr/>
            <p:nvPr/>
          </p:nvSpPr>
          <p:spPr>
            <a:xfrm rot="7484127">
              <a:off x="2030789" y="98579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25" name="Forme libre : forme 196"/>
            <p:cNvSpPr/>
            <p:nvPr/>
          </p:nvSpPr>
          <p:spPr>
            <a:xfrm rot="13089394">
              <a:off x="2138846" y="947874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26" name="Forme libre : forme 197"/>
            <p:cNvSpPr/>
            <p:nvPr/>
          </p:nvSpPr>
          <p:spPr>
            <a:xfrm rot="8716293">
              <a:off x="2320464" y="759886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27" name="Forme libre : forme 198"/>
            <p:cNvSpPr/>
            <p:nvPr/>
          </p:nvSpPr>
          <p:spPr>
            <a:xfrm rot="8716293">
              <a:off x="2264935" y="651712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28" name="Forme libre : forme 199"/>
            <p:cNvSpPr/>
            <p:nvPr/>
          </p:nvSpPr>
          <p:spPr>
            <a:xfrm rot="8716293">
              <a:off x="2026023" y="68429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29" name="Forme libre : forme 200"/>
            <p:cNvSpPr/>
            <p:nvPr/>
          </p:nvSpPr>
          <p:spPr>
            <a:xfrm rot="8716293">
              <a:off x="2199140" y="522691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30" name="Forme libre : forme 201"/>
            <p:cNvSpPr/>
            <p:nvPr/>
          </p:nvSpPr>
          <p:spPr>
            <a:xfrm rot="8716293">
              <a:off x="1439450" y="25127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31" name="Forme libre : forme 202"/>
            <p:cNvSpPr/>
            <p:nvPr/>
          </p:nvSpPr>
          <p:spPr>
            <a:xfrm rot="8716293">
              <a:off x="1527658" y="276728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32" name="Forme libre : forme 203"/>
            <p:cNvSpPr/>
            <p:nvPr/>
          </p:nvSpPr>
          <p:spPr>
            <a:xfrm rot="8716293">
              <a:off x="1480697" y="193899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33" name="Forme libre : forme 204"/>
            <p:cNvSpPr/>
            <p:nvPr/>
          </p:nvSpPr>
          <p:spPr>
            <a:xfrm rot="8716293">
              <a:off x="1323791" y="33724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34" name="Forme libre : forme 205"/>
            <p:cNvSpPr/>
            <p:nvPr/>
          </p:nvSpPr>
          <p:spPr>
            <a:xfrm rot="8716293">
              <a:off x="1205270" y="152026"/>
              <a:ext cx="203848" cy="172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461" y="21600"/>
                  </a:moveTo>
                  <a:lnTo>
                    <a:pt x="6992" y="18760"/>
                  </a:lnTo>
                  <a:lnTo>
                    <a:pt x="5070" y="14535"/>
                  </a:lnTo>
                  <a:lnTo>
                    <a:pt x="7394" y="6925"/>
                  </a:lnTo>
                  <a:lnTo>
                    <a:pt x="0" y="6925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6925"/>
                  </a:lnTo>
                  <a:lnTo>
                    <a:pt x="14735" y="692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35" name="Forme libre : forme 206"/>
            <p:cNvSpPr/>
            <p:nvPr/>
          </p:nvSpPr>
          <p:spPr>
            <a:xfrm rot="8716293">
              <a:off x="1209429" y="58273"/>
              <a:ext cx="290644" cy="275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84" y="10096"/>
                  </a:moveTo>
                  <a:lnTo>
                    <a:pt x="0" y="5789"/>
                  </a:lnTo>
                  <a:lnTo>
                    <a:pt x="0" y="3186"/>
                  </a:lnTo>
                  <a:lnTo>
                    <a:pt x="5815" y="0"/>
                  </a:lnTo>
                  <a:close/>
                  <a:moveTo>
                    <a:pt x="21600" y="21600"/>
                  </a:moveTo>
                  <a:lnTo>
                    <a:pt x="20662" y="20913"/>
                  </a:lnTo>
                  <a:lnTo>
                    <a:pt x="21513" y="20548"/>
                  </a:lnTo>
                  <a:cubicBezTo>
                    <a:pt x="21556" y="20732"/>
                    <a:pt x="21600" y="20963"/>
                    <a:pt x="21600" y="21148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36" name="Forme libre : forme 207"/>
            <p:cNvSpPr/>
            <p:nvPr/>
          </p:nvSpPr>
          <p:spPr>
            <a:xfrm rot="8716293">
              <a:off x="1415189" y="381004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37" name="Forme libre : forme 208"/>
            <p:cNvSpPr/>
            <p:nvPr/>
          </p:nvSpPr>
          <p:spPr>
            <a:xfrm rot="8716293">
              <a:off x="1764338" y="115572"/>
              <a:ext cx="142168" cy="1067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2146" y="12872"/>
                  </a:lnTo>
                  <a:lnTo>
                    <a:pt x="11259" y="10845"/>
                  </a:lnTo>
                  <a:cubicBezTo>
                    <a:pt x="10696" y="10280"/>
                    <a:pt x="9969" y="10004"/>
                    <a:pt x="9208" y="10142"/>
                  </a:cubicBezTo>
                  <a:lnTo>
                    <a:pt x="9189" y="10142"/>
                  </a:lnTo>
                  <a:lnTo>
                    <a:pt x="0" y="1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3227"/>
                    <a:pt x="21600" y="10142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38" name="Forme libre : forme 209"/>
            <p:cNvSpPr/>
            <p:nvPr/>
          </p:nvSpPr>
          <p:spPr>
            <a:xfrm rot="8716293">
              <a:off x="1859593" y="163561"/>
              <a:ext cx="260639" cy="1043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5" extrusionOk="0">
                  <a:moveTo>
                    <a:pt x="9740" y="21425"/>
                  </a:moveTo>
                  <a:lnTo>
                    <a:pt x="4267" y="12030"/>
                  </a:lnTo>
                  <a:lnTo>
                    <a:pt x="4267" y="9364"/>
                  </a:lnTo>
                  <a:lnTo>
                    <a:pt x="2714" y="9364"/>
                  </a:lnTo>
                  <a:lnTo>
                    <a:pt x="0" y="4705"/>
                  </a:lnTo>
                  <a:lnTo>
                    <a:pt x="0" y="293"/>
                  </a:lnTo>
                  <a:lnTo>
                    <a:pt x="8685" y="293"/>
                  </a:lnTo>
                  <a:lnTo>
                    <a:pt x="8685" y="15442"/>
                  </a:lnTo>
                  <a:lnTo>
                    <a:pt x="8799" y="15442"/>
                  </a:lnTo>
                  <a:cubicBezTo>
                    <a:pt x="10007" y="6558"/>
                    <a:pt x="10951" y="3098"/>
                    <a:pt x="12764" y="1228"/>
                  </a:cubicBezTo>
                  <a:cubicBezTo>
                    <a:pt x="13594" y="386"/>
                    <a:pt x="14463" y="-81"/>
                    <a:pt x="15369" y="12"/>
                  </a:cubicBezTo>
                  <a:cubicBezTo>
                    <a:pt x="19259" y="-175"/>
                    <a:pt x="21600" y="6558"/>
                    <a:pt x="21600" y="18154"/>
                  </a:cubicBezTo>
                  <a:lnTo>
                    <a:pt x="21600" y="19370"/>
                  </a:lnTo>
                  <a:lnTo>
                    <a:pt x="16464" y="20118"/>
                  </a:lnTo>
                  <a:lnTo>
                    <a:pt x="16464" y="16752"/>
                  </a:lnTo>
                  <a:cubicBezTo>
                    <a:pt x="16464" y="11702"/>
                    <a:pt x="15294" y="8242"/>
                    <a:pt x="13670" y="8242"/>
                  </a:cubicBezTo>
                  <a:cubicBezTo>
                    <a:pt x="12462" y="8242"/>
                    <a:pt x="11357" y="10229"/>
                    <a:pt x="10555" y="13467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39" name="Forme libre : forme 210"/>
            <p:cNvSpPr/>
            <p:nvPr/>
          </p:nvSpPr>
          <p:spPr>
            <a:xfrm rot="8716293">
              <a:off x="1704288" y="130852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40" name="Forme libre : forme 211"/>
            <p:cNvSpPr/>
            <p:nvPr/>
          </p:nvSpPr>
          <p:spPr>
            <a:xfrm rot="7484127">
              <a:off x="1808119" y="322379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41" name="Forme libre : forme 212"/>
            <p:cNvSpPr/>
            <p:nvPr/>
          </p:nvSpPr>
          <p:spPr>
            <a:xfrm rot="13089394">
              <a:off x="1916176" y="284459"/>
              <a:ext cx="272586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42" name="Forme libre : forme 213"/>
            <p:cNvSpPr/>
            <p:nvPr/>
          </p:nvSpPr>
          <p:spPr>
            <a:xfrm rot="8716293">
              <a:off x="2120427" y="168853"/>
              <a:ext cx="142688" cy="1091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345" y="21600"/>
                  </a:moveTo>
                  <a:lnTo>
                    <a:pt x="0" y="14946"/>
                  </a:lnTo>
                  <a:lnTo>
                    <a:pt x="6793" y="6592"/>
                  </a:lnTo>
                  <a:cubicBezTo>
                    <a:pt x="9234" y="2871"/>
                    <a:pt x="12732" y="532"/>
                    <a:pt x="16556" y="0"/>
                  </a:cubicBezTo>
                  <a:cubicBezTo>
                    <a:pt x="20461" y="0"/>
                    <a:pt x="21600" y="4466"/>
                    <a:pt x="21600" y="7868"/>
                  </a:cubicBezTo>
                  <a:cubicBezTo>
                    <a:pt x="21356" y="11590"/>
                    <a:pt x="19485" y="14673"/>
                    <a:pt x="16881" y="16162"/>
                  </a:cubicBezTo>
                  <a:lnTo>
                    <a:pt x="16963" y="16162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43" name="Forme libre : forme 214"/>
            <p:cNvSpPr/>
            <p:nvPr/>
          </p:nvSpPr>
          <p:spPr>
            <a:xfrm rot="8716293">
              <a:off x="1235389" y="2712809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44" name="Forme libre : forme 215"/>
            <p:cNvSpPr/>
            <p:nvPr/>
          </p:nvSpPr>
          <p:spPr>
            <a:xfrm rot="8716293">
              <a:off x="1323597" y="2738263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45" name="Forme libre : forme 216"/>
            <p:cNvSpPr/>
            <p:nvPr/>
          </p:nvSpPr>
          <p:spPr>
            <a:xfrm rot="8716293">
              <a:off x="1276636" y="2655434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46" name="Forme libre : forme 217"/>
            <p:cNvSpPr/>
            <p:nvPr/>
          </p:nvSpPr>
          <p:spPr>
            <a:xfrm rot="8716293">
              <a:off x="1119730" y="279877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47" name="Forme libre : forme 218"/>
            <p:cNvSpPr/>
            <p:nvPr/>
          </p:nvSpPr>
          <p:spPr>
            <a:xfrm rot="8716293">
              <a:off x="994571" y="2592336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48" name="Forme libre : forme 219"/>
            <p:cNvSpPr/>
            <p:nvPr/>
          </p:nvSpPr>
          <p:spPr>
            <a:xfrm rot="8716293">
              <a:off x="983831" y="2450936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49" name="Forme libre : forme 220"/>
            <p:cNvSpPr/>
            <p:nvPr/>
          </p:nvSpPr>
          <p:spPr>
            <a:xfrm rot="8716293">
              <a:off x="1211128" y="2842539"/>
              <a:ext cx="10343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50" name="Forme libre : forme 221"/>
            <p:cNvSpPr/>
            <p:nvPr/>
          </p:nvSpPr>
          <p:spPr>
            <a:xfrm rot="8716293">
              <a:off x="1524488" y="246265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51" name="Forme libre : forme 222"/>
            <p:cNvSpPr/>
            <p:nvPr/>
          </p:nvSpPr>
          <p:spPr>
            <a:xfrm rot="8716293">
              <a:off x="1612696" y="2488111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52" name="Forme libre : forme 223"/>
            <p:cNvSpPr/>
            <p:nvPr/>
          </p:nvSpPr>
          <p:spPr>
            <a:xfrm rot="8716293">
              <a:off x="1408829" y="254862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53" name="Forme libre : forme 224"/>
            <p:cNvSpPr/>
            <p:nvPr/>
          </p:nvSpPr>
          <p:spPr>
            <a:xfrm rot="8716293">
              <a:off x="1283671" y="2342184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54" name="Forme libre : forme 225"/>
            <p:cNvSpPr/>
            <p:nvPr/>
          </p:nvSpPr>
          <p:spPr>
            <a:xfrm rot="8716293">
              <a:off x="1500227" y="2592387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55" name="Forme libre : forme 226"/>
            <p:cNvSpPr/>
            <p:nvPr/>
          </p:nvSpPr>
          <p:spPr>
            <a:xfrm rot="8716293">
              <a:off x="1256173" y="2439227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56" name="Forme libre : forme 227"/>
            <p:cNvSpPr/>
            <p:nvPr/>
          </p:nvSpPr>
          <p:spPr>
            <a:xfrm rot="7484127">
              <a:off x="1604058" y="278391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57" name="Forme libre : forme 228"/>
            <p:cNvSpPr/>
            <p:nvPr/>
          </p:nvSpPr>
          <p:spPr>
            <a:xfrm rot="13089394">
              <a:off x="1712115" y="2745993"/>
              <a:ext cx="272586" cy="329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58" name="Forme libre : forme 229"/>
            <p:cNvSpPr/>
            <p:nvPr/>
          </p:nvSpPr>
          <p:spPr>
            <a:xfrm rot="8716293">
              <a:off x="1893733" y="2558006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59" name="Forme libre : forme 230"/>
            <p:cNvSpPr/>
            <p:nvPr/>
          </p:nvSpPr>
          <p:spPr>
            <a:xfrm rot="8716293">
              <a:off x="1838203" y="2449832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60" name="Forme libre : forme 231"/>
            <p:cNvSpPr/>
            <p:nvPr/>
          </p:nvSpPr>
          <p:spPr>
            <a:xfrm rot="8716293">
              <a:off x="1599292" y="248241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61" name="Forme libre : forme 232"/>
            <p:cNvSpPr/>
            <p:nvPr/>
          </p:nvSpPr>
          <p:spPr>
            <a:xfrm rot="8716293">
              <a:off x="1772410" y="2320811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62" name="Forme libre : forme 233"/>
            <p:cNvSpPr/>
            <p:nvPr/>
          </p:nvSpPr>
          <p:spPr>
            <a:xfrm rot="8716293">
              <a:off x="1458556" y="3372508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63" name="Forme libre : forme 234"/>
            <p:cNvSpPr/>
            <p:nvPr/>
          </p:nvSpPr>
          <p:spPr>
            <a:xfrm rot="8716293">
              <a:off x="1546764" y="3397962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64" name="Forme libre : forme 235"/>
            <p:cNvSpPr/>
            <p:nvPr/>
          </p:nvSpPr>
          <p:spPr>
            <a:xfrm rot="8716293">
              <a:off x="1499803" y="3315133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65" name="Forme libre : forme 236"/>
            <p:cNvSpPr/>
            <p:nvPr/>
          </p:nvSpPr>
          <p:spPr>
            <a:xfrm rot="8716293">
              <a:off x="1342897" y="345847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66" name="Forme libre : forme 237"/>
            <p:cNvSpPr/>
            <p:nvPr/>
          </p:nvSpPr>
          <p:spPr>
            <a:xfrm rot="8716293">
              <a:off x="1217738" y="3252035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67" name="Forme libre : forme 238"/>
            <p:cNvSpPr/>
            <p:nvPr/>
          </p:nvSpPr>
          <p:spPr>
            <a:xfrm rot="8716293">
              <a:off x="1206998" y="3110635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68" name="Forme libre : forme 239"/>
            <p:cNvSpPr/>
            <p:nvPr/>
          </p:nvSpPr>
          <p:spPr>
            <a:xfrm rot="8716293">
              <a:off x="1434295" y="3502238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69" name="Forme libre : forme 240"/>
            <p:cNvSpPr/>
            <p:nvPr/>
          </p:nvSpPr>
          <p:spPr>
            <a:xfrm rot="8716293">
              <a:off x="1747655" y="312235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70" name="Forme libre : forme 241"/>
            <p:cNvSpPr/>
            <p:nvPr/>
          </p:nvSpPr>
          <p:spPr>
            <a:xfrm rot="8716293">
              <a:off x="1835863" y="3147810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71" name="Forme libre : forme 242"/>
            <p:cNvSpPr/>
            <p:nvPr/>
          </p:nvSpPr>
          <p:spPr>
            <a:xfrm rot="8716293">
              <a:off x="1631996" y="320832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72" name="Forme libre : forme 243"/>
            <p:cNvSpPr/>
            <p:nvPr/>
          </p:nvSpPr>
          <p:spPr>
            <a:xfrm rot="8716293">
              <a:off x="1506838" y="300188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73" name="Forme libre : forme 244"/>
            <p:cNvSpPr/>
            <p:nvPr/>
          </p:nvSpPr>
          <p:spPr>
            <a:xfrm rot="8716293">
              <a:off x="1723394" y="3252085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74" name="Forme libre : forme 245"/>
            <p:cNvSpPr/>
            <p:nvPr/>
          </p:nvSpPr>
          <p:spPr>
            <a:xfrm rot="8716293">
              <a:off x="1479341" y="3098926"/>
              <a:ext cx="77126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75" name="Forme libre : forme 246"/>
            <p:cNvSpPr/>
            <p:nvPr/>
          </p:nvSpPr>
          <p:spPr>
            <a:xfrm rot="7484127">
              <a:off x="1827225" y="3443613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76" name="Forme libre : forme 247"/>
            <p:cNvSpPr/>
            <p:nvPr/>
          </p:nvSpPr>
          <p:spPr>
            <a:xfrm rot="13089394">
              <a:off x="1935282" y="3405692"/>
              <a:ext cx="272586" cy="329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77" name="Forme libre : forme 248"/>
            <p:cNvSpPr/>
            <p:nvPr/>
          </p:nvSpPr>
          <p:spPr>
            <a:xfrm rot="8716293">
              <a:off x="2116900" y="3217705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78" name="Forme libre : forme 249"/>
            <p:cNvSpPr/>
            <p:nvPr/>
          </p:nvSpPr>
          <p:spPr>
            <a:xfrm rot="8716293">
              <a:off x="2061370" y="3109531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79" name="Forme libre : forme 250"/>
            <p:cNvSpPr/>
            <p:nvPr/>
          </p:nvSpPr>
          <p:spPr>
            <a:xfrm rot="8716293">
              <a:off x="1822459" y="314211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80" name="Forme libre : forme 251"/>
            <p:cNvSpPr/>
            <p:nvPr/>
          </p:nvSpPr>
          <p:spPr>
            <a:xfrm rot="8716293">
              <a:off x="1995577" y="2980510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81" name="Forme libre : forme 252"/>
            <p:cNvSpPr/>
            <p:nvPr/>
          </p:nvSpPr>
          <p:spPr>
            <a:xfrm rot="8716293">
              <a:off x="2251958" y="5266435"/>
              <a:ext cx="63834" cy="433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04" y="21600"/>
                  </a:moveTo>
                  <a:lnTo>
                    <a:pt x="0" y="17516"/>
                  </a:lnTo>
                  <a:lnTo>
                    <a:pt x="12652" y="0"/>
                  </a:lnTo>
                  <a:lnTo>
                    <a:pt x="21600" y="9126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82" name="Forme libre : forme 253"/>
            <p:cNvSpPr/>
            <p:nvPr/>
          </p:nvSpPr>
          <p:spPr>
            <a:xfrm rot="8716293">
              <a:off x="1948861" y="5209914"/>
              <a:ext cx="113323" cy="1442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60"/>
                  </a:moveTo>
                  <a:lnTo>
                    <a:pt x="0" y="0"/>
                  </a:lnTo>
                  <a:lnTo>
                    <a:pt x="1029" y="560"/>
                  </a:lnTo>
                  <a:close/>
                  <a:moveTo>
                    <a:pt x="17290" y="21600"/>
                  </a:moveTo>
                  <a:lnTo>
                    <a:pt x="9120" y="9663"/>
                  </a:lnTo>
                  <a:lnTo>
                    <a:pt x="10846" y="5904"/>
                  </a:lnTo>
                  <a:lnTo>
                    <a:pt x="21600" y="11759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83" name="Forme libre : forme 254"/>
            <p:cNvSpPr/>
            <p:nvPr/>
          </p:nvSpPr>
          <p:spPr>
            <a:xfrm rot="8716293">
              <a:off x="1861156" y="5092580"/>
              <a:ext cx="290644" cy="31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1880" y="19496"/>
                  </a:moveTo>
                  <a:cubicBezTo>
                    <a:pt x="394" y="18186"/>
                    <a:pt x="0" y="15923"/>
                    <a:pt x="0" y="12668"/>
                  </a:cubicBezTo>
                  <a:lnTo>
                    <a:pt x="0" y="560"/>
                  </a:lnTo>
                  <a:lnTo>
                    <a:pt x="1189" y="0"/>
                  </a:lnTo>
                  <a:lnTo>
                    <a:pt x="5856" y="2937"/>
                  </a:lnTo>
                  <a:lnTo>
                    <a:pt x="5903" y="8897"/>
                  </a:lnTo>
                  <a:cubicBezTo>
                    <a:pt x="5772" y="11120"/>
                    <a:pt x="6165" y="13383"/>
                    <a:pt x="6952" y="15487"/>
                  </a:cubicBezTo>
                  <a:cubicBezTo>
                    <a:pt x="7652" y="17233"/>
                    <a:pt x="9445" y="18107"/>
                    <a:pt x="12199" y="18107"/>
                  </a:cubicBezTo>
                  <a:cubicBezTo>
                    <a:pt x="13555" y="18067"/>
                    <a:pt x="14866" y="17829"/>
                    <a:pt x="16134" y="17471"/>
                  </a:cubicBezTo>
                  <a:cubicBezTo>
                    <a:pt x="17971" y="16955"/>
                    <a:pt x="19764" y="16281"/>
                    <a:pt x="21513" y="15487"/>
                  </a:cubicBezTo>
                  <a:cubicBezTo>
                    <a:pt x="21556" y="15645"/>
                    <a:pt x="21600" y="15844"/>
                    <a:pt x="21600" y="16003"/>
                  </a:cubicBezTo>
                  <a:lnTo>
                    <a:pt x="21600" y="16400"/>
                  </a:lnTo>
                  <a:cubicBezTo>
                    <a:pt x="16965" y="20012"/>
                    <a:pt x="10887" y="21282"/>
                    <a:pt x="7258" y="21481"/>
                  </a:cubicBezTo>
                  <a:cubicBezTo>
                    <a:pt x="5247" y="21600"/>
                    <a:pt x="3279" y="20806"/>
                    <a:pt x="1880" y="1949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84" name="Forme libre : forme 255"/>
            <p:cNvSpPr/>
            <p:nvPr/>
          </p:nvSpPr>
          <p:spPr>
            <a:xfrm rot="8716293">
              <a:off x="2411011" y="5101425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21600"/>
                  </a:move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6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9722" y="0"/>
                  </a:lnTo>
                  <a:lnTo>
                    <a:pt x="21600" y="5037"/>
                  </a:ln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85" name="Forme libre : forme 256"/>
            <p:cNvSpPr/>
            <p:nvPr/>
          </p:nvSpPr>
          <p:spPr>
            <a:xfrm rot="8716293">
              <a:off x="2616680" y="5090150"/>
              <a:ext cx="131247" cy="25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474" y="21600"/>
                  </a:moveTo>
                  <a:lnTo>
                    <a:pt x="8474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7374" y="0"/>
                  </a:lnTo>
                  <a:lnTo>
                    <a:pt x="17248" y="3546"/>
                  </a:lnTo>
                  <a:lnTo>
                    <a:pt x="17248" y="6294"/>
                  </a:lnTo>
                  <a:lnTo>
                    <a:pt x="17473" y="6294"/>
                  </a:lnTo>
                  <a:lnTo>
                    <a:pt x="19020" y="4182"/>
                  </a:lnTo>
                  <a:lnTo>
                    <a:pt x="21600" y="5108"/>
                  </a:lnTo>
                  <a:lnTo>
                    <a:pt x="20960" y="5473"/>
                  </a:lnTo>
                  <a:cubicBezTo>
                    <a:pt x="19367" y="6818"/>
                    <a:pt x="18373" y="8683"/>
                    <a:pt x="18373" y="10761"/>
                  </a:cubicBezTo>
                  <a:lnTo>
                    <a:pt x="18373" y="18104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86" name="Forme libre : forme 257"/>
            <p:cNvSpPr/>
            <p:nvPr/>
          </p:nvSpPr>
          <p:spPr>
            <a:xfrm rot="8716293">
              <a:off x="2295351" y="518739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87" name="Forme libre : forme 258"/>
            <p:cNvSpPr/>
            <p:nvPr/>
          </p:nvSpPr>
          <p:spPr>
            <a:xfrm rot="8716293">
              <a:off x="2170193" y="4980952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88" name="Forme libre : forme 259"/>
            <p:cNvSpPr/>
            <p:nvPr/>
          </p:nvSpPr>
          <p:spPr>
            <a:xfrm rot="8716293">
              <a:off x="2350078" y="5256157"/>
              <a:ext cx="60148" cy="76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5345"/>
                  </a:lnTo>
                  <a:lnTo>
                    <a:pt x="0" y="0"/>
                  </a:lnTo>
                  <a:lnTo>
                    <a:pt x="21600" y="1171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89" name="Forme libre : forme 260"/>
            <p:cNvSpPr/>
            <p:nvPr/>
          </p:nvSpPr>
          <p:spPr>
            <a:xfrm rot="8716293">
              <a:off x="2142695" y="5077995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90" name="Forme libre : forme 261"/>
            <p:cNvSpPr/>
            <p:nvPr/>
          </p:nvSpPr>
          <p:spPr>
            <a:xfrm rot="8716293">
              <a:off x="2810611" y="5187282"/>
              <a:ext cx="177700" cy="1175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49" y="21600"/>
                  </a:moveTo>
                  <a:lnTo>
                    <a:pt x="0" y="19823"/>
                  </a:lnTo>
                  <a:lnTo>
                    <a:pt x="13937" y="0"/>
                  </a:lnTo>
                  <a:lnTo>
                    <a:pt x="21600" y="8029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91" name="Forme libre : forme 262"/>
            <p:cNvSpPr/>
            <p:nvPr/>
          </p:nvSpPr>
          <p:spPr>
            <a:xfrm rot="8716293">
              <a:off x="2724725" y="5088600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92" name="Forme libre : forme 263"/>
            <p:cNvSpPr/>
            <p:nvPr/>
          </p:nvSpPr>
          <p:spPr>
            <a:xfrm rot="8716293">
              <a:off x="2485814" y="512117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93" name="Forme libre : forme 264"/>
            <p:cNvSpPr/>
            <p:nvPr/>
          </p:nvSpPr>
          <p:spPr>
            <a:xfrm rot="8716293">
              <a:off x="2658931" y="4959579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94" name="Forme libre : forme 265"/>
            <p:cNvSpPr/>
            <p:nvPr/>
          </p:nvSpPr>
          <p:spPr>
            <a:xfrm rot="8716293">
              <a:off x="1677226" y="403090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95" name="Forme libre : forme 266"/>
            <p:cNvSpPr/>
            <p:nvPr/>
          </p:nvSpPr>
          <p:spPr>
            <a:xfrm rot="8716293">
              <a:off x="1765434" y="4056358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96" name="Forme libre : forme 267"/>
            <p:cNvSpPr/>
            <p:nvPr/>
          </p:nvSpPr>
          <p:spPr>
            <a:xfrm rot="8716293">
              <a:off x="1718473" y="3973529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97" name="Forme libre : forme 268"/>
            <p:cNvSpPr/>
            <p:nvPr/>
          </p:nvSpPr>
          <p:spPr>
            <a:xfrm rot="8716293">
              <a:off x="1561567" y="411687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98" name="Forme libre : forme 269"/>
            <p:cNvSpPr/>
            <p:nvPr/>
          </p:nvSpPr>
          <p:spPr>
            <a:xfrm rot="8716293">
              <a:off x="1436408" y="3910431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99" name="Forme libre : forme 270"/>
            <p:cNvSpPr/>
            <p:nvPr/>
          </p:nvSpPr>
          <p:spPr>
            <a:xfrm rot="8716293">
              <a:off x="1425668" y="3769031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00" name="Forme libre : forme 271"/>
            <p:cNvSpPr/>
            <p:nvPr/>
          </p:nvSpPr>
          <p:spPr>
            <a:xfrm rot="8716293">
              <a:off x="1652965" y="4160634"/>
              <a:ext cx="10343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01" name="Forme libre : forme 272"/>
            <p:cNvSpPr/>
            <p:nvPr/>
          </p:nvSpPr>
          <p:spPr>
            <a:xfrm rot="8716293">
              <a:off x="1966325" y="3780752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02" name="Forme libre : forme 273"/>
            <p:cNvSpPr/>
            <p:nvPr/>
          </p:nvSpPr>
          <p:spPr>
            <a:xfrm rot="8716293">
              <a:off x="2054533" y="380620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03" name="Forme libre : forme 274"/>
            <p:cNvSpPr/>
            <p:nvPr/>
          </p:nvSpPr>
          <p:spPr>
            <a:xfrm rot="8716293">
              <a:off x="1850666" y="386672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04" name="Forme libre : forme 275"/>
            <p:cNvSpPr/>
            <p:nvPr/>
          </p:nvSpPr>
          <p:spPr>
            <a:xfrm rot="8716293">
              <a:off x="1725508" y="3660279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05" name="Forme libre : forme 276"/>
            <p:cNvSpPr/>
            <p:nvPr/>
          </p:nvSpPr>
          <p:spPr>
            <a:xfrm rot="8716293">
              <a:off x="1942064" y="3910482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06" name="Forme libre : forme 277"/>
            <p:cNvSpPr/>
            <p:nvPr/>
          </p:nvSpPr>
          <p:spPr>
            <a:xfrm rot="8716293">
              <a:off x="1698010" y="3757322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07" name="Forme libre : forme 278"/>
            <p:cNvSpPr/>
            <p:nvPr/>
          </p:nvSpPr>
          <p:spPr>
            <a:xfrm rot="7484127">
              <a:off x="2045895" y="4102009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08" name="Forme libre : forme 279"/>
            <p:cNvSpPr/>
            <p:nvPr/>
          </p:nvSpPr>
          <p:spPr>
            <a:xfrm rot="13089394">
              <a:off x="2153952" y="4064087"/>
              <a:ext cx="272586" cy="329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09" name="Forme libre : forme 280"/>
            <p:cNvSpPr/>
            <p:nvPr/>
          </p:nvSpPr>
          <p:spPr>
            <a:xfrm rot="8716293">
              <a:off x="2335570" y="3876101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10" name="Forme libre : forme 281"/>
            <p:cNvSpPr/>
            <p:nvPr/>
          </p:nvSpPr>
          <p:spPr>
            <a:xfrm rot="8716293">
              <a:off x="2280041" y="3767927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11" name="Forme libre : forme 282"/>
            <p:cNvSpPr/>
            <p:nvPr/>
          </p:nvSpPr>
          <p:spPr>
            <a:xfrm rot="8716293">
              <a:off x="2041129" y="380050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12" name="Forme libre : forme 283"/>
            <p:cNvSpPr/>
            <p:nvPr/>
          </p:nvSpPr>
          <p:spPr>
            <a:xfrm rot="8716293">
              <a:off x="2214247" y="3638906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13" name="Forme libre : forme 284"/>
            <p:cNvSpPr/>
            <p:nvPr/>
          </p:nvSpPr>
          <p:spPr>
            <a:xfrm rot="8716293">
              <a:off x="1900393" y="4690603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14" name="Forme libre : forme 285"/>
            <p:cNvSpPr/>
            <p:nvPr/>
          </p:nvSpPr>
          <p:spPr>
            <a:xfrm rot="8716293">
              <a:off x="1988601" y="4716057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15" name="Forme libre : forme 286"/>
            <p:cNvSpPr/>
            <p:nvPr/>
          </p:nvSpPr>
          <p:spPr>
            <a:xfrm rot="8716293">
              <a:off x="1941639" y="4633228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16" name="Forme libre : forme 287"/>
            <p:cNvSpPr/>
            <p:nvPr/>
          </p:nvSpPr>
          <p:spPr>
            <a:xfrm rot="8716293">
              <a:off x="1784734" y="477657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17" name="Forme libre : forme 288"/>
            <p:cNvSpPr/>
            <p:nvPr/>
          </p:nvSpPr>
          <p:spPr>
            <a:xfrm rot="8716293">
              <a:off x="1659575" y="4570130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18" name="Forme libre : forme 289"/>
            <p:cNvSpPr/>
            <p:nvPr/>
          </p:nvSpPr>
          <p:spPr>
            <a:xfrm rot="8716293">
              <a:off x="1648835" y="4428730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19" name="Forme libre : forme 290"/>
            <p:cNvSpPr/>
            <p:nvPr/>
          </p:nvSpPr>
          <p:spPr>
            <a:xfrm rot="8716293">
              <a:off x="1876132" y="4820333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20" name="Forme libre : forme 291"/>
            <p:cNvSpPr/>
            <p:nvPr/>
          </p:nvSpPr>
          <p:spPr>
            <a:xfrm rot="8716293">
              <a:off x="2189492" y="4440451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21" name="Forme libre : forme 292"/>
            <p:cNvSpPr/>
            <p:nvPr/>
          </p:nvSpPr>
          <p:spPr>
            <a:xfrm rot="8716293">
              <a:off x="2277700" y="4465905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22" name="Forme libre : forme 293"/>
            <p:cNvSpPr/>
            <p:nvPr/>
          </p:nvSpPr>
          <p:spPr>
            <a:xfrm rot="8716293">
              <a:off x="2073833" y="452642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23" name="Forme libre : forme 294"/>
            <p:cNvSpPr/>
            <p:nvPr/>
          </p:nvSpPr>
          <p:spPr>
            <a:xfrm rot="8716293">
              <a:off x="1948675" y="4319978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24" name="Forme libre : forme 295"/>
            <p:cNvSpPr/>
            <p:nvPr/>
          </p:nvSpPr>
          <p:spPr>
            <a:xfrm rot="8716293">
              <a:off x="2165231" y="4570181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25" name="Forme libre : forme 296"/>
            <p:cNvSpPr/>
            <p:nvPr/>
          </p:nvSpPr>
          <p:spPr>
            <a:xfrm rot="8716293">
              <a:off x="1921177" y="4417021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26" name="Forme libre : forme 297"/>
            <p:cNvSpPr/>
            <p:nvPr/>
          </p:nvSpPr>
          <p:spPr>
            <a:xfrm rot="7484127">
              <a:off x="2269062" y="4761708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27" name="Forme libre : forme 298"/>
            <p:cNvSpPr/>
            <p:nvPr/>
          </p:nvSpPr>
          <p:spPr>
            <a:xfrm rot="13089394">
              <a:off x="2377119" y="4723788"/>
              <a:ext cx="272586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28" name="Forme libre : forme 299"/>
            <p:cNvSpPr/>
            <p:nvPr/>
          </p:nvSpPr>
          <p:spPr>
            <a:xfrm rot="8716293">
              <a:off x="2558737" y="4535801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29" name="Forme libre : forme 300"/>
            <p:cNvSpPr/>
            <p:nvPr/>
          </p:nvSpPr>
          <p:spPr>
            <a:xfrm rot="8716293">
              <a:off x="2503208" y="4427626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30" name="Forme libre : forme 301"/>
            <p:cNvSpPr/>
            <p:nvPr/>
          </p:nvSpPr>
          <p:spPr>
            <a:xfrm rot="8716293">
              <a:off x="2264296" y="446020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31" name="Forme libre : forme 302"/>
            <p:cNvSpPr/>
            <p:nvPr/>
          </p:nvSpPr>
          <p:spPr>
            <a:xfrm rot="8716293">
              <a:off x="2437414" y="4298605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32" name="Forme libre : forme 303"/>
            <p:cNvSpPr/>
            <p:nvPr/>
          </p:nvSpPr>
          <p:spPr>
            <a:xfrm rot="8716293">
              <a:off x="1013871" y="205183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33" name="Forme libre : forme 304"/>
            <p:cNvSpPr/>
            <p:nvPr/>
          </p:nvSpPr>
          <p:spPr>
            <a:xfrm rot="8716293">
              <a:off x="1102079" y="2077289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34" name="Forme libre : forme 305"/>
            <p:cNvSpPr/>
            <p:nvPr/>
          </p:nvSpPr>
          <p:spPr>
            <a:xfrm rot="8716293">
              <a:off x="1055118" y="1994460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35" name="Forme libre : forme 306"/>
            <p:cNvSpPr/>
            <p:nvPr/>
          </p:nvSpPr>
          <p:spPr>
            <a:xfrm rot="8716293">
              <a:off x="898212" y="213780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36" name="Forme libre : forme 307"/>
            <p:cNvSpPr/>
            <p:nvPr/>
          </p:nvSpPr>
          <p:spPr>
            <a:xfrm rot="8716293">
              <a:off x="773053" y="1931362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37" name="Forme libre : forme 308"/>
            <p:cNvSpPr/>
            <p:nvPr/>
          </p:nvSpPr>
          <p:spPr>
            <a:xfrm rot="8716293">
              <a:off x="762313" y="1789962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38" name="Forme libre : forme 309"/>
            <p:cNvSpPr/>
            <p:nvPr/>
          </p:nvSpPr>
          <p:spPr>
            <a:xfrm rot="8716293">
              <a:off x="989610" y="2181565"/>
              <a:ext cx="10343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39" name="Forme libre : forme 310"/>
            <p:cNvSpPr/>
            <p:nvPr/>
          </p:nvSpPr>
          <p:spPr>
            <a:xfrm rot="8716293">
              <a:off x="1302970" y="1801683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40" name="Forme libre : forme 311"/>
            <p:cNvSpPr/>
            <p:nvPr/>
          </p:nvSpPr>
          <p:spPr>
            <a:xfrm rot="8716293">
              <a:off x="1391178" y="1827137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41" name="Forme libre : forme 312"/>
            <p:cNvSpPr/>
            <p:nvPr/>
          </p:nvSpPr>
          <p:spPr>
            <a:xfrm rot="8716293">
              <a:off x="1187311" y="188765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42" name="Forme libre : forme 313"/>
            <p:cNvSpPr/>
            <p:nvPr/>
          </p:nvSpPr>
          <p:spPr>
            <a:xfrm rot="8716293">
              <a:off x="1062152" y="1681210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43" name="Forme libre : forme 314"/>
            <p:cNvSpPr/>
            <p:nvPr/>
          </p:nvSpPr>
          <p:spPr>
            <a:xfrm rot="8716293">
              <a:off x="1278709" y="1931413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44" name="Forme libre : forme 315"/>
            <p:cNvSpPr/>
            <p:nvPr/>
          </p:nvSpPr>
          <p:spPr>
            <a:xfrm rot="8716293">
              <a:off x="1034655" y="1778253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45" name="Forme libre : forme 316"/>
            <p:cNvSpPr/>
            <p:nvPr/>
          </p:nvSpPr>
          <p:spPr>
            <a:xfrm rot="7484127">
              <a:off x="1382540" y="2122940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46" name="Forme libre : forme 317"/>
            <p:cNvSpPr/>
            <p:nvPr/>
          </p:nvSpPr>
          <p:spPr>
            <a:xfrm rot="13089394">
              <a:off x="1490597" y="2085020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47" name="Forme libre : forme 318"/>
            <p:cNvSpPr/>
            <p:nvPr/>
          </p:nvSpPr>
          <p:spPr>
            <a:xfrm rot="8716293">
              <a:off x="1672214" y="1897032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48" name="Forme libre : forme 319"/>
            <p:cNvSpPr/>
            <p:nvPr/>
          </p:nvSpPr>
          <p:spPr>
            <a:xfrm rot="8716293">
              <a:off x="1616686" y="1788857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49" name="Forme libre : forme 320"/>
            <p:cNvSpPr/>
            <p:nvPr/>
          </p:nvSpPr>
          <p:spPr>
            <a:xfrm rot="8716293">
              <a:off x="1377774" y="182143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50" name="Forme libre : forme 321"/>
            <p:cNvSpPr/>
            <p:nvPr/>
          </p:nvSpPr>
          <p:spPr>
            <a:xfrm rot="8716293">
              <a:off x="1550891" y="1659837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51" name="Forme libre : forme 322"/>
            <p:cNvSpPr/>
            <p:nvPr/>
          </p:nvSpPr>
          <p:spPr>
            <a:xfrm rot="8716293">
              <a:off x="790704" y="139213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52" name="Forme libre : forme 323"/>
            <p:cNvSpPr/>
            <p:nvPr/>
          </p:nvSpPr>
          <p:spPr>
            <a:xfrm rot="8716293">
              <a:off x="878912" y="1417590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53" name="Forme libre : forme 324"/>
            <p:cNvSpPr/>
            <p:nvPr/>
          </p:nvSpPr>
          <p:spPr>
            <a:xfrm rot="8716293">
              <a:off x="831951" y="1334761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54" name="Forme libre : forme 325"/>
            <p:cNvSpPr/>
            <p:nvPr/>
          </p:nvSpPr>
          <p:spPr>
            <a:xfrm rot="8716293">
              <a:off x="675045" y="147810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55" name="Forme libre : forme 326"/>
            <p:cNvSpPr/>
            <p:nvPr/>
          </p:nvSpPr>
          <p:spPr>
            <a:xfrm rot="8716293">
              <a:off x="549886" y="127166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56" name="Forme libre : forme 327"/>
            <p:cNvSpPr/>
            <p:nvPr/>
          </p:nvSpPr>
          <p:spPr>
            <a:xfrm rot="8716293">
              <a:off x="539146" y="1130263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57" name="Forme libre : forme 328"/>
            <p:cNvSpPr/>
            <p:nvPr/>
          </p:nvSpPr>
          <p:spPr>
            <a:xfrm rot="8716293">
              <a:off x="766443" y="1521866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58" name="Forme libre : forme 329"/>
            <p:cNvSpPr/>
            <p:nvPr/>
          </p:nvSpPr>
          <p:spPr>
            <a:xfrm rot="8716293">
              <a:off x="1079802" y="114198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59" name="Forme libre : forme 330"/>
            <p:cNvSpPr/>
            <p:nvPr/>
          </p:nvSpPr>
          <p:spPr>
            <a:xfrm rot="8716293">
              <a:off x="1168011" y="1167438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60" name="Forme libre : forme 331"/>
            <p:cNvSpPr/>
            <p:nvPr/>
          </p:nvSpPr>
          <p:spPr>
            <a:xfrm rot="8716293">
              <a:off x="964144" y="122795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61" name="Forme libre : forme 332"/>
            <p:cNvSpPr/>
            <p:nvPr/>
          </p:nvSpPr>
          <p:spPr>
            <a:xfrm rot="8716293">
              <a:off x="838985" y="1021511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62" name="Forme libre : forme 333"/>
            <p:cNvSpPr/>
            <p:nvPr/>
          </p:nvSpPr>
          <p:spPr>
            <a:xfrm rot="8716293">
              <a:off x="1055542" y="1271714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63" name="Forme libre : forme 334"/>
            <p:cNvSpPr/>
            <p:nvPr/>
          </p:nvSpPr>
          <p:spPr>
            <a:xfrm rot="8716293">
              <a:off x="811488" y="1118554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64" name="Forme libre : forme 335"/>
            <p:cNvSpPr/>
            <p:nvPr/>
          </p:nvSpPr>
          <p:spPr>
            <a:xfrm rot="7484127">
              <a:off x="1159373" y="1463241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65" name="Forme libre : forme 336"/>
            <p:cNvSpPr/>
            <p:nvPr/>
          </p:nvSpPr>
          <p:spPr>
            <a:xfrm rot="13089394">
              <a:off x="1267430" y="1425321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66" name="Forme libre : forme 337"/>
            <p:cNvSpPr/>
            <p:nvPr/>
          </p:nvSpPr>
          <p:spPr>
            <a:xfrm rot="8716293">
              <a:off x="1449048" y="1237333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67" name="Forme libre : forme 338"/>
            <p:cNvSpPr/>
            <p:nvPr/>
          </p:nvSpPr>
          <p:spPr>
            <a:xfrm rot="8716293">
              <a:off x="1393518" y="1129159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68" name="Forme libre : forme 339"/>
            <p:cNvSpPr/>
            <p:nvPr/>
          </p:nvSpPr>
          <p:spPr>
            <a:xfrm rot="8716293">
              <a:off x="1154607" y="116173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69" name="Forme libre : forme 340"/>
            <p:cNvSpPr/>
            <p:nvPr/>
          </p:nvSpPr>
          <p:spPr>
            <a:xfrm rot="8716293">
              <a:off x="1327724" y="1000138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70" name="Forme libre : forme 341"/>
            <p:cNvSpPr/>
            <p:nvPr/>
          </p:nvSpPr>
          <p:spPr>
            <a:xfrm rot="8716293">
              <a:off x="571765" y="730078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71" name="Forme libre : forme 342"/>
            <p:cNvSpPr/>
            <p:nvPr/>
          </p:nvSpPr>
          <p:spPr>
            <a:xfrm rot="8716293">
              <a:off x="659973" y="755532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72" name="Forme libre : forme 343"/>
            <p:cNvSpPr/>
            <p:nvPr/>
          </p:nvSpPr>
          <p:spPr>
            <a:xfrm rot="8716293">
              <a:off x="613012" y="672703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73" name="Forme libre : forme 344"/>
            <p:cNvSpPr/>
            <p:nvPr/>
          </p:nvSpPr>
          <p:spPr>
            <a:xfrm rot="8716293">
              <a:off x="456106" y="81604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74" name="Forme libre : forme 345"/>
            <p:cNvSpPr/>
            <p:nvPr/>
          </p:nvSpPr>
          <p:spPr>
            <a:xfrm rot="8716293">
              <a:off x="330947" y="609605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75" name="Forme libre : forme 346"/>
            <p:cNvSpPr/>
            <p:nvPr/>
          </p:nvSpPr>
          <p:spPr>
            <a:xfrm rot="8716293">
              <a:off x="320207" y="468205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76" name="Forme libre : forme 347"/>
            <p:cNvSpPr/>
            <p:nvPr/>
          </p:nvSpPr>
          <p:spPr>
            <a:xfrm rot="8716293">
              <a:off x="547504" y="859808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77" name="Forme libre : forme 348"/>
            <p:cNvSpPr/>
            <p:nvPr/>
          </p:nvSpPr>
          <p:spPr>
            <a:xfrm rot="8716293">
              <a:off x="860864" y="47992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78" name="Forme libre : forme 349"/>
            <p:cNvSpPr/>
            <p:nvPr/>
          </p:nvSpPr>
          <p:spPr>
            <a:xfrm rot="8716293">
              <a:off x="949072" y="505380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79" name="Forme libre : forme 350"/>
            <p:cNvSpPr/>
            <p:nvPr/>
          </p:nvSpPr>
          <p:spPr>
            <a:xfrm rot="8716293">
              <a:off x="745205" y="56589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80" name="Forme libre : forme 351"/>
            <p:cNvSpPr/>
            <p:nvPr/>
          </p:nvSpPr>
          <p:spPr>
            <a:xfrm rot="8716293">
              <a:off x="620047" y="35945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81" name="Forme libre : forme 352"/>
            <p:cNvSpPr/>
            <p:nvPr/>
          </p:nvSpPr>
          <p:spPr>
            <a:xfrm rot="8716293">
              <a:off x="836603" y="609656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82" name="Forme libre : forme 353"/>
            <p:cNvSpPr/>
            <p:nvPr/>
          </p:nvSpPr>
          <p:spPr>
            <a:xfrm rot="8716293">
              <a:off x="592549" y="456496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83" name="Forme libre : forme 354"/>
            <p:cNvSpPr/>
            <p:nvPr/>
          </p:nvSpPr>
          <p:spPr>
            <a:xfrm rot="7484127">
              <a:off x="940434" y="801183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84" name="Forme libre : forme 355"/>
            <p:cNvSpPr/>
            <p:nvPr/>
          </p:nvSpPr>
          <p:spPr>
            <a:xfrm rot="13089394">
              <a:off x="1048491" y="763263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85" name="Forme libre : forme 356"/>
            <p:cNvSpPr/>
            <p:nvPr/>
          </p:nvSpPr>
          <p:spPr>
            <a:xfrm rot="8716293">
              <a:off x="1230109" y="575275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86" name="Forme libre : forme 357"/>
            <p:cNvSpPr/>
            <p:nvPr/>
          </p:nvSpPr>
          <p:spPr>
            <a:xfrm rot="8716293">
              <a:off x="1174579" y="467101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87" name="Forme libre : forme 358"/>
            <p:cNvSpPr/>
            <p:nvPr/>
          </p:nvSpPr>
          <p:spPr>
            <a:xfrm rot="8716293">
              <a:off x="935668" y="49968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88" name="Forme libre : forme 359"/>
            <p:cNvSpPr/>
            <p:nvPr/>
          </p:nvSpPr>
          <p:spPr>
            <a:xfrm rot="8716293">
              <a:off x="1108785" y="338080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89" name="Forme libre : forme 360"/>
            <p:cNvSpPr/>
            <p:nvPr/>
          </p:nvSpPr>
          <p:spPr>
            <a:xfrm rot="8716293">
              <a:off x="362169" y="108469"/>
              <a:ext cx="142168" cy="186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2323" y="16698"/>
                  </a:lnTo>
                  <a:lnTo>
                    <a:pt x="12323" y="8075"/>
                  </a:lnTo>
                  <a:cubicBezTo>
                    <a:pt x="12323" y="7916"/>
                    <a:pt x="12323" y="7758"/>
                    <a:pt x="12323" y="7600"/>
                  </a:cubicBezTo>
                  <a:cubicBezTo>
                    <a:pt x="12115" y="6439"/>
                    <a:pt x="10731" y="5647"/>
                    <a:pt x="9208" y="5805"/>
                  </a:cubicBezTo>
                  <a:lnTo>
                    <a:pt x="0" y="5805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847"/>
                    <a:pt x="21600" y="580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90" name="Forme libre : forme 361"/>
            <p:cNvSpPr/>
            <p:nvPr/>
          </p:nvSpPr>
          <p:spPr>
            <a:xfrm rot="8716293">
              <a:off x="458587" y="160179"/>
              <a:ext cx="260640" cy="180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8" extrusionOk="0">
                  <a:moveTo>
                    <a:pt x="9252" y="21498"/>
                  </a:moveTo>
                  <a:lnTo>
                    <a:pt x="4267" y="16520"/>
                  </a:lnTo>
                  <a:lnTo>
                    <a:pt x="4267" y="5447"/>
                  </a:lnTo>
                  <a:lnTo>
                    <a:pt x="0" y="5447"/>
                  </a:lnTo>
                  <a:lnTo>
                    <a:pt x="0" y="170"/>
                  </a:lnTo>
                  <a:lnTo>
                    <a:pt x="8685" y="170"/>
                  </a:lnTo>
                  <a:lnTo>
                    <a:pt x="8685" y="8984"/>
                  </a:lnTo>
                  <a:lnTo>
                    <a:pt x="8799" y="8984"/>
                  </a:lnTo>
                  <a:cubicBezTo>
                    <a:pt x="10007" y="3815"/>
                    <a:pt x="10951" y="1802"/>
                    <a:pt x="12764" y="714"/>
                  </a:cubicBezTo>
                  <a:cubicBezTo>
                    <a:pt x="13594" y="224"/>
                    <a:pt x="14463" y="-48"/>
                    <a:pt x="15369" y="7"/>
                  </a:cubicBezTo>
                  <a:cubicBezTo>
                    <a:pt x="19259" y="-102"/>
                    <a:pt x="21600" y="3815"/>
                    <a:pt x="21600" y="10561"/>
                  </a:cubicBezTo>
                  <a:lnTo>
                    <a:pt x="21600" y="11269"/>
                  </a:lnTo>
                  <a:lnTo>
                    <a:pt x="16464" y="11704"/>
                  </a:lnTo>
                  <a:lnTo>
                    <a:pt x="16464" y="9745"/>
                  </a:lnTo>
                  <a:cubicBezTo>
                    <a:pt x="16464" y="6808"/>
                    <a:pt x="15294" y="4794"/>
                    <a:pt x="13670" y="4794"/>
                  </a:cubicBezTo>
                  <a:cubicBezTo>
                    <a:pt x="11253" y="4794"/>
                    <a:pt x="9252" y="9419"/>
                    <a:pt x="9252" y="1524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91" name="Forme libre : forme 362"/>
            <p:cNvSpPr/>
            <p:nvPr/>
          </p:nvSpPr>
          <p:spPr>
            <a:xfrm rot="8716293">
              <a:off x="436724" y="152751"/>
              <a:ext cx="36273" cy="27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92"/>
                  </a:lnTo>
                  <a:lnTo>
                    <a:pt x="5683" y="0"/>
                  </a:lnTo>
                  <a:cubicBezTo>
                    <a:pt x="12195" y="0"/>
                    <a:pt x="16401" y="3693"/>
                    <a:pt x="18979" y="87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92" name="Forme libre : forme 363"/>
            <p:cNvSpPr/>
            <p:nvPr/>
          </p:nvSpPr>
          <p:spPr>
            <a:xfrm rot="8716293">
              <a:off x="234461" y="155910"/>
              <a:ext cx="58069" cy="54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0" h="21600" extrusionOk="0">
                  <a:moveTo>
                    <a:pt x="13274" y="21600"/>
                  </a:moveTo>
                  <a:lnTo>
                    <a:pt x="0" y="11367"/>
                  </a:lnTo>
                  <a:lnTo>
                    <a:pt x="3019" y="3414"/>
                  </a:lnTo>
                  <a:cubicBezTo>
                    <a:pt x="4958" y="1258"/>
                    <a:pt x="7543" y="0"/>
                    <a:pt x="10290" y="0"/>
                  </a:cubicBezTo>
                  <a:cubicBezTo>
                    <a:pt x="13037" y="0"/>
                    <a:pt x="15622" y="1258"/>
                    <a:pt x="17561" y="3414"/>
                  </a:cubicBezTo>
                  <a:cubicBezTo>
                    <a:pt x="21600" y="7727"/>
                    <a:pt x="21600" y="15095"/>
                    <a:pt x="17561" y="19587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93" name="Forme libre : forme 364"/>
            <p:cNvSpPr/>
            <p:nvPr/>
          </p:nvSpPr>
          <p:spPr>
            <a:xfrm rot="8716293">
              <a:off x="173623" y="155168"/>
              <a:ext cx="30028" cy="20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94" name="Forme libre : forme 365"/>
            <p:cNvSpPr/>
            <p:nvPr/>
          </p:nvSpPr>
          <p:spPr>
            <a:xfrm rot="8716293">
              <a:off x="324834" y="196393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95" name="Forme libre : forme 366"/>
            <p:cNvSpPr/>
            <p:nvPr/>
          </p:nvSpPr>
          <p:spPr>
            <a:xfrm rot="7484127">
              <a:off x="717764" y="137768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96" name="Forme libre : forme 367"/>
            <p:cNvSpPr/>
            <p:nvPr/>
          </p:nvSpPr>
          <p:spPr>
            <a:xfrm rot="13089394">
              <a:off x="935335" y="138536"/>
              <a:ext cx="149689" cy="3282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402"/>
                  </a:moveTo>
                  <a:lnTo>
                    <a:pt x="12675" y="21600"/>
                  </a:lnTo>
                  <a:lnTo>
                    <a:pt x="7903" y="21225"/>
                  </a:lnTo>
                  <a:cubicBezTo>
                    <a:pt x="6231" y="20907"/>
                    <a:pt x="4698" y="20426"/>
                    <a:pt x="3424" y="19827"/>
                  </a:cubicBezTo>
                  <a:cubicBezTo>
                    <a:pt x="717" y="18629"/>
                    <a:pt x="0" y="16559"/>
                    <a:pt x="0" y="13581"/>
                  </a:cubicBezTo>
                  <a:lnTo>
                    <a:pt x="0" y="2506"/>
                  </a:lnTo>
                  <a:lnTo>
                    <a:pt x="10590" y="0"/>
                  </a:lnTo>
                  <a:lnTo>
                    <a:pt x="10749" y="10131"/>
                  </a:lnTo>
                  <a:cubicBezTo>
                    <a:pt x="10510" y="12165"/>
                    <a:pt x="11227" y="14235"/>
                    <a:pt x="12660" y="161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97" name="Forme libre : forme 368"/>
            <p:cNvSpPr/>
            <p:nvPr/>
          </p:nvSpPr>
          <p:spPr>
            <a:xfrm rot="8716293">
              <a:off x="3522141" y="73299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98" name="Forme libre : forme 369"/>
            <p:cNvSpPr/>
            <p:nvPr/>
          </p:nvSpPr>
          <p:spPr>
            <a:xfrm rot="8716293">
              <a:off x="3396983" y="526554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12" y="21600"/>
                  </a:move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5814"/>
                  </a:lnTo>
                  <a:lnTo>
                    <a:pt x="4620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4735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99" name="Forme libre : forme 370"/>
            <p:cNvSpPr/>
            <p:nvPr/>
          </p:nvSpPr>
          <p:spPr>
            <a:xfrm rot="8716293">
              <a:off x="3349395" y="396798"/>
              <a:ext cx="290250" cy="22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6" extrusionOk="0">
                  <a:moveTo>
                    <a:pt x="1853" y="18579"/>
                  </a:moveTo>
                  <a:cubicBezTo>
                    <a:pt x="1109" y="17638"/>
                    <a:pt x="638" y="16356"/>
                    <a:pt x="354" y="14724"/>
                  </a:cubicBezTo>
                  <a:lnTo>
                    <a:pt x="0" y="9229"/>
                  </a:lnTo>
                  <a:lnTo>
                    <a:pt x="5863" y="0"/>
                  </a:lnTo>
                  <a:lnTo>
                    <a:pt x="5882" y="3358"/>
                  </a:lnTo>
                  <a:cubicBezTo>
                    <a:pt x="5750" y="6551"/>
                    <a:pt x="6144" y="9800"/>
                    <a:pt x="6932" y="12821"/>
                  </a:cubicBezTo>
                  <a:cubicBezTo>
                    <a:pt x="7633" y="15329"/>
                    <a:pt x="9428" y="16584"/>
                    <a:pt x="12186" y="16584"/>
                  </a:cubicBezTo>
                  <a:cubicBezTo>
                    <a:pt x="13544" y="16527"/>
                    <a:pt x="14857" y="16185"/>
                    <a:pt x="16127" y="15671"/>
                  </a:cubicBezTo>
                  <a:cubicBezTo>
                    <a:pt x="17966" y="14930"/>
                    <a:pt x="19761" y="13961"/>
                    <a:pt x="21512" y="12821"/>
                  </a:cubicBezTo>
                  <a:cubicBezTo>
                    <a:pt x="21556" y="13049"/>
                    <a:pt x="21600" y="13334"/>
                    <a:pt x="21600" y="13562"/>
                  </a:cubicBezTo>
                  <a:lnTo>
                    <a:pt x="21600" y="14132"/>
                  </a:lnTo>
                  <a:cubicBezTo>
                    <a:pt x="16959" y="19320"/>
                    <a:pt x="10873" y="21144"/>
                    <a:pt x="7239" y="21429"/>
                  </a:cubicBezTo>
                  <a:cubicBezTo>
                    <a:pt x="5225" y="21600"/>
                    <a:pt x="3254" y="20460"/>
                    <a:pt x="1853" y="1857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00" name="Forme libre : forme 371"/>
            <p:cNvSpPr/>
            <p:nvPr/>
          </p:nvSpPr>
          <p:spPr>
            <a:xfrm rot="8716293">
              <a:off x="3571450" y="815687"/>
              <a:ext cx="21024" cy="456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2028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01" name="Forme libre : forme 372"/>
            <p:cNvSpPr/>
            <p:nvPr/>
          </p:nvSpPr>
          <p:spPr>
            <a:xfrm rot="8716293">
              <a:off x="3458671" y="122854"/>
              <a:ext cx="123264" cy="85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11619" y="0"/>
                  </a:lnTo>
                  <a:cubicBezTo>
                    <a:pt x="18087" y="0"/>
                    <a:pt x="21600" y="4032"/>
                    <a:pt x="21600" y="12671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02" name="Forme libre : forme 373"/>
            <p:cNvSpPr/>
            <p:nvPr/>
          </p:nvSpPr>
          <p:spPr>
            <a:xfrm rot="8716293">
              <a:off x="3562503" y="203092"/>
              <a:ext cx="82258" cy="932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327" y="21600"/>
                  </a:moveTo>
                  <a:lnTo>
                    <a:pt x="5327" y="17798"/>
                  </a:lnTo>
                  <a:cubicBezTo>
                    <a:pt x="5327" y="14947"/>
                    <a:pt x="4400" y="12545"/>
                    <a:pt x="2829" y="10855"/>
                  </a:cubicBezTo>
                  <a:lnTo>
                    <a:pt x="0" y="9668"/>
                  </a:lnTo>
                  <a:lnTo>
                    <a:pt x="9060" y="0"/>
                  </a:lnTo>
                  <a:lnTo>
                    <a:pt x="10141" y="166"/>
                  </a:lnTo>
                  <a:cubicBezTo>
                    <a:pt x="17427" y="2829"/>
                    <a:pt x="21600" y="9561"/>
                    <a:pt x="21600" y="19382"/>
                  </a:cubicBezTo>
                  <a:lnTo>
                    <a:pt x="21600" y="2075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03" name="Forme libre : forme 374"/>
            <p:cNvSpPr/>
            <p:nvPr/>
          </p:nvSpPr>
          <p:spPr>
            <a:xfrm rot="8716293">
              <a:off x="3390869" y="113342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04" name="Forme libre : forme 375"/>
            <p:cNvSpPr/>
            <p:nvPr/>
          </p:nvSpPr>
          <p:spPr>
            <a:xfrm rot="8716293">
              <a:off x="371132" y="3210862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05" name="Forme libre : forme 376"/>
            <p:cNvSpPr/>
            <p:nvPr/>
          </p:nvSpPr>
          <p:spPr>
            <a:xfrm rot="8716293">
              <a:off x="459340" y="323631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06" name="Forme libre : forme 377"/>
            <p:cNvSpPr/>
            <p:nvPr/>
          </p:nvSpPr>
          <p:spPr>
            <a:xfrm rot="8716293">
              <a:off x="412379" y="3153487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07" name="Forme libre : forme 378"/>
            <p:cNvSpPr/>
            <p:nvPr/>
          </p:nvSpPr>
          <p:spPr>
            <a:xfrm rot="8716293">
              <a:off x="255473" y="329683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08" name="Forme libre : forme 379"/>
            <p:cNvSpPr/>
            <p:nvPr/>
          </p:nvSpPr>
          <p:spPr>
            <a:xfrm rot="8716293">
              <a:off x="130314" y="3090389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09" name="Forme libre : forme 380"/>
            <p:cNvSpPr/>
            <p:nvPr/>
          </p:nvSpPr>
          <p:spPr>
            <a:xfrm rot="8716293">
              <a:off x="211720" y="2920176"/>
              <a:ext cx="189489" cy="3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3" extrusionOk="0">
                  <a:moveTo>
                    <a:pt x="2884" y="19689"/>
                  </a:moveTo>
                  <a:cubicBezTo>
                    <a:pt x="604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8920" y="0"/>
                  </a:lnTo>
                  <a:lnTo>
                    <a:pt x="9054" y="10061"/>
                  </a:lnTo>
                  <a:cubicBezTo>
                    <a:pt x="8853" y="12080"/>
                    <a:pt x="9456" y="14136"/>
                    <a:pt x="10664" y="16047"/>
                  </a:cubicBezTo>
                  <a:cubicBezTo>
                    <a:pt x="11737" y="17633"/>
                    <a:pt x="14486" y="18427"/>
                    <a:pt x="18711" y="18427"/>
                  </a:cubicBezTo>
                  <a:lnTo>
                    <a:pt x="21600" y="18151"/>
                  </a:lnTo>
                  <a:lnTo>
                    <a:pt x="18309" y="20703"/>
                  </a:lnTo>
                  <a:lnTo>
                    <a:pt x="11133" y="21492"/>
                  </a:lnTo>
                  <a:cubicBezTo>
                    <a:pt x="8048" y="21600"/>
                    <a:pt x="5030" y="20879"/>
                    <a:pt x="2884" y="1968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10" name="Forme libre : forme 381"/>
            <p:cNvSpPr/>
            <p:nvPr/>
          </p:nvSpPr>
          <p:spPr>
            <a:xfrm rot="8716293">
              <a:off x="346871" y="3340592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11" name="Forme libre : forme 382"/>
            <p:cNvSpPr/>
            <p:nvPr/>
          </p:nvSpPr>
          <p:spPr>
            <a:xfrm rot="8716293">
              <a:off x="660231" y="2960710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12" name="Forme libre : forme 383"/>
            <p:cNvSpPr/>
            <p:nvPr/>
          </p:nvSpPr>
          <p:spPr>
            <a:xfrm rot="8716293">
              <a:off x="748439" y="2986164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13" name="Forme libre : forme 384"/>
            <p:cNvSpPr/>
            <p:nvPr/>
          </p:nvSpPr>
          <p:spPr>
            <a:xfrm rot="8716293">
              <a:off x="544572" y="304668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14" name="Forme libre : forme 385"/>
            <p:cNvSpPr/>
            <p:nvPr/>
          </p:nvSpPr>
          <p:spPr>
            <a:xfrm rot="8716293">
              <a:off x="419414" y="2840237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15" name="Forme libre : forme 386"/>
            <p:cNvSpPr/>
            <p:nvPr/>
          </p:nvSpPr>
          <p:spPr>
            <a:xfrm rot="8716293">
              <a:off x="635970" y="3090440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16" name="Forme libre : forme 387"/>
            <p:cNvSpPr/>
            <p:nvPr/>
          </p:nvSpPr>
          <p:spPr>
            <a:xfrm rot="8716293">
              <a:off x="391916" y="2937280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17" name="Forme libre : forme 388"/>
            <p:cNvSpPr/>
            <p:nvPr/>
          </p:nvSpPr>
          <p:spPr>
            <a:xfrm rot="7484127">
              <a:off x="739801" y="3281967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18" name="Forme libre : forme 389"/>
            <p:cNvSpPr/>
            <p:nvPr/>
          </p:nvSpPr>
          <p:spPr>
            <a:xfrm rot="13089394">
              <a:off x="847858" y="3244047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19" name="Forme libre : forme 390"/>
            <p:cNvSpPr/>
            <p:nvPr/>
          </p:nvSpPr>
          <p:spPr>
            <a:xfrm rot="8716293">
              <a:off x="1029476" y="3056059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20" name="Forme libre : forme 391"/>
            <p:cNvSpPr/>
            <p:nvPr/>
          </p:nvSpPr>
          <p:spPr>
            <a:xfrm rot="8716293">
              <a:off x="973946" y="2947885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21" name="Forme libre : forme 392"/>
            <p:cNvSpPr/>
            <p:nvPr/>
          </p:nvSpPr>
          <p:spPr>
            <a:xfrm rot="8716293">
              <a:off x="735035" y="298046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22" name="Forme libre : forme 393"/>
            <p:cNvSpPr/>
            <p:nvPr/>
          </p:nvSpPr>
          <p:spPr>
            <a:xfrm rot="8716293">
              <a:off x="908152" y="2818864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23" name="Forme libre : forme 394"/>
            <p:cNvSpPr/>
            <p:nvPr/>
          </p:nvSpPr>
          <p:spPr>
            <a:xfrm rot="8716293">
              <a:off x="594299" y="3870561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24" name="Forme libre : forme 395"/>
            <p:cNvSpPr/>
            <p:nvPr/>
          </p:nvSpPr>
          <p:spPr>
            <a:xfrm rot="8716293">
              <a:off x="682507" y="3896015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25" name="Forme libre : forme 396"/>
            <p:cNvSpPr/>
            <p:nvPr/>
          </p:nvSpPr>
          <p:spPr>
            <a:xfrm rot="8716293">
              <a:off x="635546" y="3813186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26" name="Forme libre : forme 397"/>
            <p:cNvSpPr/>
            <p:nvPr/>
          </p:nvSpPr>
          <p:spPr>
            <a:xfrm rot="8716293">
              <a:off x="478640" y="395653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27" name="Forme libre : forme 398"/>
            <p:cNvSpPr/>
            <p:nvPr/>
          </p:nvSpPr>
          <p:spPr>
            <a:xfrm rot="8716293">
              <a:off x="353480" y="3750088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28" name="Forme libre : forme 399"/>
            <p:cNvSpPr/>
            <p:nvPr/>
          </p:nvSpPr>
          <p:spPr>
            <a:xfrm rot="8716293">
              <a:off x="342741" y="3608688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29" name="Forme libre : forme 400"/>
            <p:cNvSpPr/>
            <p:nvPr/>
          </p:nvSpPr>
          <p:spPr>
            <a:xfrm rot="8716293">
              <a:off x="570038" y="4000291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30" name="Forme libre : forme 401"/>
            <p:cNvSpPr/>
            <p:nvPr/>
          </p:nvSpPr>
          <p:spPr>
            <a:xfrm rot="8716293">
              <a:off x="883398" y="3620408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31" name="Forme libre : forme 402"/>
            <p:cNvSpPr/>
            <p:nvPr/>
          </p:nvSpPr>
          <p:spPr>
            <a:xfrm rot="8716293">
              <a:off x="971606" y="3645863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32" name="Forme libre : forme 403"/>
            <p:cNvSpPr/>
            <p:nvPr/>
          </p:nvSpPr>
          <p:spPr>
            <a:xfrm rot="8716293">
              <a:off x="767739" y="370637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33" name="Forme libre : forme 404"/>
            <p:cNvSpPr/>
            <p:nvPr/>
          </p:nvSpPr>
          <p:spPr>
            <a:xfrm rot="8716293">
              <a:off x="642581" y="3499936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34" name="Forme libre : forme 405"/>
            <p:cNvSpPr/>
            <p:nvPr/>
          </p:nvSpPr>
          <p:spPr>
            <a:xfrm rot="8716293">
              <a:off x="859137" y="3750139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35" name="Forme libre : forme 406"/>
            <p:cNvSpPr/>
            <p:nvPr/>
          </p:nvSpPr>
          <p:spPr>
            <a:xfrm rot="8716293">
              <a:off x="615083" y="3596979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36" name="Forme libre : forme 407"/>
            <p:cNvSpPr/>
            <p:nvPr/>
          </p:nvSpPr>
          <p:spPr>
            <a:xfrm rot="7484127">
              <a:off x="962967" y="3941666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37" name="Forme libre : forme 408"/>
            <p:cNvSpPr/>
            <p:nvPr/>
          </p:nvSpPr>
          <p:spPr>
            <a:xfrm rot="13089394">
              <a:off x="1071025" y="3903746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38" name="Forme libre : forme 409"/>
            <p:cNvSpPr/>
            <p:nvPr/>
          </p:nvSpPr>
          <p:spPr>
            <a:xfrm rot="8716293">
              <a:off x="1252643" y="3715758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39" name="Forme libre : forme 410"/>
            <p:cNvSpPr/>
            <p:nvPr/>
          </p:nvSpPr>
          <p:spPr>
            <a:xfrm rot="8716293">
              <a:off x="1197113" y="3607584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40" name="Forme libre : forme 411"/>
            <p:cNvSpPr/>
            <p:nvPr/>
          </p:nvSpPr>
          <p:spPr>
            <a:xfrm rot="8716293">
              <a:off x="958202" y="364016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41" name="Forme libre : forme 412"/>
            <p:cNvSpPr/>
            <p:nvPr/>
          </p:nvSpPr>
          <p:spPr>
            <a:xfrm rot="8716293">
              <a:off x="1131319" y="3478563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42" name="Forme libre : forme 413"/>
            <p:cNvSpPr/>
            <p:nvPr/>
          </p:nvSpPr>
          <p:spPr>
            <a:xfrm rot="8716293">
              <a:off x="812969" y="452895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43" name="Forme libre : forme 414"/>
            <p:cNvSpPr/>
            <p:nvPr/>
          </p:nvSpPr>
          <p:spPr>
            <a:xfrm rot="8716293">
              <a:off x="901177" y="4554411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44" name="Forme libre : forme 415"/>
            <p:cNvSpPr/>
            <p:nvPr/>
          </p:nvSpPr>
          <p:spPr>
            <a:xfrm rot="8716293">
              <a:off x="854216" y="4471582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45" name="Forme libre : forme 416"/>
            <p:cNvSpPr/>
            <p:nvPr/>
          </p:nvSpPr>
          <p:spPr>
            <a:xfrm rot="8716293">
              <a:off x="697310" y="461492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46" name="Forme libre : forme 417"/>
            <p:cNvSpPr/>
            <p:nvPr/>
          </p:nvSpPr>
          <p:spPr>
            <a:xfrm rot="8716293">
              <a:off x="572151" y="4408484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47" name="Forme libre : forme 418"/>
            <p:cNvSpPr/>
            <p:nvPr/>
          </p:nvSpPr>
          <p:spPr>
            <a:xfrm rot="8716293">
              <a:off x="561411" y="4267084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48" name="Forme libre : forme 419"/>
            <p:cNvSpPr/>
            <p:nvPr/>
          </p:nvSpPr>
          <p:spPr>
            <a:xfrm rot="8716293">
              <a:off x="788708" y="4658687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49" name="Forme libre : forme 420"/>
            <p:cNvSpPr/>
            <p:nvPr/>
          </p:nvSpPr>
          <p:spPr>
            <a:xfrm rot="8716293">
              <a:off x="1102068" y="427880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50" name="Forme libre : forme 421"/>
            <p:cNvSpPr/>
            <p:nvPr/>
          </p:nvSpPr>
          <p:spPr>
            <a:xfrm rot="8716293">
              <a:off x="1190276" y="4304259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51" name="Forme libre : forme 422"/>
            <p:cNvSpPr/>
            <p:nvPr/>
          </p:nvSpPr>
          <p:spPr>
            <a:xfrm rot="8716293">
              <a:off x="986409" y="436477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52" name="Forme libre : forme 423"/>
            <p:cNvSpPr/>
            <p:nvPr/>
          </p:nvSpPr>
          <p:spPr>
            <a:xfrm rot="8716293">
              <a:off x="861251" y="4158332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53" name="Forme libre : forme 424"/>
            <p:cNvSpPr/>
            <p:nvPr/>
          </p:nvSpPr>
          <p:spPr>
            <a:xfrm rot="8716293">
              <a:off x="1077807" y="4408535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54" name="Forme libre : forme 425"/>
            <p:cNvSpPr/>
            <p:nvPr/>
          </p:nvSpPr>
          <p:spPr>
            <a:xfrm rot="8716293">
              <a:off x="833753" y="4255375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55" name="Forme libre : forme 426"/>
            <p:cNvSpPr/>
            <p:nvPr/>
          </p:nvSpPr>
          <p:spPr>
            <a:xfrm rot="7484127">
              <a:off x="1181637" y="4600062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56" name="Forme libre : forme 427"/>
            <p:cNvSpPr/>
            <p:nvPr/>
          </p:nvSpPr>
          <p:spPr>
            <a:xfrm rot="13089394">
              <a:off x="1289695" y="4562142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57" name="Forme libre : forme 428"/>
            <p:cNvSpPr/>
            <p:nvPr/>
          </p:nvSpPr>
          <p:spPr>
            <a:xfrm rot="8716293">
              <a:off x="1471313" y="4374154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58" name="Forme libre : forme 429"/>
            <p:cNvSpPr/>
            <p:nvPr/>
          </p:nvSpPr>
          <p:spPr>
            <a:xfrm rot="8716293">
              <a:off x="1415783" y="4265980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59" name="Forme libre : forme 430"/>
            <p:cNvSpPr/>
            <p:nvPr/>
          </p:nvSpPr>
          <p:spPr>
            <a:xfrm rot="8716293">
              <a:off x="1176872" y="429855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60" name="Forme libre : forme 431"/>
            <p:cNvSpPr/>
            <p:nvPr/>
          </p:nvSpPr>
          <p:spPr>
            <a:xfrm rot="8716293">
              <a:off x="1349989" y="4136959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61" name="Forme libre : forme 432"/>
            <p:cNvSpPr/>
            <p:nvPr/>
          </p:nvSpPr>
          <p:spPr>
            <a:xfrm rot="8716293">
              <a:off x="1009748" y="5222269"/>
              <a:ext cx="61060" cy="1143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7992"/>
                  </a:lnTo>
                  <a:lnTo>
                    <a:pt x="21600" y="1704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62" name="Forme libre : forme 433"/>
            <p:cNvSpPr/>
            <p:nvPr/>
          </p:nvSpPr>
          <p:spPr>
            <a:xfrm rot="8716293">
              <a:off x="1232701" y="5196327"/>
              <a:ext cx="60149" cy="1425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6316"/>
                  </a:lnTo>
                  <a:lnTo>
                    <a:pt x="21600" y="15387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63" name="Forme libre : forme 434"/>
            <p:cNvSpPr/>
            <p:nvPr/>
          </p:nvSpPr>
          <p:spPr>
            <a:xfrm rot="8716293">
              <a:off x="1077383" y="5131281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64" name="Forme libre : forme 435"/>
            <p:cNvSpPr/>
            <p:nvPr/>
          </p:nvSpPr>
          <p:spPr>
            <a:xfrm rot="8716293">
              <a:off x="922092" y="5274121"/>
              <a:ext cx="53743" cy="49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480" y="18036"/>
                  </a:moveTo>
                  <a:cubicBezTo>
                    <a:pt x="1282" y="15660"/>
                    <a:pt x="0" y="12491"/>
                    <a:pt x="0" y="9125"/>
                  </a:cubicBezTo>
                  <a:lnTo>
                    <a:pt x="0" y="8927"/>
                  </a:lnTo>
                  <a:cubicBezTo>
                    <a:pt x="0" y="5561"/>
                    <a:pt x="1282" y="2393"/>
                    <a:pt x="3480" y="17"/>
                  </a:cubicBezTo>
                  <a:lnTo>
                    <a:pt x="3516" y="0"/>
                  </a:lnTo>
                  <a:lnTo>
                    <a:pt x="21600" y="13554"/>
                  </a:lnTo>
                  <a:lnTo>
                    <a:pt x="19963" y="17838"/>
                  </a:lnTo>
                  <a:cubicBezTo>
                    <a:pt x="17765" y="20214"/>
                    <a:pt x="14834" y="21600"/>
                    <a:pt x="11721" y="21600"/>
                  </a:cubicBezTo>
                  <a:cubicBezTo>
                    <a:pt x="8608" y="21600"/>
                    <a:pt x="5678" y="20412"/>
                    <a:pt x="3480" y="180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65" name="Forme libre : forme 436"/>
            <p:cNvSpPr/>
            <p:nvPr/>
          </p:nvSpPr>
          <p:spPr>
            <a:xfrm rot="8716293">
              <a:off x="795318" y="5068182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12" y="21600"/>
                  </a:move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4735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66" name="Forme libre : forme 437"/>
            <p:cNvSpPr/>
            <p:nvPr/>
          </p:nvSpPr>
          <p:spPr>
            <a:xfrm rot="8716293">
              <a:off x="784578" y="4926783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67" name="Forme libre : forme 438"/>
            <p:cNvSpPr/>
            <p:nvPr/>
          </p:nvSpPr>
          <p:spPr>
            <a:xfrm rot="8716293">
              <a:off x="1325235" y="493850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68" name="Forme libre : forme 439"/>
            <p:cNvSpPr/>
            <p:nvPr/>
          </p:nvSpPr>
          <p:spPr>
            <a:xfrm rot="8716293">
              <a:off x="1413443" y="4963958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69" name="Forme libre : forme 440"/>
            <p:cNvSpPr/>
            <p:nvPr/>
          </p:nvSpPr>
          <p:spPr>
            <a:xfrm rot="8716293">
              <a:off x="1209576" y="502447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70" name="Forme libre : forme 441"/>
            <p:cNvSpPr/>
            <p:nvPr/>
          </p:nvSpPr>
          <p:spPr>
            <a:xfrm rot="8716293">
              <a:off x="1084418" y="4818031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71" name="Forme libre : forme 442"/>
            <p:cNvSpPr/>
            <p:nvPr/>
          </p:nvSpPr>
          <p:spPr>
            <a:xfrm rot="8716293">
              <a:off x="1300974" y="5068234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72" name="Forme libre : forme 443"/>
            <p:cNvSpPr/>
            <p:nvPr/>
          </p:nvSpPr>
          <p:spPr>
            <a:xfrm rot="8716293">
              <a:off x="1056920" y="4915074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73" name="Forme libre : forme 444"/>
            <p:cNvSpPr/>
            <p:nvPr/>
          </p:nvSpPr>
          <p:spPr>
            <a:xfrm rot="7484128">
              <a:off x="1473510" y="5223793"/>
              <a:ext cx="97326" cy="159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578"/>
                  </a:moveTo>
                  <a:lnTo>
                    <a:pt x="0" y="0"/>
                  </a:lnTo>
                  <a:lnTo>
                    <a:pt x="2932" y="2578"/>
                  </a:lnTo>
                  <a:close/>
                  <a:moveTo>
                    <a:pt x="20132" y="21600"/>
                  </a:moveTo>
                  <a:lnTo>
                    <a:pt x="10619" y="10808"/>
                  </a:lnTo>
                  <a:lnTo>
                    <a:pt x="11190" y="9842"/>
                  </a:lnTo>
                  <a:lnTo>
                    <a:pt x="21600" y="18997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74" name="Forme libre : forme 445"/>
            <p:cNvSpPr/>
            <p:nvPr/>
          </p:nvSpPr>
          <p:spPr>
            <a:xfrm rot="13089394">
              <a:off x="1594997" y="5229907"/>
              <a:ext cx="213298" cy="83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290"/>
                  </a:moveTo>
                  <a:cubicBezTo>
                    <a:pt x="15677" y="16307"/>
                    <a:pt x="7910" y="20885"/>
                    <a:pt x="3272" y="21600"/>
                  </a:cubicBezTo>
                  <a:lnTo>
                    <a:pt x="0" y="20157"/>
                  </a:lnTo>
                  <a:lnTo>
                    <a:pt x="7081" y="5914"/>
                  </a:lnTo>
                  <a:lnTo>
                    <a:pt x="9586" y="9441"/>
                  </a:lnTo>
                  <a:cubicBezTo>
                    <a:pt x="11318" y="9298"/>
                    <a:pt x="12995" y="8440"/>
                    <a:pt x="14615" y="7152"/>
                  </a:cubicBezTo>
                  <a:cubicBezTo>
                    <a:pt x="16962" y="5293"/>
                    <a:pt x="19253" y="2861"/>
                    <a:pt x="21488" y="0"/>
                  </a:cubicBezTo>
                  <a:cubicBezTo>
                    <a:pt x="21544" y="572"/>
                    <a:pt x="21600" y="1287"/>
                    <a:pt x="21600" y="186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75" name="Forme libre : forme 446"/>
            <p:cNvSpPr/>
            <p:nvPr/>
          </p:nvSpPr>
          <p:spPr>
            <a:xfrm rot="8716293">
              <a:off x="1694480" y="5033853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76" name="Forme libre : forme 447"/>
            <p:cNvSpPr/>
            <p:nvPr/>
          </p:nvSpPr>
          <p:spPr>
            <a:xfrm rot="8716293">
              <a:off x="1638950" y="4925679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77" name="Forme libre : forme 448"/>
            <p:cNvSpPr/>
            <p:nvPr/>
          </p:nvSpPr>
          <p:spPr>
            <a:xfrm rot="8716293">
              <a:off x="1400039" y="495825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78" name="Forme libre : forme 449"/>
            <p:cNvSpPr/>
            <p:nvPr/>
          </p:nvSpPr>
          <p:spPr>
            <a:xfrm rot="8716293">
              <a:off x="1573156" y="4796657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79" name="Forme libre : forme 450"/>
            <p:cNvSpPr/>
            <p:nvPr/>
          </p:nvSpPr>
          <p:spPr>
            <a:xfrm rot="8716293">
              <a:off x="156393" y="2571564"/>
              <a:ext cx="142168" cy="208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21600"/>
                  </a:moveTo>
                  <a:lnTo>
                    <a:pt x="12323" y="7219"/>
                  </a:lnTo>
                  <a:cubicBezTo>
                    <a:pt x="12323" y="7078"/>
                    <a:pt x="12323" y="6936"/>
                    <a:pt x="12323" y="6795"/>
                  </a:cubicBezTo>
                  <a:cubicBezTo>
                    <a:pt x="12116" y="5757"/>
                    <a:pt x="10731" y="5049"/>
                    <a:pt x="9208" y="5190"/>
                  </a:cubicBezTo>
                  <a:lnTo>
                    <a:pt x="0" y="5190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651"/>
                    <a:pt x="21600" y="5190"/>
                  </a:cubicBezTo>
                  <a:lnTo>
                    <a:pt x="21600" y="1247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80" name="Forme libre : forme 451"/>
            <p:cNvSpPr/>
            <p:nvPr/>
          </p:nvSpPr>
          <p:spPr>
            <a:xfrm rot="8716293">
              <a:off x="237822" y="2575342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81" name="Forme libre : forme 452"/>
            <p:cNvSpPr/>
            <p:nvPr/>
          </p:nvSpPr>
          <p:spPr>
            <a:xfrm rot="8716293">
              <a:off x="190861" y="2492513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82" name="Forme libre : forme 453"/>
            <p:cNvSpPr/>
            <p:nvPr/>
          </p:nvSpPr>
          <p:spPr>
            <a:xfrm rot="8716293">
              <a:off x="139564" y="2382661"/>
              <a:ext cx="78732" cy="180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4854"/>
                  </a:lnTo>
                  <a:lnTo>
                    <a:pt x="21468" y="0"/>
                  </a:lnTo>
                  <a:lnTo>
                    <a:pt x="21600" y="802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83" name="Forme libre : forme 454"/>
            <p:cNvSpPr/>
            <p:nvPr/>
          </p:nvSpPr>
          <p:spPr>
            <a:xfrm rot="8716293">
              <a:off x="144480" y="2740784"/>
              <a:ext cx="103436" cy="152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040" y="21600"/>
                  </a:moveTo>
                  <a:lnTo>
                    <a:pt x="9040" y="2331"/>
                  </a:lnTo>
                  <a:lnTo>
                    <a:pt x="0" y="2331"/>
                  </a:lnTo>
                  <a:lnTo>
                    <a:pt x="0" y="324"/>
                  </a:lnTo>
                  <a:cubicBezTo>
                    <a:pt x="6851" y="518"/>
                    <a:pt x="13988" y="129"/>
                    <a:pt x="21600" y="0"/>
                  </a:cubicBezTo>
                  <a:lnTo>
                    <a:pt x="21600" y="927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84" name="Forme libre : forme 455"/>
            <p:cNvSpPr/>
            <p:nvPr/>
          </p:nvSpPr>
          <p:spPr>
            <a:xfrm rot="8716293">
              <a:off x="438713" y="229973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85" name="Forme libre : forme 456"/>
            <p:cNvSpPr/>
            <p:nvPr/>
          </p:nvSpPr>
          <p:spPr>
            <a:xfrm rot="8716293">
              <a:off x="526921" y="2325190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86" name="Forme libre : forme 457"/>
            <p:cNvSpPr/>
            <p:nvPr/>
          </p:nvSpPr>
          <p:spPr>
            <a:xfrm rot="8716293">
              <a:off x="323054" y="238570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87" name="Forme libre : forme 458"/>
            <p:cNvSpPr/>
            <p:nvPr/>
          </p:nvSpPr>
          <p:spPr>
            <a:xfrm rot="8716293">
              <a:off x="197896" y="217926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88" name="Forme libre : forme 459"/>
            <p:cNvSpPr/>
            <p:nvPr/>
          </p:nvSpPr>
          <p:spPr>
            <a:xfrm rot="8716293">
              <a:off x="414452" y="2429466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89" name="Forme libre : forme 460"/>
            <p:cNvSpPr/>
            <p:nvPr/>
          </p:nvSpPr>
          <p:spPr>
            <a:xfrm rot="8716293">
              <a:off x="170398" y="2276306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90" name="Forme libre : forme 461"/>
            <p:cNvSpPr/>
            <p:nvPr/>
          </p:nvSpPr>
          <p:spPr>
            <a:xfrm rot="7484127">
              <a:off x="518283" y="2620993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91" name="Forme libre : forme 462"/>
            <p:cNvSpPr/>
            <p:nvPr/>
          </p:nvSpPr>
          <p:spPr>
            <a:xfrm rot="13089394">
              <a:off x="626340" y="2583073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92" name="Forme libre : forme 463"/>
            <p:cNvSpPr/>
            <p:nvPr/>
          </p:nvSpPr>
          <p:spPr>
            <a:xfrm rot="8716293">
              <a:off x="807958" y="2395085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93" name="Forme libre : forme 464"/>
            <p:cNvSpPr/>
            <p:nvPr/>
          </p:nvSpPr>
          <p:spPr>
            <a:xfrm rot="8716293">
              <a:off x="752428" y="2286911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94" name="Forme libre : forme 465"/>
            <p:cNvSpPr/>
            <p:nvPr/>
          </p:nvSpPr>
          <p:spPr>
            <a:xfrm rot="8716293">
              <a:off x="513517" y="231949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95" name="Forme libre : forme 466"/>
            <p:cNvSpPr/>
            <p:nvPr/>
          </p:nvSpPr>
          <p:spPr>
            <a:xfrm rot="8716293">
              <a:off x="686634" y="2157890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96" name="Forme libre : forme 467"/>
            <p:cNvSpPr/>
            <p:nvPr/>
          </p:nvSpPr>
          <p:spPr>
            <a:xfrm rot="8716293">
              <a:off x="83778" y="1933752"/>
              <a:ext cx="197179" cy="215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0" extrusionOk="0">
                  <a:moveTo>
                    <a:pt x="5641" y="21560"/>
                  </a:moveTo>
                  <a:lnTo>
                    <a:pt x="5641" y="4574"/>
                  </a:lnTo>
                  <a:lnTo>
                    <a:pt x="0" y="4574"/>
                  </a:lnTo>
                  <a:lnTo>
                    <a:pt x="0" y="143"/>
                  </a:lnTo>
                  <a:lnTo>
                    <a:pt x="11481" y="143"/>
                  </a:lnTo>
                  <a:lnTo>
                    <a:pt x="11481" y="7543"/>
                  </a:lnTo>
                  <a:lnTo>
                    <a:pt x="11630" y="7543"/>
                  </a:lnTo>
                  <a:cubicBezTo>
                    <a:pt x="13228" y="3204"/>
                    <a:pt x="14476" y="1513"/>
                    <a:pt x="16872" y="600"/>
                  </a:cubicBezTo>
                  <a:cubicBezTo>
                    <a:pt x="17970" y="188"/>
                    <a:pt x="19118" y="-40"/>
                    <a:pt x="20316" y="6"/>
                  </a:cubicBezTo>
                  <a:lnTo>
                    <a:pt x="21600" y="488"/>
                  </a:lnTo>
                  <a:lnTo>
                    <a:pt x="18710" y="4304"/>
                  </a:lnTo>
                  <a:lnTo>
                    <a:pt x="18070" y="4026"/>
                  </a:lnTo>
                  <a:cubicBezTo>
                    <a:pt x="14875" y="4026"/>
                    <a:pt x="12229" y="7909"/>
                    <a:pt x="12229" y="12797"/>
                  </a:cubicBezTo>
                  <a:lnTo>
                    <a:pt x="12229" y="1286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97" name="Forme libre : forme 468"/>
            <p:cNvSpPr/>
            <p:nvPr/>
          </p:nvSpPr>
          <p:spPr>
            <a:xfrm rot="8716293">
              <a:off x="215546" y="164003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98" name="Forme libre : forme 469"/>
            <p:cNvSpPr/>
            <p:nvPr/>
          </p:nvSpPr>
          <p:spPr>
            <a:xfrm rot="8716293">
              <a:off x="303754" y="1665491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99" name="Forme libre : forme 470"/>
            <p:cNvSpPr/>
            <p:nvPr/>
          </p:nvSpPr>
          <p:spPr>
            <a:xfrm rot="8716293">
              <a:off x="137951" y="1609076"/>
              <a:ext cx="68615" cy="55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9528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00" name="Forme libre : forme 471"/>
            <p:cNvSpPr/>
            <p:nvPr/>
          </p:nvSpPr>
          <p:spPr>
            <a:xfrm rot="8716293">
              <a:off x="195638" y="1783683"/>
              <a:ext cx="103436" cy="203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284" y="21600"/>
                  </a:moveTo>
                  <a:lnTo>
                    <a:pt x="9040" y="17088"/>
                  </a:lnTo>
                  <a:lnTo>
                    <a:pt x="9040" y="1738"/>
                  </a:lnTo>
                  <a:lnTo>
                    <a:pt x="0" y="1738"/>
                  </a:lnTo>
                  <a:lnTo>
                    <a:pt x="0" y="241"/>
                  </a:lnTo>
                  <a:cubicBezTo>
                    <a:pt x="6851" y="386"/>
                    <a:pt x="13988" y="97"/>
                    <a:pt x="21600" y="0"/>
                  </a:cubicBezTo>
                  <a:lnTo>
                    <a:pt x="21600" y="1917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01" name="Forme libre : forme 472"/>
            <p:cNvSpPr/>
            <p:nvPr/>
          </p:nvSpPr>
          <p:spPr>
            <a:xfrm rot="7484127">
              <a:off x="295116" y="196129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02" name="Forme libre : forme 473"/>
            <p:cNvSpPr/>
            <p:nvPr/>
          </p:nvSpPr>
          <p:spPr>
            <a:xfrm rot="13089394">
              <a:off x="403173" y="1923374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03" name="Forme libre : forme 474"/>
            <p:cNvSpPr/>
            <p:nvPr/>
          </p:nvSpPr>
          <p:spPr>
            <a:xfrm rot="8716293">
              <a:off x="584791" y="1735385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04" name="Forme libre : forme 475"/>
            <p:cNvSpPr/>
            <p:nvPr/>
          </p:nvSpPr>
          <p:spPr>
            <a:xfrm rot="8716293">
              <a:off x="529261" y="1627212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05" name="Forme libre : forme 476"/>
            <p:cNvSpPr/>
            <p:nvPr/>
          </p:nvSpPr>
          <p:spPr>
            <a:xfrm rot="8716293">
              <a:off x="290350" y="165979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06" name="Forme libre : forme 477"/>
            <p:cNvSpPr/>
            <p:nvPr/>
          </p:nvSpPr>
          <p:spPr>
            <a:xfrm rot="8716293">
              <a:off x="463467" y="1498191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07" name="Forme libre : forme 478"/>
            <p:cNvSpPr/>
            <p:nvPr/>
          </p:nvSpPr>
          <p:spPr>
            <a:xfrm rot="8716293">
              <a:off x="142023" y="1114773"/>
              <a:ext cx="39527" cy="50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613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08" name="Forme libre : forme 479"/>
            <p:cNvSpPr/>
            <p:nvPr/>
          </p:nvSpPr>
          <p:spPr>
            <a:xfrm rot="8716293">
              <a:off x="94825" y="1000302"/>
              <a:ext cx="249650" cy="2547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4455" y="21566"/>
                  </a:moveTo>
                  <a:lnTo>
                    <a:pt x="4455" y="3862"/>
                  </a:lnTo>
                  <a:lnTo>
                    <a:pt x="0" y="3862"/>
                  </a:lnTo>
                  <a:lnTo>
                    <a:pt x="0" y="120"/>
                  </a:lnTo>
                  <a:lnTo>
                    <a:pt x="9068" y="120"/>
                  </a:lnTo>
                  <a:lnTo>
                    <a:pt x="9068" y="6369"/>
                  </a:lnTo>
                  <a:lnTo>
                    <a:pt x="9186" y="6369"/>
                  </a:lnTo>
                  <a:cubicBezTo>
                    <a:pt x="10448" y="2705"/>
                    <a:pt x="11433" y="1277"/>
                    <a:pt x="13325" y="506"/>
                  </a:cubicBezTo>
                  <a:cubicBezTo>
                    <a:pt x="14193" y="159"/>
                    <a:pt x="15100" y="-34"/>
                    <a:pt x="16046" y="5"/>
                  </a:cubicBezTo>
                  <a:cubicBezTo>
                    <a:pt x="18076" y="-34"/>
                    <a:pt x="19702" y="641"/>
                    <a:pt x="20821" y="1924"/>
                  </a:cubicBezTo>
                  <a:lnTo>
                    <a:pt x="21600" y="4429"/>
                  </a:lnTo>
                  <a:lnTo>
                    <a:pt x="18930" y="8197"/>
                  </a:lnTo>
                  <a:lnTo>
                    <a:pt x="17189" y="8297"/>
                  </a:lnTo>
                  <a:lnTo>
                    <a:pt x="17189" y="6909"/>
                  </a:lnTo>
                  <a:cubicBezTo>
                    <a:pt x="17189" y="4826"/>
                    <a:pt x="15967" y="3399"/>
                    <a:pt x="14272" y="3399"/>
                  </a:cubicBezTo>
                  <a:cubicBezTo>
                    <a:pt x="11749" y="3399"/>
                    <a:pt x="9659" y="6677"/>
                    <a:pt x="9659" y="10805"/>
                  </a:cubicBezTo>
                  <a:lnTo>
                    <a:pt x="9659" y="1809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09" name="Forme libre : forme 480"/>
            <p:cNvSpPr/>
            <p:nvPr/>
          </p:nvSpPr>
          <p:spPr>
            <a:xfrm rot="7484128">
              <a:off x="96507" y="1338072"/>
              <a:ext cx="203849" cy="146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163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7305"/>
                  </a:lnTo>
                  <a:lnTo>
                    <a:pt x="20712" y="8163"/>
                  </a:lnTo>
                  <a:lnTo>
                    <a:pt x="14734" y="8163"/>
                  </a:lnTo>
                  <a:lnTo>
                    <a:pt x="12862" y="15741"/>
                  </a:lnTo>
                  <a:lnTo>
                    <a:pt x="6794" y="21600"/>
                  </a:lnTo>
                  <a:lnTo>
                    <a:pt x="5070" y="17134"/>
                  </a:lnTo>
                  <a:lnTo>
                    <a:pt x="7394" y="816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10" name="Forme libre : forme 481"/>
            <p:cNvSpPr/>
            <p:nvPr/>
          </p:nvSpPr>
          <p:spPr>
            <a:xfrm rot="13089394">
              <a:off x="184233" y="1261316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11" name="Forme libre : forme 482"/>
            <p:cNvSpPr/>
            <p:nvPr/>
          </p:nvSpPr>
          <p:spPr>
            <a:xfrm rot="8716293">
              <a:off x="365852" y="1073328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12" name="Forme libre : forme 483"/>
            <p:cNvSpPr/>
            <p:nvPr/>
          </p:nvSpPr>
          <p:spPr>
            <a:xfrm rot="8716293">
              <a:off x="310322" y="965154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13" name="Forme libre : forme 484"/>
            <p:cNvSpPr/>
            <p:nvPr/>
          </p:nvSpPr>
          <p:spPr>
            <a:xfrm rot="8716293">
              <a:off x="244528" y="836133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14" name="Forme libre : forme 485"/>
            <p:cNvSpPr/>
            <p:nvPr/>
          </p:nvSpPr>
          <p:spPr>
            <a:xfrm rot="8716293">
              <a:off x="152820" y="482275"/>
              <a:ext cx="14002" cy="20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15" name="Forme libre : forme 486"/>
            <p:cNvSpPr/>
            <p:nvPr/>
          </p:nvSpPr>
          <p:spPr>
            <a:xfrm rot="13089394">
              <a:off x="78164" y="638226"/>
              <a:ext cx="173632" cy="2376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5" extrusionOk="0">
                  <a:moveTo>
                    <a:pt x="21600" y="19958"/>
                  </a:moveTo>
                  <a:lnTo>
                    <a:pt x="16293" y="20986"/>
                  </a:lnTo>
                  <a:cubicBezTo>
                    <a:pt x="14484" y="21242"/>
                    <a:pt x="12819" y="21388"/>
                    <a:pt x="11395" y="21451"/>
                  </a:cubicBezTo>
                  <a:cubicBezTo>
                    <a:pt x="8237" y="21600"/>
                    <a:pt x="5148" y="20603"/>
                    <a:pt x="2952" y="18959"/>
                  </a:cubicBezTo>
                  <a:cubicBezTo>
                    <a:pt x="618" y="17314"/>
                    <a:pt x="0" y="14474"/>
                    <a:pt x="0" y="10388"/>
                  </a:cubicBezTo>
                  <a:lnTo>
                    <a:pt x="0" y="0"/>
                  </a:lnTo>
                  <a:lnTo>
                    <a:pt x="9476" y="8756"/>
                  </a:lnTo>
                  <a:lnTo>
                    <a:pt x="9550" y="9846"/>
                  </a:lnTo>
                  <a:cubicBezTo>
                    <a:pt x="9833" y="11235"/>
                    <a:pt x="10296" y="12605"/>
                    <a:pt x="10914" y="13926"/>
                  </a:cubicBezTo>
                  <a:cubicBezTo>
                    <a:pt x="11463" y="15022"/>
                    <a:pt x="12442" y="15844"/>
                    <a:pt x="13823" y="16393"/>
                  </a:cubicBezTo>
                  <a:lnTo>
                    <a:pt x="18527" y="1711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16" name="Forme libre : forme 487"/>
            <p:cNvSpPr/>
            <p:nvPr/>
          </p:nvSpPr>
          <p:spPr>
            <a:xfrm rot="8716293">
              <a:off x="143182" y="409913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17" name="Forme libre : forme 488"/>
            <p:cNvSpPr/>
            <p:nvPr/>
          </p:nvSpPr>
          <p:spPr>
            <a:xfrm rot="8716293">
              <a:off x="129729" y="309060"/>
              <a:ext cx="77722" cy="97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97" y="21600"/>
                  </a:moveTo>
                  <a:lnTo>
                    <a:pt x="0" y="13278"/>
                  </a:lnTo>
                  <a:lnTo>
                    <a:pt x="0" y="13074"/>
                  </a:lnTo>
                  <a:cubicBezTo>
                    <a:pt x="0" y="9601"/>
                    <a:pt x="1790" y="6333"/>
                    <a:pt x="4857" y="3881"/>
                  </a:cubicBezTo>
                  <a:cubicBezTo>
                    <a:pt x="7925" y="1430"/>
                    <a:pt x="12015" y="0"/>
                    <a:pt x="16361" y="0"/>
                  </a:cubicBezTo>
                  <a:lnTo>
                    <a:pt x="21600" y="176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18" name="Forme libre : forme 489"/>
            <p:cNvSpPr/>
            <p:nvPr/>
          </p:nvSpPr>
          <p:spPr>
            <a:xfrm rot="8716293">
              <a:off x="142024" y="3618269"/>
              <a:ext cx="58456" cy="44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0279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19" name="Forme libre : forme 490"/>
            <p:cNvSpPr/>
            <p:nvPr/>
          </p:nvSpPr>
          <p:spPr>
            <a:xfrm rot="13089394">
              <a:off x="68338" y="3767386"/>
              <a:ext cx="206528" cy="2926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0" extrusionOk="0">
                  <a:moveTo>
                    <a:pt x="21600" y="18997"/>
                  </a:moveTo>
                  <a:lnTo>
                    <a:pt x="18546" y="20192"/>
                  </a:lnTo>
                  <a:cubicBezTo>
                    <a:pt x="15178" y="21002"/>
                    <a:pt x="11975" y="21377"/>
                    <a:pt x="9580" y="21478"/>
                  </a:cubicBezTo>
                  <a:cubicBezTo>
                    <a:pt x="6925" y="21600"/>
                    <a:pt x="4328" y="20790"/>
                    <a:pt x="2482" y="19452"/>
                  </a:cubicBezTo>
                  <a:cubicBezTo>
                    <a:pt x="519" y="18115"/>
                    <a:pt x="0" y="15806"/>
                    <a:pt x="0" y="12483"/>
                  </a:cubicBezTo>
                  <a:lnTo>
                    <a:pt x="0" y="125"/>
                  </a:lnTo>
                  <a:lnTo>
                    <a:pt x="342" y="0"/>
                  </a:lnTo>
                  <a:lnTo>
                    <a:pt x="7770" y="6638"/>
                  </a:lnTo>
                  <a:lnTo>
                    <a:pt x="7791" y="8634"/>
                  </a:lnTo>
                  <a:cubicBezTo>
                    <a:pt x="7618" y="10903"/>
                    <a:pt x="8137" y="13212"/>
                    <a:pt x="9176" y="15360"/>
                  </a:cubicBezTo>
                  <a:cubicBezTo>
                    <a:pt x="10099" y="17143"/>
                    <a:pt x="12465" y="18034"/>
                    <a:pt x="16101" y="18034"/>
                  </a:cubicBezTo>
                  <a:lnTo>
                    <a:pt x="19981" y="1755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20" name="Forme libre : forme 491"/>
            <p:cNvSpPr/>
            <p:nvPr/>
          </p:nvSpPr>
          <p:spPr>
            <a:xfrm rot="8716293">
              <a:off x="179717" y="3555105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21" name="Forme libre : forme 492"/>
            <p:cNvSpPr/>
            <p:nvPr/>
          </p:nvSpPr>
          <p:spPr>
            <a:xfrm rot="8716293">
              <a:off x="135774" y="3447315"/>
              <a:ext cx="106043" cy="113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60" y="19216"/>
                  </a:moveTo>
                  <a:cubicBezTo>
                    <a:pt x="1312" y="17120"/>
                    <a:pt x="0" y="14325"/>
                    <a:pt x="0" y="11355"/>
                  </a:cubicBezTo>
                  <a:lnTo>
                    <a:pt x="0" y="11180"/>
                  </a:lnTo>
                  <a:cubicBezTo>
                    <a:pt x="0" y="8211"/>
                    <a:pt x="1312" y="5416"/>
                    <a:pt x="3560" y="3319"/>
                  </a:cubicBezTo>
                  <a:cubicBezTo>
                    <a:pt x="5808" y="1223"/>
                    <a:pt x="8806" y="0"/>
                    <a:pt x="11991" y="0"/>
                  </a:cubicBezTo>
                  <a:cubicBezTo>
                    <a:pt x="15177" y="0"/>
                    <a:pt x="18174" y="1223"/>
                    <a:pt x="20423" y="3319"/>
                  </a:cubicBezTo>
                  <a:lnTo>
                    <a:pt x="21600" y="5932"/>
                  </a:lnTo>
                  <a:lnTo>
                    <a:pt x="9952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22" name="Forme libre : forme 493"/>
            <p:cNvSpPr/>
            <p:nvPr/>
          </p:nvSpPr>
          <p:spPr>
            <a:xfrm rot="8716293">
              <a:off x="137897" y="3345446"/>
              <a:ext cx="45777" cy="62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07" y="21600"/>
                  </a:moveTo>
                  <a:lnTo>
                    <a:pt x="0" y="19686"/>
                  </a:lnTo>
                  <a:lnTo>
                    <a:pt x="0" y="19369"/>
                  </a:lnTo>
                  <a:cubicBezTo>
                    <a:pt x="0" y="13978"/>
                    <a:pt x="3038" y="8904"/>
                    <a:pt x="8247" y="5099"/>
                  </a:cubicBezTo>
                  <a:cubicBezTo>
                    <a:pt x="10851" y="3196"/>
                    <a:pt x="13889" y="1690"/>
                    <a:pt x="17199" y="659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23" name="Forme libre : forme 494"/>
            <p:cNvSpPr/>
            <p:nvPr/>
          </p:nvSpPr>
          <p:spPr>
            <a:xfrm rot="8716293">
              <a:off x="751857" y="5288705"/>
              <a:ext cx="56901" cy="401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249" y="12692"/>
                  </a:moveTo>
                  <a:cubicBezTo>
                    <a:pt x="3153" y="9723"/>
                    <a:pt x="1495" y="6260"/>
                    <a:pt x="360" y="2486"/>
                  </a:cubicBezTo>
                  <a:lnTo>
                    <a:pt x="0" y="0"/>
                  </a:lnTo>
                  <a:lnTo>
                    <a:pt x="21600" y="21218"/>
                  </a:lnTo>
                  <a:lnTo>
                    <a:pt x="20961" y="21600"/>
                  </a:lnTo>
                  <a:cubicBezTo>
                    <a:pt x="15025" y="21600"/>
                    <a:pt x="9439" y="18630"/>
                    <a:pt x="5249" y="12692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24" name="Forme libre : forme 495"/>
            <p:cNvSpPr/>
            <p:nvPr/>
          </p:nvSpPr>
          <p:spPr>
            <a:xfrm rot="8716293">
              <a:off x="138497" y="4266224"/>
              <a:ext cx="79114" cy="50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2114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25" name="Forme libre : forme 496"/>
            <p:cNvSpPr/>
            <p:nvPr/>
          </p:nvSpPr>
          <p:spPr>
            <a:xfrm rot="8716293">
              <a:off x="117350" y="4143607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26" name="Forme libre : forme 497"/>
            <p:cNvSpPr/>
            <p:nvPr/>
          </p:nvSpPr>
          <p:spPr>
            <a:xfrm rot="7484127">
              <a:off x="108712" y="4439410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27" name="Forme libre : forme 498"/>
            <p:cNvSpPr/>
            <p:nvPr/>
          </p:nvSpPr>
          <p:spPr>
            <a:xfrm rot="13089394">
              <a:off x="216769" y="4401490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28" name="Forme libre : forme 499"/>
            <p:cNvSpPr/>
            <p:nvPr/>
          </p:nvSpPr>
          <p:spPr>
            <a:xfrm rot="8716293">
              <a:off x="398387" y="4213502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29" name="Forme libre : forme 500"/>
            <p:cNvSpPr/>
            <p:nvPr/>
          </p:nvSpPr>
          <p:spPr>
            <a:xfrm rot="8716293">
              <a:off x="342857" y="4105328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30" name="Forme libre : forme 501"/>
            <p:cNvSpPr/>
            <p:nvPr/>
          </p:nvSpPr>
          <p:spPr>
            <a:xfrm rot="8716293">
              <a:off x="277063" y="3976307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31" name="Forme libre : forme 502"/>
            <p:cNvSpPr/>
            <p:nvPr/>
          </p:nvSpPr>
          <p:spPr>
            <a:xfrm rot="8716293">
              <a:off x="86773" y="5042403"/>
              <a:ext cx="221383" cy="253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024" y="21600"/>
                  </a:moveTo>
                  <a:lnTo>
                    <a:pt x="5024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10226" y="0"/>
                  </a:lnTo>
                  <a:lnTo>
                    <a:pt x="10225" y="6293"/>
                  </a:lnTo>
                  <a:lnTo>
                    <a:pt x="10359" y="6293"/>
                  </a:lnTo>
                  <a:cubicBezTo>
                    <a:pt x="11782" y="2603"/>
                    <a:pt x="12893" y="1165"/>
                    <a:pt x="15027" y="388"/>
                  </a:cubicBezTo>
                  <a:lnTo>
                    <a:pt x="17040" y="57"/>
                  </a:lnTo>
                  <a:lnTo>
                    <a:pt x="20887" y="2387"/>
                  </a:lnTo>
                  <a:lnTo>
                    <a:pt x="21600" y="2819"/>
                  </a:lnTo>
                  <a:lnTo>
                    <a:pt x="19079" y="5997"/>
                  </a:lnTo>
                  <a:lnTo>
                    <a:pt x="18456" y="4283"/>
                  </a:lnTo>
                  <a:cubicBezTo>
                    <a:pt x="17872" y="3661"/>
                    <a:pt x="17050" y="3302"/>
                    <a:pt x="16094" y="3302"/>
                  </a:cubicBezTo>
                  <a:cubicBezTo>
                    <a:pt x="13249" y="3302"/>
                    <a:pt x="10892" y="6604"/>
                    <a:pt x="10892" y="10761"/>
                  </a:cubicBezTo>
                  <a:lnTo>
                    <a:pt x="10892" y="16317"/>
                  </a:lnTo>
                  <a:lnTo>
                    <a:pt x="8205" y="1970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32" name="Forme libre : forme 503"/>
            <p:cNvSpPr/>
            <p:nvPr/>
          </p:nvSpPr>
          <p:spPr>
            <a:xfrm rot="8716293">
              <a:off x="252309" y="4777852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33" name="Forme libre : forme 504"/>
            <p:cNvSpPr/>
            <p:nvPr/>
          </p:nvSpPr>
          <p:spPr>
            <a:xfrm rot="8716293">
              <a:off x="340517" y="480330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34" name="Forme libre : forme 505"/>
            <p:cNvSpPr/>
            <p:nvPr/>
          </p:nvSpPr>
          <p:spPr>
            <a:xfrm rot="8716293">
              <a:off x="145297" y="4865206"/>
              <a:ext cx="49998" cy="54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40" y="19961"/>
                  </a:moveTo>
                  <a:cubicBezTo>
                    <a:pt x="1378" y="17784"/>
                    <a:pt x="0" y="14880"/>
                    <a:pt x="0" y="11796"/>
                  </a:cubicBezTo>
                  <a:lnTo>
                    <a:pt x="0" y="11614"/>
                  </a:lnTo>
                  <a:cubicBezTo>
                    <a:pt x="0" y="8529"/>
                    <a:pt x="1378" y="5626"/>
                    <a:pt x="3740" y="3448"/>
                  </a:cubicBezTo>
                  <a:cubicBezTo>
                    <a:pt x="6103" y="1270"/>
                    <a:pt x="9252" y="0"/>
                    <a:pt x="12599" y="0"/>
                  </a:cubicBezTo>
                  <a:cubicBezTo>
                    <a:pt x="15946" y="0"/>
                    <a:pt x="19096" y="1270"/>
                    <a:pt x="21458" y="3448"/>
                  </a:cubicBezTo>
                  <a:lnTo>
                    <a:pt x="21600" y="3760"/>
                  </a:lnTo>
                  <a:lnTo>
                    <a:pt x="8185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35" name="Forme libre : forme 506"/>
            <p:cNvSpPr/>
            <p:nvPr/>
          </p:nvSpPr>
          <p:spPr>
            <a:xfrm rot="8716293">
              <a:off x="129494" y="4745330"/>
              <a:ext cx="113347" cy="71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825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2218" y="21600"/>
                  </a:lnTo>
                  <a:lnTo>
                    <a:pt x="13297" y="1682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36" name="Forme libre : forme 507"/>
            <p:cNvSpPr/>
            <p:nvPr/>
          </p:nvSpPr>
          <p:spPr>
            <a:xfrm rot="8716293">
              <a:off x="228048" y="4907582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37" name="Forme libre : forme 508"/>
            <p:cNvSpPr/>
            <p:nvPr/>
          </p:nvSpPr>
          <p:spPr>
            <a:xfrm rot="7484128">
              <a:off x="331880" y="5099108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12" y="21600"/>
                  </a:move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18050" y="0"/>
                  </a:lnTo>
                  <a:lnTo>
                    <a:pt x="21600" y="5329"/>
                  </a:lnTo>
                  <a:lnTo>
                    <a:pt x="21600" y="6101"/>
                  </a:lnTo>
                  <a:lnTo>
                    <a:pt x="14735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38" name="Forme libre : forme 509"/>
            <p:cNvSpPr/>
            <p:nvPr/>
          </p:nvSpPr>
          <p:spPr>
            <a:xfrm rot="13089394">
              <a:off x="473085" y="5072653"/>
              <a:ext cx="272585" cy="2217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6" extrusionOk="0">
                  <a:moveTo>
                    <a:pt x="21600" y="14605"/>
                  </a:moveTo>
                  <a:cubicBezTo>
                    <a:pt x="16965" y="19464"/>
                    <a:pt x="10887" y="21173"/>
                    <a:pt x="7258" y="21440"/>
                  </a:cubicBezTo>
                  <a:cubicBezTo>
                    <a:pt x="5247" y="21600"/>
                    <a:pt x="3279" y="20532"/>
                    <a:pt x="1880" y="18770"/>
                  </a:cubicBezTo>
                  <a:cubicBezTo>
                    <a:pt x="394" y="17008"/>
                    <a:pt x="0" y="13964"/>
                    <a:pt x="0" y="9586"/>
                  </a:cubicBezTo>
                  <a:lnTo>
                    <a:pt x="0" y="5638"/>
                  </a:lnTo>
                  <a:lnTo>
                    <a:pt x="5876" y="0"/>
                  </a:lnTo>
                  <a:lnTo>
                    <a:pt x="5903" y="4513"/>
                  </a:lnTo>
                  <a:cubicBezTo>
                    <a:pt x="5772" y="7503"/>
                    <a:pt x="6165" y="10547"/>
                    <a:pt x="6952" y="13377"/>
                  </a:cubicBezTo>
                  <a:cubicBezTo>
                    <a:pt x="7652" y="15726"/>
                    <a:pt x="9444" y="16901"/>
                    <a:pt x="12199" y="16901"/>
                  </a:cubicBezTo>
                  <a:cubicBezTo>
                    <a:pt x="13555" y="16848"/>
                    <a:pt x="14866" y="16527"/>
                    <a:pt x="16134" y="16047"/>
                  </a:cubicBezTo>
                  <a:cubicBezTo>
                    <a:pt x="17971" y="15353"/>
                    <a:pt x="19764" y="14445"/>
                    <a:pt x="21513" y="13377"/>
                  </a:cubicBezTo>
                  <a:cubicBezTo>
                    <a:pt x="21556" y="13591"/>
                    <a:pt x="21600" y="13858"/>
                    <a:pt x="21600" y="14071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39" name="Forme libre : forme 510"/>
            <p:cNvSpPr/>
            <p:nvPr/>
          </p:nvSpPr>
          <p:spPr>
            <a:xfrm rot="8716293">
              <a:off x="621554" y="4873201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40" name="Forme libre : forme 511"/>
            <p:cNvSpPr/>
            <p:nvPr/>
          </p:nvSpPr>
          <p:spPr>
            <a:xfrm rot="8716293">
              <a:off x="566024" y="4765027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41" name="Forme libre : forme 512"/>
            <p:cNvSpPr/>
            <p:nvPr/>
          </p:nvSpPr>
          <p:spPr>
            <a:xfrm rot="8716293">
              <a:off x="327113" y="479760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42" name="Forme libre : forme 513"/>
            <p:cNvSpPr/>
            <p:nvPr/>
          </p:nvSpPr>
          <p:spPr>
            <a:xfrm rot="8716293">
              <a:off x="500230" y="4636006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</p:grpSp>
      <p:sp>
        <p:nvSpPr>
          <p:cNvPr id="4244" name="Texte niveau 1…"/>
          <p:cNvSpPr txBox="1">
            <a:spLocks noGrp="1"/>
          </p:cNvSpPr>
          <p:nvPr>
            <p:ph type="body" sz="quarter" idx="1"/>
          </p:nvPr>
        </p:nvSpPr>
        <p:spPr>
          <a:xfrm>
            <a:off x="429470" y="3802407"/>
            <a:ext cx="1080000" cy="45720"/>
          </a:xfrm>
          <a:prstGeom prst="rect">
            <a:avLst/>
          </a:prstGeom>
          <a:solidFill>
            <a:srgbClr val="FFFFFF"/>
          </a:solidFill>
        </p:spPr>
        <p:txBody>
          <a:bodyPr/>
          <a:lstStyle>
            <a:lvl1pPr>
              <a:defRPr sz="100">
                <a:noFill/>
              </a:defRPr>
            </a:lvl1pPr>
            <a:lvl2pPr>
              <a:defRPr sz="100">
                <a:noFill/>
              </a:defRPr>
            </a:lvl2pPr>
            <a:lvl3pPr marL="19285" indent="-19285">
              <a:defRPr sz="100">
                <a:noFill/>
              </a:defRPr>
            </a:lvl3pPr>
            <a:lvl4pPr marL="19285" indent="-19285">
              <a:defRPr sz="100">
                <a:noFill/>
              </a:defRPr>
            </a:lvl4pPr>
            <a:lvl5pPr marL="19285" indent="-19285">
              <a:defRPr sz="100">
                <a:noFill/>
              </a:defRPr>
            </a:lvl5pPr>
          </a:lstStyle>
          <a:p>
            <a:r>
              <a:t>Texte niveau 1</a:t>
            </a:r>
          </a:p>
          <a:p>
            <a:pPr lvl="1"/>
            <a:r>
              <a:t>Texte niveau 2</a:t>
            </a:r>
          </a:p>
          <a:p>
            <a:pPr lvl="2"/>
            <a:r>
              <a:t>Texte niveau 3</a:t>
            </a:r>
          </a:p>
          <a:p>
            <a:pPr lvl="3"/>
            <a:r>
              <a:t>Texte niveau 4</a:t>
            </a:r>
          </a:p>
          <a:p>
            <a:pPr lvl="4"/>
            <a:r>
              <a:t>Texte niveau 5</a:t>
            </a:r>
          </a:p>
        </p:txBody>
      </p:sp>
      <p:sp>
        <p:nvSpPr>
          <p:cNvPr id="4245" name="Espace réservé du texte 528"/>
          <p:cNvSpPr>
            <a:spLocks noGrp="1"/>
          </p:cNvSpPr>
          <p:nvPr>
            <p:ph type="body" sz="quarter" idx="21"/>
          </p:nvPr>
        </p:nvSpPr>
        <p:spPr>
          <a:xfrm>
            <a:off x="1512560" y="3802407"/>
            <a:ext cx="1080001" cy="45720"/>
          </a:xfrm>
          <a:prstGeom prst="rect">
            <a:avLst/>
          </a:prstGeom>
          <a:solidFill>
            <a:srgbClr val="3A1B0B"/>
          </a:solidFill>
        </p:spPr>
        <p:txBody>
          <a:bodyPr/>
          <a:lstStyle/>
          <a:p>
            <a:pPr>
              <a:defRPr sz="100">
                <a:noFill/>
              </a:defRPr>
            </a:pPr>
            <a:endParaRPr/>
          </a:p>
        </p:txBody>
      </p:sp>
      <p:sp>
        <p:nvSpPr>
          <p:cNvPr id="4246" name="Espace réservé du texte 530"/>
          <p:cNvSpPr>
            <a:spLocks noGrp="1"/>
          </p:cNvSpPr>
          <p:nvPr>
            <p:ph type="body" sz="quarter" idx="22" hasCustomPrompt="1"/>
          </p:nvPr>
        </p:nvSpPr>
        <p:spPr>
          <a:xfrm>
            <a:off x="443993" y="482178"/>
            <a:ext cx="2495932" cy="3028056"/>
          </a:xfrm>
          <a:prstGeom prst="rect">
            <a:avLst/>
          </a:prstGeom>
        </p:spPr>
        <p:txBody>
          <a:bodyPr lIns="0" tIns="0" rIns="0" bIns="0" anchor="b"/>
          <a:lstStyle>
            <a:lvl1pPr>
              <a:lnSpc>
                <a:spcPct val="100000"/>
              </a:lnSpc>
              <a:spcBef>
                <a:spcPts val="400"/>
              </a:spcBef>
              <a:defRPr sz="2400">
                <a:solidFill>
                  <a:srgbClr val="3A1B0B"/>
                </a:solidFill>
              </a:defRPr>
            </a:lvl1pPr>
          </a:lstStyle>
          <a:p>
            <a:r>
              <a:t>Niveau 1
Niveau 2
Niveau 3
Niveau 4</a:t>
            </a:r>
          </a:p>
        </p:txBody>
      </p:sp>
      <p:sp>
        <p:nvSpPr>
          <p:cNvPr id="4247" name="Espace réservé du texte 533"/>
          <p:cNvSpPr>
            <a:spLocks noGrp="1"/>
          </p:cNvSpPr>
          <p:nvPr>
            <p:ph type="body" idx="23" hasCustomPrompt="1"/>
          </p:nvPr>
        </p:nvSpPr>
        <p:spPr>
          <a:xfrm>
            <a:off x="3811668" y="507082"/>
            <a:ext cx="5068801" cy="4129200"/>
          </a:xfrm>
          <a:prstGeom prst="rect">
            <a:avLst/>
          </a:prstGeom>
        </p:spPr>
        <p:txBody>
          <a:bodyPr/>
          <a:lstStyle/>
          <a:p>
            <a:r>
              <a:t>Niveau 1
Deuxième niveau
Puce bleu
Puce orange
Puce rouge
Puce vert d’eau
Puce verte
Puce violette</a:t>
            </a:r>
          </a:p>
        </p:txBody>
      </p:sp>
    </p:spTree>
  </p:cSld>
  <p:clrMapOvr>
    <a:masterClrMapping/>
  </p:clrMapOvr>
  <p:transition spd="med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Rayures / Texte + Contenu">
    <p:bg>
      <p:bgPr>
        <a:solidFill>
          <a:srgbClr val="009DE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54" name="Graphique 517" descr="Graphique 517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0" y="0"/>
            <a:ext cx="3416313" cy="5143500"/>
          </a:xfrm>
          <a:prstGeom prst="rect">
            <a:avLst/>
          </a:prstGeom>
          <a:ln w="12700">
            <a:miter lim="400000"/>
          </a:ln>
        </p:spPr>
      </p:pic>
      <p:sp>
        <p:nvSpPr>
          <p:cNvPr id="4255" name="Forme libre : forme 522"/>
          <p:cNvSpPr/>
          <p:nvPr/>
        </p:nvSpPr>
        <p:spPr>
          <a:xfrm>
            <a:off x="0" y="-2"/>
            <a:ext cx="9144000" cy="5143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8428" y="21600"/>
                </a:lnTo>
                <a:lnTo>
                  <a:pt x="7669" y="11806"/>
                </a:lnTo>
                <a:lnTo>
                  <a:pt x="823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4256" name="Texte niveau 1…"/>
          <p:cNvSpPr txBox="1">
            <a:spLocks noGrp="1"/>
          </p:cNvSpPr>
          <p:nvPr>
            <p:ph type="body" sz="quarter" idx="1"/>
          </p:nvPr>
        </p:nvSpPr>
        <p:spPr>
          <a:xfrm>
            <a:off x="429470" y="3802407"/>
            <a:ext cx="1080000" cy="45720"/>
          </a:xfrm>
          <a:prstGeom prst="rect">
            <a:avLst/>
          </a:prstGeom>
          <a:solidFill>
            <a:srgbClr val="FFFFFF"/>
          </a:solidFill>
        </p:spPr>
        <p:txBody>
          <a:bodyPr/>
          <a:lstStyle>
            <a:lvl1pPr>
              <a:defRPr sz="100">
                <a:noFill/>
              </a:defRPr>
            </a:lvl1pPr>
            <a:lvl2pPr>
              <a:defRPr sz="100">
                <a:noFill/>
              </a:defRPr>
            </a:lvl2pPr>
            <a:lvl3pPr marL="19285" indent="-19285">
              <a:defRPr sz="100">
                <a:noFill/>
              </a:defRPr>
            </a:lvl3pPr>
            <a:lvl4pPr marL="19285" indent="-19285">
              <a:defRPr sz="100">
                <a:noFill/>
              </a:defRPr>
            </a:lvl4pPr>
            <a:lvl5pPr marL="19285" indent="-19285">
              <a:defRPr sz="100">
                <a:noFill/>
              </a:defRPr>
            </a:lvl5pPr>
          </a:lstStyle>
          <a:p>
            <a:r>
              <a:t>Texte niveau 1</a:t>
            </a:r>
          </a:p>
          <a:p>
            <a:pPr lvl="1"/>
            <a:r>
              <a:t>Texte niveau 2</a:t>
            </a:r>
          </a:p>
          <a:p>
            <a:pPr lvl="2"/>
            <a:r>
              <a:t>Texte niveau 3</a:t>
            </a:r>
          </a:p>
          <a:p>
            <a:pPr lvl="3"/>
            <a:r>
              <a:t>Texte niveau 4</a:t>
            </a:r>
          </a:p>
          <a:p>
            <a:pPr lvl="4"/>
            <a:r>
              <a:t>Texte niveau 5</a:t>
            </a:r>
          </a:p>
        </p:txBody>
      </p:sp>
      <p:sp>
        <p:nvSpPr>
          <p:cNvPr id="4257" name="Espace réservé du texte 528"/>
          <p:cNvSpPr>
            <a:spLocks noGrp="1"/>
          </p:cNvSpPr>
          <p:nvPr>
            <p:ph type="body" sz="quarter" idx="21"/>
          </p:nvPr>
        </p:nvSpPr>
        <p:spPr>
          <a:xfrm>
            <a:off x="1512560" y="3802407"/>
            <a:ext cx="1080001" cy="45720"/>
          </a:xfrm>
          <a:prstGeom prst="rect">
            <a:avLst/>
          </a:prstGeom>
          <a:solidFill>
            <a:srgbClr val="3A1B0B"/>
          </a:solidFill>
        </p:spPr>
        <p:txBody>
          <a:bodyPr/>
          <a:lstStyle/>
          <a:p>
            <a:pPr>
              <a:defRPr sz="100">
                <a:noFill/>
              </a:defRPr>
            </a:pPr>
            <a:endParaRPr/>
          </a:p>
        </p:txBody>
      </p:sp>
      <p:sp>
        <p:nvSpPr>
          <p:cNvPr id="4258" name="Espace réservé du texte 530"/>
          <p:cNvSpPr>
            <a:spLocks noGrp="1"/>
          </p:cNvSpPr>
          <p:nvPr>
            <p:ph type="body" sz="quarter" idx="22" hasCustomPrompt="1"/>
          </p:nvPr>
        </p:nvSpPr>
        <p:spPr>
          <a:xfrm>
            <a:off x="443993" y="482178"/>
            <a:ext cx="2495932" cy="3028056"/>
          </a:xfrm>
          <a:prstGeom prst="rect">
            <a:avLst/>
          </a:prstGeom>
        </p:spPr>
        <p:txBody>
          <a:bodyPr lIns="0" tIns="0" rIns="0" bIns="0" anchor="b"/>
          <a:lstStyle>
            <a:lvl1pPr>
              <a:lnSpc>
                <a:spcPct val="100000"/>
              </a:lnSpc>
              <a:spcBef>
                <a:spcPts val="400"/>
              </a:spcBef>
              <a:defRPr sz="2400">
                <a:solidFill>
                  <a:srgbClr val="3A1B0B"/>
                </a:solidFill>
              </a:defRPr>
            </a:lvl1pPr>
          </a:lstStyle>
          <a:p>
            <a:r>
              <a:t>Niveau 1
Niveau 2
Niveau 3
Niveau 4</a:t>
            </a:r>
          </a:p>
        </p:txBody>
      </p:sp>
      <p:sp>
        <p:nvSpPr>
          <p:cNvPr id="4259" name="Espace réservé du texte 533"/>
          <p:cNvSpPr>
            <a:spLocks noGrp="1"/>
          </p:cNvSpPr>
          <p:nvPr>
            <p:ph type="body" idx="23" hasCustomPrompt="1"/>
          </p:nvPr>
        </p:nvSpPr>
        <p:spPr>
          <a:xfrm>
            <a:off x="3811668" y="507082"/>
            <a:ext cx="5068801" cy="4129200"/>
          </a:xfrm>
          <a:prstGeom prst="rect">
            <a:avLst/>
          </a:prstGeom>
        </p:spPr>
        <p:txBody>
          <a:bodyPr/>
          <a:lstStyle/>
          <a:p>
            <a:r>
              <a:t>Niveau 1
Deuxième niveau
Puce bleu
Puce orange
Puce rouge
Puce vert d’eau
Puce verte
Puce violette</a:t>
            </a:r>
          </a:p>
        </p:txBody>
      </p:sp>
      <p:sp>
        <p:nvSpPr>
          <p:cNvPr id="4260" name="Numéro de diapositive"/>
          <p:cNvSpPr txBox="1">
            <a:spLocks noGrp="1"/>
          </p:cNvSpPr>
          <p:nvPr>
            <p:ph type="sldNum" sz="quarter" idx="2"/>
          </p:nvPr>
        </p:nvSpPr>
        <p:spPr>
          <a:xfrm>
            <a:off x="3048000" y="5016498"/>
            <a:ext cx="519702" cy="127001"/>
          </a:xfrm>
          <a:prstGeom prst="rect">
            <a:avLst/>
          </a:prstGeom>
          <a:solidFill>
            <a:srgbClr val="3A1B0B"/>
          </a:solidFill>
        </p:spPr>
        <p:txBody>
          <a:bodyPr wrap="square" lIns="0" tIns="0" rIns="0" bIns="0" anchor="b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86CB4B4D-7CA3-9044-876B-883B54F8677D}" type="slidenum">
              <a:t>‹N°›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Image filtre bleu + Titre + Contenu">
    <p:bg>
      <p:bgPr>
        <a:solidFill>
          <a:srgbClr val="F2F2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7" name="Espace réservé pour une image  524"/>
          <p:cNvSpPr>
            <a:spLocks noGrp="1"/>
          </p:cNvSpPr>
          <p:nvPr>
            <p:ph type="pic" sz="half" idx="21"/>
          </p:nvPr>
        </p:nvSpPr>
        <p:spPr>
          <a:xfrm>
            <a:off x="0" y="2"/>
            <a:ext cx="3567702" cy="5143499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4268" name="Forme libre : forme 522"/>
          <p:cNvSpPr/>
          <p:nvPr/>
        </p:nvSpPr>
        <p:spPr>
          <a:xfrm>
            <a:off x="3246551" y="-2"/>
            <a:ext cx="5897449" cy="5143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77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1176" y="21600"/>
                </a:lnTo>
                <a:lnTo>
                  <a:pt x="0" y="11806"/>
                </a:lnTo>
                <a:lnTo>
                  <a:pt x="877" y="0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4269" name="Texte niveau 1…"/>
          <p:cNvSpPr txBox="1">
            <a:spLocks noGrp="1"/>
          </p:cNvSpPr>
          <p:nvPr>
            <p:ph type="body" idx="1" hasCustomPrompt="1"/>
          </p:nvPr>
        </p:nvSpPr>
        <p:spPr>
          <a:xfrm>
            <a:off x="3811668" y="507081"/>
            <a:ext cx="5068801" cy="4129201"/>
          </a:xfrm>
          <a:prstGeom prst="rect">
            <a:avLst/>
          </a:prstGeom>
        </p:spPr>
        <p:txBody>
          <a:bodyPr/>
          <a:lstStyle>
            <a:lvl4pPr marL="308553" indent="-308428"/>
          </a:lstStyle>
          <a:p>
            <a:r>
              <a:t>Niveau 1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4270" name="Espace réservé du texte 535"/>
          <p:cNvSpPr>
            <a:spLocks noGrp="1"/>
          </p:cNvSpPr>
          <p:nvPr>
            <p:ph type="body" sz="quarter" idx="22"/>
          </p:nvPr>
        </p:nvSpPr>
        <p:spPr>
          <a:xfrm>
            <a:off x="-6825" y="-1"/>
            <a:ext cx="3492729" cy="2565781"/>
          </a:xfrm>
          <a:prstGeom prst="rect">
            <a:avLst/>
          </a:prstGeom>
          <a:solidFill>
            <a:srgbClr val="009DE0">
              <a:alpha val="80000"/>
            </a:srgbClr>
          </a:solidFill>
        </p:spPr>
        <p:txBody>
          <a:bodyPr/>
          <a:lstStyle/>
          <a:p>
            <a:pPr>
              <a:defRPr sz="100">
                <a:noFill/>
              </a:defRPr>
            </a:pPr>
            <a:endParaRPr/>
          </a:p>
        </p:txBody>
      </p:sp>
      <p:sp>
        <p:nvSpPr>
          <p:cNvPr id="4271" name="Espace réservé du texte 527"/>
          <p:cNvSpPr>
            <a:spLocks noGrp="1"/>
          </p:cNvSpPr>
          <p:nvPr>
            <p:ph type="body" sz="quarter" idx="23"/>
          </p:nvPr>
        </p:nvSpPr>
        <p:spPr>
          <a:xfrm>
            <a:off x="429470" y="1194380"/>
            <a:ext cx="1080000" cy="45720"/>
          </a:xfrm>
          <a:prstGeom prst="rect">
            <a:avLst/>
          </a:prstGeom>
          <a:solidFill>
            <a:srgbClr val="FFFFFF"/>
          </a:solidFill>
        </p:spPr>
        <p:txBody>
          <a:bodyPr/>
          <a:lstStyle/>
          <a:p>
            <a:pPr>
              <a:defRPr sz="100">
                <a:noFill/>
              </a:defRPr>
            </a:pPr>
            <a:endParaRPr/>
          </a:p>
        </p:txBody>
      </p:sp>
      <p:sp>
        <p:nvSpPr>
          <p:cNvPr id="4272" name="Espace réservé du texte 528"/>
          <p:cNvSpPr>
            <a:spLocks noGrp="1"/>
          </p:cNvSpPr>
          <p:nvPr>
            <p:ph type="body" sz="quarter" idx="24"/>
          </p:nvPr>
        </p:nvSpPr>
        <p:spPr>
          <a:xfrm>
            <a:off x="1512560" y="1194380"/>
            <a:ext cx="1080001" cy="45720"/>
          </a:xfrm>
          <a:prstGeom prst="rect">
            <a:avLst/>
          </a:prstGeom>
          <a:solidFill>
            <a:srgbClr val="3A1B0B"/>
          </a:solidFill>
        </p:spPr>
        <p:txBody>
          <a:bodyPr/>
          <a:lstStyle/>
          <a:p>
            <a:pPr>
              <a:defRPr sz="100">
                <a:noFill/>
              </a:defRPr>
            </a:pPr>
            <a:endParaRPr/>
          </a:p>
        </p:txBody>
      </p:sp>
      <p:sp>
        <p:nvSpPr>
          <p:cNvPr id="4273" name="Espace réservé du texte 530"/>
          <p:cNvSpPr>
            <a:spLocks noGrp="1"/>
          </p:cNvSpPr>
          <p:nvPr>
            <p:ph type="body" sz="quarter" idx="25" hasCustomPrompt="1"/>
          </p:nvPr>
        </p:nvSpPr>
        <p:spPr>
          <a:xfrm>
            <a:off x="443993" y="190830"/>
            <a:ext cx="2495932" cy="922354"/>
          </a:xfrm>
          <a:prstGeom prst="rect">
            <a:avLst/>
          </a:prstGeom>
        </p:spPr>
        <p:txBody>
          <a:bodyPr lIns="0" tIns="0" rIns="0" bIns="0" anchor="b"/>
          <a:lstStyle>
            <a:lvl1pPr>
              <a:lnSpc>
                <a:spcPct val="100000"/>
              </a:lnSpc>
              <a:defRPr sz="2400">
                <a:solidFill>
                  <a:srgbClr val="3A1B0B"/>
                </a:solidFill>
              </a:defRPr>
            </a:lvl1pPr>
          </a:lstStyle>
          <a:p>
            <a:r>
              <a:t>Titre</a:t>
            </a:r>
          </a:p>
        </p:txBody>
      </p:sp>
      <p:sp>
        <p:nvSpPr>
          <p:cNvPr id="4274" name="Numéro de diapositive"/>
          <p:cNvSpPr txBox="1">
            <a:spLocks noGrp="1"/>
          </p:cNvSpPr>
          <p:nvPr>
            <p:ph type="sldNum" sz="quarter" idx="2"/>
          </p:nvPr>
        </p:nvSpPr>
        <p:spPr>
          <a:xfrm>
            <a:off x="3048000" y="5016498"/>
            <a:ext cx="519702" cy="127001"/>
          </a:xfrm>
          <a:prstGeom prst="rect">
            <a:avLst/>
          </a:prstGeom>
          <a:solidFill>
            <a:srgbClr val="3A1B0B"/>
          </a:solidFill>
        </p:spPr>
        <p:txBody>
          <a:bodyPr wrap="square" lIns="0" tIns="0" rIns="0" bIns="0" anchor="b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86CB4B4D-7CA3-9044-876B-883B54F8677D}" type="slidenum">
              <a:t>‹N°›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Image filtre bleu + Contenu">
    <p:bg>
      <p:bgPr>
        <a:solidFill>
          <a:srgbClr val="009DE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1" name="Espace réservé pour une image  524"/>
          <p:cNvSpPr>
            <a:spLocks noGrp="1"/>
          </p:cNvSpPr>
          <p:nvPr>
            <p:ph type="pic" sz="half" idx="21"/>
          </p:nvPr>
        </p:nvSpPr>
        <p:spPr>
          <a:xfrm>
            <a:off x="0" y="2"/>
            <a:ext cx="3567702" cy="5143499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4282" name="Forme libre : forme 13"/>
          <p:cNvSpPr/>
          <p:nvPr/>
        </p:nvSpPr>
        <p:spPr>
          <a:xfrm>
            <a:off x="3246551" y="-4"/>
            <a:ext cx="5897449" cy="5143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74" y="5233"/>
                </a:moveTo>
                <a:lnTo>
                  <a:pt x="2474" y="5425"/>
                </a:lnTo>
                <a:lnTo>
                  <a:pt x="3793" y="5425"/>
                </a:lnTo>
                <a:lnTo>
                  <a:pt x="3793" y="5233"/>
                </a:lnTo>
                <a:close/>
                <a:moveTo>
                  <a:pt x="21600" y="0"/>
                </a:moveTo>
                <a:lnTo>
                  <a:pt x="21600" y="21600"/>
                </a:lnTo>
                <a:lnTo>
                  <a:pt x="1176" y="21600"/>
                </a:lnTo>
                <a:lnTo>
                  <a:pt x="0" y="11806"/>
                </a:lnTo>
                <a:lnTo>
                  <a:pt x="877" y="0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4283" name="Texte niveau 1…"/>
          <p:cNvSpPr txBox="1">
            <a:spLocks noGrp="1"/>
          </p:cNvSpPr>
          <p:nvPr>
            <p:ph type="body" sz="half" idx="1" hasCustomPrompt="1"/>
          </p:nvPr>
        </p:nvSpPr>
        <p:spPr>
          <a:xfrm>
            <a:off x="3811668" y="1733383"/>
            <a:ext cx="5068801" cy="2902898"/>
          </a:xfrm>
          <a:prstGeom prst="rect">
            <a:avLst/>
          </a:prstGeom>
        </p:spPr>
        <p:txBody>
          <a:bodyPr/>
          <a:lstStyle>
            <a:lvl4pPr marL="308553" indent="-308428"/>
          </a:lstStyle>
          <a:p>
            <a:r>
              <a:t>Niveau 1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4284" name="Espace réservé du texte 17"/>
          <p:cNvSpPr>
            <a:spLocks noGrp="1"/>
          </p:cNvSpPr>
          <p:nvPr>
            <p:ph type="body" sz="quarter" idx="22"/>
          </p:nvPr>
        </p:nvSpPr>
        <p:spPr>
          <a:xfrm>
            <a:off x="2129050" y="0"/>
            <a:ext cx="1356853" cy="5143500"/>
          </a:xfrm>
          <a:prstGeom prst="rect">
            <a:avLst/>
          </a:prstGeom>
          <a:solidFill>
            <a:srgbClr val="009DE0">
              <a:alpha val="80000"/>
            </a:srgbClr>
          </a:solidFill>
        </p:spPr>
        <p:txBody>
          <a:bodyPr/>
          <a:lstStyle/>
          <a:p>
            <a:pPr>
              <a:defRPr sz="100">
                <a:noFill/>
              </a:defRPr>
            </a:pPr>
            <a:endParaRPr/>
          </a:p>
        </p:txBody>
      </p:sp>
      <p:sp>
        <p:nvSpPr>
          <p:cNvPr id="4285" name="Titre de la slidesur deux lignes"/>
          <p:cNvSpPr txBox="1">
            <a:spLocks noGrp="1"/>
          </p:cNvSpPr>
          <p:nvPr>
            <p:ph type="title" hasCustomPrompt="1"/>
          </p:nvPr>
        </p:nvSpPr>
        <p:spPr>
          <a:xfrm>
            <a:off x="3811668" y="349390"/>
            <a:ext cx="5068801" cy="757131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t>Titre de la slidesur deux lignes</a:t>
            </a:r>
          </a:p>
        </p:txBody>
      </p:sp>
      <p:sp>
        <p:nvSpPr>
          <p:cNvPr id="4286" name="Rectangle 11"/>
          <p:cNvSpPr/>
          <p:nvPr/>
        </p:nvSpPr>
        <p:spPr>
          <a:xfrm>
            <a:off x="4281011" y="1246047"/>
            <a:ext cx="360001" cy="45720"/>
          </a:xfrm>
          <a:prstGeom prst="rect">
            <a:avLst/>
          </a:prstGeom>
          <a:solidFill>
            <a:srgbClr val="3A1B0B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4287" name="Numéro de diapositive"/>
          <p:cNvSpPr txBox="1">
            <a:spLocks noGrp="1"/>
          </p:cNvSpPr>
          <p:nvPr>
            <p:ph type="sldNum" sz="quarter" idx="2"/>
          </p:nvPr>
        </p:nvSpPr>
        <p:spPr>
          <a:xfrm>
            <a:off x="3048000" y="5016498"/>
            <a:ext cx="519702" cy="127001"/>
          </a:xfrm>
          <a:prstGeom prst="rect">
            <a:avLst/>
          </a:prstGeom>
          <a:solidFill>
            <a:srgbClr val="3A1B0B"/>
          </a:solidFill>
        </p:spPr>
        <p:txBody>
          <a:bodyPr wrap="square" lIns="0" tIns="0" rIns="0" bIns="0" anchor="b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86CB4B4D-7CA3-9044-876B-883B54F8677D}" type="slidenum">
              <a:t>‹N°›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Texte + Image">
    <p:bg>
      <p:bgPr>
        <a:solidFill>
          <a:srgbClr val="009DE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4" name="Espace réservé pour une image  520"/>
          <p:cNvSpPr>
            <a:spLocks noGrp="1"/>
          </p:cNvSpPr>
          <p:nvPr>
            <p:ph type="pic" idx="21"/>
          </p:nvPr>
        </p:nvSpPr>
        <p:spPr>
          <a:xfrm>
            <a:off x="3246551" y="-2"/>
            <a:ext cx="5897449" cy="5143503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grpSp>
        <p:nvGrpSpPr>
          <p:cNvPr id="4803" name="Groupe 5"/>
          <p:cNvGrpSpPr/>
          <p:nvPr/>
        </p:nvGrpSpPr>
        <p:grpSpPr>
          <a:xfrm>
            <a:off x="-159822" y="-165576"/>
            <a:ext cx="3676841" cy="5465534"/>
            <a:chOff x="0" y="0"/>
            <a:chExt cx="3676840" cy="5465532"/>
          </a:xfrm>
        </p:grpSpPr>
        <p:sp>
          <p:nvSpPr>
            <p:cNvPr id="4295" name="Forme libre : forme 6"/>
            <p:cNvSpPr/>
            <p:nvPr/>
          </p:nvSpPr>
          <p:spPr>
            <a:xfrm rot="8716293">
              <a:off x="3210460" y="2460511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96" name="Forme libre : forme 7"/>
            <p:cNvSpPr/>
            <p:nvPr/>
          </p:nvSpPr>
          <p:spPr>
            <a:xfrm rot="8716293">
              <a:off x="3301248" y="2501258"/>
              <a:ext cx="209150" cy="247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200" y="7933"/>
                  </a:moveTo>
                  <a:lnTo>
                    <a:pt x="15200" y="6503"/>
                  </a:lnTo>
                  <a:cubicBezTo>
                    <a:pt x="15200" y="5430"/>
                    <a:pt x="14835" y="4526"/>
                    <a:pt x="14218" y="3890"/>
                  </a:cubicBezTo>
                  <a:lnTo>
                    <a:pt x="13700" y="3682"/>
                  </a:lnTo>
                  <a:lnTo>
                    <a:pt x="17307" y="0"/>
                  </a:lnTo>
                  <a:lnTo>
                    <a:pt x="19535" y="1367"/>
                  </a:lnTo>
                  <a:cubicBezTo>
                    <a:pt x="20871" y="2688"/>
                    <a:pt x="21600" y="4635"/>
                    <a:pt x="21600" y="7098"/>
                  </a:cubicBezTo>
                  <a:lnTo>
                    <a:pt x="21600" y="7615"/>
                  </a:lnTo>
                  <a:close/>
                  <a:moveTo>
                    <a:pt x="0" y="21600"/>
                  </a:moveTo>
                  <a:lnTo>
                    <a:pt x="0" y="17666"/>
                  </a:lnTo>
                  <a:lnTo>
                    <a:pt x="6212" y="11326"/>
                  </a:lnTo>
                  <a:lnTo>
                    <a:pt x="6212" y="18024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97" name="Forme libre : forme 8"/>
            <p:cNvSpPr/>
            <p:nvPr/>
          </p:nvSpPr>
          <p:spPr>
            <a:xfrm rot="8716293">
              <a:off x="3251707" y="2403136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98" name="Forme libre : forme 9"/>
            <p:cNvSpPr/>
            <p:nvPr/>
          </p:nvSpPr>
          <p:spPr>
            <a:xfrm rot="8716293">
              <a:off x="3094801" y="254648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99" name="Forme libre : forme 10"/>
            <p:cNvSpPr/>
            <p:nvPr/>
          </p:nvSpPr>
          <p:spPr>
            <a:xfrm rot="8716293">
              <a:off x="2969641" y="2340038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00" name="Forme libre : forme 11"/>
            <p:cNvSpPr/>
            <p:nvPr/>
          </p:nvSpPr>
          <p:spPr>
            <a:xfrm rot="8716293">
              <a:off x="2958901" y="2198638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01" name="Forme libre : forme 12"/>
            <p:cNvSpPr/>
            <p:nvPr/>
          </p:nvSpPr>
          <p:spPr>
            <a:xfrm rot="8716293">
              <a:off x="3186199" y="2590241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02" name="Forme libre : forme 13"/>
            <p:cNvSpPr/>
            <p:nvPr/>
          </p:nvSpPr>
          <p:spPr>
            <a:xfrm rot="8716293">
              <a:off x="3458479" y="2283975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0"/>
                  </a:lnTo>
                  <a:lnTo>
                    <a:pt x="21600" y="1453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03" name="Forme libre : forme 14"/>
            <p:cNvSpPr/>
            <p:nvPr/>
          </p:nvSpPr>
          <p:spPr>
            <a:xfrm rot="8716293">
              <a:off x="3383900" y="229632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04" name="Forme libre : forme 15"/>
            <p:cNvSpPr/>
            <p:nvPr/>
          </p:nvSpPr>
          <p:spPr>
            <a:xfrm rot="8716293">
              <a:off x="3258742" y="2089885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12" y="21600"/>
                  </a:move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4927"/>
                  </a:lnTo>
                  <a:lnTo>
                    <a:pt x="3916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4735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05" name="Forme libre : forme 16"/>
            <p:cNvSpPr/>
            <p:nvPr/>
          </p:nvSpPr>
          <p:spPr>
            <a:xfrm rot="8716293">
              <a:off x="3435170" y="2377247"/>
              <a:ext cx="24728" cy="53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2028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06" name="Forme libre : forme 17"/>
            <p:cNvSpPr/>
            <p:nvPr/>
          </p:nvSpPr>
          <p:spPr>
            <a:xfrm rot="8716293">
              <a:off x="3231245" y="2186929"/>
              <a:ext cx="77126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07" name="Forme libre : forme 18"/>
            <p:cNvSpPr/>
            <p:nvPr/>
          </p:nvSpPr>
          <p:spPr>
            <a:xfrm rot="8716293">
              <a:off x="3317968" y="320618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08" name="Forme libre : forme 19"/>
            <p:cNvSpPr/>
            <p:nvPr/>
          </p:nvSpPr>
          <p:spPr>
            <a:xfrm rot="8716293">
              <a:off x="3193352" y="3001477"/>
              <a:ext cx="197744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242" y="21600"/>
                  </a:moveTo>
                  <a:lnTo>
                    <a:pt x="4560" y="12806"/>
                  </a:lnTo>
                  <a:lnTo>
                    <a:pt x="6955" y="6101"/>
                  </a:lnTo>
                  <a:lnTo>
                    <a:pt x="0" y="6101"/>
                  </a:lnTo>
                  <a:lnTo>
                    <a:pt x="4998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4523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09" name="Forme libre : forme 20"/>
            <p:cNvSpPr/>
            <p:nvPr/>
          </p:nvSpPr>
          <p:spPr>
            <a:xfrm rot="8716293">
              <a:off x="3142470" y="2871079"/>
              <a:ext cx="289490" cy="2114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9" extrusionOk="0">
                  <a:moveTo>
                    <a:pt x="1802" y="18438"/>
                  </a:moveTo>
                  <a:cubicBezTo>
                    <a:pt x="1055" y="17454"/>
                    <a:pt x="583" y="16112"/>
                    <a:pt x="298" y="14404"/>
                  </a:cubicBezTo>
                  <a:lnTo>
                    <a:pt x="0" y="9573"/>
                  </a:lnTo>
                  <a:lnTo>
                    <a:pt x="5827" y="0"/>
                  </a:lnTo>
                  <a:lnTo>
                    <a:pt x="5840" y="2511"/>
                  </a:lnTo>
                  <a:cubicBezTo>
                    <a:pt x="5709" y="5852"/>
                    <a:pt x="6104" y="9252"/>
                    <a:pt x="6894" y="12413"/>
                  </a:cubicBezTo>
                  <a:cubicBezTo>
                    <a:pt x="7596" y="15038"/>
                    <a:pt x="9396" y="16351"/>
                    <a:pt x="12162" y="16351"/>
                  </a:cubicBezTo>
                  <a:cubicBezTo>
                    <a:pt x="13523" y="16291"/>
                    <a:pt x="14840" y="15933"/>
                    <a:pt x="16113" y="15396"/>
                  </a:cubicBezTo>
                  <a:cubicBezTo>
                    <a:pt x="17956" y="14620"/>
                    <a:pt x="19756" y="13606"/>
                    <a:pt x="21512" y="12413"/>
                  </a:cubicBezTo>
                  <a:cubicBezTo>
                    <a:pt x="21556" y="12652"/>
                    <a:pt x="21600" y="12950"/>
                    <a:pt x="21600" y="13189"/>
                  </a:cubicBezTo>
                  <a:lnTo>
                    <a:pt x="21600" y="13785"/>
                  </a:lnTo>
                  <a:cubicBezTo>
                    <a:pt x="16947" y="19214"/>
                    <a:pt x="10845" y="21123"/>
                    <a:pt x="7201" y="21421"/>
                  </a:cubicBezTo>
                  <a:cubicBezTo>
                    <a:pt x="5182" y="21600"/>
                    <a:pt x="3206" y="20407"/>
                    <a:pt x="1802" y="18438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10" name="Forme libre : forme 21"/>
            <p:cNvSpPr/>
            <p:nvPr/>
          </p:nvSpPr>
          <p:spPr>
            <a:xfrm rot="8716293">
              <a:off x="3364843" y="3291070"/>
              <a:ext cx="16425" cy="356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2028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11" name="Forme libre : forme 22"/>
            <p:cNvSpPr/>
            <p:nvPr/>
          </p:nvSpPr>
          <p:spPr>
            <a:xfrm rot="8716293">
              <a:off x="2988942" y="179953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12" name="Forme libre : forme 23"/>
            <p:cNvSpPr/>
            <p:nvPr/>
          </p:nvSpPr>
          <p:spPr>
            <a:xfrm rot="8716293">
              <a:off x="3077150" y="1824991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13" name="Forme libre : forme 24"/>
            <p:cNvSpPr/>
            <p:nvPr/>
          </p:nvSpPr>
          <p:spPr>
            <a:xfrm rot="8716293">
              <a:off x="3030189" y="1742162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14" name="Forme libre : forme 25"/>
            <p:cNvSpPr/>
            <p:nvPr/>
          </p:nvSpPr>
          <p:spPr>
            <a:xfrm rot="8716293">
              <a:off x="2873283" y="188550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15" name="Forme libre : forme 26"/>
            <p:cNvSpPr/>
            <p:nvPr/>
          </p:nvSpPr>
          <p:spPr>
            <a:xfrm rot="8716293">
              <a:off x="2748124" y="1679064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16" name="Forme libre : forme 27"/>
            <p:cNvSpPr/>
            <p:nvPr/>
          </p:nvSpPr>
          <p:spPr>
            <a:xfrm rot="8716293">
              <a:off x="2737384" y="1537664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17" name="Forme libre : forme 28"/>
            <p:cNvSpPr/>
            <p:nvPr/>
          </p:nvSpPr>
          <p:spPr>
            <a:xfrm rot="8716293">
              <a:off x="2964681" y="1929267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18" name="Forme libre : forme 29"/>
            <p:cNvSpPr/>
            <p:nvPr/>
          </p:nvSpPr>
          <p:spPr>
            <a:xfrm rot="8716293">
              <a:off x="3278041" y="154938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19" name="Forme libre : forme 30"/>
            <p:cNvSpPr/>
            <p:nvPr/>
          </p:nvSpPr>
          <p:spPr>
            <a:xfrm rot="8716293">
              <a:off x="3369673" y="1589870"/>
              <a:ext cx="209150" cy="2506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200" y="8094"/>
                  </a:moveTo>
                  <a:lnTo>
                    <a:pt x="15200" y="6681"/>
                  </a:lnTo>
                  <a:cubicBezTo>
                    <a:pt x="15200" y="5621"/>
                    <a:pt x="14835" y="4728"/>
                    <a:pt x="14218" y="4100"/>
                  </a:cubicBezTo>
                  <a:lnTo>
                    <a:pt x="12742" y="3514"/>
                  </a:lnTo>
                  <a:lnTo>
                    <a:pt x="16226" y="0"/>
                  </a:lnTo>
                  <a:lnTo>
                    <a:pt x="17093" y="126"/>
                  </a:lnTo>
                  <a:cubicBezTo>
                    <a:pt x="19959" y="1116"/>
                    <a:pt x="21600" y="3619"/>
                    <a:pt x="21600" y="7270"/>
                  </a:cubicBezTo>
                  <a:lnTo>
                    <a:pt x="21600" y="7780"/>
                  </a:lnTo>
                  <a:close/>
                  <a:moveTo>
                    <a:pt x="0" y="21600"/>
                  </a:moveTo>
                  <a:lnTo>
                    <a:pt x="0" y="16367"/>
                  </a:lnTo>
                  <a:lnTo>
                    <a:pt x="6307" y="10006"/>
                  </a:lnTo>
                  <a:lnTo>
                    <a:pt x="6212" y="10646"/>
                  </a:lnTo>
                  <a:lnTo>
                    <a:pt x="6212" y="18067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20" name="Forme libre : forme 31"/>
            <p:cNvSpPr/>
            <p:nvPr/>
          </p:nvSpPr>
          <p:spPr>
            <a:xfrm rot="8716293">
              <a:off x="3162382" y="163535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21" name="Forme libre : forme 32"/>
            <p:cNvSpPr/>
            <p:nvPr/>
          </p:nvSpPr>
          <p:spPr>
            <a:xfrm rot="8716293">
              <a:off x="3037224" y="1428912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22" name="Forme libre : forme 33"/>
            <p:cNvSpPr/>
            <p:nvPr/>
          </p:nvSpPr>
          <p:spPr>
            <a:xfrm rot="8716293">
              <a:off x="3253780" y="1679115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23" name="Forme libre : forme 34"/>
            <p:cNvSpPr/>
            <p:nvPr/>
          </p:nvSpPr>
          <p:spPr>
            <a:xfrm rot="8716293">
              <a:off x="3009726" y="1525955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24" name="Forme libre : forme 35"/>
            <p:cNvSpPr/>
            <p:nvPr/>
          </p:nvSpPr>
          <p:spPr>
            <a:xfrm rot="7484128">
              <a:off x="3367146" y="1890699"/>
              <a:ext cx="156002" cy="19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935" y="21600"/>
                  </a:moveTo>
                  <a:lnTo>
                    <a:pt x="0" y="12723"/>
                  </a:lnTo>
                  <a:lnTo>
                    <a:pt x="1555" y="9256"/>
                  </a:lnTo>
                  <a:lnTo>
                    <a:pt x="21600" y="0"/>
                  </a:lnTo>
                  <a:lnTo>
                    <a:pt x="21600" y="5954"/>
                  </a:lnTo>
                  <a:lnTo>
                    <a:pt x="12629" y="5954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25" name="Forme libre : forme 36"/>
            <p:cNvSpPr/>
            <p:nvPr/>
          </p:nvSpPr>
          <p:spPr>
            <a:xfrm rot="8716293">
              <a:off x="3352845" y="156913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26" name="Forme libre : forme 37"/>
            <p:cNvSpPr/>
            <p:nvPr/>
          </p:nvSpPr>
          <p:spPr>
            <a:xfrm rot="8716293">
              <a:off x="3516293" y="1438644"/>
              <a:ext cx="38163" cy="461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0"/>
                  </a:lnTo>
                  <a:lnTo>
                    <a:pt x="20175" y="6068"/>
                  </a:lnTo>
                  <a:cubicBezTo>
                    <a:pt x="18549" y="9399"/>
                    <a:pt x="16108" y="12521"/>
                    <a:pt x="12854" y="15212"/>
                  </a:cubicBezTo>
                  <a:cubicBezTo>
                    <a:pt x="9730" y="17796"/>
                    <a:pt x="6086" y="19842"/>
                    <a:pt x="2116" y="21241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27" name="Forme libre : forme 38"/>
            <p:cNvSpPr/>
            <p:nvPr/>
          </p:nvSpPr>
          <p:spPr>
            <a:xfrm rot="8716293">
              <a:off x="2765775" y="1139838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28" name="Forme libre : forme 39"/>
            <p:cNvSpPr/>
            <p:nvPr/>
          </p:nvSpPr>
          <p:spPr>
            <a:xfrm rot="8716293">
              <a:off x="2853982" y="1165292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29" name="Forme libre : forme 40"/>
            <p:cNvSpPr/>
            <p:nvPr/>
          </p:nvSpPr>
          <p:spPr>
            <a:xfrm rot="8716293">
              <a:off x="2807022" y="1082463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30" name="Forme libre : forme 41"/>
            <p:cNvSpPr/>
            <p:nvPr/>
          </p:nvSpPr>
          <p:spPr>
            <a:xfrm rot="8716293">
              <a:off x="2650116" y="122580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31" name="Forme libre : forme 42"/>
            <p:cNvSpPr/>
            <p:nvPr/>
          </p:nvSpPr>
          <p:spPr>
            <a:xfrm rot="8716293">
              <a:off x="2524957" y="1019365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32" name="Forme libre : forme 43"/>
            <p:cNvSpPr/>
            <p:nvPr/>
          </p:nvSpPr>
          <p:spPr>
            <a:xfrm rot="8716293">
              <a:off x="2514217" y="877965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33" name="Forme libre : forme 44"/>
            <p:cNvSpPr/>
            <p:nvPr/>
          </p:nvSpPr>
          <p:spPr>
            <a:xfrm rot="8716293">
              <a:off x="2741514" y="1269568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34" name="Forme libre : forme 45"/>
            <p:cNvSpPr/>
            <p:nvPr/>
          </p:nvSpPr>
          <p:spPr>
            <a:xfrm rot="8716293">
              <a:off x="3054874" y="88968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35" name="Forme libre : forme 46"/>
            <p:cNvSpPr/>
            <p:nvPr/>
          </p:nvSpPr>
          <p:spPr>
            <a:xfrm rot="8716293">
              <a:off x="3143081" y="915140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36" name="Forme libre : forme 47"/>
            <p:cNvSpPr/>
            <p:nvPr/>
          </p:nvSpPr>
          <p:spPr>
            <a:xfrm rot="8716293">
              <a:off x="2939215" y="97565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37" name="Forme libre : forme 48"/>
            <p:cNvSpPr/>
            <p:nvPr/>
          </p:nvSpPr>
          <p:spPr>
            <a:xfrm rot="8716293">
              <a:off x="2814057" y="76921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38" name="Forme libre : forme 49"/>
            <p:cNvSpPr/>
            <p:nvPr/>
          </p:nvSpPr>
          <p:spPr>
            <a:xfrm rot="8716293">
              <a:off x="3030613" y="1019416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39" name="Forme libre : forme 50"/>
            <p:cNvSpPr/>
            <p:nvPr/>
          </p:nvSpPr>
          <p:spPr>
            <a:xfrm rot="8716293">
              <a:off x="2786559" y="866256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40" name="Forme libre : forme 51"/>
            <p:cNvSpPr/>
            <p:nvPr/>
          </p:nvSpPr>
          <p:spPr>
            <a:xfrm rot="7484127">
              <a:off x="3134444" y="1210943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41" name="Forme libre : forme 52"/>
            <p:cNvSpPr/>
            <p:nvPr/>
          </p:nvSpPr>
          <p:spPr>
            <a:xfrm rot="13089394">
              <a:off x="3242501" y="1173023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42" name="Forme libre : forme 53"/>
            <p:cNvSpPr/>
            <p:nvPr/>
          </p:nvSpPr>
          <p:spPr>
            <a:xfrm rot="8716293">
              <a:off x="3424119" y="985035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43" name="Forme libre : forme 54"/>
            <p:cNvSpPr/>
            <p:nvPr/>
          </p:nvSpPr>
          <p:spPr>
            <a:xfrm rot="8716293">
              <a:off x="3368590" y="876861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44" name="Forme libre : forme 55"/>
            <p:cNvSpPr/>
            <p:nvPr/>
          </p:nvSpPr>
          <p:spPr>
            <a:xfrm rot="8716293">
              <a:off x="3129678" y="90944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45" name="Forme libre : forme 56"/>
            <p:cNvSpPr/>
            <p:nvPr/>
          </p:nvSpPr>
          <p:spPr>
            <a:xfrm rot="8716293">
              <a:off x="3302796" y="747840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46" name="Forme libre : forme 57"/>
            <p:cNvSpPr/>
            <p:nvPr/>
          </p:nvSpPr>
          <p:spPr>
            <a:xfrm rot="8716293">
              <a:off x="2546836" y="477780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47" name="Forme libre : forme 58"/>
            <p:cNvSpPr/>
            <p:nvPr/>
          </p:nvSpPr>
          <p:spPr>
            <a:xfrm rot="8716293">
              <a:off x="2635044" y="503234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48" name="Forme libre : forme 59"/>
            <p:cNvSpPr/>
            <p:nvPr/>
          </p:nvSpPr>
          <p:spPr>
            <a:xfrm rot="8716293">
              <a:off x="2588083" y="420405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49" name="Forme libre : forme 60"/>
            <p:cNvSpPr/>
            <p:nvPr/>
          </p:nvSpPr>
          <p:spPr>
            <a:xfrm rot="8716293">
              <a:off x="2431177" y="56375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50" name="Forme libre : forme 61"/>
            <p:cNvSpPr/>
            <p:nvPr/>
          </p:nvSpPr>
          <p:spPr>
            <a:xfrm rot="8716293">
              <a:off x="2306017" y="357307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51" name="Forme libre : forme 62"/>
            <p:cNvSpPr/>
            <p:nvPr/>
          </p:nvSpPr>
          <p:spPr>
            <a:xfrm rot="8716293">
              <a:off x="2295278" y="215907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52" name="Forme libre : forme 63"/>
            <p:cNvSpPr/>
            <p:nvPr/>
          </p:nvSpPr>
          <p:spPr>
            <a:xfrm rot="8716293">
              <a:off x="2522575" y="607510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53" name="Forme libre : forme 64"/>
            <p:cNvSpPr/>
            <p:nvPr/>
          </p:nvSpPr>
          <p:spPr>
            <a:xfrm rot="8716293">
              <a:off x="2835935" y="227628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54" name="Forme libre : forme 65"/>
            <p:cNvSpPr/>
            <p:nvPr/>
          </p:nvSpPr>
          <p:spPr>
            <a:xfrm rot="8716293">
              <a:off x="2924143" y="253081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55" name="Forme libre : forme 66"/>
            <p:cNvSpPr/>
            <p:nvPr/>
          </p:nvSpPr>
          <p:spPr>
            <a:xfrm rot="8716293">
              <a:off x="2720276" y="31359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56" name="Forme libre : forme 67"/>
            <p:cNvSpPr/>
            <p:nvPr/>
          </p:nvSpPr>
          <p:spPr>
            <a:xfrm rot="8716293">
              <a:off x="2608373" y="149543"/>
              <a:ext cx="203848" cy="1493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308" y="21600"/>
                  </a:moveTo>
                  <a:lnTo>
                    <a:pt x="5302" y="15918"/>
                  </a:lnTo>
                  <a:lnTo>
                    <a:pt x="7394" y="8002"/>
                  </a:lnTo>
                  <a:lnTo>
                    <a:pt x="0" y="8002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8002"/>
                  </a:lnTo>
                  <a:lnTo>
                    <a:pt x="14735" y="8002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57" name="Forme libre : forme 68"/>
            <p:cNvSpPr/>
            <p:nvPr/>
          </p:nvSpPr>
          <p:spPr>
            <a:xfrm rot="8716293">
              <a:off x="2811674" y="357358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58" name="Forme libre : forme 69"/>
            <p:cNvSpPr/>
            <p:nvPr/>
          </p:nvSpPr>
          <p:spPr>
            <a:xfrm rot="8716293">
              <a:off x="2567620" y="204198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59" name="Forme libre : forme 70"/>
            <p:cNvSpPr/>
            <p:nvPr/>
          </p:nvSpPr>
          <p:spPr>
            <a:xfrm rot="7484127">
              <a:off x="2915505" y="548885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60" name="Forme libre : forme 71"/>
            <p:cNvSpPr/>
            <p:nvPr/>
          </p:nvSpPr>
          <p:spPr>
            <a:xfrm rot="13089394">
              <a:off x="3023562" y="510965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61" name="Forme libre : forme 72"/>
            <p:cNvSpPr/>
            <p:nvPr/>
          </p:nvSpPr>
          <p:spPr>
            <a:xfrm rot="8716293">
              <a:off x="3205180" y="322977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62" name="Forme libre : forme 73"/>
            <p:cNvSpPr/>
            <p:nvPr/>
          </p:nvSpPr>
          <p:spPr>
            <a:xfrm rot="8716293">
              <a:off x="3149650" y="214803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63" name="Forme libre : forme 74"/>
            <p:cNvSpPr/>
            <p:nvPr/>
          </p:nvSpPr>
          <p:spPr>
            <a:xfrm rot="8716293">
              <a:off x="2910739" y="24738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64" name="Forme libre : forme 75"/>
            <p:cNvSpPr/>
            <p:nvPr/>
          </p:nvSpPr>
          <p:spPr>
            <a:xfrm rot="8716293">
              <a:off x="3099835" y="136884"/>
              <a:ext cx="88664" cy="706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78" y="21600"/>
                  </a:moveTo>
                  <a:lnTo>
                    <a:pt x="0" y="3875"/>
                  </a:lnTo>
                  <a:lnTo>
                    <a:pt x="7314" y="0"/>
                  </a:lnTo>
                  <a:cubicBezTo>
                    <a:pt x="11124" y="0"/>
                    <a:pt x="14709" y="1968"/>
                    <a:pt x="17398" y="5343"/>
                  </a:cubicBezTo>
                  <a:cubicBezTo>
                    <a:pt x="20199" y="8717"/>
                    <a:pt x="21600" y="13286"/>
                    <a:pt x="21600" y="1789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65" name="Forme libre : forme 76"/>
            <p:cNvSpPr/>
            <p:nvPr/>
          </p:nvSpPr>
          <p:spPr>
            <a:xfrm rot="13089394">
              <a:off x="2900641" y="134704"/>
              <a:ext cx="73522" cy="76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263"/>
                  </a:moveTo>
                  <a:lnTo>
                    <a:pt x="0" y="21600"/>
                  </a:lnTo>
                  <a:lnTo>
                    <a:pt x="0" y="10768"/>
                  </a:lnTo>
                  <a:lnTo>
                    <a:pt x="21561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66" name="Forme libre : forme 77"/>
            <p:cNvSpPr/>
            <p:nvPr/>
          </p:nvSpPr>
          <p:spPr>
            <a:xfrm rot="8716293">
              <a:off x="2325744" y="2897420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67" name="Forme libre : forme 78"/>
            <p:cNvSpPr/>
            <p:nvPr/>
          </p:nvSpPr>
          <p:spPr>
            <a:xfrm rot="8716293">
              <a:off x="2413952" y="2922874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68" name="Forme libre : forme 79"/>
            <p:cNvSpPr/>
            <p:nvPr/>
          </p:nvSpPr>
          <p:spPr>
            <a:xfrm rot="8716293">
              <a:off x="2366991" y="2840045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69" name="Forme libre : forme 80"/>
            <p:cNvSpPr/>
            <p:nvPr/>
          </p:nvSpPr>
          <p:spPr>
            <a:xfrm rot="8716293">
              <a:off x="2210085" y="298339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70" name="Forme libre : forme 81"/>
            <p:cNvSpPr/>
            <p:nvPr/>
          </p:nvSpPr>
          <p:spPr>
            <a:xfrm rot="8716293">
              <a:off x="2084926" y="2776947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71" name="Forme libre : forme 82"/>
            <p:cNvSpPr/>
            <p:nvPr/>
          </p:nvSpPr>
          <p:spPr>
            <a:xfrm rot="8716293">
              <a:off x="2074186" y="2635547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72" name="Forme libre : forme 83"/>
            <p:cNvSpPr/>
            <p:nvPr/>
          </p:nvSpPr>
          <p:spPr>
            <a:xfrm rot="8716293">
              <a:off x="2301483" y="3027150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73" name="Forme libre : forme 84"/>
            <p:cNvSpPr/>
            <p:nvPr/>
          </p:nvSpPr>
          <p:spPr>
            <a:xfrm rot="8716293">
              <a:off x="2614843" y="2647268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74" name="Forme libre : forme 85"/>
            <p:cNvSpPr/>
            <p:nvPr/>
          </p:nvSpPr>
          <p:spPr>
            <a:xfrm rot="8716293">
              <a:off x="2703051" y="2672722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75" name="Forme libre : forme 86"/>
            <p:cNvSpPr/>
            <p:nvPr/>
          </p:nvSpPr>
          <p:spPr>
            <a:xfrm rot="8716293">
              <a:off x="2499184" y="273323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76" name="Forme libre : forme 87"/>
            <p:cNvSpPr/>
            <p:nvPr/>
          </p:nvSpPr>
          <p:spPr>
            <a:xfrm rot="8716293">
              <a:off x="2374026" y="2526795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77" name="Forme libre : forme 88"/>
            <p:cNvSpPr/>
            <p:nvPr/>
          </p:nvSpPr>
          <p:spPr>
            <a:xfrm rot="8716293">
              <a:off x="2590582" y="2776998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78" name="Forme libre : forme 89"/>
            <p:cNvSpPr/>
            <p:nvPr/>
          </p:nvSpPr>
          <p:spPr>
            <a:xfrm rot="8716293">
              <a:off x="2346529" y="2623838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79" name="Forme libre : forme 90"/>
            <p:cNvSpPr/>
            <p:nvPr/>
          </p:nvSpPr>
          <p:spPr>
            <a:xfrm rot="7484127">
              <a:off x="2694413" y="2968525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80" name="Forme libre : forme 91"/>
            <p:cNvSpPr/>
            <p:nvPr/>
          </p:nvSpPr>
          <p:spPr>
            <a:xfrm rot="13089394">
              <a:off x="2802470" y="2930605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81" name="Forme libre : forme 92"/>
            <p:cNvSpPr/>
            <p:nvPr/>
          </p:nvSpPr>
          <p:spPr>
            <a:xfrm rot="8716293">
              <a:off x="2984088" y="2742617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82" name="Forme libre : forme 93"/>
            <p:cNvSpPr/>
            <p:nvPr/>
          </p:nvSpPr>
          <p:spPr>
            <a:xfrm rot="8716293">
              <a:off x="2928559" y="2634443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83" name="Forme libre : forme 94"/>
            <p:cNvSpPr/>
            <p:nvPr/>
          </p:nvSpPr>
          <p:spPr>
            <a:xfrm rot="8716293">
              <a:off x="2689647" y="266702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84" name="Forme libre : forme 95"/>
            <p:cNvSpPr/>
            <p:nvPr/>
          </p:nvSpPr>
          <p:spPr>
            <a:xfrm rot="8716293">
              <a:off x="2862764" y="2505422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85" name="Forme libre : forme 96"/>
            <p:cNvSpPr/>
            <p:nvPr/>
          </p:nvSpPr>
          <p:spPr>
            <a:xfrm rot="8716293">
              <a:off x="2548911" y="3557119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86" name="Forme libre : forme 97"/>
            <p:cNvSpPr/>
            <p:nvPr/>
          </p:nvSpPr>
          <p:spPr>
            <a:xfrm rot="8716293">
              <a:off x="2637119" y="3582572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87" name="Forme libre : forme 98"/>
            <p:cNvSpPr/>
            <p:nvPr/>
          </p:nvSpPr>
          <p:spPr>
            <a:xfrm rot="8716293">
              <a:off x="2590158" y="3499744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88" name="Forme libre : forme 99"/>
            <p:cNvSpPr/>
            <p:nvPr/>
          </p:nvSpPr>
          <p:spPr>
            <a:xfrm rot="8716293">
              <a:off x="2433252" y="364308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89" name="Forme libre : forme 100"/>
            <p:cNvSpPr/>
            <p:nvPr/>
          </p:nvSpPr>
          <p:spPr>
            <a:xfrm rot="8716293">
              <a:off x="2308093" y="3436646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90" name="Forme libre : forme 101"/>
            <p:cNvSpPr/>
            <p:nvPr/>
          </p:nvSpPr>
          <p:spPr>
            <a:xfrm rot="8716293">
              <a:off x="2297353" y="3295246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91" name="Forme libre : forme 102"/>
            <p:cNvSpPr/>
            <p:nvPr/>
          </p:nvSpPr>
          <p:spPr>
            <a:xfrm rot="8716293">
              <a:off x="2524650" y="3686849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92" name="Forme libre : forme 103"/>
            <p:cNvSpPr/>
            <p:nvPr/>
          </p:nvSpPr>
          <p:spPr>
            <a:xfrm rot="8716293">
              <a:off x="2838010" y="330696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93" name="Forme libre : forme 104"/>
            <p:cNvSpPr/>
            <p:nvPr/>
          </p:nvSpPr>
          <p:spPr>
            <a:xfrm rot="8716293">
              <a:off x="2926218" y="3332421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94" name="Forme libre : forme 105"/>
            <p:cNvSpPr/>
            <p:nvPr/>
          </p:nvSpPr>
          <p:spPr>
            <a:xfrm rot="8716293">
              <a:off x="2722351" y="339293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95" name="Forme libre : forme 106"/>
            <p:cNvSpPr/>
            <p:nvPr/>
          </p:nvSpPr>
          <p:spPr>
            <a:xfrm rot="8716293">
              <a:off x="2597193" y="3186494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96" name="Forme libre : forme 107"/>
            <p:cNvSpPr/>
            <p:nvPr/>
          </p:nvSpPr>
          <p:spPr>
            <a:xfrm rot="8716293">
              <a:off x="2813749" y="3436697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97" name="Forme libre : forme 108"/>
            <p:cNvSpPr/>
            <p:nvPr/>
          </p:nvSpPr>
          <p:spPr>
            <a:xfrm rot="8716293">
              <a:off x="2569696" y="3283537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98" name="Forme libre : forme 109"/>
            <p:cNvSpPr/>
            <p:nvPr/>
          </p:nvSpPr>
          <p:spPr>
            <a:xfrm rot="7484127">
              <a:off x="2917580" y="362822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99" name="Forme libre : forme 110"/>
            <p:cNvSpPr/>
            <p:nvPr/>
          </p:nvSpPr>
          <p:spPr>
            <a:xfrm rot="13089394">
              <a:off x="3025637" y="3590304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00" name="Forme libre : forme 111"/>
            <p:cNvSpPr/>
            <p:nvPr/>
          </p:nvSpPr>
          <p:spPr>
            <a:xfrm rot="8716293">
              <a:off x="3207255" y="3402316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01" name="Forme libre : forme 112"/>
            <p:cNvSpPr/>
            <p:nvPr/>
          </p:nvSpPr>
          <p:spPr>
            <a:xfrm rot="8716293">
              <a:off x="3151726" y="3294142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02" name="Forme libre : forme 113"/>
            <p:cNvSpPr/>
            <p:nvPr/>
          </p:nvSpPr>
          <p:spPr>
            <a:xfrm rot="8716293">
              <a:off x="2912814" y="332672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03" name="Forme libre : forme 114"/>
            <p:cNvSpPr/>
            <p:nvPr/>
          </p:nvSpPr>
          <p:spPr>
            <a:xfrm rot="8716293">
              <a:off x="3085931" y="3165121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04" name="Forme libre : forme 115"/>
            <p:cNvSpPr/>
            <p:nvPr/>
          </p:nvSpPr>
          <p:spPr>
            <a:xfrm rot="8716293">
              <a:off x="3025565" y="5254752"/>
              <a:ext cx="140010" cy="103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73" extrusionOk="0">
                  <a:moveTo>
                    <a:pt x="3549" y="15186"/>
                  </a:moveTo>
                  <a:cubicBezTo>
                    <a:pt x="2006" y="13189"/>
                    <a:pt x="1030" y="10465"/>
                    <a:pt x="440" y="7001"/>
                  </a:cubicBezTo>
                  <a:lnTo>
                    <a:pt x="0" y="0"/>
                  </a:lnTo>
                  <a:lnTo>
                    <a:pt x="21600" y="19964"/>
                  </a:lnTo>
                  <a:lnTo>
                    <a:pt x="21190" y="20110"/>
                  </a:lnTo>
                  <a:cubicBezTo>
                    <a:pt x="18798" y="20730"/>
                    <a:pt x="16597" y="21086"/>
                    <a:pt x="14713" y="21237"/>
                  </a:cubicBezTo>
                  <a:cubicBezTo>
                    <a:pt x="10538" y="21600"/>
                    <a:pt x="6454" y="19179"/>
                    <a:pt x="3549" y="1518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05" name="Forme libre : forme 116"/>
            <p:cNvSpPr/>
            <p:nvPr/>
          </p:nvSpPr>
          <p:spPr>
            <a:xfrm rot="8716293">
              <a:off x="2767580" y="421551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06" name="Forme libre : forme 117"/>
            <p:cNvSpPr/>
            <p:nvPr/>
          </p:nvSpPr>
          <p:spPr>
            <a:xfrm rot="8716293">
              <a:off x="2855789" y="4240969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07" name="Forme libre : forme 118"/>
            <p:cNvSpPr/>
            <p:nvPr/>
          </p:nvSpPr>
          <p:spPr>
            <a:xfrm rot="8716293">
              <a:off x="2808828" y="4158140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08" name="Forme libre : forme 119"/>
            <p:cNvSpPr/>
            <p:nvPr/>
          </p:nvSpPr>
          <p:spPr>
            <a:xfrm rot="8716293">
              <a:off x="2651922" y="430148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09" name="Forme libre : forme 120"/>
            <p:cNvSpPr/>
            <p:nvPr/>
          </p:nvSpPr>
          <p:spPr>
            <a:xfrm rot="8716293">
              <a:off x="2526763" y="4095042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10" name="Forme libre : forme 121"/>
            <p:cNvSpPr/>
            <p:nvPr/>
          </p:nvSpPr>
          <p:spPr>
            <a:xfrm rot="8716293">
              <a:off x="2516023" y="3953642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11" name="Forme libre : forme 122"/>
            <p:cNvSpPr/>
            <p:nvPr/>
          </p:nvSpPr>
          <p:spPr>
            <a:xfrm rot="8716293">
              <a:off x="2743320" y="4345245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12" name="Forme libre : forme 123"/>
            <p:cNvSpPr/>
            <p:nvPr/>
          </p:nvSpPr>
          <p:spPr>
            <a:xfrm rot="8716293">
              <a:off x="3056680" y="3965363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13" name="Forme libre : forme 124"/>
            <p:cNvSpPr/>
            <p:nvPr/>
          </p:nvSpPr>
          <p:spPr>
            <a:xfrm rot="8716293">
              <a:off x="3149189" y="4005574"/>
              <a:ext cx="209150" cy="2537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200" y="8258"/>
                  </a:moveTo>
                  <a:lnTo>
                    <a:pt x="15200" y="6862"/>
                  </a:lnTo>
                  <a:cubicBezTo>
                    <a:pt x="15200" y="4768"/>
                    <a:pt x="13741" y="3333"/>
                    <a:pt x="11718" y="3333"/>
                  </a:cubicBezTo>
                  <a:lnTo>
                    <a:pt x="10802" y="3582"/>
                  </a:lnTo>
                  <a:lnTo>
                    <a:pt x="14397" y="0"/>
                  </a:lnTo>
                  <a:lnTo>
                    <a:pt x="17093" y="386"/>
                  </a:lnTo>
                  <a:cubicBezTo>
                    <a:pt x="19959" y="1364"/>
                    <a:pt x="21600" y="3837"/>
                    <a:pt x="21600" y="7444"/>
                  </a:cubicBezTo>
                  <a:lnTo>
                    <a:pt x="21600" y="7948"/>
                  </a:lnTo>
                  <a:close/>
                  <a:moveTo>
                    <a:pt x="0" y="21600"/>
                  </a:moveTo>
                  <a:lnTo>
                    <a:pt x="0" y="14345"/>
                  </a:lnTo>
                  <a:lnTo>
                    <a:pt x="6794" y="7576"/>
                  </a:lnTo>
                  <a:lnTo>
                    <a:pt x="6649" y="7865"/>
                  </a:lnTo>
                  <a:cubicBezTo>
                    <a:pt x="6368" y="8758"/>
                    <a:pt x="6212" y="9742"/>
                    <a:pt x="6212" y="10779"/>
                  </a:cubicBezTo>
                  <a:lnTo>
                    <a:pt x="6212" y="18109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14" name="Forme libre : forme 125"/>
            <p:cNvSpPr/>
            <p:nvPr/>
          </p:nvSpPr>
          <p:spPr>
            <a:xfrm rot="8716293">
              <a:off x="2941021" y="405133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15" name="Forme libre : forme 126"/>
            <p:cNvSpPr/>
            <p:nvPr/>
          </p:nvSpPr>
          <p:spPr>
            <a:xfrm rot="8716293">
              <a:off x="2815863" y="3844889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16" name="Forme libre : forme 127"/>
            <p:cNvSpPr/>
            <p:nvPr/>
          </p:nvSpPr>
          <p:spPr>
            <a:xfrm rot="8716293">
              <a:off x="3032419" y="4095093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17" name="Forme libre : forme 128"/>
            <p:cNvSpPr/>
            <p:nvPr/>
          </p:nvSpPr>
          <p:spPr>
            <a:xfrm rot="8716293">
              <a:off x="2788366" y="3941933"/>
              <a:ext cx="77126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18" name="Forme libre : forme 129"/>
            <p:cNvSpPr/>
            <p:nvPr/>
          </p:nvSpPr>
          <p:spPr>
            <a:xfrm rot="7484128">
              <a:off x="3146543" y="4306280"/>
              <a:ext cx="156001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935" y="21600"/>
                  </a:moveTo>
                  <a:lnTo>
                    <a:pt x="0" y="12806"/>
                  </a:lnTo>
                  <a:lnTo>
                    <a:pt x="2689" y="6867"/>
                  </a:lnTo>
                  <a:lnTo>
                    <a:pt x="17703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629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19" name="Forme libre : forme 130"/>
            <p:cNvSpPr/>
            <p:nvPr/>
          </p:nvSpPr>
          <p:spPr>
            <a:xfrm rot="8716293">
              <a:off x="3131484" y="398511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20" name="Forme libre : forme 131"/>
            <p:cNvSpPr/>
            <p:nvPr/>
          </p:nvSpPr>
          <p:spPr>
            <a:xfrm rot="8716293">
              <a:off x="3296148" y="3843451"/>
              <a:ext cx="62211" cy="707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164"/>
                  </a:moveTo>
                  <a:lnTo>
                    <a:pt x="19914" y="0"/>
                  </a:lnTo>
                  <a:lnTo>
                    <a:pt x="21600" y="3527"/>
                  </a:lnTo>
                  <a:cubicBezTo>
                    <a:pt x="21600" y="8124"/>
                    <a:pt x="19604" y="12757"/>
                    <a:pt x="15612" y="16266"/>
                  </a:cubicBezTo>
                  <a:cubicBezTo>
                    <a:pt x="11779" y="19635"/>
                    <a:pt x="6669" y="21600"/>
                    <a:pt x="1240" y="2160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21" name="Forme libre : forme 132"/>
            <p:cNvSpPr/>
            <p:nvPr/>
          </p:nvSpPr>
          <p:spPr>
            <a:xfrm rot="8716293">
              <a:off x="2990748" y="487521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22" name="Forme libre : forme 133"/>
            <p:cNvSpPr/>
            <p:nvPr/>
          </p:nvSpPr>
          <p:spPr>
            <a:xfrm rot="8716293">
              <a:off x="3082613" y="4915625"/>
              <a:ext cx="209150" cy="2515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200" y="8138"/>
                  </a:moveTo>
                  <a:lnTo>
                    <a:pt x="15200" y="6729"/>
                  </a:lnTo>
                  <a:cubicBezTo>
                    <a:pt x="15200" y="5673"/>
                    <a:pt x="14835" y="4782"/>
                    <a:pt x="14218" y="4156"/>
                  </a:cubicBezTo>
                  <a:lnTo>
                    <a:pt x="12345" y="3416"/>
                  </a:lnTo>
                  <a:lnTo>
                    <a:pt x="15743" y="0"/>
                  </a:lnTo>
                  <a:lnTo>
                    <a:pt x="17093" y="195"/>
                  </a:lnTo>
                  <a:cubicBezTo>
                    <a:pt x="19959" y="1182"/>
                    <a:pt x="21600" y="3677"/>
                    <a:pt x="21600" y="7316"/>
                  </a:cubicBezTo>
                  <a:lnTo>
                    <a:pt x="21600" y="7825"/>
                  </a:lnTo>
                  <a:close/>
                  <a:moveTo>
                    <a:pt x="0" y="21600"/>
                  </a:moveTo>
                  <a:lnTo>
                    <a:pt x="0" y="15828"/>
                  </a:lnTo>
                  <a:lnTo>
                    <a:pt x="6404" y="9390"/>
                  </a:lnTo>
                  <a:lnTo>
                    <a:pt x="6212" y="10682"/>
                  </a:lnTo>
                  <a:lnTo>
                    <a:pt x="6212" y="1807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23" name="Forme libre : forme 134"/>
            <p:cNvSpPr/>
            <p:nvPr/>
          </p:nvSpPr>
          <p:spPr>
            <a:xfrm rot="8716293">
              <a:off x="3031994" y="4817839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24" name="Forme libre : forme 135"/>
            <p:cNvSpPr/>
            <p:nvPr/>
          </p:nvSpPr>
          <p:spPr>
            <a:xfrm rot="8716293">
              <a:off x="2875089" y="496118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25" name="Forme libre : forme 136"/>
            <p:cNvSpPr/>
            <p:nvPr/>
          </p:nvSpPr>
          <p:spPr>
            <a:xfrm rot="8716293">
              <a:off x="2749930" y="4754741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26" name="Forme libre : forme 137"/>
            <p:cNvSpPr/>
            <p:nvPr/>
          </p:nvSpPr>
          <p:spPr>
            <a:xfrm rot="8716293">
              <a:off x="2739190" y="4613341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27" name="Forme libre : forme 138"/>
            <p:cNvSpPr/>
            <p:nvPr/>
          </p:nvSpPr>
          <p:spPr>
            <a:xfrm rot="8716293">
              <a:off x="2966487" y="5004944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28" name="Forme libre : forme 139"/>
            <p:cNvSpPr/>
            <p:nvPr/>
          </p:nvSpPr>
          <p:spPr>
            <a:xfrm rot="8716293">
              <a:off x="3241174" y="4679789"/>
              <a:ext cx="36673" cy="44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0"/>
                  </a:lnTo>
                  <a:lnTo>
                    <a:pt x="21600" y="14534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29" name="Forme libre : forme 140"/>
            <p:cNvSpPr/>
            <p:nvPr/>
          </p:nvSpPr>
          <p:spPr>
            <a:xfrm rot="8716293">
              <a:off x="3164188" y="471103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30" name="Forme libre : forme 141"/>
            <p:cNvSpPr/>
            <p:nvPr/>
          </p:nvSpPr>
          <p:spPr>
            <a:xfrm rot="8716293">
              <a:off x="3039030" y="4504587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12" y="21600"/>
                  </a:move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2491"/>
                  </a:lnTo>
                  <a:lnTo>
                    <a:pt x="1980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4735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31" name="Forme libre : forme 142"/>
            <p:cNvSpPr/>
            <p:nvPr/>
          </p:nvSpPr>
          <p:spPr>
            <a:xfrm rot="8716293">
              <a:off x="3220844" y="4787084"/>
              <a:ext cx="34903" cy="75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2028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32" name="Forme libre : forme 143"/>
            <p:cNvSpPr/>
            <p:nvPr/>
          </p:nvSpPr>
          <p:spPr>
            <a:xfrm rot="8716293">
              <a:off x="3011532" y="4601632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33" name="Forme libre : forme 144"/>
            <p:cNvSpPr/>
            <p:nvPr/>
          </p:nvSpPr>
          <p:spPr>
            <a:xfrm rot="8716293">
              <a:off x="2104226" y="223644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34" name="Forme libre : forme 145"/>
            <p:cNvSpPr/>
            <p:nvPr/>
          </p:nvSpPr>
          <p:spPr>
            <a:xfrm rot="8716293">
              <a:off x="2192434" y="2261900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35" name="Forme libre : forme 146"/>
            <p:cNvSpPr/>
            <p:nvPr/>
          </p:nvSpPr>
          <p:spPr>
            <a:xfrm rot="8716293">
              <a:off x="2145473" y="2179071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36" name="Forme libre : forme 147"/>
            <p:cNvSpPr/>
            <p:nvPr/>
          </p:nvSpPr>
          <p:spPr>
            <a:xfrm rot="8716293">
              <a:off x="1988567" y="232241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37" name="Forme libre : forme 148"/>
            <p:cNvSpPr/>
            <p:nvPr/>
          </p:nvSpPr>
          <p:spPr>
            <a:xfrm rot="8716293">
              <a:off x="1863407" y="2115973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38" name="Forme libre : forme 149"/>
            <p:cNvSpPr/>
            <p:nvPr/>
          </p:nvSpPr>
          <p:spPr>
            <a:xfrm rot="8716293">
              <a:off x="1852668" y="1974573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39" name="Forme libre : forme 150"/>
            <p:cNvSpPr/>
            <p:nvPr/>
          </p:nvSpPr>
          <p:spPr>
            <a:xfrm rot="8716293">
              <a:off x="2079965" y="2366176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40" name="Forme libre : forme 151"/>
            <p:cNvSpPr/>
            <p:nvPr/>
          </p:nvSpPr>
          <p:spPr>
            <a:xfrm rot="8716293">
              <a:off x="2393325" y="198629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41" name="Forme libre : forme 152"/>
            <p:cNvSpPr/>
            <p:nvPr/>
          </p:nvSpPr>
          <p:spPr>
            <a:xfrm rot="8716293">
              <a:off x="2481533" y="2011748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42" name="Forme libre : forme 153"/>
            <p:cNvSpPr/>
            <p:nvPr/>
          </p:nvSpPr>
          <p:spPr>
            <a:xfrm rot="8716293">
              <a:off x="2277666" y="207226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43" name="Forme libre : forme 154"/>
            <p:cNvSpPr/>
            <p:nvPr/>
          </p:nvSpPr>
          <p:spPr>
            <a:xfrm rot="8716293">
              <a:off x="2152507" y="1865821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44" name="Forme libre : forme 155"/>
            <p:cNvSpPr/>
            <p:nvPr/>
          </p:nvSpPr>
          <p:spPr>
            <a:xfrm rot="8716293">
              <a:off x="2369064" y="2116024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45" name="Forme libre : forme 156"/>
            <p:cNvSpPr/>
            <p:nvPr/>
          </p:nvSpPr>
          <p:spPr>
            <a:xfrm rot="8716293">
              <a:off x="2125010" y="1962864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46" name="Forme libre : forme 157"/>
            <p:cNvSpPr/>
            <p:nvPr/>
          </p:nvSpPr>
          <p:spPr>
            <a:xfrm rot="7484127">
              <a:off x="2472895" y="2307551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47" name="Forme libre : forme 158"/>
            <p:cNvSpPr/>
            <p:nvPr/>
          </p:nvSpPr>
          <p:spPr>
            <a:xfrm rot="13089394">
              <a:off x="2580952" y="2269631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48" name="Forme libre : forme 159"/>
            <p:cNvSpPr/>
            <p:nvPr/>
          </p:nvSpPr>
          <p:spPr>
            <a:xfrm rot="8716293">
              <a:off x="2762569" y="2081643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49" name="Forme libre : forme 160"/>
            <p:cNvSpPr/>
            <p:nvPr/>
          </p:nvSpPr>
          <p:spPr>
            <a:xfrm rot="8716293">
              <a:off x="2707040" y="1973469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50" name="Forme libre : forme 161"/>
            <p:cNvSpPr/>
            <p:nvPr/>
          </p:nvSpPr>
          <p:spPr>
            <a:xfrm rot="8716293">
              <a:off x="2468129" y="200604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51" name="Forme libre : forme 162"/>
            <p:cNvSpPr/>
            <p:nvPr/>
          </p:nvSpPr>
          <p:spPr>
            <a:xfrm rot="8716293">
              <a:off x="2641246" y="1844448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52" name="Forme libre : forme 163"/>
            <p:cNvSpPr/>
            <p:nvPr/>
          </p:nvSpPr>
          <p:spPr>
            <a:xfrm rot="8716293">
              <a:off x="1881059" y="157674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53" name="Forme libre : forme 164"/>
            <p:cNvSpPr/>
            <p:nvPr/>
          </p:nvSpPr>
          <p:spPr>
            <a:xfrm rot="8716293">
              <a:off x="1969267" y="1602201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54" name="Forme libre : forme 165"/>
            <p:cNvSpPr/>
            <p:nvPr/>
          </p:nvSpPr>
          <p:spPr>
            <a:xfrm rot="8716293">
              <a:off x="1922306" y="1519372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55" name="Forme libre : forme 166"/>
            <p:cNvSpPr/>
            <p:nvPr/>
          </p:nvSpPr>
          <p:spPr>
            <a:xfrm rot="8716293">
              <a:off x="1765400" y="166271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56" name="Forme libre : forme 167"/>
            <p:cNvSpPr/>
            <p:nvPr/>
          </p:nvSpPr>
          <p:spPr>
            <a:xfrm rot="8716293">
              <a:off x="1640240" y="145627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57" name="Forme libre : forme 168"/>
            <p:cNvSpPr/>
            <p:nvPr/>
          </p:nvSpPr>
          <p:spPr>
            <a:xfrm rot="8716293">
              <a:off x="1629501" y="1314874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58" name="Forme libre : forme 169"/>
            <p:cNvSpPr/>
            <p:nvPr/>
          </p:nvSpPr>
          <p:spPr>
            <a:xfrm rot="8716293">
              <a:off x="1856798" y="1706476"/>
              <a:ext cx="10343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59" name="Forme libre : forme 170"/>
            <p:cNvSpPr/>
            <p:nvPr/>
          </p:nvSpPr>
          <p:spPr>
            <a:xfrm rot="8716293">
              <a:off x="2170158" y="132659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60" name="Forme libre : forme 171"/>
            <p:cNvSpPr/>
            <p:nvPr/>
          </p:nvSpPr>
          <p:spPr>
            <a:xfrm rot="8716293">
              <a:off x="2258366" y="1352049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61" name="Forme libre : forme 172"/>
            <p:cNvSpPr/>
            <p:nvPr/>
          </p:nvSpPr>
          <p:spPr>
            <a:xfrm rot="8716293">
              <a:off x="2054499" y="141256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62" name="Forme libre : forme 173"/>
            <p:cNvSpPr/>
            <p:nvPr/>
          </p:nvSpPr>
          <p:spPr>
            <a:xfrm rot="8716293">
              <a:off x="1929340" y="1206122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63" name="Forme libre : forme 174"/>
            <p:cNvSpPr/>
            <p:nvPr/>
          </p:nvSpPr>
          <p:spPr>
            <a:xfrm rot="8716293">
              <a:off x="2145897" y="1456325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64" name="Forme libre : forme 175"/>
            <p:cNvSpPr/>
            <p:nvPr/>
          </p:nvSpPr>
          <p:spPr>
            <a:xfrm rot="8716293">
              <a:off x="1901843" y="1303165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65" name="Forme libre : forme 176"/>
            <p:cNvSpPr/>
            <p:nvPr/>
          </p:nvSpPr>
          <p:spPr>
            <a:xfrm rot="7484127">
              <a:off x="2249728" y="1647852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66" name="Forme libre : forme 177"/>
            <p:cNvSpPr/>
            <p:nvPr/>
          </p:nvSpPr>
          <p:spPr>
            <a:xfrm rot="13089394">
              <a:off x="2357785" y="1609932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67" name="Forme libre : forme 178"/>
            <p:cNvSpPr/>
            <p:nvPr/>
          </p:nvSpPr>
          <p:spPr>
            <a:xfrm rot="8716293">
              <a:off x="2539403" y="1421944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68" name="Forme libre : forme 179"/>
            <p:cNvSpPr/>
            <p:nvPr/>
          </p:nvSpPr>
          <p:spPr>
            <a:xfrm rot="8716293">
              <a:off x="2483873" y="1313770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69" name="Forme libre : forme 180"/>
            <p:cNvSpPr/>
            <p:nvPr/>
          </p:nvSpPr>
          <p:spPr>
            <a:xfrm rot="8716293">
              <a:off x="2244961" y="134634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70" name="Forme libre : forme 181"/>
            <p:cNvSpPr/>
            <p:nvPr/>
          </p:nvSpPr>
          <p:spPr>
            <a:xfrm rot="8716293">
              <a:off x="2418079" y="1184749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71" name="Forme libre : forme 182"/>
            <p:cNvSpPr/>
            <p:nvPr/>
          </p:nvSpPr>
          <p:spPr>
            <a:xfrm rot="8716293">
              <a:off x="1662120" y="914689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72" name="Forme libre : forme 183"/>
            <p:cNvSpPr/>
            <p:nvPr/>
          </p:nvSpPr>
          <p:spPr>
            <a:xfrm rot="8716293">
              <a:off x="1750328" y="940143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73" name="Forme libre : forme 184"/>
            <p:cNvSpPr/>
            <p:nvPr/>
          </p:nvSpPr>
          <p:spPr>
            <a:xfrm rot="8716293">
              <a:off x="1703367" y="857314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74" name="Forme libre : forme 185"/>
            <p:cNvSpPr/>
            <p:nvPr/>
          </p:nvSpPr>
          <p:spPr>
            <a:xfrm rot="8716293">
              <a:off x="1546461" y="100065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75" name="Forme libre : forme 186"/>
            <p:cNvSpPr/>
            <p:nvPr/>
          </p:nvSpPr>
          <p:spPr>
            <a:xfrm rot="8716293">
              <a:off x="1421302" y="794216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76" name="Forme libre : forme 187"/>
            <p:cNvSpPr/>
            <p:nvPr/>
          </p:nvSpPr>
          <p:spPr>
            <a:xfrm rot="8716293">
              <a:off x="1410562" y="652816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77" name="Forme libre : forme 188"/>
            <p:cNvSpPr/>
            <p:nvPr/>
          </p:nvSpPr>
          <p:spPr>
            <a:xfrm rot="8716293">
              <a:off x="1637859" y="1044419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78" name="Forme libre : forme 189"/>
            <p:cNvSpPr/>
            <p:nvPr/>
          </p:nvSpPr>
          <p:spPr>
            <a:xfrm rot="8716293">
              <a:off x="1951219" y="664537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79" name="Forme libre : forme 190"/>
            <p:cNvSpPr/>
            <p:nvPr/>
          </p:nvSpPr>
          <p:spPr>
            <a:xfrm rot="8716293">
              <a:off x="2039427" y="689991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80" name="Forme libre : forme 191"/>
            <p:cNvSpPr/>
            <p:nvPr/>
          </p:nvSpPr>
          <p:spPr>
            <a:xfrm rot="8716293">
              <a:off x="1835560" y="75050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81" name="Forme libre : forme 192"/>
            <p:cNvSpPr/>
            <p:nvPr/>
          </p:nvSpPr>
          <p:spPr>
            <a:xfrm rot="8716293">
              <a:off x="1710401" y="54406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82" name="Forme libre : forme 193"/>
            <p:cNvSpPr/>
            <p:nvPr/>
          </p:nvSpPr>
          <p:spPr>
            <a:xfrm rot="8716293">
              <a:off x="1926958" y="794267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83" name="Forme libre : forme 194"/>
            <p:cNvSpPr/>
            <p:nvPr/>
          </p:nvSpPr>
          <p:spPr>
            <a:xfrm rot="8716293">
              <a:off x="1682905" y="641107"/>
              <a:ext cx="77126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84" name="Forme libre : forme 195"/>
            <p:cNvSpPr/>
            <p:nvPr/>
          </p:nvSpPr>
          <p:spPr>
            <a:xfrm rot="7484127">
              <a:off x="2030789" y="98579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85" name="Forme libre : forme 196"/>
            <p:cNvSpPr/>
            <p:nvPr/>
          </p:nvSpPr>
          <p:spPr>
            <a:xfrm rot="13089394">
              <a:off x="2138846" y="947874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86" name="Forme libre : forme 197"/>
            <p:cNvSpPr/>
            <p:nvPr/>
          </p:nvSpPr>
          <p:spPr>
            <a:xfrm rot="8716293">
              <a:off x="2320464" y="759886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87" name="Forme libre : forme 198"/>
            <p:cNvSpPr/>
            <p:nvPr/>
          </p:nvSpPr>
          <p:spPr>
            <a:xfrm rot="8716293">
              <a:off x="2264935" y="651712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88" name="Forme libre : forme 199"/>
            <p:cNvSpPr/>
            <p:nvPr/>
          </p:nvSpPr>
          <p:spPr>
            <a:xfrm rot="8716293">
              <a:off x="2026023" y="68429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89" name="Forme libre : forme 200"/>
            <p:cNvSpPr/>
            <p:nvPr/>
          </p:nvSpPr>
          <p:spPr>
            <a:xfrm rot="8716293">
              <a:off x="2199140" y="522691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90" name="Forme libre : forme 201"/>
            <p:cNvSpPr/>
            <p:nvPr/>
          </p:nvSpPr>
          <p:spPr>
            <a:xfrm rot="8716293">
              <a:off x="1439450" y="25127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91" name="Forme libre : forme 202"/>
            <p:cNvSpPr/>
            <p:nvPr/>
          </p:nvSpPr>
          <p:spPr>
            <a:xfrm rot="8716293">
              <a:off x="1527658" y="276728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92" name="Forme libre : forme 203"/>
            <p:cNvSpPr/>
            <p:nvPr/>
          </p:nvSpPr>
          <p:spPr>
            <a:xfrm rot="8716293">
              <a:off x="1480697" y="193899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93" name="Forme libre : forme 204"/>
            <p:cNvSpPr/>
            <p:nvPr/>
          </p:nvSpPr>
          <p:spPr>
            <a:xfrm rot="8716293">
              <a:off x="1323791" y="33724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94" name="Forme libre : forme 205"/>
            <p:cNvSpPr/>
            <p:nvPr/>
          </p:nvSpPr>
          <p:spPr>
            <a:xfrm rot="8716293">
              <a:off x="1205270" y="152026"/>
              <a:ext cx="203848" cy="172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461" y="21600"/>
                  </a:moveTo>
                  <a:lnTo>
                    <a:pt x="6992" y="18760"/>
                  </a:lnTo>
                  <a:lnTo>
                    <a:pt x="5070" y="14535"/>
                  </a:lnTo>
                  <a:lnTo>
                    <a:pt x="7394" y="6925"/>
                  </a:lnTo>
                  <a:lnTo>
                    <a:pt x="0" y="6925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6925"/>
                  </a:lnTo>
                  <a:lnTo>
                    <a:pt x="14735" y="692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95" name="Forme libre : forme 206"/>
            <p:cNvSpPr/>
            <p:nvPr/>
          </p:nvSpPr>
          <p:spPr>
            <a:xfrm rot="8716293">
              <a:off x="1209429" y="58273"/>
              <a:ext cx="290644" cy="275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84" y="10096"/>
                  </a:moveTo>
                  <a:lnTo>
                    <a:pt x="0" y="5789"/>
                  </a:lnTo>
                  <a:lnTo>
                    <a:pt x="0" y="3186"/>
                  </a:lnTo>
                  <a:lnTo>
                    <a:pt x="5815" y="0"/>
                  </a:lnTo>
                  <a:close/>
                  <a:moveTo>
                    <a:pt x="21600" y="21600"/>
                  </a:moveTo>
                  <a:lnTo>
                    <a:pt x="20662" y="20913"/>
                  </a:lnTo>
                  <a:lnTo>
                    <a:pt x="21513" y="20548"/>
                  </a:lnTo>
                  <a:cubicBezTo>
                    <a:pt x="21556" y="20732"/>
                    <a:pt x="21600" y="20963"/>
                    <a:pt x="21600" y="21148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96" name="Forme libre : forme 207"/>
            <p:cNvSpPr/>
            <p:nvPr/>
          </p:nvSpPr>
          <p:spPr>
            <a:xfrm rot="8716293">
              <a:off x="1415189" y="381004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97" name="Forme libre : forme 208"/>
            <p:cNvSpPr/>
            <p:nvPr/>
          </p:nvSpPr>
          <p:spPr>
            <a:xfrm rot="8716293">
              <a:off x="1764338" y="115572"/>
              <a:ext cx="142168" cy="1067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2146" y="12872"/>
                  </a:lnTo>
                  <a:lnTo>
                    <a:pt x="11259" y="10845"/>
                  </a:lnTo>
                  <a:cubicBezTo>
                    <a:pt x="10696" y="10280"/>
                    <a:pt x="9969" y="10004"/>
                    <a:pt x="9208" y="10142"/>
                  </a:cubicBezTo>
                  <a:lnTo>
                    <a:pt x="9189" y="10142"/>
                  </a:lnTo>
                  <a:lnTo>
                    <a:pt x="0" y="1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3227"/>
                    <a:pt x="21600" y="10142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98" name="Forme libre : forme 209"/>
            <p:cNvSpPr/>
            <p:nvPr/>
          </p:nvSpPr>
          <p:spPr>
            <a:xfrm rot="8716293">
              <a:off x="1859593" y="163561"/>
              <a:ext cx="260639" cy="1043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5" extrusionOk="0">
                  <a:moveTo>
                    <a:pt x="9740" y="21425"/>
                  </a:moveTo>
                  <a:lnTo>
                    <a:pt x="4267" y="12030"/>
                  </a:lnTo>
                  <a:lnTo>
                    <a:pt x="4267" y="9364"/>
                  </a:lnTo>
                  <a:lnTo>
                    <a:pt x="2714" y="9364"/>
                  </a:lnTo>
                  <a:lnTo>
                    <a:pt x="0" y="4705"/>
                  </a:lnTo>
                  <a:lnTo>
                    <a:pt x="0" y="293"/>
                  </a:lnTo>
                  <a:lnTo>
                    <a:pt x="8685" y="293"/>
                  </a:lnTo>
                  <a:lnTo>
                    <a:pt x="8685" y="15442"/>
                  </a:lnTo>
                  <a:lnTo>
                    <a:pt x="8799" y="15442"/>
                  </a:lnTo>
                  <a:cubicBezTo>
                    <a:pt x="10007" y="6558"/>
                    <a:pt x="10951" y="3098"/>
                    <a:pt x="12764" y="1228"/>
                  </a:cubicBezTo>
                  <a:cubicBezTo>
                    <a:pt x="13594" y="386"/>
                    <a:pt x="14463" y="-81"/>
                    <a:pt x="15369" y="12"/>
                  </a:cubicBezTo>
                  <a:cubicBezTo>
                    <a:pt x="19259" y="-175"/>
                    <a:pt x="21600" y="6558"/>
                    <a:pt x="21600" y="18154"/>
                  </a:cubicBezTo>
                  <a:lnTo>
                    <a:pt x="21600" y="19370"/>
                  </a:lnTo>
                  <a:lnTo>
                    <a:pt x="16464" y="20118"/>
                  </a:lnTo>
                  <a:lnTo>
                    <a:pt x="16464" y="16752"/>
                  </a:lnTo>
                  <a:cubicBezTo>
                    <a:pt x="16464" y="11702"/>
                    <a:pt x="15294" y="8242"/>
                    <a:pt x="13670" y="8242"/>
                  </a:cubicBezTo>
                  <a:cubicBezTo>
                    <a:pt x="12462" y="8242"/>
                    <a:pt x="11357" y="10229"/>
                    <a:pt x="10555" y="13467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99" name="Forme libre : forme 210"/>
            <p:cNvSpPr/>
            <p:nvPr/>
          </p:nvSpPr>
          <p:spPr>
            <a:xfrm rot="8716293">
              <a:off x="1704288" y="130852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00" name="Forme libre : forme 211"/>
            <p:cNvSpPr/>
            <p:nvPr/>
          </p:nvSpPr>
          <p:spPr>
            <a:xfrm rot="7484127">
              <a:off x="1808119" y="322379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01" name="Forme libre : forme 212"/>
            <p:cNvSpPr/>
            <p:nvPr/>
          </p:nvSpPr>
          <p:spPr>
            <a:xfrm rot="13089394">
              <a:off x="1916176" y="284459"/>
              <a:ext cx="272586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02" name="Forme libre : forme 213"/>
            <p:cNvSpPr/>
            <p:nvPr/>
          </p:nvSpPr>
          <p:spPr>
            <a:xfrm rot="8716293">
              <a:off x="2120427" y="168853"/>
              <a:ext cx="142688" cy="1091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345" y="21600"/>
                  </a:moveTo>
                  <a:lnTo>
                    <a:pt x="0" y="14946"/>
                  </a:lnTo>
                  <a:lnTo>
                    <a:pt x="6793" y="6592"/>
                  </a:lnTo>
                  <a:cubicBezTo>
                    <a:pt x="9234" y="2871"/>
                    <a:pt x="12732" y="532"/>
                    <a:pt x="16556" y="0"/>
                  </a:cubicBezTo>
                  <a:cubicBezTo>
                    <a:pt x="20461" y="0"/>
                    <a:pt x="21600" y="4466"/>
                    <a:pt x="21600" y="7868"/>
                  </a:cubicBezTo>
                  <a:cubicBezTo>
                    <a:pt x="21356" y="11590"/>
                    <a:pt x="19485" y="14673"/>
                    <a:pt x="16881" y="16162"/>
                  </a:cubicBezTo>
                  <a:lnTo>
                    <a:pt x="16963" y="16162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03" name="Forme libre : forme 214"/>
            <p:cNvSpPr/>
            <p:nvPr/>
          </p:nvSpPr>
          <p:spPr>
            <a:xfrm rot="8716293">
              <a:off x="1235389" y="2712809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04" name="Forme libre : forme 215"/>
            <p:cNvSpPr/>
            <p:nvPr/>
          </p:nvSpPr>
          <p:spPr>
            <a:xfrm rot="8716293">
              <a:off x="1323597" y="2738263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05" name="Forme libre : forme 216"/>
            <p:cNvSpPr/>
            <p:nvPr/>
          </p:nvSpPr>
          <p:spPr>
            <a:xfrm rot="8716293">
              <a:off x="1276636" y="2655434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06" name="Forme libre : forme 217"/>
            <p:cNvSpPr/>
            <p:nvPr/>
          </p:nvSpPr>
          <p:spPr>
            <a:xfrm rot="8716293">
              <a:off x="1119730" y="279877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07" name="Forme libre : forme 218"/>
            <p:cNvSpPr/>
            <p:nvPr/>
          </p:nvSpPr>
          <p:spPr>
            <a:xfrm rot="8716293">
              <a:off x="994571" y="2592336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08" name="Forme libre : forme 219"/>
            <p:cNvSpPr/>
            <p:nvPr/>
          </p:nvSpPr>
          <p:spPr>
            <a:xfrm rot="8716293">
              <a:off x="983831" y="2450936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09" name="Forme libre : forme 220"/>
            <p:cNvSpPr/>
            <p:nvPr/>
          </p:nvSpPr>
          <p:spPr>
            <a:xfrm rot="8716293">
              <a:off x="1211128" y="2842539"/>
              <a:ext cx="10343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10" name="Forme libre : forme 221"/>
            <p:cNvSpPr/>
            <p:nvPr/>
          </p:nvSpPr>
          <p:spPr>
            <a:xfrm rot="8716293">
              <a:off x="1524488" y="246265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11" name="Forme libre : forme 222"/>
            <p:cNvSpPr/>
            <p:nvPr/>
          </p:nvSpPr>
          <p:spPr>
            <a:xfrm rot="8716293">
              <a:off x="1612696" y="2488111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12" name="Forme libre : forme 223"/>
            <p:cNvSpPr/>
            <p:nvPr/>
          </p:nvSpPr>
          <p:spPr>
            <a:xfrm rot="8716293">
              <a:off x="1408829" y="254862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13" name="Forme libre : forme 224"/>
            <p:cNvSpPr/>
            <p:nvPr/>
          </p:nvSpPr>
          <p:spPr>
            <a:xfrm rot="8716293">
              <a:off x="1283671" y="2342184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14" name="Forme libre : forme 225"/>
            <p:cNvSpPr/>
            <p:nvPr/>
          </p:nvSpPr>
          <p:spPr>
            <a:xfrm rot="8716293">
              <a:off x="1500227" y="2592387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15" name="Forme libre : forme 226"/>
            <p:cNvSpPr/>
            <p:nvPr/>
          </p:nvSpPr>
          <p:spPr>
            <a:xfrm rot="8716293">
              <a:off x="1256173" y="2439227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16" name="Forme libre : forme 227"/>
            <p:cNvSpPr/>
            <p:nvPr/>
          </p:nvSpPr>
          <p:spPr>
            <a:xfrm rot="7484127">
              <a:off x="1604058" y="278391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17" name="Forme libre : forme 228"/>
            <p:cNvSpPr/>
            <p:nvPr/>
          </p:nvSpPr>
          <p:spPr>
            <a:xfrm rot="13089394">
              <a:off x="1712115" y="2745993"/>
              <a:ext cx="272586" cy="329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18" name="Forme libre : forme 229"/>
            <p:cNvSpPr/>
            <p:nvPr/>
          </p:nvSpPr>
          <p:spPr>
            <a:xfrm rot="8716293">
              <a:off x="1893733" y="2558006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19" name="Forme libre : forme 230"/>
            <p:cNvSpPr/>
            <p:nvPr/>
          </p:nvSpPr>
          <p:spPr>
            <a:xfrm rot="8716293">
              <a:off x="1838203" y="2449832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20" name="Forme libre : forme 231"/>
            <p:cNvSpPr/>
            <p:nvPr/>
          </p:nvSpPr>
          <p:spPr>
            <a:xfrm rot="8716293">
              <a:off x="1599292" y="248241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21" name="Forme libre : forme 232"/>
            <p:cNvSpPr/>
            <p:nvPr/>
          </p:nvSpPr>
          <p:spPr>
            <a:xfrm rot="8716293">
              <a:off x="1772410" y="2320811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22" name="Forme libre : forme 233"/>
            <p:cNvSpPr/>
            <p:nvPr/>
          </p:nvSpPr>
          <p:spPr>
            <a:xfrm rot="8716293">
              <a:off x="1458556" y="3372508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23" name="Forme libre : forme 234"/>
            <p:cNvSpPr/>
            <p:nvPr/>
          </p:nvSpPr>
          <p:spPr>
            <a:xfrm rot="8716293">
              <a:off x="1546764" y="3397962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24" name="Forme libre : forme 235"/>
            <p:cNvSpPr/>
            <p:nvPr/>
          </p:nvSpPr>
          <p:spPr>
            <a:xfrm rot="8716293">
              <a:off x="1499803" y="3315133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25" name="Forme libre : forme 236"/>
            <p:cNvSpPr/>
            <p:nvPr/>
          </p:nvSpPr>
          <p:spPr>
            <a:xfrm rot="8716293">
              <a:off x="1342897" y="345847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26" name="Forme libre : forme 237"/>
            <p:cNvSpPr/>
            <p:nvPr/>
          </p:nvSpPr>
          <p:spPr>
            <a:xfrm rot="8716293">
              <a:off x="1217738" y="3252035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27" name="Forme libre : forme 238"/>
            <p:cNvSpPr/>
            <p:nvPr/>
          </p:nvSpPr>
          <p:spPr>
            <a:xfrm rot="8716293">
              <a:off x="1206998" y="3110635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28" name="Forme libre : forme 239"/>
            <p:cNvSpPr/>
            <p:nvPr/>
          </p:nvSpPr>
          <p:spPr>
            <a:xfrm rot="8716293">
              <a:off x="1434295" y="3502238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29" name="Forme libre : forme 240"/>
            <p:cNvSpPr/>
            <p:nvPr/>
          </p:nvSpPr>
          <p:spPr>
            <a:xfrm rot="8716293">
              <a:off x="1747655" y="312235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30" name="Forme libre : forme 241"/>
            <p:cNvSpPr/>
            <p:nvPr/>
          </p:nvSpPr>
          <p:spPr>
            <a:xfrm rot="8716293">
              <a:off x="1835863" y="3147810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31" name="Forme libre : forme 242"/>
            <p:cNvSpPr/>
            <p:nvPr/>
          </p:nvSpPr>
          <p:spPr>
            <a:xfrm rot="8716293">
              <a:off x="1631996" y="320832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32" name="Forme libre : forme 243"/>
            <p:cNvSpPr/>
            <p:nvPr/>
          </p:nvSpPr>
          <p:spPr>
            <a:xfrm rot="8716293">
              <a:off x="1506838" y="300188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33" name="Forme libre : forme 244"/>
            <p:cNvSpPr/>
            <p:nvPr/>
          </p:nvSpPr>
          <p:spPr>
            <a:xfrm rot="8716293">
              <a:off x="1723394" y="3252085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34" name="Forme libre : forme 245"/>
            <p:cNvSpPr/>
            <p:nvPr/>
          </p:nvSpPr>
          <p:spPr>
            <a:xfrm rot="8716293">
              <a:off x="1479341" y="3098926"/>
              <a:ext cx="77126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35" name="Forme libre : forme 246"/>
            <p:cNvSpPr/>
            <p:nvPr/>
          </p:nvSpPr>
          <p:spPr>
            <a:xfrm rot="7484127">
              <a:off x="1827225" y="3443613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36" name="Forme libre : forme 247"/>
            <p:cNvSpPr/>
            <p:nvPr/>
          </p:nvSpPr>
          <p:spPr>
            <a:xfrm rot="13089394">
              <a:off x="1935282" y="3405692"/>
              <a:ext cx="272586" cy="329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37" name="Forme libre : forme 248"/>
            <p:cNvSpPr/>
            <p:nvPr/>
          </p:nvSpPr>
          <p:spPr>
            <a:xfrm rot="8716293">
              <a:off x="2116900" y="3217705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38" name="Forme libre : forme 249"/>
            <p:cNvSpPr/>
            <p:nvPr/>
          </p:nvSpPr>
          <p:spPr>
            <a:xfrm rot="8716293">
              <a:off x="2061370" y="3109531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39" name="Forme libre : forme 250"/>
            <p:cNvSpPr/>
            <p:nvPr/>
          </p:nvSpPr>
          <p:spPr>
            <a:xfrm rot="8716293">
              <a:off x="1822459" y="314211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40" name="Forme libre : forme 251"/>
            <p:cNvSpPr/>
            <p:nvPr/>
          </p:nvSpPr>
          <p:spPr>
            <a:xfrm rot="8716293">
              <a:off x="1995577" y="2980510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41" name="Forme libre : forme 252"/>
            <p:cNvSpPr/>
            <p:nvPr/>
          </p:nvSpPr>
          <p:spPr>
            <a:xfrm rot="8716293">
              <a:off x="2251958" y="5266435"/>
              <a:ext cx="63834" cy="433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04" y="21600"/>
                  </a:moveTo>
                  <a:lnTo>
                    <a:pt x="0" y="17516"/>
                  </a:lnTo>
                  <a:lnTo>
                    <a:pt x="12652" y="0"/>
                  </a:lnTo>
                  <a:lnTo>
                    <a:pt x="21600" y="9126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42" name="Forme libre : forme 253"/>
            <p:cNvSpPr/>
            <p:nvPr/>
          </p:nvSpPr>
          <p:spPr>
            <a:xfrm rot="8716293">
              <a:off x="1948861" y="5209914"/>
              <a:ext cx="113323" cy="1442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60"/>
                  </a:moveTo>
                  <a:lnTo>
                    <a:pt x="0" y="0"/>
                  </a:lnTo>
                  <a:lnTo>
                    <a:pt x="1029" y="560"/>
                  </a:lnTo>
                  <a:close/>
                  <a:moveTo>
                    <a:pt x="17290" y="21600"/>
                  </a:moveTo>
                  <a:lnTo>
                    <a:pt x="9120" y="9663"/>
                  </a:lnTo>
                  <a:lnTo>
                    <a:pt x="10846" y="5904"/>
                  </a:lnTo>
                  <a:lnTo>
                    <a:pt x="21600" y="11759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43" name="Forme libre : forme 254"/>
            <p:cNvSpPr/>
            <p:nvPr/>
          </p:nvSpPr>
          <p:spPr>
            <a:xfrm rot="8716293">
              <a:off x="1861156" y="5092580"/>
              <a:ext cx="290644" cy="31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1880" y="19496"/>
                  </a:moveTo>
                  <a:cubicBezTo>
                    <a:pt x="394" y="18186"/>
                    <a:pt x="0" y="15923"/>
                    <a:pt x="0" y="12668"/>
                  </a:cubicBezTo>
                  <a:lnTo>
                    <a:pt x="0" y="560"/>
                  </a:lnTo>
                  <a:lnTo>
                    <a:pt x="1189" y="0"/>
                  </a:lnTo>
                  <a:lnTo>
                    <a:pt x="5856" y="2937"/>
                  </a:lnTo>
                  <a:lnTo>
                    <a:pt x="5903" y="8897"/>
                  </a:lnTo>
                  <a:cubicBezTo>
                    <a:pt x="5772" y="11120"/>
                    <a:pt x="6165" y="13383"/>
                    <a:pt x="6952" y="15487"/>
                  </a:cubicBezTo>
                  <a:cubicBezTo>
                    <a:pt x="7652" y="17233"/>
                    <a:pt x="9445" y="18107"/>
                    <a:pt x="12199" y="18107"/>
                  </a:cubicBezTo>
                  <a:cubicBezTo>
                    <a:pt x="13555" y="18067"/>
                    <a:pt x="14866" y="17829"/>
                    <a:pt x="16134" y="17471"/>
                  </a:cubicBezTo>
                  <a:cubicBezTo>
                    <a:pt x="17971" y="16955"/>
                    <a:pt x="19764" y="16281"/>
                    <a:pt x="21513" y="15487"/>
                  </a:cubicBezTo>
                  <a:cubicBezTo>
                    <a:pt x="21556" y="15645"/>
                    <a:pt x="21600" y="15844"/>
                    <a:pt x="21600" y="16003"/>
                  </a:cubicBezTo>
                  <a:lnTo>
                    <a:pt x="21600" y="16400"/>
                  </a:lnTo>
                  <a:cubicBezTo>
                    <a:pt x="16965" y="20012"/>
                    <a:pt x="10887" y="21282"/>
                    <a:pt x="7258" y="21481"/>
                  </a:cubicBezTo>
                  <a:cubicBezTo>
                    <a:pt x="5247" y="21600"/>
                    <a:pt x="3279" y="20806"/>
                    <a:pt x="1880" y="1949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44" name="Forme libre : forme 255"/>
            <p:cNvSpPr/>
            <p:nvPr/>
          </p:nvSpPr>
          <p:spPr>
            <a:xfrm rot="8716293">
              <a:off x="2411011" y="5101425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21600"/>
                  </a:move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6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9722" y="0"/>
                  </a:lnTo>
                  <a:lnTo>
                    <a:pt x="21600" y="5037"/>
                  </a:ln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45" name="Forme libre : forme 256"/>
            <p:cNvSpPr/>
            <p:nvPr/>
          </p:nvSpPr>
          <p:spPr>
            <a:xfrm rot="8716293">
              <a:off x="2616680" y="5090150"/>
              <a:ext cx="131247" cy="25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474" y="21600"/>
                  </a:moveTo>
                  <a:lnTo>
                    <a:pt x="8474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7374" y="0"/>
                  </a:lnTo>
                  <a:lnTo>
                    <a:pt x="17248" y="3546"/>
                  </a:lnTo>
                  <a:lnTo>
                    <a:pt x="17248" y="6294"/>
                  </a:lnTo>
                  <a:lnTo>
                    <a:pt x="17473" y="6294"/>
                  </a:lnTo>
                  <a:lnTo>
                    <a:pt x="19020" y="4182"/>
                  </a:lnTo>
                  <a:lnTo>
                    <a:pt x="21600" y="5108"/>
                  </a:lnTo>
                  <a:lnTo>
                    <a:pt x="20960" y="5473"/>
                  </a:lnTo>
                  <a:cubicBezTo>
                    <a:pt x="19367" y="6818"/>
                    <a:pt x="18373" y="8683"/>
                    <a:pt x="18373" y="10761"/>
                  </a:cubicBezTo>
                  <a:lnTo>
                    <a:pt x="18373" y="18104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46" name="Forme libre : forme 257"/>
            <p:cNvSpPr/>
            <p:nvPr/>
          </p:nvSpPr>
          <p:spPr>
            <a:xfrm rot="8716293">
              <a:off x="2295351" y="518739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47" name="Forme libre : forme 258"/>
            <p:cNvSpPr/>
            <p:nvPr/>
          </p:nvSpPr>
          <p:spPr>
            <a:xfrm rot="8716293">
              <a:off x="2170193" y="4980952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48" name="Forme libre : forme 259"/>
            <p:cNvSpPr/>
            <p:nvPr/>
          </p:nvSpPr>
          <p:spPr>
            <a:xfrm rot="8716293">
              <a:off x="2350078" y="5256157"/>
              <a:ext cx="60148" cy="76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5345"/>
                  </a:lnTo>
                  <a:lnTo>
                    <a:pt x="0" y="0"/>
                  </a:lnTo>
                  <a:lnTo>
                    <a:pt x="21600" y="1171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49" name="Forme libre : forme 260"/>
            <p:cNvSpPr/>
            <p:nvPr/>
          </p:nvSpPr>
          <p:spPr>
            <a:xfrm rot="8716293">
              <a:off x="2142695" y="5077995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50" name="Forme libre : forme 261"/>
            <p:cNvSpPr/>
            <p:nvPr/>
          </p:nvSpPr>
          <p:spPr>
            <a:xfrm rot="8716293">
              <a:off x="2810611" y="5187282"/>
              <a:ext cx="177700" cy="1175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49" y="21600"/>
                  </a:moveTo>
                  <a:lnTo>
                    <a:pt x="0" y="19823"/>
                  </a:lnTo>
                  <a:lnTo>
                    <a:pt x="13937" y="0"/>
                  </a:lnTo>
                  <a:lnTo>
                    <a:pt x="21600" y="8029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51" name="Forme libre : forme 262"/>
            <p:cNvSpPr/>
            <p:nvPr/>
          </p:nvSpPr>
          <p:spPr>
            <a:xfrm rot="8716293">
              <a:off x="2724725" y="5088600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52" name="Forme libre : forme 263"/>
            <p:cNvSpPr/>
            <p:nvPr/>
          </p:nvSpPr>
          <p:spPr>
            <a:xfrm rot="8716293">
              <a:off x="2485814" y="512117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53" name="Forme libre : forme 264"/>
            <p:cNvSpPr/>
            <p:nvPr/>
          </p:nvSpPr>
          <p:spPr>
            <a:xfrm rot="8716293">
              <a:off x="2658931" y="4959579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54" name="Forme libre : forme 265"/>
            <p:cNvSpPr/>
            <p:nvPr/>
          </p:nvSpPr>
          <p:spPr>
            <a:xfrm rot="8716293">
              <a:off x="1677226" y="403090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55" name="Forme libre : forme 266"/>
            <p:cNvSpPr/>
            <p:nvPr/>
          </p:nvSpPr>
          <p:spPr>
            <a:xfrm rot="8716293">
              <a:off x="1765434" y="4056358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56" name="Forme libre : forme 267"/>
            <p:cNvSpPr/>
            <p:nvPr/>
          </p:nvSpPr>
          <p:spPr>
            <a:xfrm rot="8716293">
              <a:off x="1718473" y="3973529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57" name="Forme libre : forme 268"/>
            <p:cNvSpPr/>
            <p:nvPr/>
          </p:nvSpPr>
          <p:spPr>
            <a:xfrm rot="8716293">
              <a:off x="1561567" y="411687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58" name="Forme libre : forme 269"/>
            <p:cNvSpPr/>
            <p:nvPr/>
          </p:nvSpPr>
          <p:spPr>
            <a:xfrm rot="8716293">
              <a:off x="1436408" y="3910431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59" name="Forme libre : forme 270"/>
            <p:cNvSpPr/>
            <p:nvPr/>
          </p:nvSpPr>
          <p:spPr>
            <a:xfrm rot="8716293">
              <a:off x="1425668" y="3769031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60" name="Forme libre : forme 271"/>
            <p:cNvSpPr/>
            <p:nvPr/>
          </p:nvSpPr>
          <p:spPr>
            <a:xfrm rot="8716293">
              <a:off x="1652965" y="4160634"/>
              <a:ext cx="10343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61" name="Forme libre : forme 272"/>
            <p:cNvSpPr/>
            <p:nvPr/>
          </p:nvSpPr>
          <p:spPr>
            <a:xfrm rot="8716293">
              <a:off x="1966325" y="3780752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62" name="Forme libre : forme 273"/>
            <p:cNvSpPr/>
            <p:nvPr/>
          </p:nvSpPr>
          <p:spPr>
            <a:xfrm rot="8716293">
              <a:off x="2054533" y="380620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63" name="Forme libre : forme 274"/>
            <p:cNvSpPr/>
            <p:nvPr/>
          </p:nvSpPr>
          <p:spPr>
            <a:xfrm rot="8716293">
              <a:off x="1850666" y="386672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64" name="Forme libre : forme 275"/>
            <p:cNvSpPr/>
            <p:nvPr/>
          </p:nvSpPr>
          <p:spPr>
            <a:xfrm rot="8716293">
              <a:off x="1725508" y="3660279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65" name="Forme libre : forme 276"/>
            <p:cNvSpPr/>
            <p:nvPr/>
          </p:nvSpPr>
          <p:spPr>
            <a:xfrm rot="8716293">
              <a:off x="1942064" y="3910482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66" name="Forme libre : forme 277"/>
            <p:cNvSpPr/>
            <p:nvPr/>
          </p:nvSpPr>
          <p:spPr>
            <a:xfrm rot="8716293">
              <a:off x="1698010" y="3757322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67" name="Forme libre : forme 278"/>
            <p:cNvSpPr/>
            <p:nvPr/>
          </p:nvSpPr>
          <p:spPr>
            <a:xfrm rot="7484127">
              <a:off x="2045895" y="4102009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68" name="Forme libre : forme 279"/>
            <p:cNvSpPr/>
            <p:nvPr/>
          </p:nvSpPr>
          <p:spPr>
            <a:xfrm rot="13089394">
              <a:off x="2153952" y="4064087"/>
              <a:ext cx="272586" cy="329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69" name="Forme libre : forme 280"/>
            <p:cNvSpPr/>
            <p:nvPr/>
          </p:nvSpPr>
          <p:spPr>
            <a:xfrm rot="8716293">
              <a:off x="2335570" y="3876101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70" name="Forme libre : forme 281"/>
            <p:cNvSpPr/>
            <p:nvPr/>
          </p:nvSpPr>
          <p:spPr>
            <a:xfrm rot="8716293">
              <a:off x="2280041" y="3767927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71" name="Forme libre : forme 282"/>
            <p:cNvSpPr/>
            <p:nvPr/>
          </p:nvSpPr>
          <p:spPr>
            <a:xfrm rot="8716293">
              <a:off x="2041129" y="380050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72" name="Forme libre : forme 283"/>
            <p:cNvSpPr/>
            <p:nvPr/>
          </p:nvSpPr>
          <p:spPr>
            <a:xfrm rot="8716293">
              <a:off x="2214247" y="3638906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73" name="Forme libre : forme 284"/>
            <p:cNvSpPr/>
            <p:nvPr/>
          </p:nvSpPr>
          <p:spPr>
            <a:xfrm rot="8716293">
              <a:off x="1900393" y="4690603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74" name="Forme libre : forme 285"/>
            <p:cNvSpPr/>
            <p:nvPr/>
          </p:nvSpPr>
          <p:spPr>
            <a:xfrm rot="8716293">
              <a:off x="1988601" y="4716057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75" name="Forme libre : forme 286"/>
            <p:cNvSpPr/>
            <p:nvPr/>
          </p:nvSpPr>
          <p:spPr>
            <a:xfrm rot="8716293">
              <a:off x="1941639" y="4633228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76" name="Forme libre : forme 287"/>
            <p:cNvSpPr/>
            <p:nvPr/>
          </p:nvSpPr>
          <p:spPr>
            <a:xfrm rot="8716293">
              <a:off x="1784734" y="477657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77" name="Forme libre : forme 288"/>
            <p:cNvSpPr/>
            <p:nvPr/>
          </p:nvSpPr>
          <p:spPr>
            <a:xfrm rot="8716293">
              <a:off x="1659575" y="4570130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78" name="Forme libre : forme 289"/>
            <p:cNvSpPr/>
            <p:nvPr/>
          </p:nvSpPr>
          <p:spPr>
            <a:xfrm rot="8716293">
              <a:off x="1648835" y="4428730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79" name="Forme libre : forme 290"/>
            <p:cNvSpPr/>
            <p:nvPr/>
          </p:nvSpPr>
          <p:spPr>
            <a:xfrm rot="8716293">
              <a:off x="1876132" y="4820333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80" name="Forme libre : forme 291"/>
            <p:cNvSpPr/>
            <p:nvPr/>
          </p:nvSpPr>
          <p:spPr>
            <a:xfrm rot="8716293">
              <a:off x="2189492" y="4440451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81" name="Forme libre : forme 292"/>
            <p:cNvSpPr/>
            <p:nvPr/>
          </p:nvSpPr>
          <p:spPr>
            <a:xfrm rot="8716293">
              <a:off x="2277700" y="4465905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82" name="Forme libre : forme 293"/>
            <p:cNvSpPr/>
            <p:nvPr/>
          </p:nvSpPr>
          <p:spPr>
            <a:xfrm rot="8716293">
              <a:off x="2073833" y="452642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83" name="Forme libre : forme 294"/>
            <p:cNvSpPr/>
            <p:nvPr/>
          </p:nvSpPr>
          <p:spPr>
            <a:xfrm rot="8716293">
              <a:off x="1948675" y="4319978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84" name="Forme libre : forme 295"/>
            <p:cNvSpPr/>
            <p:nvPr/>
          </p:nvSpPr>
          <p:spPr>
            <a:xfrm rot="8716293">
              <a:off x="2165231" y="4570181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85" name="Forme libre : forme 296"/>
            <p:cNvSpPr/>
            <p:nvPr/>
          </p:nvSpPr>
          <p:spPr>
            <a:xfrm rot="8716293">
              <a:off x="1921177" y="4417021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86" name="Forme libre : forme 297"/>
            <p:cNvSpPr/>
            <p:nvPr/>
          </p:nvSpPr>
          <p:spPr>
            <a:xfrm rot="7484127">
              <a:off x="2269062" y="4761708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87" name="Forme libre : forme 298"/>
            <p:cNvSpPr/>
            <p:nvPr/>
          </p:nvSpPr>
          <p:spPr>
            <a:xfrm rot="13089394">
              <a:off x="2377119" y="4723788"/>
              <a:ext cx="272586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88" name="Forme libre : forme 299"/>
            <p:cNvSpPr/>
            <p:nvPr/>
          </p:nvSpPr>
          <p:spPr>
            <a:xfrm rot="8716293">
              <a:off x="2558737" y="4535801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89" name="Forme libre : forme 300"/>
            <p:cNvSpPr/>
            <p:nvPr/>
          </p:nvSpPr>
          <p:spPr>
            <a:xfrm rot="8716293">
              <a:off x="2503208" y="4427626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90" name="Forme libre : forme 301"/>
            <p:cNvSpPr/>
            <p:nvPr/>
          </p:nvSpPr>
          <p:spPr>
            <a:xfrm rot="8716293">
              <a:off x="2264296" y="446020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91" name="Forme libre : forme 302"/>
            <p:cNvSpPr/>
            <p:nvPr/>
          </p:nvSpPr>
          <p:spPr>
            <a:xfrm rot="8716293">
              <a:off x="2437414" y="4298605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92" name="Forme libre : forme 303"/>
            <p:cNvSpPr/>
            <p:nvPr/>
          </p:nvSpPr>
          <p:spPr>
            <a:xfrm rot="8716293">
              <a:off x="1013871" y="205183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93" name="Forme libre : forme 304"/>
            <p:cNvSpPr/>
            <p:nvPr/>
          </p:nvSpPr>
          <p:spPr>
            <a:xfrm rot="8716293">
              <a:off x="1102079" y="2077289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94" name="Forme libre : forme 305"/>
            <p:cNvSpPr/>
            <p:nvPr/>
          </p:nvSpPr>
          <p:spPr>
            <a:xfrm rot="8716293">
              <a:off x="1055118" y="1994460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95" name="Forme libre : forme 306"/>
            <p:cNvSpPr/>
            <p:nvPr/>
          </p:nvSpPr>
          <p:spPr>
            <a:xfrm rot="8716293">
              <a:off x="898212" y="213780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96" name="Forme libre : forme 307"/>
            <p:cNvSpPr/>
            <p:nvPr/>
          </p:nvSpPr>
          <p:spPr>
            <a:xfrm rot="8716293">
              <a:off x="773053" y="1931362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97" name="Forme libre : forme 308"/>
            <p:cNvSpPr/>
            <p:nvPr/>
          </p:nvSpPr>
          <p:spPr>
            <a:xfrm rot="8716293">
              <a:off x="762313" y="1789962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98" name="Forme libre : forme 309"/>
            <p:cNvSpPr/>
            <p:nvPr/>
          </p:nvSpPr>
          <p:spPr>
            <a:xfrm rot="8716293">
              <a:off x="989610" y="2181565"/>
              <a:ext cx="10343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99" name="Forme libre : forme 310"/>
            <p:cNvSpPr/>
            <p:nvPr/>
          </p:nvSpPr>
          <p:spPr>
            <a:xfrm rot="8716293">
              <a:off x="1302970" y="1801683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00" name="Forme libre : forme 311"/>
            <p:cNvSpPr/>
            <p:nvPr/>
          </p:nvSpPr>
          <p:spPr>
            <a:xfrm rot="8716293">
              <a:off x="1391178" y="1827137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01" name="Forme libre : forme 312"/>
            <p:cNvSpPr/>
            <p:nvPr/>
          </p:nvSpPr>
          <p:spPr>
            <a:xfrm rot="8716293">
              <a:off x="1187311" y="188765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02" name="Forme libre : forme 313"/>
            <p:cNvSpPr/>
            <p:nvPr/>
          </p:nvSpPr>
          <p:spPr>
            <a:xfrm rot="8716293">
              <a:off x="1062152" y="1681210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03" name="Forme libre : forme 314"/>
            <p:cNvSpPr/>
            <p:nvPr/>
          </p:nvSpPr>
          <p:spPr>
            <a:xfrm rot="8716293">
              <a:off x="1278709" y="1931413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04" name="Forme libre : forme 315"/>
            <p:cNvSpPr/>
            <p:nvPr/>
          </p:nvSpPr>
          <p:spPr>
            <a:xfrm rot="8716293">
              <a:off x="1034655" y="1778253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05" name="Forme libre : forme 316"/>
            <p:cNvSpPr/>
            <p:nvPr/>
          </p:nvSpPr>
          <p:spPr>
            <a:xfrm rot="7484127">
              <a:off x="1382540" y="2122940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06" name="Forme libre : forme 317"/>
            <p:cNvSpPr/>
            <p:nvPr/>
          </p:nvSpPr>
          <p:spPr>
            <a:xfrm rot="13089394">
              <a:off x="1490597" y="2085020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07" name="Forme libre : forme 318"/>
            <p:cNvSpPr/>
            <p:nvPr/>
          </p:nvSpPr>
          <p:spPr>
            <a:xfrm rot="8716293">
              <a:off x="1672214" y="1897032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08" name="Forme libre : forme 319"/>
            <p:cNvSpPr/>
            <p:nvPr/>
          </p:nvSpPr>
          <p:spPr>
            <a:xfrm rot="8716293">
              <a:off x="1616686" y="1788857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09" name="Forme libre : forme 320"/>
            <p:cNvSpPr/>
            <p:nvPr/>
          </p:nvSpPr>
          <p:spPr>
            <a:xfrm rot="8716293">
              <a:off x="1377774" y="182143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10" name="Forme libre : forme 321"/>
            <p:cNvSpPr/>
            <p:nvPr/>
          </p:nvSpPr>
          <p:spPr>
            <a:xfrm rot="8716293">
              <a:off x="1550891" y="1659837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11" name="Forme libre : forme 322"/>
            <p:cNvSpPr/>
            <p:nvPr/>
          </p:nvSpPr>
          <p:spPr>
            <a:xfrm rot="8716293">
              <a:off x="790704" y="139213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12" name="Forme libre : forme 323"/>
            <p:cNvSpPr/>
            <p:nvPr/>
          </p:nvSpPr>
          <p:spPr>
            <a:xfrm rot="8716293">
              <a:off x="878912" y="1417590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13" name="Forme libre : forme 324"/>
            <p:cNvSpPr/>
            <p:nvPr/>
          </p:nvSpPr>
          <p:spPr>
            <a:xfrm rot="8716293">
              <a:off x="831951" y="1334761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14" name="Forme libre : forme 325"/>
            <p:cNvSpPr/>
            <p:nvPr/>
          </p:nvSpPr>
          <p:spPr>
            <a:xfrm rot="8716293">
              <a:off x="675045" y="147810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15" name="Forme libre : forme 326"/>
            <p:cNvSpPr/>
            <p:nvPr/>
          </p:nvSpPr>
          <p:spPr>
            <a:xfrm rot="8716293">
              <a:off x="549886" y="127166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16" name="Forme libre : forme 327"/>
            <p:cNvSpPr/>
            <p:nvPr/>
          </p:nvSpPr>
          <p:spPr>
            <a:xfrm rot="8716293">
              <a:off x="539146" y="1130263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17" name="Forme libre : forme 328"/>
            <p:cNvSpPr/>
            <p:nvPr/>
          </p:nvSpPr>
          <p:spPr>
            <a:xfrm rot="8716293">
              <a:off x="766443" y="1521866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18" name="Forme libre : forme 329"/>
            <p:cNvSpPr/>
            <p:nvPr/>
          </p:nvSpPr>
          <p:spPr>
            <a:xfrm rot="8716293">
              <a:off x="1079802" y="114198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19" name="Forme libre : forme 330"/>
            <p:cNvSpPr/>
            <p:nvPr/>
          </p:nvSpPr>
          <p:spPr>
            <a:xfrm rot="8716293">
              <a:off x="1168011" y="1167438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20" name="Forme libre : forme 331"/>
            <p:cNvSpPr/>
            <p:nvPr/>
          </p:nvSpPr>
          <p:spPr>
            <a:xfrm rot="8716293">
              <a:off x="964144" y="122795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21" name="Forme libre : forme 332"/>
            <p:cNvSpPr/>
            <p:nvPr/>
          </p:nvSpPr>
          <p:spPr>
            <a:xfrm rot="8716293">
              <a:off x="838985" y="1021511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22" name="Forme libre : forme 333"/>
            <p:cNvSpPr/>
            <p:nvPr/>
          </p:nvSpPr>
          <p:spPr>
            <a:xfrm rot="8716293">
              <a:off x="1055542" y="1271714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23" name="Forme libre : forme 334"/>
            <p:cNvSpPr/>
            <p:nvPr/>
          </p:nvSpPr>
          <p:spPr>
            <a:xfrm rot="8716293">
              <a:off x="811488" y="1118554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24" name="Forme libre : forme 335"/>
            <p:cNvSpPr/>
            <p:nvPr/>
          </p:nvSpPr>
          <p:spPr>
            <a:xfrm rot="7484127">
              <a:off x="1159373" y="1463241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25" name="Forme libre : forme 336"/>
            <p:cNvSpPr/>
            <p:nvPr/>
          </p:nvSpPr>
          <p:spPr>
            <a:xfrm rot="13089394">
              <a:off x="1267430" y="1425321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26" name="Forme libre : forme 337"/>
            <p:cNvSpPr/>
            <p:nvPr/>
          </p:nvSpPr>
          <p:spPr>
            <a:xfrm rot="8716293">
              <a:off x="1449048" y="1237333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27" name="Forme libre : forme 338"/>
            <p:cNvSpPr/>
            <p:nvPr/>
          </p:nvSpPr>
          <p:spPr>
            <a:xfrm rot="8716293">
              <a:off x="1393518" y="1129159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28" name="Forme libre : forme 339"/>
            <p:cNvSpPr/>
            <p:nvPr/>
          </p:nvSpPr>
          <p:spPr>
            <a:xfrm rot="8716293">
              <a:off x="1154607" y="116173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29" name="Forme libre : forme 340"/>
            <p:cNvSpPr/>
            <p:nvPr/>
          </p:nvSpPr>
          <p:spPr>
            <a:xfrm rot="8716293">
              <a:off x="1327724" y="1000138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30" name="Forme libre : forme 341"/>
            <p:cNvSpPr/>
            <p:nvPr/>
          </p:nvSpPr>
          <p:spPr>
            <a:xfrm rot="8716293">
              <a:off x="571765" y="730078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31" name="Forme libre : forme 342"/>
            <p:cNvSpPr/>
            <p:nvPr/>
          </p:nvSpPr>
          <p:spPr>
            <a:xfrm rot="8716293">
              <a:off x="659973" y="755532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32" name="Forme libre : forme 343"/>
            <p:cNvSpPr/>
            <p:nvPr/>
          </p:nvSpPr>
          <p:spPr>
            <a:xfrm rot="8716293">
              <a:off x="613012" y="672703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33" name="Forme libre : forme 344"/>
            <p:cNvSpPr/>
            <p:nvPr/>
          </p:nvSpPr>
          <p:spPr>
            <a:xfrm rot="8716293">
              <a:off x="456106" y="81604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34" name="Forme libre : forme 345"/>
            <p:cNvSpPr/>
            <p:nvPr/>
          </p:nvSpPr>
          <p:spPr>
            <a:xfrm rot="8716293">
              <a:off x="330947" y="609605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35" name="Forme libre : forme 346"/>
            <p:cNvSpPr/>
            <p:nvPr/>
          </p:nvSpPr>
          <p:spPr>
            <a:xfrm rot="8716293">
              <a:off x="320207" y="468205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36" name="Forme libre : forme 347"/>
            <p:cNvSpPr/>
            <p:nvPr/>
          </p:nvSpPr>
          <p:spPr>
            <a:xfrm rot="8716293">
              <a:off x="547504" y="859808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37" name="Forme libre : forme 348"/>
            <p:cNvSpPr/>
            <p:nvPr/>
          </p:nvSpPr>
          <p:spPr>
            <a:xfrm rot="8716293">
              <a:off x="860864" y="47992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38" name="Forme libre : forme 349"/>
            <p:cNvSpPr/>
            <p:nvPr/>
          </p:nvSpPr>
          <p:spPr>
            <a:xfrm rot="8716293">
              <a:off x="949072" y="505380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39" name="Forme libre : forme 350"/>
            <p:cNvSpPr/>
            <p:nvPr/>
          </p:nvSpPr>
          <p:spPr>
            <a:xfrm rot="8716293">
              <a:off x="745205" y="56589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40" name="Forme libre : forme 351"/>
            <p:cNvSpPr/>
            <p:nvPr/>
          </p:nvSpPr>
          <p:spPr>
            <a:xfrm rot="8716293">
              <a:off x="620047" y="35945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41" name="Forme libre : forme 352"/>
            <p:cNvSpPr/>
            <p:nvPr/>
          </p:nvSpPr>
          <p:spPr>
            <a:xfrm rot="8716293">
              <a:off x="836603" y="609656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42" name="Forme libre : forme 353"/>
            <p:cNvSpPr/>
            <p:nvPr/>
          </p:nvSpPr>
          <p:spPr>
            <a:xfrm rot="8716293">
              <a:off x="592549" y="456496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43" name="Forme libre : forme 354"/>
            <p:cNvSpPr/>
            <p:nvPr/>
          </p:nvSpPr>
          <p:spPr>
            <a:xfrm rot="7484127">
              <a:off x="940434" y="801183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44" name="Forme libre : forme 355"/>
            <p:cNvSpPr/>
            <p:nvPr/>
          </p:nvSpPr>
          <p:spPr>
            <a:xfrm rot="13089394">
              <a:off x="1048491" y="763263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45" name="Forme libre : forme 356"/>
            <p:cNvSpPr/>
            <p:nvPr/>
          </p:nvSpPr>
          <p:spPr>
            <a:xfrm rot="8716293">
              <a:off x="1230109" y="575275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46" name="Forme libre : forme 357"/>
            <p:cNvSpPr/>
            <p:nvPr/>
          </p:nvSpPr>
          <p:spPr>
            <a:xfrm rot="8716293">
              <a:off x="1174579" y="467101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47" name="Forme libre : forme 358"/>
            <p:cNvSpPr/>
            <p:nvPr/>
          </p:nvSpPr>
          <p:spPr>
            <a:xfrm rot="8716293">
              <a:off x="935668" y="49968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48" name="Forme libre : forme 359"/>
            <p:cNvSpPr/>
            <p:nvPr/>
          </p:nvSpPr>
          <p:spPr>
            <a:xfrm rot="8716293">
              <a:off x="1108785" y="338080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49" name="Forme libre : forme 360"/>
            <p:cNvSpPr/>
            <p:nvPr/>
          </p:nvSpPr>
          <p:spPr>
            <a:xfrm rot="8716293">
              <a:off x="362169" y="108469"/>
              <a:ext cx="142168" cy="186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2323" y="16698"/>
                  </a:lnTo>
                  <a:lnTo>
                    <a:pt x="12323" y="8075"/>
                  </a:lnTo>
                  <a:cubicBezTo>
                    <a:pt x="12323" y="7916"/>
                    <a:pt x="12323" y="7758"/>
                    <a:pt x="12323" y="7600"/>
                  </a:cubicBezTo>
                  <a:cubicBezTo>
                    <a:pt x="12115" y="6439"/>
                    <a:pt x="10731" y="5647"/>
                    <a:pt x="9208" y="5805"/>
                  </a:cubicBezTo>
                  <a:lnTo>
                    <a:pt x="0" y="5805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847"/>
                    <a:pt x="21600" y="580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50" name="Forme libre : forme 361"/>
            <p:cNvSpPr/>
            <p:nvPr/>
          </p:nvSpPr>
          <p:spPr>
            <a:xfrm rot="8716293">
              <a:off x="458587" y="160179"/>
              <a:ext cx="260640" cy="180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8" extrusionOk="0">
                  <a:moveTo>
                    <a:pt x="9252" y="21498"/>
                  </a:moveTo>
                  <a:lnTo>
                    <a:pt x="4267" y="16520"/>
                  </a:lnTo>
                  <a:lnTo>
                    <a:pt x="4267" y="5447"/>
                  </a:lnTo>
                  <a:lnTo>
                    <a:pt x="0" y="5447"/>
                  </a:lnTo>
                  <a:lnTo>
                    <a:pt x="0" y="170"/>
                  </a:lnTo>
                  <a:lnTo>
                    <a:pt x="8685" y="170"/>
                  </a:lnTo>
                  <a:lnTo>
                    <a:pt x="8685" y="8984"/>
                  </a:lnTo>
                  <a:lnTo>
                    <a:pt x="8799" y="8984"/>
                  </a:lnTo>
                  <a:cubicBezTo>
                    <a:pt x="10007" y="3815"/>
                    <a:pt x="10951" y="1802"/>
                    <a:pt x="12764" y="714"/>
                  </a:cubicBezTo>
                  <a:cubicBezTo>
                    <a:pt x="13594" y="224"/>
                    <a:pt x="14463" y="-48"/>
                    <a:pt x="15369" y="7"/>
                  </a:cubicBezTo>
                  <a:cubicBezTo>
                    <a:pt x="19259" y="-102"/>
                    <a:pt x="21600" y="3815"/>
                    <a:pt x="21600" y="10561"/>
                  </a:cubicBezTo>
                  <a:lnTo>
                    <a:pt x="21600" y="11269"/>
                  </a:lnTo>
                  <a:lnTo>
                    <a:pt x="16464" y="11704"/>
                  </a:lnTo>
                  <a:lnTo>
                    <a:pt x="16464" y="9745"/>
                  </a:lnTo>
                  <a:cubicBezTo>
                    <a:pt x="16464" y="6808"/>
                    <a:pt x="15294" y="4794"/>
                    <a:pt x="13670" y="4794"/>
                  </a:cubicBezTo>
                  <a:cubicBezTo>
                    <a:pt x="11253" y="4794"/>
                    <a:pt x="9252" y="9419"/>
                    <a:pt x="9252" y="1524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51" name="Forme libre : forme 362"/>
            <p:cNvSpPr/>
            <p:nvPr/>
          </p:nvSpPr>
          <p:spPr>
            <a:xfrm rot="8716293">
              <a:off x="436724" y="152751"/>
              <a:ext cx="36273" cy="27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92"/>
                  </a:lnTo>
                  <a:lnTo>
                    <a:pt x="5683" y="0"/>
                  </a:lnTo>
                  <a:cubicBezTo>
                    <a:pt x="12195" y="0"/>
                    <a:pt x="16401" y="3693"/>
                    <a:pt x="18979" y="87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52" name="Forme libre : forme 363"/>
            <p:cNvSpPr/>
            <p:nvPr/>
          </p:nvSpPr>
          <p:spPr>
            <a:xfrm rot="8716293">
              <a:off x="234461" y="155910"/>
              <a:ext cx="58069" cy="54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0" h="21600" extrusionOk="0">
                  <a:moveTo>
                    <a:pt x="13274" y="21600"/>
                  </a:moveTo>
                  <a:lnTo>
                    <a:pt x="0" y="11367"/>
                  </a:lnTo>
                  <a:lnTo>
                    <a:pt x="3019" y="3414"/>
                  </a:lnTo>
                  <a:cubicBezTo>
                    <a:pt x="4958" y="1258"/>
                    <a:pt x="7543" y="0"/>
                    <a:pt x="10290" y="0"/>
                  </a:cubicBezTo>
                  <a:cubicBezTo>
                    <a:pt x="13037" y="0"/>
                    <a:pt x="15622" y="1258"/>
                    <a:pt x="17561" y="3414"/>
                  </a:cubicBezTo>
                  <a:cubicBezTo>
                    <a:pt x="21600" y="7727"/>
                    <a:pt x="21600" y="15095"/>
                    <a:pt x="17561" y="19587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53" name="Forme libre : forme 364"/>
            <p:cNvSpPr/>
            <p:nvPr/>
          </p:nvSpPr>
          <p:spPr>
            <a:xfrm rot="8716293">
              <a:off x="173623" y="155168"/>
              <a:ext cx="30028" cy="20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54" name="Forme libre : forme 365"/>
            <p:cNvSpPr/>
            <p:nvPr/>
          </p:nvSpPr>
          <p:spPr>
            <a:xfrm rot="8716293">
              <a:off x="324834" y="196393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55" name="Forme libre : forme 366"/>
            <p:cNvSpPr/>
            <p:nvPr/>
          </p:nvSpPr>
          <p:spPr>
            <a:xfrm rot="7484127">
              <a:off x="717764" y="137768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56" name="Forme libre : forme 367"/>
            <p:cNvSpPr/>
            <p:nvPr/>
          </p:nvSpPr>
          <p:spPr>
            <a:xfrm rot="13089394">
              <a:off x="935335" y="138536"/>
              <a:ext cx="149689" cy="3282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402"/>
                  </a:moveTo>
                  <a:lnTo>
                    <a:pt x="12675" y="21600"/>
                  </a:lnTo>
                  <a:lnTo>
                    <a:pt x="7903" y="21225"/>
                  </a:lnTo>
                  <a:cubicBezTo>
                    <a:pt x="6231" y="20907"/>
                    <a:pt x="4698" y="20426"/>
                    <a:pt x="3424" y="19827"/>
                  </a:cubicBezTo>
                  <a:cubicBezTo>
                    <a:pt x="717" y="18629"/>
                    <a:pt x="0" y="16559"/>
                    <a:pt x="0" y="13581"/>
                  </a:cubicBezTo>
                  <a:lnTo>
                    <a:pt x="0" y="2506"/>
                  </a:lnTo>
                  <a:lnTo>
                    <a:pt x="10590" y="0"/>
                  </a:lnTo>
                  <a:lnTo>
                    <a:pt x="10749" y="10131"/>
                  </a:lnTo>
                  <a:cubicBezTo>
                    <a:pt x="10510" y="12165"/>
                    <a:pt x="11227" y="14235"/>
                    <a:pt x="12660" y="161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57" name="Forme libre : forme 368"/>
            <p:cNvSpPr/>
            <p:nvPr/>
          </p:nvSpPr>
          <p:spPr>
            <a:xfrm rot="8716293">
              <a:off x="3522141" y="73299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58" name="Forme libre : forme 369"/>
            <p:cNvSpPr/>
            <p:nvPr/>
          </p:nvSpPr>
          <p:spPr>
            <a:xfrm rot="8716293">
              <a:off x="3396983" y="526554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12" y="21600"/>
                  </a:move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5814"/>
                  </a:lnTo>
                  <a:lnTo>
                    <a:pt x="4620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4735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59" name="Forme libre : forme 370"/>
            <p:cNvSpPr/>
            <p:nvPr/>
          </p:nvSpPr>
          <p:spPr>
            <a:xfrm rot="8716293">
              <a:off x="3349395" y="396798"/>
              <a:ext cx="290250" cy="22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6" extrusionOk="0">
                  <a:moveTo>
                    <a:pt x="1853" y="18579"/>
                  </a:moveTo>
                  <a:cubicBezTo>
                    <a:pt x="1109" y="17638"/>
                    <a:pt x="638" y="16356"/>
                    <a:pt x="354" y="14724"/>
                  </a:cubicBezTo>
                  <a:lnTo>
                    <a:pt x="0" y="9229"/>
                  </a:lnTo>
                  <a:lnTo>
                    <a:pt x="5863" y="0"/>
                  </a:lnTo>
                  <a:lnTo>
                    <a:pt x="5882" y="3358"/>
                  </a:lnTo>
                  <a:cubicBezTo>
                    <a:pt x="5750" y="6551"/>
                    <a:pt x="6144" y="9800"/>
                    <a:pt x="6932" y="12821"/>
                  </a:cubicBezTo>
                  <a:cubicBezTo>
                    <a:pt x="7633" y="15329"/>
                    <a:pt x="9428" y="16584"/>
                    <a:pt x="12186" y="16584"/>
                  </a:cubicBezTo>
                  <a:cubicBezTo>
                    <a:pt x="13544" y="16527"/>
                    <a:pt x="14857" y="16185"/>
                    <a:pt x="16127" y="15671"/>
                  </a:cubicBezTo>
                  <a:cubicBezTo>
                    <a:pt x="17966" y="14930"/>
                    <a:pt x="19761" y="13961"/>
                    <a:pt x="21512" y="12821"/>
                  </a:cubicBezTo>
                  <a:cubicBezTo>
                    <a:pt x="21556" y="13049"/>
                    <a:pt x="21600" y="13334"/>
                    <a:pt x="21600" y="13562"/>
                  </a:cubicBezTo>
                  <a:lnTo>
                    <a:pt x="21600" y="14132"/>
                  </a:lnTo>
                  <a:cubicBezTo>
                    <a:pt x="16959" y="19320"/>
                    <a:pt x="10873" y="21144"/>
                    <a:pt x="7239" y="21429"/>
                  </a:cubicBezTo>
                  <a:cubicBezTo>
                    <a:pt x="5225" y="21600"/>
                    <a:pt x="3254" y="20460"/>
                    <a:pt x="1853" y="1857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60" name="Forme libre : forme 371"/>
            <p:cNvSpPr/>
            <p:nvPr/>
          </p:nvSpPr>
          <p:spPr>
            <a:xfrm rot="8716293">
              <a:off x="3571450" y="815687"/>
              <a:ext cx="21024" cy="456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2028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61" name="Forme libre : forme 372"/>
            <p:cNvSpPr/>
            <p:nvPr/>
          </p:nvSpPr>
          <p:spPr>
            <a:xfrm rot="8716293">
              <a:off x="3458671" y="122854"/>
              <a:ext cx="123264" cy="85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11619" y="0"/>
                  </a:lnTo>
                  <a:cubicBezTo>
                    <a:pt x="18087" y="0"/>
                    <a:pt x="21600" y="4032"/>
                    <a:pt x="21600" y="12671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62" name="Forme libre : forme 373"/>
            <p:cNvSpPr/>
            <p:nvPr/>
          </p:nvSpPr>
          <p:spPr>
            <a:xfrm rot="8716293">
              <a:off x="3562503" y="203092"/>
              <a:ext cx="82258" cy="932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327" y="21600"/>
                  </a:moveTo>
                  <a:lnTo>
                    <a:pt x="5327" y="17798"/>
                  </a:lnTo>
                  <a:cubicBezTo>
                    <a:pt x="5327" y="14947"/>
                    <a:pt x="4400" y="12545"/>
                    <a:pt x="2829" y="10855"/>
                  </a:cubicBezTo>
                  <a:lnTo>
                    <a:pt x="0" y="9668"/>
                  </a:lnTo>
                  <a:lnTo>
                    <a:pt x="9060" y="0"/>
                  </a:lnTo>
                  <a:lnTo>
                    <a:pt x="10141" y="166"/>
                  </a:lnTo>
                  <a:cubicBezTo>
                    <a:pt x="17427" y="2829"/>
                    <a:pt x="21600" y="9561"/>
                    <a:pt x="21600" y="19382"/>
                  </a:cubicBezTo>
                  <a:lnTo>
                    <a:pt x="21600" y="2075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63" name="Forme libre : forme 374"/>
            <p:cNvSpPr/>
            <p:nvPr/>
          </p:nvSpPr>
          <p:spPr>
            <a:xfrm rot="8716293">
              <a:off x="3390869" y="113342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64" name="Forme libre : forme 375"/>
            <p:cNvSpPr/>
            <p:nvPr/>
          </p:nvSpPr>
          <p:spPr>
            <a:xfrm rot="8716293">
              <a:off x="371132" y="3210862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65" name="Forme libre : forme 376"/>
            <p:cNvSpPr/>
            <p:nvPr/>
          </p:nvSpPr>
          <p:spPr>
            <a:xfrm rot="8716293">
              <a:off x="459340" y="323631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66" name="Forme libre : forme 377"/>
            <p:cNvSpPr/>
            <p:nvPr/>
          </p:nvSpPr>
          <p:spPr>
            <a:xfrm rot="8716293">
              <a:off x="412379" y="3153487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67" name="Forme libre : forme 378"/>
            <p:cNvSpPr/>
            <p:nvPr/>
          </p:nvSpPr>
          <p:spPr>
            <a:xfrm rot="8716293">
              <a:off x="255473" y="329683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68" name="Forme libre : forme 379"/>
            <p:cNvSpPr/>
            <p:nvPr/>
          </p:nvSpPr>
          <p:spPr>
            <a:xfrm rot="8716293">
              <a:off x="130314" y="3090389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69" name="Forme libre : forme 380"/>
            <p:cNvSpPr/>
            <p:nvPr/>
          </p:nvSpPr>
          <p:spPr>
            <a:xfrm rot="8716293">
              <a:off x="211720" y="2920176"/>
              <a:ext cx="189489" cy="3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3" extrusionOk="0">
                  <a:moveTo>
                    <a:pt x="2884" y="19689"/>
                  </a:moveTo>
                  <a:cubicBezTo>
                    <a:pt x="604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8920" y="0"/>
                  </a:lnTo>
                  <a:lnTo>
                    <a:pt x="9054" y="10061"/>
                  </a:lnTo>
                  <a:cubicBezTo>
                    <a:pt x="8853" y="12080"/>
                    <a:pt x="9456" y="14136"/>
                    <a:pt x="10664" y="16047"/>
                  </a:cubicBezTo>
                  <a:cubicBezTo>
                    <a:pt x="11737" y="17633"/>
                    <a:pt x="14486" y="18427"/>
                    <a:pt x="18711" y="18427"/>
                  </a:cubicBezTo>
                  <a:lnTo>
                    <a:pt x="21600" y="18151"/>
                  </a:lnTo>
                  <a:lnTo>
                    <a:pt x="18309" y="20703"/>
                  </a:lnTo>
                  <a:lnTo>
                    <a:pt x="11133" y="21492"/>
                  </a:lnTo>
                  <a:cubicBezTo>
                    <a:pt x="8048" y="21600"/>
                    <a:pt x="5030" y="20879"/>
                    <a:pt x="2884" y="1968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70" name="Forme libre : forme 381"/>
            <p:cNvSpPr/>
            <p:nvPr/>
          </p:nvSpPr>
          <p:spPr>
            <a:xfrm rot="8716293">
              <a:off x="346871" y="3340592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71" name="Forme libre : forme 382"/>
            <p:cNvSpPr/>
            <p:nvPr/>
          </p:nvSpPr>
          <p:spPr>
            <a:xfrm rot="8716293">
              <a:off x="660231" y="2960710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72" name="Forme libre : forme 383"/>
            <p:cNvSpPr/>
            <p:nvPr/>
          </p:nvSpPr>
          <p:spPr>
            <a:xfrm rot="8716293">
              <a:off x="748439" y="2986164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73" name="Forme libre : forme 384"/>
            <p:cNvSpPr/>
            <p:nvPr/>
          </p:nvSpPr>
          <p:spPr>
            <a:xfrm rot="8716293">
              <a:off x="544572" y="304668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74" name="Forme libre : forme 385"/>
            <p:cNvSpPr/>
            <p:nvPr/>
          </p:nvSpPr>
          <p:spPr>
            <a:xfrm rot="8716293">
              <a:off x="419414" y="2840237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75" name="Forme libre : forme 386"/>
            <p:cNvSpPr/>
            <p:nvPr/>
          </p:nvSpPr>
          <p:spPr>
            <a:xfrm rot="8716293">
              <a:off x="635970" y="3090440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76" name="Forme libre : forme 387"/>
            <p:cNvSpPr/>
            <p:nvPr/>
          </p:nvSpPr>
          <p:spPr>
            <a:xfrm rot="8716293">
              <a:off x="391916" y="2937280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77" name="Forme libre : forme 388"/>
            <p:cNvSpPr/>
            <p:nvPr/>
          </p:nvSpPr>
          <p:spPr>
            <a:xfrm rot="7484127">
              <a:off x="739801" y="3281967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78" name="Forme libre : forme 389"/>
            <p:cNvSpPr/>
            <p:nvPr/>
          </p:nvSpPr>
          <p:spPr>
            <a:xfrm rot="13089394">
              <a:off x="847858" y="3244047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79" name="Forme libre : forme 390"/>
            <p:cNvSpPr/>
            <p:nvPr/>
          </p:nvSpPr>
          <p:spPr>
            <a:xfrm rot="8716293">
              <a:off x="1029476" y="3056059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80" name="Forme libre : forme 391"/>
            <p:cNvSpPr/>
            <p:nvPr/>
          </p:nvSpPr>
          <p:spPr>
            <a:xfrm rot="8716293">
              <a:off x="973946" y="2947885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81" name="Forme libre : forme 392"/>
            <p:cNvSpPr/>
            <p:nvPr/>
          </p:nvSpPr>
          <p:spPr>
            <a:xfrm rot="8716293">
              <a:off x="735035" y="298046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82" name="Forme libre : forme 393"/>
            <p:cNvSpPr/>
            <p:nvPr/>
          </p:nvSpPr>
          <p:spPr>
            <a:xfrm rot="8716293">
              <a:off x="908152" y="2818864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83" name="Forme libre : forme 394"/>
            <p:cNvSpPr/>
            <p:nvPr/>
          </p:nvSpPr>
          <p:spPr>
            <a:xfrm rot="8716293">
              <a:off x="594299" y="3870561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84" name="Forme libre : forme 395"/>
            <p:cNvSpPr/>
            <p:nvPr/>
          </p:nvSpPr>
          <p:spPr>
            <a:xfrm rot="8716293">
              <a:off x="682507" y="3896015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85" name="Forme libre : forme 396"/>
            <p:cNvSpPr/>
            <p:nvPr/>
          </p:nvSpPr>
          <p:spPr>
            <a:xfrm rot="8716293">
              <a:off x="635546" y="3813186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86" name="Forme libre : forme 397"/>
            <p:cNvSpPr/>
            <p:nvPr/>
          </p:nvSpPr>
          <p:spPr>
            <a:xfrm rot="8716293">
              <a:off x="478640" y="395653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87" name="Forme libre : forme 398"/>
            <p:cNvSpPr/>
            <p:nvPr/>
          </p:nvSpPr>
          <p:spPr>
            <a:xfrm rot="8716293">
              <a:off x="353480" y="3750088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88" name="Forme libre : forme 399"/>
            <p:cNvSpPr/>
            <p:nvPr/>
          </p:nvSpPr>
          <p:spPr>
            <a:xfrm rot="8716293">
              <a:off x="342741" y="3608688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89" name="Forme libre : forme 400"/>
            <p:cNvSpPr/>
            <p:nvPr/>
          </p:nvSpPr>
          <p:spPr>
            <a:xfrm rot="8716293">
              <a:off x="570038" y="4000291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90" name="Forme libre : forme 401"/>
            <p:cNvSpPr/>
            <p:nvPr/>
          </p:nvSpPr>
          <p:spPr>
            <a:xfrm rot="8716293">
              <a:off x="883398" y="3620408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91" name="Forme libre : forme 402"/>
            <p:cNvSpPr/>
            <p:nvPr/>
          </p:nvSpPr>
          <p:spPr>
            <a:xfrm rot="8716293">
              <a:off x="971606" y="3645863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92" name="Forme libre : forme 403"/>
            <p:cNvSpPr/>
            <p:nvPr/>
          </p:nvSpPr>
          <p:spPr>
            <a:xfrm rot="8716293">
              <a:off x="767739" y="370637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93" name="Forme libre : forme 404"/>
            <p:cNvSpPr/>
            <p:nvPr/>
          </p:nvSpPr>
          <p:spPr>
            <a:xfrm rot="8716293">
              <a:off x="642581" y="3499936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94" name="Forme libre : forme 405"/>
            <p:cNvSpPr/>
            <p:nvPr/>
          </p:nvSpPr>
          <p:spPr>
            <a:xfrm rot="8716293">
              <a:off x="859137" y="3750139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95" name="Forme libre : forme 406"/>
            <p:cNvSpPr/>
            <p:nvPr/>
          </p:nvSpPr>
          <p:spPr>
            <a:xfrm rot="8716293">
              <a:off x="615083" y="3596979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96" name="Forme libre : forme 407"/>
            <p:cNvSpPr/>
            <p:nvPr/>
          </p:nvSpPr>
          <p:spPr>
            <a:xfrm rot="7484127">
              <a:off x="962967" y="3941666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97" name="Forme libre : forme 408"/>
            <p:cNvSpPr/>
            <p:nvPr/>
          </p:nvSpPr>
          <p:spPr>
            <a:xfrm rot="13089394">
              <a:off x="1071025" y="3903746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98" name="Forme libre : forme 409"/>
            <p:cNvSpPr/>
            <p:nvPr/>
          </p:nvSpPr>
          <p:spPr>
            <a:xfrm rot="8716293">
              <a:off x="1252643" y="3715758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99" name="Forme libre : forme 410"/>
            <p:cNvSpPr/>
            <p:nvPr/>
          </p:nvSpPr>
          <p:spPr>
            <a:xfrm rot="8716293">
              <a:off x="1197113" y="3607584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00" name="Forme libre : forme 411"/>
            <p:cNvSpPr/>
            <p:nvPr/>
          </p:nvSpPr>
          <p:spPr>
            <a:xfrm rot="8716293">
              <a:off x="958202" y="364016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01" name="Forme libre : forme 412"/>
            <p:cNvSpPr/>
            <p:nvPr/>
          </p:nvSpPr>
          <p:spPr>
            <a:xfrm rot="8716293">
              <a:off x="1131319" y="3478563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02" name="Forme libre : forme 413"/>
            <p:cNvSpPr/>
            <p:nvPr/>
          </p:nvSpPr>
          <p:spPr>
            <a:xfrm rot="8716293">
              <a:off x="812969" y="452895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03" name="Forme libre : forme 414"/>
            <p:cNvSpPr/>
            <p:nvPr/>
          </p:nvSpPr>
          <p:spPr>
            <a:xfrm rot="8716293">
              <a:off x="901177" y="4554411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04" name="Forme libre : forme 415"/>
            <p:cNvSpPr/>
            <p:nvPr/>
          </p:nvSpPr>
          <p:spPr>
            <a:xfrm rot="8716293">
              <a:off x="854216" y="4471582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05" name="Forme libre : forme 416"/>
            <p:cNvSpPr/>
            <p:nvPr/>
          </p:nvSpPr>
          <p:spPr>
            <a:xfrm rot="8716293">
              <a:off x="697310" y="461492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06" name="Forme libre : forme 417"/>
            <p:cNvSpPr/>
            <p:nvPr/>
          </p:nvSpPr>
          <p:spPr>
            <a:xfrm rot="8716293">
              <a:off x="572151" y="4408484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07" name="Forme libre : forme 418"/>
            <p:cNvSpPr/>
            <p:nvPr/>
          </p:nvSpPr>
          <p:spPr>
            <a:xfrm rot="8716293">
              <a:off x="561411" y="4267084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08" name="Forme libre : forme 419"/>
            <p:cNvSpPr/>
            <p:nvPr/>
          </p:nvSpPr>
          <p:spPr>
            <a:xfrm rot="8716293">
              <a:off x="788708" y="4658687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09" name="Forme libre : forme 420"/>
            <p:cNvSpPr/>
            <p:nvPr/>
          </p:nvSpPr>
          <p:spPr>
            <a:xfrm rot="8716293">
              <a:off x="1102068" y="427880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10" name="Forme libre : forme 421"/>
            <p:cNvSpPr/>
            <p:nvPr/>
          </p:nvSpPr>
          <p:spPr>
            <a:xfrm rot="8716293">
              <a:off x="1190276" y="4304259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11" name="Forme libre : forme 422"/>
            <p:cNvSpPr/>
            <p:nvPr/>
          </p:nvSpPr>
          <p:spPr>
            <a:xfrm rot="8716293">
              <a:off x="986409" y="436477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12" name="Forme libre : forme 423"/>
            <p:cNvSpPr/>
            <p:nvPr/>
          </p:nvSpPr>
          <p:spPr>
            <a:xfrm rot="8716293">
              <a:off x="861251" y="4158332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13" name="Forme libre : forme 424"/>
            <p:cNvSpPr/>
            <p:nvPr/>
          </p:nvSpPr>
          <p:spPr>
            <a:xfrm rot="8716293">
              <a:off x="1077807" y="4408535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14" name="Forme libre : forme 425"/>
            <p:cNvSpPr/>
            <p:nvPr/>
          </p:nvSpPr>
          <p:spPr>
            <a:xfrm rot="8716293">
              <a:off x="833753" y="4255375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15" name="Forme libre : forme 426"/>
            <p:cNvSpPr/>
            <p:nvPr/>
          </p:nvSpPr>
          <p:spPr>
            <a:xfrm rot="7484127">
              <a:off x="1181637" y="4600062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16" name="Forme libre : forme 427"/>
            <p:cNvSpPr/>
            <p:nvPr/>
          </p:nvSpPr>
          <p:spPr>
            <a:xfrm rot="13089394">
              <a:off x="1289695" y="4562142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17" name="Forme libre : forme 428"/>
            <p:cNvSpPr/>
            <p:nvPr/>
          </p:nvSpPr>
          <p:spPr>
            <a:xfrm rot="8716293">
              <a:off x="1471313" y="4374154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18" name="Forme libre : forme 429"/>
            <p:cNvSpPr/>
            <p:nvPr/>
          </p:nvSpPr>
          <p:spPr>
            <a:xfrm rot="8716293">
              <a:off x="1415783" y="4265980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19" name="Forme libre : forme 430"/>
            <p:cNvSpPr/>
            <p:nvPr/>
          </p:nvSpPr>
          <p:spPr>
            <a:xfrm rot="8716293">
              <a:off x="1176872" y="429855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20" name="Forme libre : forme 431"/>
            <p:cNvSpPr/>
            <p:nvPr/>
          </p:nvSpPr>
          <p:spPr>
            <a:xfrm rot="8716293">
              <a:off x="1349989" y="4136959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21" name="Forme libre : forme 432"/>
            <p:cNvSpPr/>
            <p:nvPr/>
          </p:nvSpPr>
          <p:spPr>
            <a:xfrm rot="8716293">
              <a:off x="1009748" y="5222269"/>
              <a:ext cx="61060" cy="1143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7992"/>
                  </a:lnTo>
                  <a:lnTo>
                    <a:pt x="21600" y="1704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22" name="Forme libre : forme 433"/>
            <p:cNvSpPr/>
            <p:nvPr/>
          </p:nvSpPr>
          <p:spPr>
            <a:xfrm rot="8716293">
              <a:off x="1232701" y="5196327"/>
              <a:ext cx="60149" cy="1425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6316"/>
                  </a:lnTo>
                  <a:lnTo>
                    <a:pt x="21600" y="15387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23" name="Forme libre : forme 434"/>
            <p:cNvSpPr/>
            <p:nvPr/>
          </p:nvSpPr>
          <p:spPr>
            <a:xfrm rot="8716293">
              <a:off x="1077383" y="5131281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24" name="Forme libre : forme 435"/>
            <p:cNvSpPr/>
            <p:nvPr/>
          </p:nvSpPr>
          <p:spPr>
            <a:xfrm rot="8716293">
              <a:off x="922092" y="5274121"/>
              <a:ext cx="53743" cy="49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480" y="18036"/>
                  </a:moveTo>
                  <a:cubicBezTo>
                    <a:pt x="1282" y="15660"/>
                    <a:pt x="0" y="12491"/>
                    <a:pt x="0" y="9125"/>
                  </a:cubicBezTo>
                  <a:lnTo>
                    <a:pt x="0" y="8927"/>
                  </a:lnTo>
                  <a:cubicBezTo>
                    <a:pt x="0" y="5561"/>
                    <a:pt x="1282" y="2393"/>
                    <a:pt x="3480" y="17"/>
                  </a:cubicBezTo>
                  <a:lnTo>
                    <a:pt x="3516" y="0"/>
                  </a:lnTo>
                  <a:lnTo>
                    <a:pt x="21600" y="13554"/>
                  </a:lnTo>
                  <a:lnTo>
                    <a:pt x="19963" y="17838"/>
                  </a:lnTo>
                  <a:cubicBezTo>
                    <a:pt x="17765" y="20214"/>
                    <a:pt x="14834" y="21600"/>
                    <a:pt x="11721" y="21600"/>
                  </a:cubicBezTo>
                  <a:cubicBezTo>
                    <a:pt x="8608" y="21600"/>
                    <a:pt x="5678" y="20412"/>
                    <a:pt x="3480" y="180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25" name="Forme libre : forme 436"/>
            <p:cNvSpPr/>
            <p:nvPr/>
          </p:nvSpPr>
          <p:spPr>
            <a:xfrm rot="8716293">
              <a:off x="795318" y="5068182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12" y="21600"/>
                  </a:move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4735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26" name="Forme libre : forme 437"/>
            <p:cNvSpPr/>
            <p:nvPr/>
          </p:nvSpPr>
          <p:spPr>
            <a:xfrm rot="8716293">
              <a:off x="784578" y="4926783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27" name="Forme libre : forme 438"/>
            <p:cNvSpPr/>
            <p:nvPr/>
          </p:nvSpPr>
          <p:spPr>
            <a:xfrm rot="8716293">
              <a:off x="1325235" y="493850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28" name="Forme libre : forme 439"/>
            <p:cNvSpPr/>
            <p:nvPr/>
          </p:nvSpPr>
          <p:spPr>
            <a:xfrm rot="8716293">
              <a:off x="1413443" y="4963958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29" name="Forme libre : forme 440"/>
            <p:cNvSpPr/>
            <p:nvPr/>
          </p:nvSpPr>
          <p:spPr>
            <a:xfrm rot="8716293">
              <a:off x="1209576" y="502447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30" name="Forme libre : forme 441"/>
            <p:cNvSpPr/>
            <p:nvPr/>
          </p:nvSpPr>
          <p:spPr>
            <a:xfrm rot="8716293">
              <a:off x="1084418" y="4818031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31" name="Forme libre : forme 442"/>
            <p:cNvSpPr/>
            <p:nvPr/>
          </p:nvSpPr>
          <p:spPr>
            <a:xfrm rot="8716293">
              <a:off x="1300974" y="5068234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32" name="Forme libre : forme 443"/>
            <p:cNvSpPr/>
            <p:nvPr/>
          </p:nvSpPr>
          <p:spPr>
            <a:xfrm rot="8716293">
              <a:off x="1056920" y="4915074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33" name="Forme libre : forme 444"/>
            <p:cNvSpPr/>
            <p:nvPr/>
          </p:nvSpPr>
          <p:spPr>
            <a:xfrm rot="7484128">
              <a:off x="1473510" y="5223793"/>
              <a:ext cx="97326" cy="159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578"/>
                  </a:moveTo>
                  <a:lnTo>
                    <a:pt x="0" y="0"/>
                  </a:lnTo>
                  <a:lnTo>
                    <a:pt x="2932" y="2578"/>
                  </a:lnTo>
                  <a:close/>
                  <a:moveTo>
                    <a:pt x="20132" y="21600"/>
                  </a:moveTo>
                  <a:lnTo>
                    <a:pt x="10619" y="10808"/>
                  </a:lnTo>
                  <a:lnTo>
                    <a:pt x="11190" y="9842"/>
                  </a:lnTo>
                  <a:lnTo>
                    <a:pt x="21600" y="18997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34" name="Forme libre : forme 445"/>
            <p:cNvSpPr/>
            <p:nvPr/>
          </p:nvSpPr>
          <p:spPr>
            <a:xfrm rot="13089394">
              <a:off x="1594997" y="5229907"/>
              <a:ext cx="213298" cy="83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290"/>
                  </a:moveTo>
                  <a:cubicBezTo>
                    <a:pt x="15677" y="16307"/>
                    <a:pt x="7910" y="20885"/>
                    <a:pt x="3272" y="21600"/>
                  </a:cubicBezTo>
                  <a:lnTo>
                    <a:pt x="0" y="20157"/>
                  </a:lnTo>
                  <a:lnTo>
                    <a:pt x="7081" y="5914"/>
                  </a:lnTo>
                  <a:lnTo>
                    <a:pt x="9586" y="9441"/>
                  </a:lnTo>
                  <a:cubicBezTo>
                    <a:pt x="11318" y="9298"/>
                    <a:pt x="12995" y="8440"/>
                    <a:pt x="14615" y="7152"/>
                  </a:cubicBezTo>
                  <a:cubicBezTo>
                    <a:pt x="16962" y="5293"/>
                    <a:pt x="19253" y="2861"/>
                    <a:pt x="21488" y="0"/>
                  </a:cubicBezTo>
                  <a:cubicBezTo>
                    <a:pt x="21544" y="572"/>
                    <a:pt x="21600" y="1287"/>
                    <a:pt x="21600" y="186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35" name="Forme libre : forme 446"/>
            <p:cNvSpPr/>
            <p:nvPr/>
          </p:nvSpPr>
          <p:spPr>
            <a:xfrm rot="8716293">
              <a:off x="1694480" y="5033853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36" name="Forme libre : forme 447"/>
            <p:cNvSpPr/>
            <p:nvPr/>
          </p:nvSpPr>
          <p:spPr>
            <a:xfrm rot="8716293">
              <a:off x="1638950" y="4925679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37" name="Forme libre : forme 448"/>
            <p:cNvSpPr/>
            <p:nvPr/>
          </p:nvSpPr>
          <p:spPr>
            <a:xfrm rot="8716293">
              <a:off x="1400039" y="495825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38" name="Forme libre : forme 449"/>
            <p:cNvSpPr/>
            <p:nvPr/>
          </p:nvSpPr>
          <p:spPr>
            <a:xfrm rot="8716293">
              <a:off x="1573156" y="4796657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39" name="Forme libre : forme 450"/>
            <p:cNvSpPr/>
            <p:nvPr/>
          </p:nvSpPr>
          <p:spPr>
            <a:xfrm rot="8716293">
              <a:off x="156393" y="2571564"/>
              <a:ext cx="142168" cy="208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21600"/>
                  </a:moveTo>
                  <a:lnTo>
                    <a:pt x="12323" y="7219"/>
                  </a:lnTo>
                  <a:cubicBezTo>
                    <a:pt x="12323" y="7078"/>
                    <a:pt x="12323" y="6936"/>
                    <a:pt x="12323" y="6795"/>
                  </a:cubicBezTo>
                  <a:cubicBezTo>
                    <a:pt x="12116" y="5757"/>
                    <a:pt x="10731" y="5049"/>
                    <a:pt x="9208" y="5190"/>
                  </a:cubicBezTo>
                  <a:lnTo>
                    <a:pt x="0" y="5190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651"/>
                    <a:pt x="21600" y="5190"/>
                  </a:cubicBezTo>
                  <a:lnTo>
                    <a:pt x="21600" y="1247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40" name="Forme libre : forme 451"/>
            <p:cNvSpPr/>
            <p:nvPr/>
          </p:nvSpPr>
          <p:spPr>
            <a:xfrm rot="8716293">
              <a:off x="237822" y="2575342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41" name="Forme libre : forme 452"/>
            <p:cNvSpPr/>
            <p:nvPr/>
          </p:nvSpPr>
          <p:spPr>
            <a:xfrm rot="8716293">
              <a:off x="190861" y="2492513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42" name="Forme libre : forme 453"/>
            <p:cNvSpPr/>
            <p:nvPr/>
          </p:nvSpPr>
          <p:spPr>
            <a:xfrm rot="8716293">
              <a:off x="139564" y="2382661"/>
              <a:ext cx="78732" cy="180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4854"/>
                  </a:lnTo>
                  <a:lnTo>
                    <a:pt x="21468" y="0"/>
                  </a:lnTo>
                  <a:lnTo>
                    <a:pt x="21600" y="802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43" name="Forme libre : forme 454"/>
            <p:cNvSpPr/>
            <p:nvPr/>
          </p:nvSpPr>
          <p:spPr>
            <a:xfrm rot="8716293">
              <a:off x="144480" y="2740784"/>
              <a:ext cx="103436" cy="152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040" y="21600"/>
                  </a:moveTo>
                  <a:lnTo>
                    <a:pt x="9040" y="2331"/>
                  </a:lnTo>
                  <a:lnTo>
                    <a:pt x="0" y="2331"/>
                  </a:lnTo>
                  <a:lnTo>
                    <a:pt x="0" y="324"/>
                  </a:lnTo>
                  <a:cubicBezTo>
                    <a:pt x="6851" y="518"/>
                    <a:pt x="13988" y="129"/>
                    <a:pt x="21600" y="0"/>
                  </a:cubicBezTo>
                  <a:lnTo>
                    <a:pt x="21600" y="927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44" name="Forme libre : forme 455"/>
            <p:cNvSpPr/>
            <p:nvPr/>
          </p:nvSpPr>
          <p:spPr>
            <a:xfrm rot="8716293">
              <a:off x="438713" y="229973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45" name="Forme libre : forme 456"/>
            <p:cNvSpPr/>
            <p:nvPr/>
          </p:nvSpPr>
          <p:spPr>
            <a:xfrm rot="8716293">
              <a:off x="526921" y="2325190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46" name="Forme libre : forme 457"/>
            <p:cNvSpPr/>
            <p:nvPr/>
          </p:nvSpPr>
          <p:spPr>
            <a:xfrm rot="8716293">
              <a:off x="323054" y="238570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47" name="Forme libre : forme 458"/>
            <p:cNvSpPr/>
            <p:nvPr/>
          </p:nvSpPr>
          <p:spPr>
            <a:xfrm rot="8716293">
              <a:off x="197896" y="217926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48" name="Forme libre : forme 459"/>
            <p:cNvSpPr/>
            <p:nvPr/>
          </p:nvSpPr>
          <p:spPr>
            <a:xfrm rot="8716293">
              <a:off x="414452" y="2429466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49" name="Forme libre : forme 460"/>
            <p:cNvSpPr/>
            <p:nvPr/>
          </p:nvSpPr>
          <p:spPr>
            <a:xfrm rot="8716293">
              <a:off x="170398" y="2276306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50" name="Forme libre : forme 461"/>
            <p:cNvSpPr/>
            <p:nvPr/>
          </p:nvSpPr>
          <p:spPr>
            <a:xfrm rot="7484127">
              <a:off x="518283" y="2620993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51" name="Forme libre : forme 462"/>
            <p:cNvSpPr/>
            <p:nvPr/>
          </p:nvSpPr>
          <p:spPr>
            <a:xfrm rot="13089394">
              <a:off x="626340" y="2583073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52" name="Forme libre : forme 463"/>
            <p:cNvSpPr/>
            <p:nvPr/>
          </p:nvSpPr>
          <p:spPr>
            <a:xfrm rot="8716293">
              <a:off x="807958" y="2395085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53" name="Forme libre : forme 464"/>
            <p:cNvSpPr/>
            <p:nvPr/>
          </p:nvSpPr>
          <p:spPr>
            <a:xfrm rot="8716293">
              <a:off x="752428" y="2286911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54" name="Forme libre : forme 465"/>
            <p:cNvSpPr/>
            <p:nvPr/>
          </p:nvSpPr>
          <p:spPr>
            <a:xfrm rot="8716293">
              <a:off x="513517" y="231949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55" name="Forme libre : forme 466"/>
            <p:cNvSpPr/>
            <p:nvPr/>
          </p:nvSpPr>
          <p:spPr>
            <a:xfrm rot="8716293">
              <a:off x="686634" y="2157890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56" name="Forme libre : forme 467"/>
            <p:cNvSpPr/>
            <p:nvPr/>
          </p:nvSpPr>
          <p:spPr>
            <a:xfrm rot="8716293">
              <a:off x="83778" y="1933752"/>
              <a:ext cx="197179" cy="215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0" extrusionOk="0">
                  <a:moveTo>
                    <a:pt x="5641" y="21560"/>
                  </a:moveTo>
                  <a:lnTo>
                    <a:pt x="5641" y="4574"/>
                  </a:lnTo>
                  <a:lnTo>
                    <a:pt x="0" y="4574"/>
                  </a:lnTo>
                  <a:lnTo>
                    <a:pt x="0" y="143"/>
                  </a:lnTo>
                  <a:lnTo>
                    <a:pt x="11481" y="143"/>
                  </a:lnTo>
                  <a:lnTo>
                    <a:pt x="11481" y="7543"/>
                  </a:lnTo>
                  <a:lnTo>
                    <a:pt x="11630" y="7543"/>
                  </a:lnTo>
                  <a:cubicBezTo>
                    <a:pt x="13228" y="3204"/>
                    <a:pt x="14476" y="1513"/>
                    <a:pt x="16872" y="600"/>
                  </a:cubicBezTo>
                  <a:cubicBezTo>
                    <a:pt x="17970" y="188"/>
                    <a:pt x="19118" y="-40"/>
                    <a:pt x="20316" y="6"/>
                  </a:cubicBezTo>
                  <a:lnTo>
                    <a:pt x="21600" y="488"/>
                  </a:lnTo>
                  <a:lnTo>
                    <a:pt x="18710" y="4304"/>
                  </a:lnTo>
                  <a:lnTo>
                    <a:pt x="18070" y="4026"/>
                  </a:lnTo>
                  <a:cubicBezTo>
                    <a:pt x="14875" y="4026"/>
                    <a:pt x="12229" y="7909"/>
                    <a:pt x="12229" y="12797"/>
                  </a:cubicBezTo>
                  <a:lnTo>
                    <a:pt x="12229" y="1286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57" name="Forme libre : forme 468"/>
            <p:cNvSpPr/>
            <p:nvPr/>
          </p:nvSpPr>
          <p:spPr>
            <a:xfrm rot="8716293">
              <a:off x="215546" y="164003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58" name="Forme libre : forme 469"/>
            <p:cNvSpPr/>
            <p:nvPr/>
          </p:nvSpPr>
          <p:spPr>
            <a:xfrm rot="8716293">
              <a:off x="303754" y="1665491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59" name="Forme libre : forme 470"/>
            <p:cNvSpPr/>
            <p:nvPr/>
          </p:nvSpPr>
          <p:spPr>
            <a:xfrm rot="8716293">
              <a:off x="137951" y="1609076"/>
              <a:ext cx="68615" cy="55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9528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60" name="Forme libre : forme 471"/>
            <p:cNvSpPr/>
            <p:nvPr/>
          </p:nvSpPr>
          <p:spPr>
            <a:xfrm rot="8716293">
              <a:off x="195638" y="1783683"/>
              <a:ext cx="103436" cy="203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284" y="21600"/>
                  </a:moveTo>
                  <a:lnTo>
                    <a:pt x="9040" y="17088"/>
                  </a:lnTo>
                  <a:lnTo>
                    <a:pt x="9040" y="1738"/>
                  </a:lnTo>
                  <a:lnTo>
                    <a:pt x="0" y="1738"/>
                  </a:lnTo>
                  <a:lnTo>
                    <a:pt x="0" y="241"/>
                  </a:lnTo>
                  <a:cubicBezTo>
                    <a:pt x="6851" y="386"/>
                    <a:pt x="13988" y="97"/>
                    <a:pt x="21600" y="0"/>
                  </a:cubicBezTo>
                  <a:lnTo>
                    <a:pt x="21600" y="1917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61" name="Forme libre : forme 472"/>
            <p:cNvSpPr/>
            <p:nvPr/>
          </p:nvSpPr>
          <p:spPr>
            <a:xfrm rot="7484127">
              <a:off x="295116" y="196129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62" name="Forme libre : forme 473"/>
            <p:cNvSpPr/>
            <p:nvPr/>
          </p:nvSpPr>
          <p:spPr>
            <a:xfrm rot="13089394">
              <a:off x="403173" y="1923374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63" name="Forme libre : forme 474"/>
            <p:cNvSpPr/>
            <p:nvPr/>
          </p:nvSpPr>
          <p:spPr>
            <a:xfrm rot="8716293">
              <a:off x="584791" y="1735385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64" name="Forme libre : forme 475"/>
            <p:cNvSpPr/>
            <p:nvPr/>
          </p:nvSpPr>
          <p:spPr>
            <a:xfrm rot="8716293">
              <a:off x="529261" y="1627212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65" name="Forme libre : forme 476"/>
            <p:cNvSpPr/>
            <p:nvPr/>
          </p:nvSpPr>
          <p:spPr>
            <a:xfrm rot="8716293">
              <a:off x="290350" y="165979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66" name="Forme libre : forme 477"/>
            <p:cNvSpPr/>
            <p:nvPr/>
          </p:nvSpPr>
          <p:spPr>
            <a:xfrm rot="8716293">
              <a:off x="463467" y="1498191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67" name="Forme libre : forme 478"/>
            <p:cNvSpPr/>
            <p:nvPr/>
          </p:nvSpPr>
          <p:spPr>
            <a:xfrm rot="8716293">
              <a:off x="142023" y="1114773"/>
              <a:ext cx="39527" cy="50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613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68" name="Forme libre : forme 479"/>
            <p:cNvSpPr/>
            <p:nvPr/>
          </p:nvSpPr>
          <p:spPr>
            <a:xfrm rot="8716293">
              <a:off x="94825" y="1000302"/>
              <a:ext cx="249650" cy="2547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4455" y="21566"/>
                  </a:moveTo>
                  <a:lnTo>
                    <a:pt x="4455" y="3862"/>
                  </a:lnTo>
                  <a:lnTo>
                    <a:pt x="0" y="3862"/>
                  </a:lnTo>
                  <a:lnTo>
                    <a:pt x="0" y="120"/>
                  </a:lnTo>
                  <a:lnTo>
                    <a:pt x="9068" y="120"/>
                  </a:lnTo>
                  <a:lnTo>
                    <a:pt x="9068" y="6369"/>
                  </a:lnTo>
                  <a:lnTo>
                    <a:pt x="9186" y="6369"/>
                  </a:lnTo>
                  <a:cubicBezTo>
                    <a:pt x="10448" y="2705"/>
                    <a:pt x="11433" y="1277"/>
                    <a:pt x="13325" y="506"/>
                  </a:cubicBezTo>
                  <a:cubicBezTo>
                    <a:pt x="14193" y="159"/>
                    <a:pt x="15100" y="-34"/>
                    <a:pt x="16046" y="5"/>
                  </a:cubicBezTo>
                  <a:cubicBezTo>
                    <a:pt x="18076" y="-34"/>
                    <a:pt x="19702" y="641"/>
                    <a:pt x="20821" y="1924"/>
                  </a:cubicBezTo>
                  <a:lnTo>
                    <a:pt x="21600" y="4429"/>
                  </a:lnTo>
                  <a:lnTo>
                    <a:pt x="18930" y="8197"/>
                  </a:lnTo>
                  <a:lnTo>
                    <a:pt x="17189" y="8297"/>
                  </a:lnTo>
                  <a:lnTo>
                    <a:pt x="17189" y="6909"/>
                  </a:lnTo>
                  <a:cubicBezTo>
                    <a:pt x="17189" y="4826"/>
                    <a:pt x="15967" y="3399"/>
                    <a:pt x="14272" y="3399"/>
                  </a:cubicBezTo>
                  <a:cubicBezTo>
                    <a:pt x="11749" y="3399"/>
                    <a:pt x="9659" y="6677"/>
                    <a:pt x="9659" y="10805"/>
                  </a:cubicBezTo>
                  <a:lnTo>
                    <a:pt x="9659" y="1809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69" name="Forme libre : forme 480"/>
            <p:cNvSpPr/>
            <p:nvPr/>
          </p:nvSpPr>
          <p:spPr>
            <a:xfrm rot="7484128">
              <a:off x="96507" y="1338072"/>
              <a:ext cx="203849" cy="146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163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7305"/>
                  </a:lnTo>
                  <a:lnTo>
                    <a:pt x="20712" y="8163"/>
                  </a:lnTo>
                  <a:lnTo>
                    <a:pt x="14734" y="8163"/>
                  </a:lnTo>
                  <a:lnTo>
                    <a:pt x="12862" y="15741"/>
                  </a:lnTo>
                  <a:lnTo>
                    <a:pt x="6794" y="21600"/>
                  </a:lnTo>
                  <a:lnTo>
                    <a:pt x="5070" y="17134"/>
                  </a:lnTo>
                  <a:lnTo>
                    <a:pt x="7394" y="816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70" name="Forme libre : forme 481"/>
            <p:cNvSpPr/>
            <p:nvPr/>
          </p:nvSpPr>
          <p:spPr>
            <a:xfrm rot="13089394">
              <a:off x="184233" y="1261316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71" name="Forme libre : forme 482"/>
            <p:cNvSpPr/>
            <p:nvPr/>
          </p:nvSpPr>
          <p:spPr>
            <a:xfrm rot="8716293">
              <a:off x="365852" y="1073328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72" name="Forme libre : forme 483"/>
            <p:cNvSpPr/>
            <p:nvPr/>
          </p:nvSpPr>
          <p:spPr>
            <a:xfrm rot="8716293">
              <a:off x="310322" y="965154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73" name="Forme libre : forme 484"/>
            <p:cNvSpPr/>
            <p:nvPr/>
          </p:nvSpPr>
          <p:spPr>
            <a:xfrm rot="8716293">
              <a:off x="244528" y="836133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74" name="Forme libre : forme 485"/>
            <p:cNvSpPr/>
            <p:nvPr/>
          </p:nvSpPr>
          <p:spPr>
            <a:xfrm rot="8716293">
              <a:off x="152820" y="482275"/>
              <a:ext cx="14002" cy="20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75" name="Forme libre : forme 486"/>
            <p:cNvSpPr/>
            <p:nvPr/>
          </p:nvSpPr>
          <p:spPr>
            <a:xfrm rot="13089394">
              <a:off x="78164" y="638226"/>
              <a:ext cx="173632" cy="2376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5" extrusionOk="0">
                  <a:moveTo>
                    <a:pt x="21600" y="19958"/>
                  </a:moveTo>
                  <a:lnTo>
                    <a:pt x="16293" y="20986"/>
                  </a:lnTo>
                  <a:cubicBezTo>
                    <a:pt x="14484" y="21242"/>
                    <a:pt x="12819" y="21388"/>
                    <a:pt x="11395" y="21451"/>
                  </a:cubicBezTo>
                  <a:cubicBezTo>
                    <a:pt x="8237" y="21600"/>
                    <a:pt x="5148" y="20603"/>
                    <a:pt x="2952" y="18959"/>
                  </a:cubicBezTo>
                  <a:cubicBezTo>
                    <a:pt x="618" y="17314"/>
                    <a:pt x="0" y="14474"/>
                    <a:pt x="0" y="10388"/>
                  </a:cubicBezTo>
                  <a:lnTo>
                    <a:pt x="0" y="0"/>
                  </a:lnTo>
                  <a:lnTo>
                    <a:pt x="9476" y="8756"/>
                  </a:lnTo>
                  <a:lnTo>
                    <a:pt x="9550" y="9846"/>
                  </a:lnTo>
                  <a:cubicBezTo>
                    <a:pt x="9833" y="11235"/>
                    <a:pt x="10296" y="12605"/>
                    <a:pt x="10914" y="13926"/>
                  </a:cubicBezTo>
                  <a:cubicBezTo>
                    <a:pt x="11463" y="15022"/>
                    <a:pt x="12442" y="15844"/>
                    <a:pt x="13823" y="16393"/>
                  </a:cubicBezTo>
                  <a:lnTo>
                    <a:pt x="18527" y="1711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76" name="Forme libre : forme 487"/>
            <p:cNvSpPr/>
            <p:nvPr/>
          </p:nvSpPr>
          <p:spPr>
            <a:xfrm rot="8716293">
              <a:off x="143182" y="409913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77" name="Forme libre : forme 488"/>
            <p:cNvSpPr/>
            <p:nvPr/>
          </p:nvSpPr>
          <p:spPr>
            <a:xfrm rot="8716293">
              <a:off x="129729" y="309060"/>
              <a:ext cx="77722" cy="97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97" y="21600"/>
                  </a:moveTo>
                  <a:lnTo>
                    <a:pt x="0" y="13278"/>
                  </a:lnTo>
                  <a:lnTo>
                    <a:pt x="0" y="13074"/>
                  </a:lnTo>
                  <a:cubicBezTo>
                    <a:pt x="0" y="9601"/>
                    <a:pt x="1790" y="6333"/>
                    <a:pt x="4857" y="3881"/>
                  </a:cubicBezTo>
                  <a:cubicBezTo>
                    <a:pt x="7925" y="1430"/>
                    <a:pt x="12015" y="0"/>
                    <a:pt x="16361" y="0"/>
                  </a:cubicBezTo>
                  <a:lnTo>
                    <a:pt x="21600" y="176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78" name="Forme libre : forme 489"/>
            <p:cNvSpPr/>
            <p:nvPr/>
          </p:nvSpPr>
          <p:spPr>
            <a:xfrm rot="8716293">
              <a:off x="142024" y="3618269"/>
              <a:ext cx="58456" cy="44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0279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79" name="Forme libre : forme 490"/>
            <p:cNvSpPr/>
            <p:nvPr/>
          </p:nvSpPr>
          <p:spPr>
            <a:xfrm rot="13089394">
              <a:off x="68338" y="3767386"/>
              <a:ext cx="206528" cy="2926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0" extrusionOk="0">
                  <a:moveTo>
                    <a:pt x="21600" y="18997"/>
                  </a:moveTo>
                  <a:lnTo>
                    <a:pt x="18546" y="20192"/>
                  </a:lnTo>
                  <a:cubicBezTo>
                    <a:pt x="15178" y="21002"/>
                    <a:pt x="11975" y="21377"/>
                    <a:pt x="9580" y="21478"/>
                  </a:cubicBezTo>
                  <a:cubicBezTo>
                    <a:pt x="6925" y="21600"/>
                    <a:pt x="4328" y="20790"/>
                    <a:pt x="2482" y="19452"/>
                  </a:cubicBezTo>
                  <a:cubicBezTo>
                    <a:pt x="519" y="18115"/>
                    <a:pt x="0" y="15806"/>
                    <a:pt x="0" y="12483"/>
                  </a:cubicBezTo>
                  <a:lnTo>
                    <a:pt x="0" y="125"/>
                  </a:lnTo>
                  <a:lnTo>
                    <a:pt x="342" y="0"/>
                  </a:lnTo>
                  <a:lnTo>
                    <a:pt x="7770" y="6638"/>
                  </a:lnTo>
                  <a:lnTo>
                    <a:pt x="7791" y="8634"/>
                  </a:lnTo>
                  <a:cubicBezTo>
                    <a:pt x="7618" y="10903"/>
                    <a:pt x="8137" y="13212"/>
                    <a:pt x="9176" y="15360"/>
                  </a:cubicBezTo>
                  <a:cubicBezTo>
                    <a:pt x="10099" y="17143"/>
                    <a:pt x="12465" y="18034"/>
                    <a:pt x="16101" y="18034"/>
                  </a:cubicBezTo>
                  <a:lnTo>
                    <a:pt x="19981" y="1755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80" name="Forme libre : forme 491"/>
            <p:cNvSpPr/>
            <p:nvPr/>
          </p:nvSpPr>
          <p:spPr>
            <a:xfrm rot="8716293">
              <a:off x="179717" y="3555105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81" name="Forme libre : forme 492"/>
            <p:cNvSpPr/>
            <p:nvPr/>
          </p:nvSpPr>
          <p:spPr>
            <a:xfrm rot="8716293">
              <a:off x="135774" y="3447315"/>
              <a:ext cx="106043" cy="113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60" y="19216"/>
                  </a:moveTo>
                  <a:cubicBezTo>
                    <a:pt x="1312" y="17120"/>
                    <a:pt x="0" y="14325"/>
                    <a:pt x="0" y="11355"/>
                  </a:cubicBezTo>
                  <a:lnTo>
                    <a:pt x="0" y="11180"/>
                  </a:lnTo>
                  <a:cubicBezTo>
                    <a:pt x="0" y="8211"/>
                    <a:pt x="1312" y="5416"/>
                    <a:pt x="3560" y="3319"/>
                  </a:cubicBezTo>
                  <a:cubicBezTo>
                    <a:pt x="5808" y="1223"/>
                    <a:pt x="8806" y="0"/>
                    <a:pt x="11991" y="0"/>
                  </a:cubicBezTo>
                  <a:cubicBezTo>
                    <a:pt x="15177" y="0"/>
                    <a:pt x="18174" y="1223"/>
                    <a:pt x="20423" y="3319"/>
                  </a:cubicBezTo>
                  <a:lnTo>
                    <a:pt x="21600" y="5932"/>
                  </a:lnTo>
                  <a:lnTo>
                    <a:pt x="9952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82" name="Forme libre : forme 493"/>
            <p:cNvSpPr/>
            <p:nvPr/>
          </p:nvSpPr>
          <p:spPr>
            <a:xfrm rot="8716293">
              <a:off x="137897" y="3345446"/>
              <a:ext cx="45777" cy="62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07" y="21600"/>
                  </a:moveTo>
                  <a:lnTo>
                    <a:pt x="0" y="19686"/>
                  </a:lnTo>
                  <a:lnTo>
                    <a:pt x="0" y="19369"/>
                  </a:lnTo>
                  <a:cubicBezTo>
                    <a:pt x="0" y="13978"/>
                    <a:pt x="3038" y="8904"/>
                    <a:pt x="8247" y="5099"/>
                  </a:cubicBezTo>
                  <a:cubicBezTo>
                    <a:pt x="10851" y="3196"/>
                    <a:pt x="13889" y="1690"/>
                    <a:pt x="17199" y="659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83" name="Forme libre : forme 494"/>
            <p:cNvSpPr/>
            <p:nvPr/>
          </p:nvSpPr>
          <p:spPr>
            <a:xfrm rot="8716293">
              <a:off x="751857" y="5288705"/>
              <a:ext cx="56901" cy="401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249" y="12692"/>
                  </a:moveTo>
                  <a:cubicBezTo>
                    <a:pt x="3153" y="9723"/>
                    <a:pt x="1495" y="6260"/>
                    <a:pt x="360" y="2486"/>
                  </a:cubicBezTo>
                  <a:lnTo>
                    <a:pt x="0" y="0"/>
                  </a:lnTo>
                  <a:lnTo>
                    <a:pt x="21600" y="21218"/>
                  </a:lnTo>
                  <a:lnTo>
                    <a:pt x="20961" y="21600"/>
                  </a:lnTo>
                  <a:cubicBezTo>
                    <a:pt x="15025" y="21600"/>
                    <a:pt x="9439" y="18630"/>
                    <a:pt x="5249" y="12692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84" name="Forme libre : forme 495"/>
            <p:cNvSpPr/>
            <p:nvPr/>
          </p:nvSpPr>
          <p:spPr>
            <a:xfrm rot="8716293">
              <a:off x="138497" y="4266224"/>
              <a:ext cx="79114" cy="50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2114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85" name="Forme libre : forme 496"/>
            <p:cNvSpPr/>
            <p:nvPr/>
          </p:nvSpPr>
          <p:spPr>
            <a:xfrm rot="8716293">
              <a:off x="117350" y="4143607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86" name="Forme libre : forme 497"/>
            <p:cNvSpPr/>
            <p:nvPr/>
          </p:nvSpPr>
          <p:spPr>
            <a:xfrm rot="7484127">
              <a:off x="108712" y="4439410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87" name="Forme libre : forme 498"/>
            <p:cNvSpPr/>
            <p:nvPr/>
          </p:nvSpPr>
          <p:spPr>
            <a:xfrm rot="13089394">
              <a:off x="216769" y="4401490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88" name="Forme libre : forme 499"/>
            <p:cNvSpPr/>
            <p:nvPr/>
          </p:nvSpPr>
          <p:spPr>
            <a:xfrm rot="8716293">
              <a:off x="398387" y="4213502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89" name="Forme libre : forme 500"/>
            <p:cNvSpPr/>
            <p:nvPr/>
          </p:nvSpPr>
          <p:spPr>
            <a:xfrm rot="8716293">
              <a:off x="342857" y="4105328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90" name="Forme libre : forme 501"/>
            <p:cNvSpPr/>
            <p:nvPr/>
          </p:nvSpPr>
          <p:spPr>
            <a:xfrm rot="8716293">
              <a:off x="277063" y="3976307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91" name="Forme libre : forme 502"/>
            <p:cNvSpPr/>
            <p:nvPr/>
          </p:nvSpPr>
          <p:spPr>
            <a:xfrm rot="8716293">
              <a:off x="86773" y="5042403"/>
              <a:ext cx="221383" cy="253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024" y="21600"/>
                  </a:moveTo>
                  <a:lnTo>
                    <a:pt x="5024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10226" y="0"/>
                  </a:lnTo>
                  <a:lnTo>
                    <a:pt x="10225" y="6293"/>
                  </a:lnTo>
                  <a:lnTo>
                    <a:pt x="10359" y="6293"/>
                  </a:lnTo>
                  <a:cubicBezTo>
                    <a:pt x="11782" y="2603"/>
                    <a:pt x="12893" y="1165"/>
                    <a:pt x="15027" y="388"/>
                  </a:cubicBezTo>
                  <a:lnTo>
                    <a:pt x="17040" y="57"/>
                  </a:lnTo>
                  <a:lnTo>
                    <a:pt x="20887" y="2387"/>
                  </a:lnTo>
                  <a:lnTo>
                    <a:pt x="21600" y="2819"/>
                  </a:lnTo>
                  <a:lnTo>
                    <a:pt x="19079" y="5997"/>
                  </a:lnTo>
                  <a:lnTo>
                    <a:pt x="18456" y="4283"/>
                  </a:lnTo>
                  <a:cubicBezTo>
                    <a:pt x="17872" y="3661"/>
                    <a:pt x="17050" y="3302"/>
                    <a:pt x="16094" y="3302"/>
                  </a:cubicBezTo>
                  <a:cubicBezTo>
                    <a:pt x="13249" y="3302"/>
                    <a:pt x="10892" y="6604"/>
                    <a:pt x="10892" y="10761"/>
                  </a:cubicBezTo>
                  <a:lnTo>
                    <a:pt x="10892" y="16317"/>
                  </a:lnTo>
                  <a:lnTo>
                    <a:pt x="8205" y="1970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92" name="Forme libre : forme 503"/>
            <p:cNvSpPr/>
            <p:nvPr/>
          </p:nvSpPr>
          <p:spPr>
            <a:xfrm rot="8716293">
              <a:off x="252309" y="4777852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93" name="Forme libre : forme 504"/>
            <p:cNvSpPr/>
            <p:nvPr/>
          </p:nvSpPr>
          <p:spPr>
            <a:xfrm rot="8716293">
              <a:off x="340517" y="480330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94" name="Forme libre : forme 505"/>
            <p:cNvSpPr/>
            <p:nvPr/>
          </p:nvSpPr>
          <p:spPr>
            <a:xfrm rot="8716293">
              <a:off x="145297" y="4865206"/>
              <a:ext cx="49998" cy="54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40" y="19961"/>
                  </a:moveTo>
                  <a:cubicBezTo>
                    <a:pt x="1378" y="17784"/>
                    <a:pt x="0" y="14880"/>
                    <a:pt x="0" y="11796"/>
                  </a:cubicBezTo>
                  <a:lnTo>
                    <a:pt x="0" y="11614"/>
                  </a:lnTo>
                  <a:cubicBezTo>
                    <a:pt x="0" y="8529"/>
                    <a:pt x="1378" y="5626"/>
                    <a:pt x="3740" y="3448"/>
                  </a:cubicBezTo>
                  <a:cubicBezTo>
                    <a:pt x="6103" y="1270"/>
                    <a:pt x="9252" y="0"/>
                    <a:pt x="12599" y="0"/>
                  </a:cubicBezTo>
                  <a:cubicBezTo>
                    <a:pt x="15946" y="0"/>
                    <a:pt x="19096" y="1270"/>
                    <a:pt x="21458" y="3448"/>
                  </a:cubicBezTo>
                  <a:lnTo>
                    <a:pt x="21600" y="3760"/>
                  </a:lnTo>
                  <a:lnTo>
                    <a:pt x="8185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95" name="Forme libre : forme 506"/>
            <p:cNvSpPr/>
            <p:nvPr/>
          </p:nvSpPr>
          <p:spPr>
            <a:xfrm rot="8716293">
              <a:off x="129494" y="4745330"/>
              <a:ext cx="113347" cy="71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825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2218" y="21600"/>
                  </a:lnTo>
                  <a:lnTo>
                    <a:pt x="13297" y="1682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96" name="Forme libre : forme 507"/>
            <p:cNvSpPr/>
            <p:nvPr/>
          </p:nvSpPr>
          <p:spPr>
            <a:xfrm rot="8716293">
              <a:off x="228048" y="4907582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97" name="Forme libre : forme 508"/>
            <p:cNvSpPr/>
            <p:nvPr/>
          </p:nvSpPr>
          <p:spPr>
            <a:xfrm rot="7484128">
              <a:off x="331880" y="5099108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12" y="21600"/>
                  </a:move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18050" y="0"/>
                  </a:lnTo>
                  <a:lnTo>
                    <a:pt x="21600" y="5329"/>
                  </a:lnTo>
                  <a:lnTo>
                    <a:pt x="21600" y="6101"/>
                  </a:lnTo>
                  <a:lnTo>
                    <a:pt x="14735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98" name="Forme libre : forme 509"/>
            <p:cNvSpPr/>
            <p:nvPr/>
          </p:nvSpPr>
          <p:spPr>
            <a:xfrm rot="13089394">
              <a:off x="473085" y="5072653"/>
              <a:ext cx="272585" cy="2217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6" extrusionOk="0">
                  <a:moveTo>
                    <a:pt x="21600" y="14605"/>
                  </a:moveTo>
                  <a:cubicBezTo>
                    <a:pt x="16965" y="19464"/>
                    <a:pt x="10887" y="21173"/>
                    <a:pt x="7258" y="21440"/>
                  </a:cubicBezTo>
                  <a:cubicBezTo>
                    <a:pt x="5247" y="21600"/>
                    <a:pt x="3279" y="20532"/>
                    <a:pt x="1880" y="18770"/>
                  </a:cubicBezTo>
                  <a:cubicBezTo>
                    <a:pt x="394" y="17008"/>
                    <a:pt x="0" y="13964"/>
                    <a:pt x="0" y="9586"/>
                  </a:cubicBezTo>
                  <a:lnTo>
                    <a:pt x="0" y="5638"/>
                  </a:lnTo>
                  <a:lnTo>
                    <a:pt x="5876" y="0"/>
                  </a:lnTo>
                  <a:lnTo>
                    <a:pt x="5903" y="4513"/>
                  </a:lnTo>
                  <a:cubicBezTo>
                    <a:pt x="5772" y="7503"/>
                    <a:pt x="6165" y="10547"/>
                    <a:pt x="6952" y="13377"/>
                  </a:cubicBezTo>
                  <a:cubicBezTo>
                    <a:pt x="7652" y="15726"/>
                    <a:pt x="9444" y="16901"/>
                    <a:pt x="12199" y="16901"/>
                  </a:cubicBezTo>
                  <a:cubicBezTo>
                    <a:pt x="13555" y="16848"/>
                    <a:pt x="14866" y="16527"/>
                    <a:pt x="16134" y="16047"/>
                  </a:cubicBezTo>
                  <a:cubicBezTo>
                    <a:pt x="17971" y="15353"/>
                    <a:pt x="19764" y="14445"/>
                    <a:pt x="21513" y="13377"/>
                  </a:cubicBezTo>
                  <a:cubicBezTo>
                    <a:pt x="21556" y="13591"/>
                    <a:pt x="21600" y="13858"/>
                    <a:pt x="21600" y="14071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99" name="Forme libre : forme 510"/>
            <p:cNvSpPr/>
            <p:nvPr/>
          </p:nvSpPr>
          <p:spPr>
            <a:xfrm rot="8716293">
              <a:off x="621554" y="4873201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00" name="Forme libre : forme 511"/>
            <p:cNvSpPr/>
            <p:nvPr/>
          </p:nvSpPr>
          <p:spPr>
            <a:xfrm rot="8716293">
              <a:off x="566024" y="4765027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01" name="Forme libre : forme 512"/>
            <p:cNvSpPr/>
            <p:nvPr/>
          </p:nvSpPr>
          <p:spPr>
            <a:xfrm rot="8716293">
              <a:off x="327113" y="479760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02" name="Forme libre : forme 513"/>
            <p:cNvSpPr/>
            <p:nvPr/>
          </p:nvSpPr>
          <p:spPr>
            <a:xfrm rot="8716293">
              <a:off x="500230" y="4636006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</p:grpSp>
      <p:sp>
        <p:nvSpPr>
          <p:cNvPr id="4804" name="Texte niveau 1…"/>
          <p:cNvSpPr txBox="1">
            <a:spLocks noGrp="1"/>
          </p:cNvSpPr>
          <p:nvPr>
            <p:ph type="body" sz="quarter" idx="1"/>
          </p:nvPr>
        </p:nvSpPr>
        <p:spPr>
          <a:xfrm>
            <a:off x="429470" y="3802407"/>
            <a:ext cx="1080000" cy="45720"/>
          </a:xfrm>
          <a:prstGeom prst="rect">
            <a:avLst/>
          </a:prstGeom>
          <a:solidFill>
            <a:srgbClr val="FFFFFF"/>
          </a:solidFill>
        </p:spPr>
        <p:txBody>
          <a:bodyPr/>
          <a:lstStyle>
            <a:lvl1pPr>
              <a:defRPr sz="100">
                <a:noFill/>
              </a:defRPr>
            </a:lvl1pPr>
            <a:lvl2pPr>
              <a:defRPr sz="100">
                <a:noFill/>
              </a:defRPr>
            </a:lvl2pPr>
            <a:lvl3pPr marL="19285" indent="-19285">
              <a:defRPr sz="100">
                <a:noFill/>
              </a:defRPr>
            </a:lvl3pPr>
            <a:lvl4pPr marL="19285" indent="-19285">
              <a:defRPr sz="100">
                <a:noFill/>
              </a:defRPr>
            </a:lvl4pPr>
            <a:lvl5pPr marL="19285" indent="-19285">
              <a:defRPr sz="100">
                <a:noFill/>
              </a:defRPr>
            </a:lvl5pPr>
          </a:lstStyle>
          <a:p>
            <a:r>
              <a:t>Texte niveau 1</a:t>
            </a:r>
          </a:p>
          <a:p>
            <a:pPr lvl="1"/>
            <a:r>
              <a:t>Texte niveau 2</a:t>
            </a:r>
          </a:p>
          <a:p>
            <a:pPr lvl="2"/>
            <a:r>
              <a:t>Texte niveau 3</a:t>
            </a:r>
          </a:p>
          <a:p>
            <a:pPr lvl="3"/>
            <a:r>
              <a:t>Texte niveau 4</a:t>
            </a:r>
          </a:p>
          <a:p>
            <a:pPr lvl="4"/>
            <a:r>
              <a:t>Texte niveau 5</a:t>
            </a:r>
          </a:p>
        </p:txBody>
      </p:sp>
      <p:sp>
        <p:nvSpPr>
          <p:cNvPr id="4805" name="Espace réservé du texte 528"/>
          <p:cNvSpPr>
            <a:spLocks noGrp="1"/>
          </p:cNvSpPr>
          <p:nvPr>
            <p:ph type="body" sz="quarter" idx="22"/>
          </p:nvPr>
        </p:nvSpPr>
        <p:spPr>
          <a:xfrm>
            <a:off x="1512560" y="3802407"/>
            <a:ext cx="1080001" cy="45720"/>
          </a:xfrm>
          <a:prstGeom prst="rect">
            <a:avLst/>
          </a:prstGeom>
          <a:solidFill>
            <a:srgbClr val="3A1B0B"/>
          </a:solidFill>
        </p:spPr>
        <p:txBody>
          <a:bodyPr/>
          <a:lstStyle/>
          <a:p>
            <a:pPr>
              <a:defRPr sz="100">
                <a:noFill/>
              </a:defRPr>
            </a:pPr>
            <a:endParaRPr/>
          </a:p>
        </p:txBody>
      </p:sp>
      <p:sp>
        <p:nvSpPr>
          <p:cNvPr id="4806" name="Espace réservé du texte 530"/>
          <p:cNvSpPr>
            <a:spLocks noGrp="1"/>
          </p:cNvSpPr>
          <p:nvPr>
            <p:ph type="body" sz="quarter" idx="23" hasCustomPrompt="1"/>
          </p:nvPr>
        </p:nvSpPr>
        <p:spPr>
          <a:xfrm>
            <a:off x="443993" y="482178"/>
            <a:ext cx="2495932" cy="3028056"/>
          </a:xfrm>
          <a:prstGeom prst="rect">
            <a:avLst/>
          </a:prstGeom>
        </p:spPr>
        <p:txBody>
          <a:bodyPr lIns="0" tIns="0" rIns="0" bIns="0" anchor="b"/>
          <a:lstStyle>
            <a:lvl1pPr>
              <a:lnSpc>
                <a:spcPct val="100000"/>
              </a:lnSpc>
              <a:spcBef>
                <a:spcPts val="400"/>
              </a:spcBef>
              <a:defRPr sz="2400">
                <a:solidFill>
                  <a:srgbClr val="3A1B0B"/>
                </a:solidFill>
              </a:defRPr>
            </a:lvl1pPr>
          </a:lstStyle>
          <a:p>
            <a:r>
              <a:t>Niveau 1
Niveau 2
Niveau 3
Niveau 4</a:t>
            </a:r>
          </a:p>
        </p:txBody>
      </p:sp>
      <p:sp>
        <p:nvSpPr>
          <p:cNvPr id="4807" name="Numéro de diapositive"/>
          <p:cNvSpPr txBox="1">
            <a:spLocks noGrp="1"/>
          </p:cNvSpPr>
          <p:nvPr>
            <p:ph type="sldNum" sz="quarter" idx="2"/>
          </p:nvPr>
        </p:nvSpPr>
        <p:spPr>
          <a:xfrm>
            <a:off x="3048000" y="5016498"/>
            <a:ext cx="519702" cy="127001"/>
          </a:xfrm>
          <a:prstGeom prst="rect">
            <a:avLst/>
          </a:prstGeom>
          <a:solidFill>
            <a:srgbClr val="3A1B0B"/>
          </a:solidFill>
        </p:spPr>
        <p:txBody>
          <a:bodyPr wrap="square" lIns="0" tIns="0" rIns="0" bIns="0" anchor="b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86CB4B4D-7CA3-9044-876B-883B54F8677D}" type="slidenum">
              <a:t>‹N°›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Couverture 1 - Clair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Forme libre : forme 4"/>
          <p:cNvSpPr/>
          <p:nvPr/>
        </p:nvSpPr>
        <p:spPr>
          <a:xfrm>
            <a:off x="0" y="0"/>
            <a:ext cx="2476252" cy="5143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600" y="0"/>
                </a:lnTo>
                <a:lnTo>
                  <a:pt x="17780" y="21600"/>
                </a:lnTo>
                <a:lnTo>
                  <a:pt x="0" y="21600"/>
                </a:lnTo>
                <a:close/>
              </a:path>
            </a:pathLst>
          </a:custGeom>
          <a:solidFill>
            <a:srgbClr val="3A1B0B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187" name="Forme libre : forme 5"/>
          <p:cNvSpPr/>
          <p:nvPr/>
        </p:nvSpPr>
        <p:spPr>
          <a:xfrm flipH="1">
            <a:off x="2029641" y="2387469"/>
            <a:ext cx="614165" cy="27560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348" y="0"/>
                </a:move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009FE3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grpSp>
        <p:nvGrpSpPr>
          <p:cNvPr id="352" name="Groupe 6"/>
          <p:cNvGrpSpPr/>
          <p:nvPr/>
        </p:nvGrpSpPr>
        <p:grpSpPr>
          <a:xfrm>
            <a:off x="-242071" y="-112947"/>
            <a:ext cx="2830529" cy="5454588"/>
            <a:chOff x="0" y="0"/>
            <a:chExt cx="2830527" cy="5454587"/>
          </a:xfrm>
        </p:grpSpPr>
        <p:sp>
          <p:nvSpPr>
            <p:cNvPr id="188" name="Forme libre : forme 7"/>
            <p:cNvSpPr/>
            <p:nvPr/>
          </p:nvSpPr>
          <p:spPr>
            <a:xfrm rot="8716293">
              <a:off x="1701157" y="3593407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9" name="Forme libre : forme 8"/>
            <p:cNvSpPr/>
            <p:nvPr/>
          </p:nvSpPr>
          <p:spPr>
            <a:xfrm rot="8716293">
              <a:off x="1834662" y="3631932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0" name="Forme libre : forme 9"/>
            <p:cNvSpPr/>
            <p:nvPr/>
          </p:nvSpPr>
          <p:spPr>
            <a:xfrm rot="8716293">
              <a:off x="1763586" y="3506568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1" name="Forme libre : forme 10"/>
            <p:cNvSpPr/>
            <p:nvPr/>
          </p:nvSpPr>
          <p:spPr>
            <a:xfrm rot="8716293">
              <a:off x="1526103" y="372352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2" name="Forme libre : forme 11"/>
            <p:cNvSpPr/>
            <p:nvPr/>
          </p:nvSpPr>
          <p:spPr>
            <a:xfrm rot="8716293">
              <a:off x="1336668" y="3411066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3" name="Forme libre : forme 12"/>
            <p:cNvSpPr/>
            <p:nvPr/>
          </p:nvSpPr>
          <p:spPr>
            <a:xfrm rot="8716293">
              <a:off x="1320413" y="3197051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4" name="Forme libre : forme 13"/>
            <p:cNvSpPr/>
            <p:nvPr/>
          </p:nvSpPr>
          <p:spPr>
            <a:xfrm rot="8716293">
              <a:off x="1664437" y="3789758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5" name="Forme libre : forme 14"/>
            <p:cNvSpPr/>
            <p:nvPr/>
          </p:nvSpPr>
          <p:spPr>
            <a:xfrm rot="8716293">
              <a:off x="2138722" y="3214791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6" name="Forme libre : forme 15"/>
            <p:cNvSpPr/>
            <p:nvPr/>
          </p:nvSpPr>
          <p:spPr>
            <a:xfrm rot="8716293">
              <a:off x="2270690" y="3289571"/>
              <a:ext cx="305089" cy="336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959" y="6879"/>
                  </a:moveTo>
                  <a:lnTo>
                    <a:pt x="14959" y="5285"/>
                  </a:lnTo>
                  <a:lnTo>
                    <a:pt x="14940" y="5229"/>
                  </a:lnTo>
                  <a:lnTo>
                    <a:pt x="19712" y="0"/>
                  </a:lnTo>
                  <a:lnTo>
                    <a:pt x="21048" y="2280"/>
                  </a:lnTo>
                  <a:cubicBezTo>
                    <a:pt x="21411" y="3349"/>
                    <a:pt x="21600" y="4577"/>
                    <a:pt x="21600" y="5949"/>
                  </a:cubicBezTo>
                  <a:lnTo>
                    <a:pt x="21600" y="6524"/>
                  </a:lnTo>
                  <a:close/>
                  <a:moveTo>
                    <a:pt x="0" y="21600"/>
                  </a:moveTo>
                  <a:lnTo>
                    <a:pt x="5633" y="15427"/>
                  </a:lnTo>
                  <a:lnTo>
                    <a:pt x="5633" y="1811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7" name="Forme libre : forme 16"/>
            <p:cNvSpPr/>
            <p:nvPr/>
          </p:nvSpPr>
          <p:spPr>
            <a:xfrm rot="8716293">
              <a:off x="1963667" y="334491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8" name="Forme libre : forme 17"/>
            <p:cNvSpPr/>
            <p:nvPr/>
          </p:nvSpPr>
          <p:spPr>
            <a:xfrm rot="8716293">
              <a:off x="1774233" y="3032450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9" name="Forme libre : forme 18"/>
            <p:cNvSpPr/>
            <p:nvPr/>
          </p:nvSpPr>
          <p:spPr>
            <a:xfrm rot="8716293">
              <a:off x="2102001" y="3411143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0" name="Forme libre : forme 19"/>
            <p:cNvSpPr/>
            <p:nvPr/>
          </p:nvSpPr>
          <p:spPr>
            <a:xfrm rot="8716293">
              <a:off x="1732615" y="3179328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1" name="Forme libre : forme 20"/>
            <p:cNvSpPr/>
            <p:nvPr/>
          </p:nvSpPr>
          <p:spPr>
            <a:xfrm rot="7484127">
              <a:off x="2247057" y="3752718"/>
              <a:ext cx="221890" cy="221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085" y="871"/>
                  </a:moveTo>
                  <a:lnTo>
                    <a:pt x="21600" y="0"/>
                  </a:lnTo>
                  <a:lnTo>
                    <a:pt x="21600" y="871"/>
                  </a:lnTo>
                  <a:close/>
                  <a:moveTo>
                    <a:pt x="4931" y="21600"/>
                  </a:moveTo>
                  <a:lnTo>
                    <a:pt x="0" y="12418"/>
                  </a:lnTo>
                  <a:lnTo>
                    <a:pt x="10076" y="662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2" name="Forme libre : forme 21"/>
            <p:cNvSpPr/>
            <p:nvPr/>
          </p:nvSpPr>
          <p:spPr>
            <a:xfrm rot="8716293">
              <a:off x="2251941" y="324469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3" name="Forme libre : forme 22"/>
            <p:cNvSpPr/>
            <p:nvPr/>
          </p:nvSpPr>
          <p:spPr>
            <a:xfrm rot="8716293">
              <a:off x="2038931" y="4591890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21600"/>
                  </a:move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1938"/>
                  </a:lnTo>
                  <a:lnTo>
                    <a:pt x="2621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4" name="Forme libre : forme 23"/>
            <p:cNvSpPr/>
            <p:nvPr/>
          </p:nvSpPr>
          <p:spPr>
            <a:xfrm rot="8716293">
              <a:off x="2180826" y="4715030"/>
              <a:ext cx="253341" cy="2847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696" y="6867"/>
                  </a:moveTo>
                  <a:lnTo>
                    <a:pt x="20079" y="0"/>
                  </a:lnTo>
                  <a:lnTo>
                    <a:pt x="20936" y="1435"/>
                  </a:lnTo>
                  <a:cubicBezTo>
                    <a:pt x="21372" y="2699"/>
                    <a:pt x="21600" y="4151"/>
                    <a:pt x="21600" y="5773"/>
                  </a:cubicBezTo>
                  <a:lnTo>
                    <a:pt x="21600" y="6453"/>
                  </a:lnTo>
                  <a:close/>
                  <a:moveTo>
                    <a:pt x="0" y="21600"/>
                  </a:moveTo>
                  <a:lnTo>
                    <a:pt x="2372" y="19048"/>
                  </a:lnTo>
                  <a:lnTo>
                    <a:pt x="2372" y="2016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5" name="Forme libre : forme 24"/>
            <p:cNvSpPr/>
            <p:nvPr/>
          </p:nvSpPr>
          <p:spPr>
            <a:xfrm rot="8716293">
              <a:off x="2101359" y="4505051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6" name="Forme libre : forme 25"/>
            <p:cNvSpPr/>
            <p:nvPr/>
          </p:nvSpPr>
          <p:spPr>
            <a:xfrm rot="8716293">
              <a:off x="1863876" y="472200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7" name="Forme libre : forme 26"/>
            <p:cNvSpPr/>
            <p:nvPr/>
          </p:nvSpPr>
          <p:spPr>
            <a:xfrm rot="8716293">
              <a:off x="1674440" y="4409549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8" name="Forme libre : forme 27"/>
            <p:cNvSpPr/>
            <p:nvPr/>
          </p:nvSpPr>
          <p:spPr>
            <a:xfrm rot="8716293">
              <a:off x="1658186" y="4195534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9" name="Forme libre : forme 28"/>
            <p:cNvSpPr/>
            <p:nvPr/>
          </p:nvSpPr>
          <p:spPr>
            <a:xfrm rot="8716293">
              <a:off x="2002210" y="4788242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0" name="Forme libre : forme 29"/>
            <p:cNvSpPr/>
            <p:nvPr/>
          </p:nvSpPr>
          <p:spPr>
            <a:xfrm rot="8716293">
              <a:off x="2300181" y="4347164"/>
              <a:ext cx="77303" cy="804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59" h="21600" extrusionOk="0">
                  <a:moveTo>
                    <a:pt x="609" y="18268"/>
                  </a:moveTo>
                  <a:lnTo>
                    <a:pt x="0" y="16806"/>
                  </a:lnTo>
                  <a:lnTo>
                    <a:pt x="13709" y="0"/>
                  </a:lnTo>
                  <a:lnTo>
                    <a:pt x="17037" y="1425"/>
                  </a:lnTo>
                  <a:cubicBezTo>
                    <a:pt x="21600" y="5867"/>
                    <a:pt x="21600" y="13456"/>
                    <a:pt x="17037" y="18083"/>
                  </a:cubicBezTo>
                  <a:cubicBezTo>
                    <a:pt x="14846" y="20305"/>
                    <a:pt x="11926" y="21600"/>
                    <a:pt x="8823" y="21600"/>
                  </a:cubicBezTo>
                  <a:cubicBezTo>
                    <a:pt x="5720" y="21600"/>
                    <a:pt x="2799" y="20489"/>
                    <a:pt x="609" y="1826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1" name="Forme libre : forme 30"/>
            <p:cNvSpPr/>
            <p:nvPr/>
          </p:nvSpPr>
          <p:spPr>
            <a:xfrm rot="8716293">
              <a:off x="2118305" y="4051080"/>
              <a:ext cx="237809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046" y="21600"/>
                  </a:moveTo>
                  <a:lnTo>
                    <a:pt x="154" y="12806"/>
                  </a:lnTo>
                  <a:lnTo>
                    <a:pt x="3169" y="6101"/>
                  </a:lnTo>
                  <a:lnTo>
                    <a:pt x="0" y="6101"/>
                  </a:lnTo>
                  <a:lnTo>
                    <a:pt x="6291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693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2" name="Forme libre : forme 31"/>
            <p:cNvSpPr/>
            <p:nvPr/>
          </p:nvSpPr>
          <p:spPr>
            <a:xfrm rot="8716293">
              <a:off x="2070388" y="4177812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3" name="Forme libre : forme 32"/>
            <p:cNvSpPr/>
            <p:nvPr/>
          </p:nvSpPr>
          <p:spPr>
            <a:xfrm rot="8716293">
              <a:off x="2069902" y="5170209"/>
              <a:ext cx="219411" cy="1408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7" extrusionOk="0">
                  <a:moveTo>
                    <a:pt x="2695" y="14484"/>
                  </a:moveTo>
                  <a:cubicBezTo>
                    <a:pt x="1577" y="12822"/>
                    <a:pt x="768" y="10708"/>
                    <a:pt x="192" y="8133"/>
                  </a:cubicBezTo>
                  <a:lnTo>
                    <a:pt x="0" y="6536"/>
                  </a:lnTo>
                  <a:lnTo>
                    <a:pt x="3530" y="0"/>
                  </a:lnTo>
                  <a:lnTo>
                    <a:pt x="21600" y="19183"/>
                  </a:lnTo>
                  <a:lnTo>
                    <a:pt x="19733" y="19947"/>
                  </a:lnTo>
                  <a:cubicBezTo>
                    <a:pt x="17423" y="20635"/>
                    <a:pt x="15297" y="21029"/>
                    <a:pt x="13478" y="21197"/>
                  </a:cubicBezTo>
                  <a:cubicBezTo>
                    <a:pt x="9445" y="21600"/>
                    <a:pt x="5500" y="18915"/>
                    <a:pt x="2695" y="1448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4" name="Forme libre : forme 33"/>
            <p:cNvSpPr/>
            <p:nvPr/>
          </p:nvSpPr>
          <p:spPr>
            <a:xfrm rot="8716293">
              <a:off x="1365881" y="2592994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5" name="Forme libre : forme 34"/>
            <p:cNvSpPr/>
            <p:nvPr/>
          </p:nvSpPr>
          <p:spPr>
            <a:xfrm rot="8716293">
              <a:off x="1499386" y="2631519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6" name="Forme libre : forme 35"/>
            <p:cNvSpPr/>
            <p:nvPr/>
          </p:nvSpPr>
          <p:spPr>
            <a:xfrm rot="8716293">
              <a:off x="1428309" y="2506155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7" name="Forme libre : forme 36"/>
            <p:cNvSpPr/>
            <p:nvPr/>
          </p:nvSpPr>
          <p:spPr>
            <a:xfrm rot="8716293">
              <a:off x="1190826" y="2723113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8" name="Forme libre : forme 37"/>
            <p:cNvSpPr/>
            <p:nvPr/>
          </p:nvSpPr>
          <p:spPr>
            <a:xfrm rot="8716293">
              <a:off x="1001390" y="2410653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9" name="Forme libre : forme 38"/>
            <p:cNvSpPr/>
            <p:nvPr/>
          </p:nvSpPr>
          <p:spPr>
            <a:xfrm rot="8716293">
              <a:off x="985136" y="2196638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0" name="Forme libre : forme 39"/>
            <p:cNvSpPr/>
            <p:nvPr/>
          </p:nvSpPr>
          <p:spPr>
            <a:xfrm rot="8716293">
              <a:off x="1329160" y="2789346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1" name="Forme libre : forme 40"/>
            <p:cNvSpPr/>
            <p:nvPr/>
          </p:nvSpPr>
          <p:spPr>
            <a:xfrm rot="8716293">
              <a:off x="1803444" y="2214378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2" name="Forme libre : forme 41"/>
            <p:cNvSpPr/>
            <p:nvPr/>
          </p:nvSpPr>
          <p:spPr>
            <a:xfrm rot="8716293">
              <a:off x="1936950" y="2252903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3" name="Forme libre : forme 42"/>
            <p:cNvSpPr/>
            <p:nvPr/>
          </p:nvSpPr>
          <p:spPr>
            <a:xfrm rot="8716293">
              <a:off x="1628389" y="234449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4" name="Forme libre : forme 43"/>
            <p:cNvSpPr/>
            <p:nvPr/>
          </p:nvSpPr>
          <p:spPr>
            <a:xfrm rot="8716293">
              <a:off x="1438956" y="2032037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5" name="Forme libre : forme 44"/>
            <p:cNvSpPr/>
            <p:nvPr/>
          </p:nvSpPr>
          <p:spPr>
            <a:xfrm rot="8716293">
              <a:off x="1766724" y="2410730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6" name="Forme libre : forme 45"/>
            <p:cNvSpPr/>
            <p:nvPr/>
          </p:nvSpPr>
          <p:spPr>
            <a:xfrm rot="8716293">
              <a:off x="1397338" y="2178915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7" name="Forme libre : forme 46"/>
            <p:cNvSpPr/>
            <p:nvPr/>
          </p:nvSpPr>
          <p:spPr>
            <a:xfrm rot="7484127">
              <a:off x="1923877" y="2700614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8" name="Forme libre : forme 47"/>
            <p:cNvSpPr/>
            <p:nvPr/>
          </p:nvSpPr>
          <p:spPr>
            <a:xfrm rot="13089394">
              <a:off x="2087093" y="2644182"/>
              <a:ext cx="412569" cy="496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989"/>
                  </a:moveTo>
                  <a:cubicBezTo>
                    <a:pt x="18124" y="19467"/>
                    <a:pt x="13836" y="20740"/>
                    <a:pt x="10378" y="21298"/>
                  </a:cubicBezTo>
                  <a:lnTo>
                    <a:pt x="7591" y="21600"/>
                  </a:lnTo>
                  <a:lnTo>
                    <a:pt x="0" y="12002"/>
                  </a:lnTo>
                  <a:lnTo>
                    <a:pt x="0" y="2505"/>
                  </a:lnTo>
                  <a:lnTo>
                    <a:pt x="5815" y="0"/>
                  </a:lnTo>
                  <a:lnTo>
                    <a:pt x="5903" y="10128"/>
                  </a:lnTo>
                  <a:cubicBezTo>
                    <a:pt x="5772" y="12161"/>
                    <a:pt x="6165" y="14230"/>
                    <a:pt x="6952" y="16154"/>
                  </a:cubicBezTo>
                  <a:cubicBezTo>
                    <a:pt x="7652" y="17752"/>
                    <a:pt x="9445" y="18550"/>
                    <a:pt x="12199" y="18550"/>
                  </a:cubicBezTo>
                  <a:cubicBezTo>
                    <a:pt x="13555" y="18514"/>
                    <a:pt x="14866" y="18296"/>
                    <a:pt x="16134" y="17970"/>
                  </a:cubicBezTo>
                  <a:cubicBezTo>
                    <a:pt x="17971" y="17498"/>
                    <a:pt x="19764" y="16880"/>
                    <a:pt x="21513" y="16154"/>
                  </a:cubicBezTo>
                  <a:cubicBezTo>
                    <a:pt x="21556" y="16300"/>
                    <a:pt x="21600" y="16481"/>
                    <a:pt x="21600" y="1662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9" name="Forme libre : forme 48"/>
            <p:cNvSpPr/>
            <p:nvPr/>
          </p:nvSpPr>
          <p:spPr>
            <a:xfrm rot="8716293">
              <a:off x="2389124" y="2444983"/>
              <a:ext cx="207669" cy="1928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6594" y="0"/>
                  </a:lnTo>
                  <a:lnTo>
                    <a:pt x="18887" y="582"/>
                  </a:lnTo>
                  <a:cubicBezTo>
                    <a:pt x="20934" y="1795"/>
                    <a:pt x="21600" y="4494"/>
                    <a:pt x="21600" y="6680"/>
                  </a:cubicBezTo>
                  <a:cubicBezTo>
                    <a:pt x="21346" y="9868"/>
                    <a:pt x="19400" y="12509"/>
                    <a:pt x="16693" y="13785"/>
                  </a:cubicBezTo>
                  <a:lnTo>
                    <a:pt x="16777" y="1378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0" name="Forme libre : forme 49"/>
            <p:cNvSpPr/>
            <p:nvPr/>
          </p:nvSpPr>
          <p:spPr>
            <a:xfrm rot="8716293">
              <a:off x="2278266" y="2194967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1" name="Forme libre : forme 50"/>
            <p:cNvSpPr/>
            <p:nvPr/>
          </p:nvSpPr>
          <p:spPr>
            <a:xfrm rot="8716293">
              <a:off x="1916663" y="224427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2" name="Forme libre : forme 51"/>
            <p:cNvSpPr/>
            <p:nvPr/>
          </p:nvSpPr>
          <p:spPr>
            <a:xfrm rot="8716293">
              <a:off x="2178684" y="1999688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3" name="Forme libre : forme 52"/>
            <p:cNvSpPr/>
            <p:nvPr/>
          </p:nvSpPr>
          <p:spPr>
            <a:xfrm rot="8716293">
              <a:off x="1028108" y="1594511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4" name="Forme libre : forme 53"/>
            <p:cNvSpPr/>
            <p:nvPr/>
          </p:nvSpPr>
          <p:spPr>
            <a:xfrm rot="8716293">
              <a:off x="1161613" y="1633036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5" name="Forme libre : forme 54"/>
            <p:cNvSpPr/>
            <p:nvPr/>
          </p:nvSpPr>
          <p:spPr>
            <a:xfrm rot="8716293">
              <a:off x="1090536" y="1507672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6" name="Forme libre : forme 55"/>
            <p:cNvSpPr/>
            <p:nvPr/>
          </p:nvSpPr>
          <p:spPr>
            <a:xfrm rot="8716293">
              <a:off x="853053" y="172463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7" name="Forme libre : forme 56"/>
            <p:cNvSpPr/>
            <p:nvPr/>
          </p:nvSpPr>
          <p:spPr>
            <a:xfrm rot="8716293">
              <a:off x="663617" y="1412170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8" name="Forme libre : forme 57"/>
            <p:cNvSpPr/>
            <p:nvPr/>
          </p:nvSpPr>
          <p:spPr>
            <a:xfrm rot="8716293">
              <a:off x="647363" y="1198155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9" name="Forme libre : forme 58"/>
            <p:cNvSpPr/>
            <p:nvPr/>
          </p:nvSpPr>
          <p:spPr>
            <a:xfrm rot="8716293">
              <a:off x="991387" y="1790863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0" name="Forme libre : forme 59"/>
            <p:cNvSpPr/>
            <p:nvPr/>
          </p:nvSpPr>
          <p:spPr>
            <a:xfrm rot="8716293">
              <a:off x="1465672" y="1215895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1" name="Forme libre : forme 60"/>
            <p:cNvSpPr/>
            <p:nvPr/>
          </p:nvSpPr>
          <p:spPr>
            <a:xfrm rot="8716293">
              <a:off x="1599177" y="1254421"/>
              <a:ext cx="394490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2" name="Forme libre : forme 61"/>
            <p:cNvSpPr/>
            <p:nvPr/>
          </p:nvSpPr>
          <p:spPr>
            <a:xfrm rot="8716293">
              <a:off x="1290616" y="1346014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3" name="Forme libre : forme 62"/>
            <p:cNvSpPr/>
            <p:nvPr/>
          </p:nvSpPr>
          <p:spPr>
            <a:xfrm rot="8716293">
              <a:off x="1101183" y="1033554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4" name="Forme libre : forme 63"/>
            <p:cNvSpPr/>
            <p:nvPr/>
          </p:nvSpPr>
          <p:spPr>
            <a:xfrm rot="8716293">
              <a:off x="1428951" y="1412247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5" name="Forme libre : forme 64"/>
            <p:cNvSpPr/>
            <p:nvPr/>
          </p:nvSpPr>
          <p:spPr>
            <a:xfrm rot="8716293">
              <a:off x="1059565" y="1180432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6" name="Forme libre : forme 65"/>
            <p:cNvSpPr/>
            <p:nvPr/>
          </p:nvSpPr>
          <p:spPr>
            <a:xfrm rot="7484127">
              <a:off x="1586104" y="1702131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7" name="Forme libre : forme 66"/>
            <p:cNvSpPr/>
            <p:nvPr/>
          </p:nvSpPr>
          <p:spPr>
            <a:xfrm rot="13089394">
              <a:off x="1749653" y="1644738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8" name="Forme libre : forme 67"/>
            <p:cNvSpPr/>
            <p:nvPr/>
          </p:nvSpPr>
          <p:spPr>
            <a:xfrm rot="8716293">
              <a:off x="2024539" y="1360210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9" name="Forme libre : forme 68"/>
            <p:cNvSpPr/>
            <p:nvPr/>
          </p:nvSpPr>
          <p:spPr>
            <a:xfrm rot="8716293">
              <a:off x="1940493" y="1196484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0" name="Forme libre : forme 69"/>
            <p:cNvSpPr/>
            <p:nvPr/>
          </p:nvSpPr>
          <p:spPr>
            <a:xfrm rot="8716293">
              <a:off x="1578891" y="1245794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1" name="Forme libre : forme 70"/>
            <p:cNvSpPr/>
            <p:nvPr/>
          </p:nvSpPr>
          <p:spPr>
            <a:xfrm rot="8716293">
              <a:off x="1840911" y="1001205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2" name="Forme libre : forme 71"/>
            <p:cNvSpPr/>
            <p:nvPr/>
          </p:nvSpPr>
          <p:spPr>
            <a:xfrm rot="8716293">
              <a:off x="696734" y="592458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3" name="Forme libre : forme 72"/>
            <p:cNvSpPr/>
            <p:nvPr/>
          </p:nvSpPr>
          <p:spPr>
            <a:xfrm rot="8716293">
              <a:off x="830240" y="630983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4" name="Forme libre : forme 73"/>
            <p:cNvSpPr/>
            <p:nvPr/>
          </p:nvSpPr>
          <p:spPr>
            <a:xfrm rot="8716293">
              <a:off x="759162" y="505618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5" name="Forme libre : forme 74"/>
            <p:cNvSpPr/>
            <p:nvPr/>
          </p:nvSpPr>
          <p:spPr>
            <a:xfrm rot="8716293">
              <a:off x="521679" y="72257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6" name="Forme libre : forme 75"/>
            <p:cNvSpPr/>
            <p:nvPr/>
          </p:nvSpPr>
          <p:spPr>
            <a:xfrm rot="8716293">
              <a:off x="332244" y="410116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7" name="Forme libre : forme 76"/>
            <p:cNvSpPr/>
            <p:nvPr/>
          </p:nvSpPr>
          <p:spPr>
            <a:xfrm rot="8716293">
              <a:off x="315988" y="196102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8" name="Forme libre : forme 77"/>
            <p:cNvSpPr/>
            <p:nvPr/>
          </p:nvSpPr>
          <p:spPr>
            <a:xfrm rot="8716293">
              <a:off x="660013" y="788809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9" name="Forme libre : forme 78"/>
            <p:cNvSpPr/>
            <p:nvPr/>
          </p:nvSpPr>
          <p:spPr>
            <a:xfrm rot="8716293">
              <a:off x="1134298" y="213842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0" name="Forme libre : forme 79"/>
            <p:cNvSpPr/>
            <p:nvPr/>
          </p:nvSpPr>
          <p:spPr>
            <a:xfrm rot="8716293">
              <a:off x="1267804" y="252367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1" name="Forme libre : forme 80"/>
            <p:cNvSpPr/>
            <p:nvPr/>
          </p:nvSpPr>
          <p:spPr>
            <a:xfrm rot="8716293">
              <a:off x="959243" y="343961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2" name="Forme libre : forme 81"/>
            <p:cNvSpPr/>
            <p:nvPr/>
          </p:nvSpPr>
          <p:spPr>
            <a:xfrm rot="8716293">
              <a:off x="789873" y="95657"/>
              <a:ext cx="308531" cy="226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308" y="21600"/>
                  </a:moveTo>
                  <a:lnTo>
                    <a:pt x="5302" y="15918"/>
                  </a:lnTo>
                  <a:lnTo>
                    <a:pt x="7394" y="8002"/>
                  </a:lnTo>
                  <a:lnTo>
                    <a:pt x="0" y="8002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8002"/>
                  </a:lnTo>
                  <a:lnTo>
                    <a:pt x="14735" y="800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3" name="Forme libre : forme 82"/>
            <p:cNvSpPr/>
            <p:nvPr/>
          </p:nvSpPr>
          <p:spPr>
            <a:xfrm rot="8716293">
              <a:off x="1097577" y="410193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4" name="Forme libre : forme 83"/>
            <p:cNvSpPr/>
            <p:nvPr/>
          </p:nvSpPr>
          <p:spPr>
            <a:xfrm rot="8716293">
              <a:off x="728192" y="178378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5" name="Forme libre : forme 84"/>
            <p:cNvSpPr/>
            <p:nvPr/>
          </p:nvSpPr>
          <p:spPr>
            <a:xfrm rot="7484127">
              <a:off x="1254731" y="700078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6" name="Forme libre : forme 85"/>
            <p:cNvSpPr/>
            <p:nvPr/>
          </p:nvSpPr>
          <p:spPr>
            <a:xfrm rot="13089394">
              <a:off x="1418279" y="642684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7" name="Forme libre : forme 86"/>
            <p:cNvSpPr/>
            <p:nvPr/>
          </p:nvSpPr>
          <p:spPr>
            <a:xfrm rot="8716293">
              <a:off x="1693165" y="358157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8" name="Forme libre : forme 87"/>
            <p:cNvSpPr/>
            <p:nvPr/>
          </p:nvSpPr>
          <p:spPr>
            <a:xfrm rot="8716293">
              <a:off x="1609119" y="194430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9" name="Forme libre : forme 88"/>
            <p:cNvSpPr/>
            <p:nvPr/>
          </p:nvSpPr>
          <p:spPr>
            <a:xfrm rot="8716293">
              <a:off x="1247517" y="24374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0" name="Forme libre : forme 89"/>
            <p:cNvSpPr/>
            <p:nvPr/>
          </p:nvSpPr>
          <p:spPr>
            <a:xfrm rot="8716293">
              <a:off x="1533722" y="76497"/>
              <a:ext cx="134198" cy="1069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78" y="21600"/>
                  </a:moveTo>
                  <a:lnTo>
                    <a:pt x="0" y="3875"/>
                  </a:lnTo>
                  <a:lnTo>
                    <a:pt x="7314" y="0"/>
                  </a:lnTo>
                  <a:cubicBezTo>
                    <a:pt x="11124" y="0"/>
                    <a:pt x="14709" y="1968"/>
                    <a:pt x="17398" y="5343"/>
                  </a:cubicBezTo>
                  <a:cubicBezTo>
                    <a:pt x="20199" y="8717"/>
                    <a:pt x="21600" y="13286"/>
                    <a:pt x="21600" y="1789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1" name="Forme libre : forme 90"/>
            <p:cNvSpPr/>
            <p:nvPr/>
          </p:nvSpPr>
          <p:spPr>
            <a:xfrm rot="13089394">
              <a:off x="1232233" y="73198"/>
              <a:ext cx="111278" cy="115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263"/>
                  </a:moveTo>
                  <a:lnTo>
                    <a:pt x="0" y="21600"/>
                  </a:lnTo>
                  <a:lnTo>
                    <a:pt x="0" y="10768"/>
                  </a:lnTo>
                  <a:lnTo>
                    <a:pt x="21561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2" name="Forme libre : forme 91"/>
            <p:cNvSpPr/>
            <p:nvPr/>
          </p:nvSpPr>
          <p:spPr>
            <a:xfrm rot="8716293">
              <a:off x="362102" y="4254688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3" name="Forme libre : forme 92"/>
            <p:cNvSpPr/>
            <p:nvPr/>
          </p:nvSpPr>
          <p:spPr>
            <a:xfrm rot="8716293">
              <a:off x="495607" y="4293213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4" name="Forme libre : forme 93"/>
            <p:cNvSpPr/>
            <p:nvPr/>
          </p:nvSpPr>
          <p:spPr>
            <a:xfrm rot="8716293">
              <a:off x="424530" y="4167848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5" name="Forme libre : forme 94"/>
            <p:cNvSpPr/>
            <p:nvPr/>
          </p:nvSpPr>
          <p:spPr>
            <a:xfrm rot="8716293">
              <a:off x="219662" y="4390959"/>
              <a:ext cx="57414" cy="71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04" y="21600"/>
                  </a:moveTo>
                  <a:lnTo>
                    <a:pt x="0" y="13463"/>
                  </a:lnTo>
                  <a:lnTo>
                    <a:pt x="0" y="13255"/>
                  </a:lnTo>
                  <a:cubicBezTo>
                    <a:pt x="0" y="9735"/>
                    <a:pt x="1816" y="6421"/>
                    <a:pt x="4930" y="3935"/>
                  </a:cubicBezTo>
                  <a:cubicBezTo>
                    <a:pt x="8044" y="1450"/>
                    <a:pt x="12195" y="0"/>
                    <a:pt x="16606" y="0"/>
                  </a:cubicBezTo>
                  <a:lnTo>
                    <a:pt x="21600" y="168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6" name="Forme libre : forme 95"/>
            <p:cNvSpPr/>
            <p:nvPr/>
          </p:nvSpPr>
          <p:spPr>
            <a:xfrm rot="8716293">
              <a:off x="205101" y="4220194"/>
              <a:ext cx="147273" cy="837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3087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7" name="Forme libre : forme 96"/>
            <p:cNvSpPr/>
            <p:nvPr/>
          </p:nvSpPr>
          <p:spPr>
            <a:xfrm rot="8716293">
              <a:off x="285448" y="3825477"/>
              <a:ext cx="125538" cy="4687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068" y="21600"/>
                  </a:moveTo>
                  <a:lnTo>
                    <a:pt x="1341" y="19629"/>
                  </a:lnTo>
                  <a:cubicBezTo>
                    <a:pt x="345" y="18454"/>
                    <a:pt x="0" y="17029"/>
                    <a:pt x="0" y="15346"/>
                  </a:cubicBezTo>
                  <a:lnTo>
                    <a:pt x="0" y="2831"/>
                  </a:lnTo>
                  <a:lnTo>
                    <a:pt x="20378" y="0"/>
                  </a:lnTo>
                  <a:lnTo>
                    <a:pt x="20684" y="11448"/>
                  </a:lnTo>
                  <a:cubicBezTo>
                    <a:pt x="20455" y="12597"/>
                    <a:pt x="20684" y="13756"/>
                    <a:pt x="21316" y="14900"/>
                  </a:cubicBezTo>
                  <a:lnTo>
                    <a:pt x="21600" y="1521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8" name="Forme libre : forme 97"/>
            <p:cNvSpPr/>
            <p:nvPr/>
          </p:nvSpPr>
          <p:spPr>
            <a:xfrm rot="8716293">
              <a:off x="325380" y="4451040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9" name="Forme libre : forme 98"/>
            <p:cNvSpPr/>
            <p:nvPr/>
          </p:nvSpPr>
          <p:spPr>
            <a:xfrm rot="8716293">
              <a:off x="799665" y="3876072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0" name="Forme libre : forme 99"/>
            <p:cNvSpPr/>
            <p:nvPr/>
          </p:nvSpPr>
          <p:spPr>
            <a:xfrm rot="8716293">
              <a:off x="933171" y="3914597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1" name="Forme libre : forme 100"/>
            <p:cNvSpPr/>
            <p:nvPr/>
          </p:nvSpPr>
          <p:spPr>
            <a:xfrm rot="8716293">
              <a:off x="624610" y="4006191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2" name="Forme libre : forme 101"/>
            <p:cNvSpPr/>
            <p:nvPr/>
          </p:nvSpPr>
          <p:spPr>
            <a:xfrm rot="8716293">
              <a:off x="435177" y="3693730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3" name="Forme libre : forme 102"/>
            <p:cNvSpPr/>
            <p:nvPr/>
          </p:nvSpPr>
          <p:spPr>
            <a:xfrm rot="8716293">
              <a:off x="762945" y="4072424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4" name="Forme libre : forme 103"/>
            <p:cNvSpPr/>
            <p:nvPr/>
          </p:nvSpPr>
          <p:spPr>
            <a:xfrm rot="8716293">
              <a:off x="393559" y="3840610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5" name="Forme libre : forme 104"/>
            <p:cNvSpPr/>
            <p:nvPr/>
          </p:nvSpPr>
          <p:spPr>
            <a:xfrm rot="7484127">
              <a:off x="920098" y="4362308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6" name="Forme libre : forme 105"/>
            <p:cNvSpPr/>
            <p:nvPr/>
          </p:nvSpPr>
          <p:spPr>
            <a:xfrm rot="13089394">
              <a:off x="1083647" y="4304915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7" name="Forme libre : forme 106"/>
            <p:cNvSpPr/>
            <p:nvPr/>
          </p:nvSpPr>
          <p:spPr>
            <a:xfrm rot="8716293">
              <a:off x="1358533" y="4020387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8" name="Forme libre : forme 107"/>
            <p:cNvSpPr/>
            <p:nvPr/>
          </p:nvSpPr>
          <p:spPr>
            <a:xfrm rot="8716293">
              <a:off x="1274487" y="3856661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9" name="Forme libre : forme 108"/>
            <p:cNvSpPr/>
            <p:nvPr/>
          </p:nvSpPr>
          <p:spPr>
            <a:xfrm rot="8716293">
              <a:off x="912884" y="390597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0" name="Forme libre : forme 109"/>
            <p:cNvSpPr/>
            <p:nvPr/>
          </p:nvSpPr>
          <p:spPr>
            <a:xfrm rot="8716293">
              <a:off x="1174905" y="3661382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1" name="Forme libre : forme 110"/>
            <p:cNvSpPr/>
            <p:nvPr/>
          </p:nvSpPr>
          <p:spPr>
            <a:xfrm rot="8716293">
              <a:off x="843639" y="5140897"/>
              <a:ext cx="169681" cy="113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1" y="21600"/>
                  </a:moveTo>
                  <a:lnTo>
                    <a:pt x="0" y="19228"/>
                  </a:lnTo>
                  <a:lnTo>
                    <a:pt x="13612" y="0"/>
                  </a:lnTo>
                  <a:lnTo>
                    <a:pt x="21600" y="831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2" name="Forme libre : forme 111"/>
            <p:cNvSpPr/>
            <p:nvPr/>
          </p:nvSpPr>
          <p:spPr>
            <a:xfrm rot="8716293">
              <a:off x="439381" y="5038311"/>
              <a:ext cx="194367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257" y="21600"/>
                  </a:moveTo>
                  <a:lnTo>
                    <a:pt x="8048" y="12806"/>
                  </a:lnTo>
                  <a:lnTo>
                    <a:pt x="11736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672" y="0"/>
                  </a:lnTo>
                  <a:lnTo>
                    <a:pt x="21600" y="951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3" name="Forme libre : forme 112"/>
            <p:cNvSpPr/>
            <p:nvPr/>
          </p:nvSpPr>
          <p:spPr>
            <a:xfrm rot="8716293">
              <a:off x="315238" y="4858032"/>
              <a:ext cx="439902" cy="5173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0" extrusionOk="0">
                  <a:moveTo>
                    <a:pt x="1880" y="19639"/>
                  </a:moveTo>
                  <a:cubicBezTo>
                    <a:pt x="394" y="18417"/>
                    <a:pt x="0" y="16308"/>
                    <a:pt x="0" y="13273"/>
                  </a:cubicBezTo>
                  <a:lnTo>
                    <a:pt x="0" y="1986"/>
                  </a:lnTo>
                  <a:lnTo>
                    <a:pt x="4522" y="0"/>
                  </a:lnTo>
                  <a:lnTo>
                    <a:pt x="5827" y="765"/>
                  </a:lnTo>
                  <a:lnTo>
                    <a:pt x="5903" y="9757"/>
                  </a:lnTo>
                  <a:cubicBezTo>
                    <a:pt x="5772" y="11830"/>
                    <a:pt x="6165" y="13939"/>
                    <a:pt x="6952" y="15901"/>
                  </a:cubicBezTo>
                  <a:cubicBezTo>
                    <a:pt x="7652" y="17529"/>
                    <a:pt x="9445" y="18343"/>
                    <a:pt x="12199" y="18343"/>
                  </a:cubicBezTo>
                  <a:cubicBezTo>
                    <a:pt x="13555" y="18306"/>
                    <a:pt x="14866" y="18084"/>
                    <a:pt x="16134" y="17751"/>
                  </a:cubicBezTo>
                  <a:cubicBezTo>
                    <a:pt x="17971" y="17270"/>
                    <a:pt x="19764" y="16641"/>
                    <a:pt x="21513" y="15901"/>
                  </a:cubicBezTo>
                  <a:cubicBezTo>
                    <a:pt x="21556" y="16049"/>
                    <a:pt x="21600" y="16234"/>
                    <a:pt x="21600" y="16382"/>
                  </a:cubicBezTo>
                  <a:lnTo>
                    <a:pt x="21600" y="16752"/>
                  </a:lnTo>
                  <a:cubicBezTo>
                    <a:pt x="16965" y="20120"/>
                    <a:pt x="10887" y="21304"/>
                    <a:pt x="7258" y="21489"/>
                  </a:cubicBezTo>
                  <a:cubicBezTo>
                    <a:pt x="5247" y="21600"/>
                    <a:pt x="3279" y="20860"/>
                    <a:pt x="1880" y="1963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4" name="Forme libre : forme 113"/>
            <p:cNvSpPr/>
            <p:nvPr/>
          </p:nvSpPr>
          <p:spPr>
            <a:xfrm rot="8716293">
              <a:off x="1137438" y="4874555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5" name="Forme libre : forme 114"/>
            <p:cNvSpPr/>
            <p:nvPr/>
          </p:nvSpPr>
          <p:spPr>
            <a:xfrm rot="8716293">
              <a:off x="1274553" y="4911952"/>
              <a:ext cx="389854" cy="383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18" y="21600"/>
                  </a:moveTo>
                  <a:lnTo>
                    <a:pt x="4318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8789" y="0"/>
                  </a:lnTo>
                  <a:lnTo>
                    <a:pt x="8789" y="6294"/>
                  </a:lnTo>
                  <a:lnTo>
                    <a:pt x="8903" y="6294"/>
                  </a:lnTo>
                  <a:cubicBezTo>
                    <a:pt x="9515" y="4448"/>
                    <a:pt x="10059" y="3166"/>
                    <a:pt x="10680" y="2248"/>
                  </a:cubicBezTo>
                  <a:lnTo>
                    <a:pt x="11984" y="1164"/>
                  </a:lnTo>
                  <a:lnTo>
                    <a:pt x="21600" y="7941"/>
                  </a:lnTo>
                  <a:lnTo>
                    <a:pt x="16660" y="8236"/>
                  </a:lnTo>
                  <a:lnTo>
                    <a:pt x="16660" y="6837"/>
                  </a:lnTo>
                  <a:cubicBezTo>
                    <a:pt x="16660" y="4740"/>
                    <a:pt x="15476" y="3302"/>
                    <a:pt x="13832" y="3302"/>
                  </a:cubicBezTo>
                  <a:cubicBezTo>
                    <a:pt x="11387" y="3302"/>
                    <a:pt x="9362" y="6604"/>
                    <a:pt x="9362" y="10761"/>
                  </a:cubicBezTo>
                  <a:lnTo>
                    <a:pt x="9362" y="18104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6" name="Forme libre : forme 115"/>
            <p:cNvSpPr/>
            <p:nvPr/>
          </p:nvSpPr>
          <p:spPr>
            <a:xfrm rot="8716293">
              <a:off x="962383" y="5004674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7" name="Forme libre : forme 116"/>
            <p:cNvSpPr/>
            <p:nvPr/>
          </p:nvSpPr>
          <p:spPr>
            <a:xfrm rot="8716293">
              <a:off x="772950" y="4692214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8" name="Forme libre : forme 117"/>
            <p:cNvSpPr/>
            <p:nvPr/>
          </p:nvSpPr>
          <p:spPr>
            <a:xfrm rot="8716293">
              <a:off x="1068646" y="5101422"/>
              <a:ext cx="91036" cy="1986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2076"/>
                  </a:lnTo>
                  <a:lnTo>
                    <a:pt x="0" y="0"/>
                  </a:lnTo>
                  <a:lnTo>
                    <a:pt x="21600" y="686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9" name="Forme libre : forme 118"/>
            <p:cNvSpPr/>
            <p:nvPr/>
          </p:nvSpPr>
          <p:spPr>
            <a:xfrm rot="8716293">
              <a:off x="731332" y="4839092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0" name="Forme libre : forme 119"/>
            <p:cNvSpPr/>
            <p:nvPr/>
          </p:nvSpPr>
          <p:spPr>
            <a:xfrm rot="8716293">
              <a:off x="1701318" y="5017303"/>
              <a:ext cx="328005" cy="223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96" y="21600"/>
                  </a:moveTo>
                  <a:lnTo>
                    <a:pt x="0" y="20182"/>
                  </a:lnTo>
                  <a:lnTo>
                    <a:pt x="12695" y="2618"/>
                  </a:lnTo>
                  <a:lnTo>
                    <a:pt x="14955" y="0"/>
                  </a:lnTo>
                  <a:lnTo>
                    <a:pt x="21600" y="6773"/>
                  </a:lnTo>
                  <a:lnTo>
                    <a:pt x="21473" y="7255"/>
                  </a:lnTo>
                  <a:cubicBezTo>
                    <a:pt x="20931" y="8309"/>
                    <a:pt x="20194" y="9155"/>
                    <a:pt x="19337" y="9707"/>
                  </a:cubicBezTo>
                  <a:lnTo>
                    <a:pt x="19391" y="9707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1" name="Forme libre : forme 120"/>
            <p:cNvSpPr/>
            <p:nvPr/>
          </p:nvSpPr>
          <p:spPr>
            <a:xfrm rot="8716293">
              <a:off x="1612260" y="4855144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2" name="Forme libre : forme 121"/>
            <p:cNvSpPr/>
            <p:nvPr/>
          </p:nvSpPr>
          <p:spPr>
            <a:xfrm rot="8716293">
              <a:off x="1250657" y="4904453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3" name="Forme libre : forme 122"/>
            <p:cNvSpPr/>
            <p:nvPr/>
          </p:nvSpPr>
          <p:spPr>
            <a:xfrm rot="8716293">
              <a:off x="1512678" y="4659865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4" name="Forme libre : forme 123"/>
            <p:cNvSpPr/>
            <p:nvPr/>
          </p:nvSpPr>
          <p:spPr>
            <a:xfrm rot="8716293">
              <a:off x="211689" y="3472334"/>
              <a:ext cx="98498" cy="75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0068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5" name="Forme libre : forme 124"/>
            <p:cNvSpPr/>
            <p:nvPr/>
          </p:nvSpPr>
          <p:spPr>
            <a:xfrm rot="8716293">
              <a:off x="164736" y="3291422"/>
              <a:ext cx="389653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4320" y="21566"/>
                  </a:moveTo>
                  <a:lnTo>
                    <a:pt x="4320" y="3862"/>
                  </a:lnTo>
                  <a:lnTo>
                    <a:pt x="0" y="3862"/>
                  </a:lnTo>
                  <a:lnTo>
                    <a:pt x="0" y="120"/>
                  </a:lnTo>
                  <a:lnTo>
                    <a:pt x="8793" y="120"/>
                  </a:lnTo>
                  <a:lnTo>
                    <a:pt x="8793" y="6369"/>
                  </a:lnTo>
                  <a:lnTo>
                    <a:pt x="8908" y="6369"/>
                  </a:lnTo>
                  <a:cubicBezTo>
                    <a:pt x="10131" y="2705"/>
                    <a:pt x="11087" y="1277"/>
                    <a:pt x="12922" y="506"/>
                  </a:cubicBezTo>
                  <a:cubicBezTo>
                    <a:pt x="13763" y="159"/>
                    <a:pt x="14642" y="-34"/>
                    <a:pt x="15560" y="5"/>
                  </a:cubicBezTo>
                  <a:cubicBezTo>
                    <a:pt x="17529" y="-34"/>
                    <a:pt x="19106" y="641"/>
                    <a:pt x="20191" y="1924"/>
                  </a:cubicBezTo>
                  <a:lnTo>
                    <a:pt x="21600" y="6598"/>
                  </a:lnTo>
                  <a:lnTo>
                    <a:pt x="20592" y="8065"/>
                  </a:lnTo>
                  <a:lnTo>
                    <a:pt x="16669" y="8297"/>
                  </a:lnTo>
                  <a:lnTo>
                    <a:pt x="16669" y="6909"/>
                  </a:lnTo>
                  <a:cubicBezTo>
                    <a:pt x="16669" y="4826"/>
                    <a:pt x="15484" y="3399"/>
                    <a:pt x="13840" y="3399"/>
                  </a:cubicBezTo>
                  <a:cubicBezTo>
                    <a:pt x="11393" y="3399"/>
                    <a:pt x="9367" y="6677"/>
                    <a:pt x="9367" y="10805"/>
                  </a:cubicBezTo>
                  <a:lnTo>
                    <a:pt x="9367" y="1809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6" name="Forme libre : forme 125"/>
            <p:cNvSpPr/>
            <p:nvPr/>
          </p:nvSpPr>
          <p:spPr>
            <a:xfrm rot="8716293">
              <a:off x="170718" y="3141961"/>
              <a:ext cx="193595" cy="189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00" y="21600"/>
                  </a:moveTo>
                  <a:lnTo>
                    <a:pt x="0" y="20188"/>
                  </a:lnTo>
                  <a:lnTo>
                    <a:pt x="18237" y="2700"/>
                  </a:lnTo>
                  <a:lnTo>
                    <a:pt x="21600" y="0"/>
                  </a:lnTo>
                  <a:lnTo>
                    <a:pt x="9440" y="1787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7" name="Forme libre : forme 126"/>
            <p:cNvSpPr/>
            <p:nvPr/>
          </p:nvSpPr>
          <p:spPr>
            <a:xfrm rot="8716293">
              <a:off x="464388" y="2875658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8" name="Forme libre : forme 127"/>
            <p:cNvSpPr/>
            <p:nvPr/>
          </p:nvSpPr>
          <p:spPr>
            <a:xfrm rot="8716293">
              <a:off x="597894" y="2914184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9" name="Forme libre : forme 128"/>
            <p:cNvSpPr/>
            <p:nvPr/>
          </p:nvSpPr>
          <p:spPr>
            <a:xfrm rot="8716293">
              <a:off x="289333" y="3005778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0" name="Forme libre : forme 129"/>
            <p:cNvSpPr/>
            <p:nvPr/>
          </p:nvSpPr>
          <p:spPr>
            <a:xfrm rot="8716293">
              <a:off x="149869" y="2735434"/>
              <a:ext cx="271733" cy="238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446" y="21600"/>
                  </a:moveTo>
                  <a:lnTo>
                    <a:pt x="5757" y="15904"/>
                  </a:lnTo>
                  <a:lnTo>
                    <a:pt x="8395" y="7576"/>
                  </a:lnTo>
                  <a:lnTo>
                    <a:pt x="0" y="7576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16986" y="7576"/>
                  </a:lnTo>
                  <a:lnTo>
                    <a:pt x="16730" y="7576"/>
                  </a:lnTo>
                  <a:lnTo>
                    <a:pt x="16477" y="841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1" name="Forme libre : forme 130"/>
            <p:cNvSpPr/>
            <p:nvPr/>
          </p:nvSpPr>
          <p:spPr>
            <a:xfrm rot="8716293">
              <a:off x="427668" y="3072011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2" name="Forme libre : forme 131"/>
            <p:cNvSpPr/>
            <p:nvPr/>
          </p:nvSpPr>
          <p:spPr>
            <a:xfrm rot="7484127">
              <a:off x="584821" y="3361895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3" name="Forme libre : forme 132"/>
            <p:cNvSpPr/>
            <p:nvPr/>
          </p:nvSpPr>
          <p:spPr>
            <a:xfrm rot="13089394">
              <a:off x="748370" y="3304502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4" name="Forme libre : forme 133"/>
            <p:cNvSpPr/>
            <p:nvPr/>
          </p:nvSpPr>
          <p:spPr>
            <a:xfrm rot="8716293">
              <a:off x="1023255" y="3019974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5" name="Forme libre : forme 134"/>
            <p:cNvSpPr/>
            <p:nvPr/>
          </p:nvSpPr>
          <p:spPr>
            <a:xfrm rot="8716293">
              <a:off x="939210" y="2856248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6" name="Forme libre : forme 135"/>
            <p:cNvSpPr/>
            <p:nvPr/>
          </p:nvSpPr>
          <p:spPr>
            <a:xfrm rot="8716293">
              <a:off x="577607" y="290555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7" name="Forme libre : forme 136"/>
            <p:cNvSpPr/>
            <p:nvPr/>
          </p:nvSpPr>
          <p:spPr>
            <a:xfrm rot="8716293">
              <a:off x="839628" y="2660969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8" name="Forme libre : forme 137"/>
            <p:cNvSpPr/>
            <p:nvPr/>
          </p:nvSpPr>
          <p:spPr>
            <a:xfrm rot="8716293">
              <a:off x="217765" y="2487294"/>
              <a:ext cx="58951" cy="66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4609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9" name="Forme libre : forme 138"/>
            <p:cNvSpPr/>
            <p:nvPr/>
          </p:nvSpPr>
          <p:spPr>
            <a:xfrm rot="8716293">
              <a:off x="202477" y="2065018"/>
              <a:ext cx="198051" cy="1401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1691"/>
                  </a:moveTo>
                  <a:lnTo>
                    <a:pt x="0" y="0"/>
                  </a:lnTo>
                  <a:lnTo>
                    <a:pt x="14066" y="0"/>
                  </a:lnTo>
                  <a:cubicBezTo>
                    <a:pt x="17112" y="0"/>
                    <a:pt x="19463" y="930"/>
                    <a:pt x="21052" y="2856"/>
                  </a:cubicBezTo>
                  <a:lnTo>
                    <a:pt x="21600" y="4862"/>
                  </a:lnTo>
                  <a:lnTo>
                    <a:pt x="13389" y="21600"/>
                  </a:lnTo>
                  <a:lnTo>
                    <a:pt x="13389" y="16261"/>
                  </a:lnTo>
                  <a:cubicBezTo>
                    <a:pt x="13389" y="15942"/>
                    <a:pt x="13389" y="15623"/>
                    <a:pt x="13389" y="15304"/>
                  </a:cubicBezTo>
                  <a:cubicBezTo>
                    <a:pt x="13163" y="12966"/>
                    <a:pt x="11659" y="11372"/>
                    <a:pt x="10004" y="1169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20" name="Forme libre : forme 139"/>
            <p:cNvSpPr/>
            <p:nvPr/>
          </p:nvSpPr>
          <p:spPr>
            <a:xfrm rot="8716293">
              <a:off x="260121" y="1915702"/>
              <a:ext cx="394490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21" name="Forme libre : forme 140"/>
            <p:cNvSpPr/>
            <p:nvPr/>
          </p:nvSpPr>
          <p:spPr>
            <a:xfrm rot="8716293">
              <a:off x="217740" y="2310728"/>
              <a:ext cx="102508" cy="53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568"/>
                  </a:moveTo>
                  <a:lnTo>
                    <a:pt x="0" y="914"/>
                  </a:lnTo>
                  <a:lnTo>
                    <a:pt x="21600" y="0"/>
                  </a:lnTo>
                  <a:lnTo>
                    <a:pt x="13806" y="21600"/>
                  </a:lnTo>
                  <a:lnTo>
                    <a:pt x="13806" y="956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22" name="Forme libre : forme 141"/>
            <p:cNvSpPr/>
            <p:nvPr/>
          </p:nvSpPr>
          <p:spPr>
            <a:xfrm rot="7484127">
              <a:off x="247048" y="2363412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23" name="Forme libre : forme 142"/>
            <p:cNvSpPr/>
            <p:nvPr/>
          </p:nvSpPr>
          <p:spPr>
            <a:xfrm rot="13089394">
              <a:off x="410597" y="2306019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24" name="Forme libre : forme 143"/>
            <p:cNvSpPr/>
            <p:nvPr/>
          </p:nvSpPr>
          <p:spPr>
            <a:xfrm rot="8716293">
              <a:off x="685483" y="2021491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25" name="Forme libre : forme 144"/>
            <p:cNvSpPr/>
            <p:nvPr/>
          </p:nvSpPr>
          <p:spPr>
            <a:xfrm rot="8716293">
              <a:off x="601437" y="1857765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26" name="Forme libre : forme 145"/>
            <p:cNvSpPr/>
            <p:nvPr/>
          </p:nvSpPr>
          <p:spPr>
            <a:xfrm rot="8716293">
              <a:off x="239834" y="1907074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27" name="Forme libre : forme 146"/>
            <p:cNvSpPr/>
            <p:nvPr/>
          </p:nvSpPr>
          <p:spPr>
            <a:xfrm rot="8716293">
              <a:off x="501855" y="1662486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28" name="Forme libre : forme 147"/>
            <p:cNvSpPr/>
            <p:nvPr/>
          </p:nvSpPr>
          <p:spPr>
            <a:xfrm rot="8716293">
              <a:off x="206921" y="1051102"/>
              <a:ext cx="158624" cy="159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612" y="21600"/>
                  </a:moveTo>
                  <a:lnTo>
                    <a:pt x="10612" y="9087"/>
                  </a:lnTo>
                  <a:lnTo>
                    <a:pt x="0" y="9087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5787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29" name="Forme libre : forme 148"/>
            <p:cNvSpPr/>
            <p:nvPr/>
          </p:nvSpPr>
          <p:spPr>
            <a:xfrm rot="7484127">
              <a:off x="209091" y="1458483"/>
              <a:ext cx="65962" cy="457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0" name="Forme libre : forme 149"/>
            <p:cNvSpPr/>
            <p:nvPr/>
          </p:nvSpPr>
          <p:spPr>
            <a:xfrm rot="13089394">
              <a:off x="107363" y="1313698"/>
              <a:ext cx="386821" cy="4813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9" extrusionOk="0">
                  <a:moveTo>
                    <a:pt x="21600" y="17500"/>
                  </a:moveTo>
                  <a:lnTo>
                    <a:pt x="19107" y="18865"/>
                  </a:lnTo>
                  <a:cubicBezTo>
                    <a:pt x="15016" y="20642"/>
                    <a:pt x="10644" y="21348"/>
                    <a:pt x="7741" y="21488"/>
                  </a:cubicBezTo>
                  <a:cubicBezTo>
                    <a:pt x="5596" y="21600"/>
                    <a:pt x="3498" y="20854"/>
                    <a:pt x="2005" y="19623"/>
                  </a:cubicBezTo>
                  <a:cubicBezTo>
                    <a:pt x="420" y="18392"/>
                    <a:pt x="0" y="16266"/>
                    <a:pt x="0" y="13207"/>
                  </a:cubicBezTo>
                  <a:lnTo>
                    <a:pt x="0" y="1830"/>
                  </a:lnTo>
                  <a:lnTo>
                    <a:pt x="4410" y="0"/>
                  </a:lnTo>
                  <a:lnTo>
                    <a:pt x="6226" y="1849"/>
                  </a:lnTo>
                  <a:lnTo>
                    <a:pt x="6296" y="9663"/>
                  </a:lnTo>
                  <a:cubicBezTo>
                    <a:pt x="6156" y="11752"/>
                    <a:pt x="6576" y="13878"/>
                    <a:pt x="7415" y="15856"/>
                  </a:cubicBezTo>
                  <a:cubicBezTo>
                    <a:pt x="8161" y="17497"/>
                    <a:pt x="10073" y="18317"/>
                    <a:pt x="13011" y="18317"/>
                  </a:cubicBezTo>
                  <a:cubicBezTo>
                    <a:pt x="14457" y="18280"/>
                    <a:pt x="15856" y="18056"/>
                    <a:pt x="17208" y="17721"/>
                  </a:cubicBezTo>
                  <a:lnTo>
                    <a:pt x="20701" y="1658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1" name="Forme libre : forme 150"/>
            <p:cNvSpPr/>
            <p:nvPr/>
          </p:nvSpPr>
          <p:spPr>
            <a:xfrm rot="8716293">
              <a:off x="354109" y="1019437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2" name="Forme libre : forme 151"/>
            <p:cNvSpPr/>
            <p:nvPr/>
          </p:nvSpPr>
          <p:spPr>
            <a:xfrm rot="8716293">
              <a:off x="270063" y="855711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3" name="Forme libre : forme 152"/>
            <p:cNvSpPr/>
            <p:nvPr/>
          </p:nvSpPr>
          <p:spPr>
            <a:xfrm rot="8716293">
              <a:off x="197136" y="664887"/>
              <a:ext cx="152593" cy="165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45" y="19998"/>
                  </a:moveTo>
                  <a:cubicBezTo>
                    <a:pt x="1380" y="17816"/>
                    <a:pt x="0" y="14907"/>
                    <a:pt x="0" y="11817"/>
                  </a:cubicBezTo>
                  <a:lnTo>
                    <a:pt x="0" y="11635"/>
                  </a:lnTo>
                  <a:cubicBezTo>
                    <a:pt x="0" y="8545"/>
                    <a:pt x="1380" y="5636"/>
                    <a:pt x="3745" y="3454"/>
                  </a:cubicBezTo>
                  <a:cubicBezTo>
                    <a:pt x="6109" y="1273"/>
                    <a:pt x="9263" y="0"/>
                    <a:pt x="12613" y="0"/>
                  </a:cubicBezTo>
                  <a:cubicBezTo>
                    <a:pt x="15963" y="0"/>
                    <a:pt x="19116" y="1273"/>
                    <a:pt x="21481" y="3454"/>
                  </a:cubicBezTo>
                  <a:lnTo>
                    <a:pt x="21600" y="3616"/>
                  </a:lnTo>
                  <a:lnTo>
                    <a:pt x="8086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4" name="Forme libre : forme 153"/>
            <p:cNvSpPr/>
            <p:nvPr/>
          </p:nvSpPr>
          <p:spPr>
            <a:xfrm rot="8716293">
              <a:off x="172264" y="4699973"/>
              <a:ext cx="183811" cy="187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43" y="21600"/>
                  </a:moveTo>
                  <a:lnTo>
                    <a:pt x="0" y="19914"/>
                  </a:lnTo>
                  <a:lnTo>
                    <a:pt x="21600" y="0"/>
                  </a:lnTo>
                  <a:lnTo>
                    <a:pt x="8494" y="18526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5" name="Forme libre : forme 154"/>
            <p:cNvSpPr/>
            <p:nvPr/>
          </p:nvSpPr>
          <p:spPr>
            <a:xfrm rot="8716293">
              <a:off x="2502886" y="1984835"/>
              <a:ext cx="76564" cy="798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49" h="21600" extrusionOk="0">
                  <a:moveTo>
                    <a:pt x="417" y="18240"/>
                  </a:moveTo>
                  <a:lnTo>
                    <a:pt x="0" y="17239"/>
                  </a:lnTo>
                  <a:lnTo>
                    <a:pt x="14069" y="0"/>
                  </a:lnTo>
                  <a:lnTo>
                    <a:pt x="16995" y="1252"/>
                  </a:lnTo>
                  <a:cubicBezTo>
                    <a:pt x="21600" y="5732"/>
                    <a:pt x="21600" y="13386"/>
                    <a:pt x="16995" y="18053"/>
                  </a:cubicBezTo>
                  <a:cubicBezTo>
                    <a:pt x="14785" y="20293"/>
                    <a:pt x="11837" y="21600"/>
                    <a:pt x="8706" y="21600"/>
                  </a:cubicBezTo>
                  <a:cubicBezTo>
                    <a:pt x="5575" y="21600"/>
                    <a:pt x="2627" y="20480"/>
                    <a:pt x="417" y="1824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6" name="Forme libre : forme 155"/>
            <p:cNvSpPr/>
            <p:nvPr/>
          </p:nvSpPr>
          <p:spPr>
            <a:xfrm rot="8716293">
              <a:off x="2321288" y="1688961"/>
              <a:ext cx="236115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935" y="21600"/>
                  </a:moveTo>
                  <a:lnTo>
                    <a:pt x="0" y="12806"/>
                  </a:lnTo>
                  <a:lnTo>
                    <a:pt x="3036" y="6101"/>
                  </a:lnTo>
                  <a:lnTo>
                    <a:pt x="45" y="6101"/>
                  </a:lnTo>
                  <a:lnTo>
                    <a:pt x="6381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629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7" name="Forme libre : forme 156"/>
            <p:cNvSpPr/>
            <p:nvPr/>
          </p:nvSpPr>
          <p:spPr>
            <a:xfrm rot="8716293">
              <a:off x="2217960" y="1481906"/>
              <a:ext cx="432297" cy="245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0" extrusionOk="0">
                  <a:moveTo>
                    <a:pt x="1533" y="17489"/>
                  </a:moveTo>
                  <a:cubicBezTo>
                    <a:pt x="777" y="16209"/>
                    <a:pt x="299" y="14464"/>
                    <a:pt x="9" y="12244"/>
                  </a:cubicBezTo>
                  <a:lnTo>
                    <a:pt x="0" y="12050"/>
                  </a:lnTo>
                  <a:lnTo>
                    <a:pt x="5717" y="0"/>
                  </a:lnTo>
                  <a:lnTo>
                    <a:pt x="5810" y="3304"/>
                  </a:lnTo>
                  <a:cubicBezTo>
                    <a:pt x="5994" y="5466"/>
                    <a:pt x="6294" y="7599"/>
                    <a:pt x="6695" y="9655"/>
                  </a:cubicBezTo>
                  <a:cubicBezTo>
                    <a:pt x="7406" y="13068"/>
                    <a:pt x="9231" y="14774"/>
                    <a:pt x="12034" y="14774"/>
                  </a:cubicBezTo>
                  <a:cubicBezTo>
                    <a:pt x="13413" y="14697"/>
                    <a:pt x="14748" y="14231"/>
                    <a:pt x="16038" y="13533"/>
                  </a:cubicBezTo>
                  <a:cubicBezTo>
                    <a:pt x="17907" y="12525"/>
                    <a:pt x="19731" y="11206"/>
                    <a:pt x="21511" y="9655"/>
                  </a:cubicBezTo>
                  <a:cubicBezTo>
                    <a:pt x="21555" y="9965"/>
                    <a:pt x="21600" y="10353"/>
                    <a:pt x="21600" y="10663"/>
                  </a:cubicBezTo>
                  <a:lnTo>
                    <a:pt x="21600" y="11439"/>
                  </a:lnTo>
                  <a:cubicBezTo>
                    <a:pt x="16884" y="18497"/>
                    <a:pt x="10699" y="20979"/>
                    <a:pt x="7006" y="21367"/>
                  </a:cubicBezTo>
                  <a:cubicBezTo>
                    <a:pt x="4959" y="21600"/>
                    <a:pt x="2957" y="20049"/>
                    <a:pt x="1533" y="1748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8" name="Forme libre : forme 157"/>
            <p:cNvSpPr/>
            <p:nvPr/>
          </p:nvSpPr>
          <p:spPr>
            <a:xfrm rot="8716293">
              <a:off x="2347955" y="848620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9" name="Forme libre : forme 158"/>
            <p:cNvSpPr/>
            <p:nvPr/>
          </p:nvSpPr>
          <p:spPr>
            <a:xfrm rot="8716293">
              <a:off x="2484352" y="944975"/>
              <a:ext cx="282004" cy="313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16" y="6876"/>
                  </a:moveTo>
                  <a:lnTo>
                    <a:pt x="14416" y="5921"/>
                  </a:lnTo>
                  <a:lnTo>
                    <a:pt x="19859" y="0"/>
                  </a:lnTo>
                  <a:lnTo>
                    <a:pt x="21003" y="1938"/>
                  </a:lnTo>
                  <a:cubicBezTo>
                    <a:pt x="21395" y="3086"/>
                    <a:pt x="21600" y="4405"/>
                    <a:pt x="21600" y="5878"/>
                  </a:cubicBezTo>
                  <a:lnTo>
                    <a:pt x="21600" y="6496"/>
                  </a:lnTo>
                  <a:close/>
                  <a:moveTo>
                    <a:pt x="0" y="21600"/>
                  </a:moveTo>
                  <a:lnTo>
                    <a:pt x="4326" y="16895"/>
                  </a:lnTo>
                  <a:lnTo>
                    <a:pt x="4326" y="18946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0" name="Forme libre : forme 159"/>
            <p:cNvSpPr/>
            <p:nvPr/>
          </p:nvSpPr>
          <p:spPr>
            <a:xfrm rot="8716293">
              <a:off x="2410384" y="761781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1" name="Forme libre : forme 160"/>
            <p:cNvSpPr/>
            <p:nvPr/>
          </p:nvSpPr>
          <p:spPr>
            <a:xfrm rot="8716293">
              <a:off x="2172900" y="97873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2" name="Forme libre : forme 161"/>
            <p:cNvSpPr/>
            <p:nvPr/>
          </p:nvSpPr>
          <p:spPr>
            <a:xfrm rot="8716293">
              <a:off x="1983465" y="666279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3" name="Forme libre : forme 162"/>
            <p:cNvSpPr/>
            <p:nvPr/>
          </p:nvSpPr>
          <p:spPr>
            <a:xfrm rot="8716293">
              <a:off x="1967211" y="452264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4" name="Forme libre : forme 163"/>
            <p:cNvSpPr/>
            <p:nvPr/>
          </p:nvSpPr>
          <p:spPr>
            <a:xfrm rot="8716293">
              <a:off x="2311235" y="1044972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5" name="Forme libre : forme 164"/>
            <p:cNvSpPr/>
            <p:nvPr/>
          </p:nvSpPr>
          <p:spPr>
            <a:xfrm rot="8716293">
              <a:off x="2609943" y="602344"/>
              <a:ext cx="81526" cy="84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15" h="21600" extrusionOk="0">
                  <a:moveTo>
                    <a:pt x="1642" y="18423"/>
                  </a:moveTo>
                  <a:lnTo>
                    <a:pt x="0" y="14468"/>
                  </a:lnTo>
                  <a:lnTo>
                    <a:pt x="11766" y="0"/>
                  </a:lnTo>
                  <a:lnTo>
                    <a:pt x="17261" y="2360"/>
                  </a:lnTo>
                  <a:cubicBezTo>
                    <a:pt x="21600" y="6596"/>
                    <a:pt x="21600" y="13834"/>
                    <a:pt x="17261" y="18246"/>
                  </a:cubicBezTo>
                  <a:cubicBezTo>
                    <a:pt x="15179" y="20365"/>
                    <a:pt x="12402" y="21600"/>
                    <a:pt x="9451" y="21600"/>
                  </a:cubicBezTo>
                  <a:cubicBezTo>
                    <a:pt x="6501" y="21600"/>
                    <a:pt x="3724" y="20541"/>
                    <a:pt x="1642" y="1842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6" name="Forme libre : forme 165"/>
            <p:cNvSpPr/>
            <p:nvPr/>
          </p:nvSpPr>
          <p:spPr>
            <a:xfrm rot="8716293">
              <a:off x="2426216" y="304250"/>
              <a:ext cx="250307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823" y="21600"/>
                  </a:moveTo>
                  <a:lnTo>
                    <a:pt x="1225" y="12806"/>
                  </a:lnTo>
                  <a:lnTo>
                    <a:pt x="4089" y="6101"/>
                  </a:lnTo>
                  <a:lnTo>
                    <a:pt x="0" y="6101"/>
                  </a:lnTo>
                  <a:lnTo>
                    <a:pt x="5976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3137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7" name="Forme libre : forme 166"/>
            <p:cNvSpPr/>
            <p:nvPr/>
          </p:nvSpPr>
          <p:spPr>
            <a:xfrm rot="8716293">
              <a:off x="2379413" y="434541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8" name="Forme libre : forme 167"/>
            <p:cNvSpPr/>
            <p:nvPr/>
          </p:nvSpPr>
          <p:spPr>
            <a:xfrm rot="8716293">
              <a:off x="2076835" y="55262"/>
              <a:ext cx="186565" cy="129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11619" y="0"/>
                  </a:lnTo>
                  <a:cubicBezTo>
                    <a:pt x="18087" y="0"/>
                    <a:pt x="21600" y="4032"/>
                    <a:pt x="21600" y="1267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9" name="Forme libre : forme 168"/>
            <p:cNvSpPr/>
            <p:nvPr/>
          </p:nvSpPr>
          <p:spPr>
            <a:xfrm rot="8716293">
              <a:off x="2212019" y="99152"/>
              <a:ext cx="394489" cy="148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4" extrusionOk="0">
                  <a:moveTo>
                    <a:pt x="8685" y="16223"/>
                  </a:moveTo>
                  <a:lnTo>
                    <a:pt x="0" y="354"/>
                  </a:lnTo>
                  <a:lnTo>
                    <a:pt x="0" y="312"/>
                  </a:lnTo>
                  <a:lnTo>
                    <a:pt x="8685" y="312"/>
                  </a:lnTo>
                  <a:close/>
                  <a:moveTo>
                    <a:pt x="10121" y="18846"/>
                  </a:moveTo>
                  <a:lnTo>
                    <a:pt x="8799" y="16432"/>
                  </a:lnTo>
                  <a:lnTo>
                    <a:pt x="9673" y="10364"/>
                  </a:lnTo>
                  <a:cubicBezTo>
                    <a:pt x="10533" y="5245"/>
                    <a:pt x="11404" y="2800"/>
                    <a:pt x="12764" y="1307"/>
                  </a:cubicBezTo>
                  <a:cubicBezTo>
                    <a:pt x="13594" y="411"/>
                    <a:pt x="14463" y="-86"/>
                    <a:pt x="15369" y="13"/>
                  </a:cubicBezTo>
                  <a:cubicBezTo>
                    <a:pt x="19259" y="-186"/>
                    <a:pt x="21600" y="6981"/>
                    <a:pt x="21600" y="19324"/>
                  </a:cubicBezTo>
                  <a:lnTo>
                    <a:pt x="21600" y="20618"/>
                  </a:lnTo>
                  <a:lnTo>
                    <a:pt x="16464" y="21414"/>
                  </a:lnTo>
                  <a:lnTo>
                    <a:pt x="16464" y="17831"/>
                  </a:lnTo>
                  <a:cubicBezTo>
                    <a:pt x="16464" y="12456"/>
                    <a:pt x="15294" y="8773"/>
                    <a:pt x="13670" y="8773"/>
                  </a:cubicBezTo>
                  <a:cubicBezTo>
                    <a:pt x="12462" y="8773"/>
                    <a:pt x="11357" y="10888"/>
                    <a:pt x="10555" y="1433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0" name="Forme libre : forme 169"/>
            <p:cNvSpPr/>
            <p:nvPr/>
          </p:nvSpPr>
          <p:spPr>
            <a:xfrm rot="8716293">
              <a:off x="1974214" y="40865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1" name="Forme libre : forme 170"/>
            <p:cNvSpPr/>
            <p:nvPr/>
          </p:nvSpPr>
          <p:spPr>
            <a:xfrm rot="7484128">
              <a:off x="2636803" y="145787"/>
              <a:ext cx="135078" cy="94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107" y="4530"/>
                  </a:moveTo>
                  <a:lnTo>
                    <a:pt x="21600" y="0"/>
                  </a:lnTo>
                  <a:lnTo>
                    <a:pt x="21600" y="4530"/>
                  </a:lnTo>
                  <a:close/>
                  <a:moveTo>
                    <a:pt x="0" y="17812"/>
                  </a:moveTo>
                  <a:lnTo>
                    <a:pt x="3410" y="15000"/>
                  </a:lnTo>
                  <a:lnTo>
                    <a:pt x="1829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</p:grpSp>
      <p:pic>
        <p:nvPicPr>
          <p:cNvPr id="353" name="Graphique 171" descr="Graphique 171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799935" y="2052251"/>
            <a:ext cx="3474259" cy="1036801"/>
          </a:xfrm>
          <a:prstGeom prst="rect">
            <a:avLst/>
          </a:prstGeom>
          <a:ln w="12700">
            <a:miter lim="400000"/>
          </a:ln>
        </p:spPr>
      </p:pic>
      <p:sp>
        <p:nvSpPr>
          <p:cNvPr id="354" name="Numéro de diapositive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‹N°›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Rayures / Texte + Image">
    <p:bg>
      <p:bgPr>
        <a:solidFill>
          <a:srgbClr val="009DE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4" name="Graphique 1" descr="Graphique 1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0" y="0"/>
            <a:ext cx="3416313" cy="5143500"/>
          </a:xfrm>
          <a:prstGeom prst="rect">
            <a:avLst/>
          </a:prstGeom>
          <a:ln w="12700">
            <a:miter lim="400000"/>
          </a:ln>
        </p:spPr>
      </p:pic>
      <p:sp>
        <p:nvSpPr>
          <p:cNvPr id="4815" name="Espace réservé pour une image  520"/>
          <p:cNvSpPr>
            <a:spLocks noGrp="1"/>
          </p:cNvSpPr>
          <p:nvPr>
            <p:ph type="pic" idx="21"/>
          </p:nvPr>
        </p:nvSpPr>
        <p:spPr>
          <a:xfrm>
            <a:off x="3246551" y="-2"/>
            <a:ext cx="5897449" cy="5143503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4816" name="Texte niveau 1…"/>
          <p:cNvSpPr txBox="1">
            <a:spLocks noGrp="1"/>
          </p:cNvSpPr>
          <p:nvPr>
            <p:ph type="body" sz="quarter" idx="1"/>
          </p:nvPr>
        </p:nvSpPr>
        <p:spPr>
          <a:xfrm>
            <a:off x="429470" y="3802407"/>
            <a:ext cx="1080000" cy="45720"/>
          </a:xfrm>
          <a:prstGeom prst="rect">
            <a:avLst/>
          </a:prstGeom>
          <a:solidFill>
            <a:srgbClr val="FFFFFF"/>
          </a:solidFill>
        </p:spPr>
        <p:txBody>
          <a:bodyPr/>
          <a:lstStyle>
            <a:lvl1pPr>
              <a:defRPr sz="100">
                <a:noFill/>
              </a:defRPr>
            </a:lvl1pPr>
            <a:lvl2pPr>
              <a:defRPr sz="100">
                <a:noFill/>
              </a:defRPr>
            </a:lvl2pPr>
            <a:lvl3pPr marL="19285" indent="-19285">
              <a:defRPr sz="100">
                <a:noFill/>
              </a:defRPr>
            </a:lvl3pPr>
            <a:lvl4pPr marL="19285" indent="-19285">
              <a:defRPr sz="100">
                <a:noFill/>
              </a:defRPr>
            </a:lvl4pPr>
            <a:lvl5pPr marL="19285" indent="-19285">
              <a:defRPr sz="100">
                <a:noFill/>
              </a:defRPr>
            </a:lvl5pPr>
          </a:lstStyle>
          <a:p>
            <a:r>
              <a:t>Texte niveau 1</a:t>
            </a:r>
          </a:p>
          <a:p>
            <a:pPr lvl="1"/>
            <a:r>
              <a:t>Texte niveau 2</a:t>
            </a:r>
          </a:p>
          <a:p>
            <a:pPr lvl="2"/>
            <a:r>
              <a:t>Texte niveau 3</a:t>
            </a:r>
          </a:p>
          <a:p>
            <a:pPr lvl="3"/>
            <a:r>
              <a:t>Texte niveau 4</a:t>
            </a:r>
          </a:p>
          <a:p>
            <a:pPr lvl="4"/>
            <a:r>
              <a:t>Texte niveau 5</a:t>
            </a:r>
          </a:p>
        </p:txBody>
      </p:sp>
      <p:sp>
        <p:nvSpPr>
          <p:cNvPr id="4817" name="Espace réservé du texte 528"/>
          <p:cNvSpPr>
            <a:spLocks noGrp="1"/>
          </p:cNvSpPr>
          <p:nvPr>
            <p:ph type="body" sz="quarter" idx="22"/>
          </p:nvPr>
        </p:nvSpPr>
        <p:spPr>
          <a:xfrm>
            <a:off x="1512560" y="3802407"/>
            <a:ext cx="1080001" cy="45720"/>
          </a:xfrm>
          <a:prstGeom prst="rect">
            <a:avLst/>
          </a:prstGeom>
          <a:solidFill>
            <a:srgbClr val="3A1B0B"/>
          </a:solidFill>
        </p:spPr>
        <p:txBody>
          <a:bodyPr/>
          <a:lstStyle/>
          <a:p>
            <a:pPr>
              <a:defRPr sz="100">
                <a:noFill/>
              </a:defRPr>
            </a:pPr>
            <a:endParaRPr/>
          </a:p>
        </p:txBody>
      </p:sp>
      <p:sp>
        <p:nvSpPr>
          <p:cNvPr id="4818" name="Espace réservé du texte 530"/>
          <p:cNvSpPr>
            <a:spLocks noGrp="1"/>
          </p:cNvSpPr>
          <p:nvPr>
            <p:ph type="body" sz="quarter" idx="23" hasCustomPrompt="1"/>
          </p:nvPr>
        </p:nvSpPr>
        <p:spPr>
          <a:xfrm>
            <a:off x="443993" y="482178"/>
            <a:ext cx="2495932" cy="3028056"/>
          </a:xfrm>
          <a:prstGeom prst="rect">
            <a:avLst/>
          </a:prstGeom>
        </p:spPr>
        <p:txBody>
          <a:bodyPr lIns="0" tIns="0" rIns="0" bIns="0" anchor="b"/>
          <a:lstStyle>
            <a:lvl1pPr>
              <a:lnSpc>
                <a:spcPct val="100000"/>
              </a:lnSpc>
              <a:spcBef>
                <a:spcPts val="400"/>
              </a:spcBef>
              <a:defRPr sz="2400">
                <a:solidFill>
                  <a:srgbClr val="3A1B0B"/>
                </a:solidFill>
              </a:defRPr>
            </a:lvl1pPr>
          </a:lstStyle>
          <a:p>
            <a:r>
              <a:t>Niveau 1
Niveau 2
Niveau 3
Niveau 4</a:t>
            </a:r>
          </a:p>
        </p:txBody>
      </p:sp>
      <p:sp>
        <p:nvSpPr>
          <p:cNvPr id="4819" name="Numéro de diapositive"/>
          <p:cNvSpPr txBox="1">
            <a:spLocks noGrp="1"/>
          </p:cNvSpPr>
          <p:nvPr>
            <p:ph type="sldNum" sz="quarter" idx="2"/>
          </p:nvPr>
        </p:nvSpPr>
        <p:spPr>
          <a:xfrm>
            <a:off x="3048000" y="5016498"/>
            <a:ext cx="519702" cy="127001"/>
          </a:xfrm>
          <a:prstGeom prst="rect">
            <a:avLst/>
          </a:prstGeom>
          <a:solidFill>
            <a:srgbClr val="3A1B0B"/>
          </a:solidFill>
        </p:spPr>
        <p:txBody>
          <a:bodyPr wrap="square" lIns="0" tIns="0" rIns="0" bIns="0" anchor="b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86CB4B4D-7CA3-9044-876B-883B54F8677D}" type="slidenum">
              <a:t>‹N°›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Contact &amp; Réseaux sociaux - Fond fonc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6" name="Rectangle 123">
            <a:hlinkClick r:id="rId2"/>
          </p:cNvPr>
          <p:cNvSpPr txBox="1"/>
          <p:nvPr/>
        </p:nvSpPr>
        <p:spPr>
          <a:xfrm>
            <a:off x="3340539" y="1121623"/>
            <a:ext cx="817325" cy="20241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 algn="ctr">
              <a:defRPr sz="800">
                <a:solidFill>
                  <a:srgbClr val="FFFFFF"/>
                </a:solidFill>
              </a:defRPr>
            </a:lvl1pPr>
          </a:lstStyle>
          <a:p>
            <a:r>
              <a:t>@univbordeaux</a:t>
            </a:r>
          </a:p>
        </p:txBody>
      </p:sp>
      <p:pic>
        <p:nvPicPr>
          <p:cNvPr id="4827" name="Graphique 124" descr="Graphique 124">
            <a:hlinkClick r:id="rId2"/>
          </p:cNvPr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569201" y="702272"/>
            <a:ext cx="360001" cy="360001"/>
          </a:xfrm>
          <a:prstGeom prst="rect">
            <a:avLst/>
          </a:prstGeom>
          <a:ln w="12700">
            <a:miter lim="400000"/>
          </a:ln>
        </p:spPr>
      </p:pic>
      <p:pic>
        <p:nvPicPr>
          <p:cNvPr id="4828" name="Graphique 125" descr="Graphique 125">
            <a:hlinkClick r:id="rId4"/>
          </p:cNvPr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6894971" y="702272"/>
            <a:ext cx="360001" cy="360001"/>
          </a:xfrm>
          <a:prstGeom prst="rect">
            <a:avLst/>
          </a:prstGeom>
          <a:ln w="12700">
            <a:miter lim="400000"/>
          </a:ln>
        </p:spPr>
      </p:pic>
      <p:sp>
        <p:nvSpPr>
          <p:cNvPr id="4829" name="Rectangle 126">
            <a:hlinkClick r:id="rId4"/>
          </p:cNvPr>
          <p:cNvSpPr txBox="1"/>
          <p:nvPr/>
        </p:nvSpPr>
        <p:spPr>
          <a:xfrm>
            <a:off x="6666309" y="1121623"/>
            <a:ext cx="817326" cy="20241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 algn="ctr">
              <a:defRPr sz="800">
                <a:solidFill>
                  <a:srgbClr val="FFFFFF"/>
                </a:solidFill>
              </a:defRPr>
            </a:lvl1pPr>
          </a:lstStyle>
          <a:p>
            <a:r>
              <a:t>@univbordeaux</a:t>
            </a:r>
          </a:p>
        </p:txBody>
      </p:sp>
      <p:sp>
        <p:nvSpPr>
          <p:cNvPr id="4830" name="Rectangle 127">
            <a:hlinkClick r:id="rId6"/>
          </p:cNvPr>
          <p:cNvSpPr txBox="1"/>
          <p:nvPr/>
        </p:nvSpPr>
        <p:spPr>
          <a:xfrm>
            <a:off x="2326632" y="2154670"/>
            <a:ext cx="1178779" cy="20241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 algn="ctr">
              <a:defRPr sz="800">
                <a:solidFill>
                  <a:srgbClr val="FFFFFF"/>
                </a:solidFill>
              </a:defRPr>
            </a:lvl1pPr>
          </a:lstStyle>
          <a:p>
            <a:r>
              <a:t>@universitedebordeaux</a:t>
            </a:r>
          </a:p>
        </p:txBody>
      </p:sp>
      <p:pic>
        <p:nvPicPr>
          <p:cNvPr id="4831" name="Graphique 128" descr="Graphique 128">
            <a:hlinkClick r:id="rId6"/>
          </p:cNvPr>
          <p:cNvPicPr>
            <a:picLocks noChangeAspect="1"/>
          </p:cNvPicPr>
          <p:nvPr/>
        </p:nvPicPr>
        <p:blipFill>
          <a:blip r:embed="rId7">
            <a:extLst/>
          </a:blip>
          <a:stretch>
            <a:fillRect/>
          </a:stretch>
        </p:blipFill>
        <p:spPr>
          <a:xfrm>
            <a:off x="2736021" y="1735317"/>
            <a:ext cx="360001" cy="360001"/>
          </a:xfrm>
          <a:prstGeom prst="rect">
            <a:avLst/>
          </a:prstGeom>
          <a:ln w="12700">
            <a:miter lim="400000"/>
          </a:ln>
        </p:spPr>
      </p:pic>
      <p:pic>
        <p:nvPicPr>
          <p:cNvPr id="4832" name="Graphique 129" descr="Graphique 129">
            <a:hlinkClick r:id="rId8"/>
          </p:cNvPr>
          <p:cNvPicPr>
            <a:picLocks noChangeAspect="1"/>
          </p:cNvPicPr>
          <p:nvPr/>
        </p:nvPicPr>
        <p:blipFill>
          <a:blip r:embed="rId9">
            <a:extLst/>
          </a:blip>
          <a:stretch>
            <a:fillRect/>
          </a:stretch>
        </p:blipFill>
        <p:spPr>
          <a:xfrm>
            <a:off x="5232820" y="702272"/>
            <a:ext cx="360001" cy="360001"/>
          </a:xfrm>
          <a:prstGeom prst="rect">
            <a:avLst/>
          </a:prstGeom>
          <a:ln w="12700">
            <a:miter lim="400000"/>
          </a:ln>
        </p:spPr>
      </p:pic>
      <p:pic>
        <p:nvPicPr>
          <p:cNvPr id="4833" name="Graphique 130" descr="Graphique 130">
            <a:hlinkClick r:id="rId10"/>
          </p:cNvPr>
          <p:cNvPicPr>
            <a:picLocks noChangeAspect="1"/>
          </p:cNvPicPr>
          <p:nvPr/>
        </p:nvPicPr>
        <p:blipFill>
          <a:blip r:embed="rId11">
            <a:extLst/>
          </a:blip>
          <a:stretch>
            <a:fillRect/>
          </a:stretch>
        </p:blipFill>
        <p:spPr>
          <a:xfrm>
            <a:off x="1904363" y="702272"/>
            <a:ext cx="360001" cy="360001"/>
          </a:xfrm>
          <a:prstGeom prst="rect">
            <a:avLst/>
          </a:prstGeom>
          <a:ln w="12700">
            <a:miter lim="400000"/>
          </a:ln>
        </p:spPr>
      </p:pic>
      <p:sp>
        <p:nvSpPr>
          <p:cNvPr id="4834" name="Rectangle 131">
            <a:hlinkClick r:id="rId10"/>
          </p:cNvPr>
          <p:cNvSpPr txBox="1"/>
          <p:nvPr/>
        </p:nvSpPr>
        <p:spPr>
          <a:xfrm>
            <a:off x="1608776" y="1121623"/>
            <a:ext cx="951171" cy="20241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 algn="ctr">
              <a:defRPr sz="800">
                <a:solidFill>
                  <a:srgbClr val="FFFFFF"/>
                </a:solidFill>
              </a:defRPr>
            </a:lvl1pPr>
          </a:lstStyle>
          <a:p>
            <a:r>
              <a:t>www.u-bordeaux.fr</a:t>
            </a:r>
          </a:p>
        </p:txBody>
      </p:sp>
      <p:pic>
        <p:nvPicPr>
          <p:cNvPr id="4835" name="Graphique 132" descr="Graphique 132">
            <a:hlinkClick r:id="rId12"/>
          </p:cNvPr>
          <p:cNvPicPr>
            <a:picLocks noChangeAspect="1"/>
          </p:cNvPicPr>
          <p:nvPr/>
        </p:nvPicPr>
        <p:blipFill>
          <a:blip r:embed="rId13">
            <a:extLst/>
          </a:blip>
          <a:stretch>
            <a:fillRect/>
          </a:stretch>
        </p:blipFill>
        <p:spPr>
          <a:xfrm>
            <a:off x="6060942" y="1735317"/>
            <a:ext cx="360001" cy="360001"/>
          </a:xfrm>
          <a:prstGeom prst="rect">
            <a:avLst/>
          </a:prstGeom>
          <a:ln w="12700">
            <a:miter lim="400000"/>
          </a:ln>
        </p:spPr>
      </p:pic>
      <p:pic>
        <p:nvPicPr>
          <p:cNvPr id="4836" name="Graphique 133" descr="Graphique 133"/>
          <p:cNvPicPr>
            <a:picLocks noChangeAspect="1"/>
          </p:cNvPicPr>
          <p:nvPr/>
        </p:nvPicPr>
        <p:blipFill>
          <a:blip r:embed="rId14">
            <a:extLst/>
          </a:blip>
          <a:stretch>
            <a:fillRect/>
          </a:stretch>
        </p:blipFill>
        <p:spPr>
          <a:xfrm>
            <a:off x="4400220" y="1735317"/>
            <a:ext cx="360001" cy="360001"/>
          </a:xfrm>
          <a:prstGeom prst="rect">
            <a:avLst/>
          </a:prstGeom>
          <a:ln w="12700">
            <a:miter lim="400000"/>
          </a:ln>
        </p:spPr>
      </p:pic>
      <p:sp>
        <p:nvSpPr>
          <p:cNvPr id="4837" name="Rectangle 134"/>
          <p:cNvSpPr txBox="1"/>
          <p:nvPr/>
        </p:nvSpPr>
        <p:spPr>
          <a:xfrm>
            <a:off x="4089617" y="2154670"/>
            <a:ext cx="968088" cy="20241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 algn="ctr">
              <a:defRPr sz="800">
                <a:solidFill>
                  <a:srgbClr val="FFFFFF"/>
                </a:solidFill>
              </a:defRPr>
            </a:lvl1pPr>
          </a:lstStyle>
          <a:p>
            <a:r>
              <a:t>Appli mobile U&amp;me</a:t>
            </a:r>
          </a:p>
        </p:txBody>
      </p:sp>
      <p:sp>
        <p:nvSpPr>
          <p:cNvPr id="4838" name="Rectangle 135"/>
          <p:cNvSpPr txBox="1"/>
          <p:nvPr/>
        </p:nvSpPr>
        <p:spPr>
          <a:xfrm>
            <a:off x="5826440" y="2154670"/>
            <a:ext cx="817325" cy="20241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 algn="ctr">
              <a:defRPr sz="800">
                <a:solidFill>
                  <a:srgbClr val="FFFFFF"/>
                </a:solidFill>
              </a:defRPr>
            </a:lvl1pPr>
          </a:lstStyle>
          <a:p>
            <a:r>
              <a:t>@univbordeaux</a:t>
            </a:r>
          </a:p>
        </p:txBody>
      </p:sp>
      <p:sp>
        <p:nvSpPr>
          <p:cNvPr id="4839" name="Rectangle 136">
            <a:hlinkClick r:id="rId8"/>
          </p:cNvPr>
          <p:cNvSpPr txBox="1"/>
          <p:nvPr/>
        </p:nvSpPr>
        <p:spPr>
          <a:xfrm>
            <a:off x="4823431" y="1121623"/>
            <a:ext cx="1178779" cy="20241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 algn="ctr">
              <a:defRPr sz="800">
                <a:solidFill>
                  <a:srgbClr val="FFFFFF"/>
                </a:solidFill>
              </a:defRPr>
            </a:lvl1pPr>
          </a:lstStyle>
          <a:p>
            <a:r>
              <a:t>@universitedebordeaux</a:t>
            </a:r>
          </a:p>
        </p:txBody>
      </p:sp>
      <p:pic>
        <p:nvPicPr>
          <p:cNvPr id="4840" name="Graphique 138" descr="Graphique 138"/>
          <p:cNvPicPr>
            <a:picLocks noChangeAspect="1"/>
          </p:cNvPicPr>
          <p:nvPr/>
        </p:nvPicPr>
        <p:blipFill>
          <a:blip r:embed="rId15">
            <a:extLst/>
          </a:blip>
          <a:stretch>
            <a:fillRect/>
          </a:stretch>
        </p:blipFill>
        <p:spPr>
          <a:xfrm>
            <a:off x="3242261" y="3601711"/>
            <a:ext cx="2659479" cy="793652"/>
          </a:xfrm>
          <a:prstGeom prst="rect">
            <a:avLst/>
          </a:prstGeom>
          <a:ln w="12700">
            <a:miter lim="400000"/>
          </a:ln>
        </p:spPr>
      </p:pic>
      <p:sp>
        <p:nvSpPr>
          <p:cNvPr id="4841" name="Texte niveau 1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1614416" y="2973427"/>
            <a:ext cx="5915168" cy="313933"/>
          </a:xfrm>
          <a:prstGeom prst="rect">
            <a:avLst/>
          </a:prstGeom>
        </p:spPr>
        <p:txBody>
          <a:bodyPr anchor="b"/>
          <a:lstStyle>
            <a:lvl1pPr algn="ctr" defTabSz="457200">
              <a:defRPr>
                <a:solidFill>
                  <a:srgbClr val="FFFFFF"/>
                </a:solidFill>
              </a:defRPr>
            </a:lvl1pPr>
            <a:lvl2pPr algn="ctr" defTabSz="457200">
              <a:defRPr>
                <a:solidFill>
                  <a:srgbClr val="FFFFFF"/>
                </a:solidFill>
              </a:defRPr>
            </a:lvl2pPr>
            <a:lvl3pPr algn="ctr" defTabSz="457200">
              <a:defRPr>
                <a:solidFill>
                  <a:srgbClr val="FFFFFF"/>
                </a:solidFill>
              </a:defRPr>
            </a:lvl3pPr>
            <a:lvl4pPr algn="ctr" defTabSz="457200">
              <a:defRPr>
                <a:solidFill>
                  <a:srgbClr val="FFFFFF"/>
                </a:solidFill>
              </a:defRPr>
            </a:lvl4pPr>
            <a:lvl5pPr algn="ctr" defTabSz="457200">
              <a:defRPr>
                <a:solidFill>
                  <a:srgbClr val="FFFFFF"/>
                </a:solidFill>
              </a:defRPr>
            </a:lvl5pPr>
          </a:lstStyle>
          <a:p>
            <a:r>
              <a:t>Message / remerciement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4842" name="Espace réservé du texte 143"/>
          <p:cNvSpPr>
            <a:spLocks noGrp="1"/>
          </p:cNvSpPr>
          <p:nvPr>
            <p:ph type="body" sz="quarter" idx="21"/>
          </p:nvPr>
        </p:nvSpPr>
        <p:spPr>
          <a:xfrm>
            <a:off x="445688" y="1"/>
            <a:ext cx="457524" cy="2017735"/>
          </a:xfrm>
          <a:prstGeom prst="rect">
            <a:avLst/>
          </a:prstGeom>
          <a:solidFill>
            <a:srgbClr val="009DE0"/>
          </a:solidFill>
        </p:spPr>
        <p:txBody>
          <a:bodyPr/>
          <a:lstStyle/>
          <a:p>
            <a:pPr>
              <a:defRPr sz="100">
                <a:noFill/>
              </a:defRPr>
            </a:pPr>
            <a:endParaRPr/>
          </a:p>
        </p:txBody>
      </p:sp>
      <p:grpSp>
        <p:nvGrpSpPr>
          <p:cNvPr id="4963" name="Groupe 266"/>
          <p:cNvGrpSpPr/>
          <p:nvPr/>
        </p:nvGrpSpPr>
        <p:grpSpPr>
          <a:xfrm>
            <a:off x="-159822" y="-25173"/>
            <a:ext cx="1153647" cy="5252024"/>
            <a:chOff x="0" y="0"/>
            <a:chExt cx="1153646" cy="5252022"/>
          </a:xfrm>
        </p:grpSpPr>
        <p:sp>
          <p:nvSpPr>
            <p:cNvPr id="4843" name="Forme libre : forme 267"/>
            <p:cNvSpPr/>
            <p:nvPr/>
          </p:nvSpPr>
          <p:spPr>
            <a:xfrm rot="2083707" flipH="1">
              <a:off x="777607" y="3194810"/>
              <a:ext cx="152727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599" y="21600"/>
                  </a:moveTo>
                  <a:lnTo>
                    <a:pt x="0" y="13478"/>
                  </a:lnTo>
                  <a:lnTo>
                    <a:pt x="14297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436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44" name="Forme libre : forme 268"/>
            <p:cNvSpPr/>
            <p:nvPr/>
          </p:nvSpPr>
          <p:spPr>
            <a:xfrm rot="2083707" flipH="1">
              <a:off x="694262" y="3413446"/>
              <a:ext cx="262865" cy="103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3" extrusionOk="0">
                  <a:moveTo>
                    <a:pt x="0" y="15656"/>
                  </a:moveTo>
                  <a:lnTo>
                    <a:pt x="5121" y="0"/>
                  </a:lnTo>
                  <a:lnTo>
                    <a:pt x="5404" y="2955"/>
                  </a:lnTo>
                  <a:cubicBezTo>
                    <a:pt x="6178" y="8334"/>
                    <a:pt x="8160" y="11024"/>
                    <a:pt x="11206" y="11024"/>
                  </a:cubicBezTo>
                  <a:cubicBezTo>
                    <a:pt x="12704" y="10902"/>
                    <a:pt x="14155" y="10168"/>
                    <a:pt x="15557" y="9068"/>
                  </a:cubicBezTo>
                  <a:cubicBezTo>
                    <a:pt x="17587" y="7479"/>
                    <a:pt x="19570" y="5400"/>
                    <a:pt x="21503" y="2955"/>
                  </a:cubicBezTo>
                  <a:cubicBezTo>
                    <a:pt x="21552" y="3444"/>
                    <a:pt x="21600" y="4055"/>
                    <a:pt x="21600" y="4544"/>
                  </a:cubicBezTo>
                  <a:lnTo>
                    <a:pt x="21600" y="5767"/>
                  </a:lnTo>
                  <a:cubicBezTo>
                    <a:pt x="16475" y="16893"/>
                    <a:pt x="9755" y="20805"/>
                    <a:pt x="5743" y="21417"/>
                  </a:cubicBezTo>
                  <a:cubicBezTo>
                    <a:pt x="4631" y="21600"/>
                    <a:pt x="3531" y="21080"/>
                    <a:pt x="2516" y="2001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45" name="Forme libre : forme 269"/>
            <p:cNvSpPr/>
            <p:nvPr/>
          </p:nvSpPr>
          <p:spPr>
            <a:xfrm rot="2083707" flipH="1">
              <a:off x="792540" y="3706213"/>
              <a:ext cx="12155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50" y="21600"/>
                  </a:moveTo>
                  <a:lnTo>
                    <a:pt x="10750" y="6480"/>
                  </a:lnTo>
                  <a:cubicBezTo>
                    <a:pt x="10750" y="6353"/>
                    <a:pt x="10750" y="6226"/>
                    <a:pt x="10750" y="6099"/>
                  </a:cubicBezTo>
                  <a:cubicBezTo>
                    <a:pt x="10508" y="5167"/>
                    <a:pt x="8888" y="4532"/>
                    <a:pt x="7107" y="4659"/>
                  </a:cubicBezTo>
                  <a:lnTo>
                    <a:pt x="0" y="4659"/>
                  </a:lnTo>
                  <a:lnTo>
                    <a:pt x="7367" y="0"/>
                  </a:lnTo>
                  <a:lnTo>
                    <a:pt x="11479" y="0"/>
                  </a:lnTo>
                  <a:cubicBezTo>
                    <a:pt x="18037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46" name="Forme libre : forme 270"/>
            <p:cNvSpPr/>
            <p:nvPr/>
          </p:nvSpPr>
          <p:spPr>
            <a:xfrm rot="2083707" flipH="1">
              <a:off x="923275" y="3681931"/>
              <a:ext cx="14144" cy="143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8087" y="0"/>
                  </a:lnTo>
                  <a:lnTo>
                    <a:pt x="21600" y="11409"/>
                  </a:lnTo>
                  <a:lnTo>
                    <a:pt x="21600" y="2034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47" name="Forme libre : forme 271"/>
            <p:cNvSpPr/>
            <p:nvPr/>
          </p:nvSpPr>
          <p:spPr>
            <a:xfrm rot="2083707" flipH="1">
              <a:off x="832699" y="3861838"/>
              <a:ext cx="183965" cy="137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6264" y="11477"/>
                  </a:lnTo>
                  <a:lnTo>
                    <a:pt x="11863" y="4434"/>
                  </a:lnTo>
                  <a:cubicBezTo>
                    <a:pt x="13468" y="1931"/>
                    <a:pt x="15768" y="358"/>
                    <a:pt x="18283" y="0"/>
                  </a:cubicBezTo>
                  <a:cubicBezTo>
                    <a:pt x="20851" y="0"/>
                    <a:pt x="21600" y="3004"/>
                    <a:pt x="21600" y="5292"/>
                  </a:cubicBezTo>
                  <a:cubicBezTo>
                    <a:pt x="21439" y="7796"/>
                    <a:pt x="20209" y="9870"/>
                    <a:pt x="18497" y="10871"/>
                  </a:cubicBezTo>
                  <a:lnTo>
                    <a:pt x="18550" y="1087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48" name="Forme libre : forme 272"/>
            <p:cNvSpPr/>
            <p:nvPr/>
          </p:nvSpPr>
          <p:spPr>
            <a:xfrm rot="2083707" flipH="1">
              <a:off x="675045" y="380017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49" name="Forme libre : forme 273"/>
            <p:cNvSpPr/>
            <p:nvPr/>
          </p:nvSpPr>
          <p:spPr>
            <a:xfrm rot="2083707" flipH="1">
              <a:off x="549886" y="3869071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50" name="Forme libre : forme 274"/>
            <p:cNvSpPr/>
            <p:nvPr/>
          </p:nvSpPr>
          <p:spPr>
            <a:xfrm rot="2083707" flipH="1">
              <a:off x="539146" y="3855515"/>
              <a:ext cx="290645" cy="3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51" name="Forme libre : forme 275"/>
            <p:cNvSpPr/>
            <p:nvPr/>
          </p:nvSpPr>
          <p:spPr>
            <a:xfrm rot="2083707" flipH="1">
              <a:off x="766443" y="3595568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52" name="Forme libre : forme 276"/>
            <p:cNvSpPr/>
            <p:nvPr/>
          </p:nvSpPr>
          <p:spPr>
            <a:xfrm rot="2083707" flipH="1">
              <a:off x="843247" y="4105593"/>
              <a:ext cx="156001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935" y="21600"/>
                  </a:moveTo>
                  <a:lnTo>
                    <a:pt x="0" y="12806"/>
                  </a:lnTo>
                  <a:lnTo>
                    <a:pt x="706" y="11247"/>
                  </a:lnTo>
                  <a:lnTo>
                    <a:pt x="12386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629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53" name="Forme libre : forme 277"/>
            <p:cNvSpPr/>
            <p:nvPr/>
          </p:nvSpPr>
          <p:spPr>
            <a:xfrm rot="2083707" flipH="1">
              <a:off x="811488" y="4140777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54" name="Forme libre : forme 278"/>
            <p:cNvSpPr/>
            <p:nvPr/>
          </p:nvSpPr>
          <p:spPr>
            <a:xfrm rot="2083707" flipH="1">
              <a:off x="571765" y="4374141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55" name="Forme libre : forme 279"/>
            <p:cNvSpPr/>
            <p:nvPr/>
          </p:nvSpPr>
          <p:spPr>
            <a:xfrm rot="2083707" flipH="1">
              <a:off x="659973" y="4326302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56" name="Forme libre : forme 280"/>
            <p:cNvSpPr/>
            <p:nvPr/>
          </p:nvSpPr>
          <p:spPr>
            <a:xfrm rot="2083707" flipH="1">
              <a:off x="613012" y="4525838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57" name="Forme libre : forme 281"/>
            <p:cNvSpPr/>
            <p:nvPr/>
          </p:nvSpPr>
          <p:spPr>
            <a:xfrm rot="2083707" flipH="1">
              <a:off x="456106" y="446223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58" name="Forme libre : forme 282"/>
            <p:cNvSpPr/>
            <p:nvPr/>
          </p:nvSpPr>
          <p:spPr>
            <a:xfrm rot="2083707" flipH="1">
              <a:off x="330947" y="4531129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59" name="Forme libre : forme 283"/>
            <p:cNvSpPr/>
            <p:nvPr/>
          </p:nvSpPr>
          <p:spPr>
            <a:xfrm rot="2083707" flipH="1">
              <a:off x="320207" y="4517573"/>
              <a:ext cx="290645" cy="3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60" name="Forme libre : forme 284"/>
            <p:cNvSpPr/>
            <p:nvPr/>
          </p:nvSpPr>
          <p:spPr>
            <a:xfrm rot="2083707" flipH="1">
              <a:off x="547504" y="4257626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61" name="Forme libre : forme 285"/>
            <p:cNvSpPr/>
            <p:nvPr/>
          </p:nvSpPr>
          <p:spPr>
            <a:xfrm rot="2083707" flipH="1">
              <a:off x="861836" y="4621186"/>
              <a:ext cx="131261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552" y="21600"/>
                  </a:moveTo>
                  <a:lnTo>
                    <a:pt x="11552" y="6480"/>
                  </a:lnTo>
                  <a:cubicBezTo>
                    <a:pt x="11552" y="6353"/>
                    <a:pt x="11552" y="6226"/>
                    <a:pt x="11552" y="6099"/>
                  </a:cubicBezTo>
                  <a:cubicBezTo>
                    <a:pt x="11327" y="5167"/>
                    <a:pt x="9828" y="4532"/>
                    <a:pt x="8178" y="4659"/>
                  </a:cubicBezTo>
                  <a:lnTo>
                    <a:pt x="0" y="4659"/>
                  </a:lnTo>
                  <a:lnTo>
                    <a:pt x="6822" y="0"/>
                  </a:lnTo>
                  <a:lnTo>
                    <a:pt x="12227" y="0"/>
                  </a:lnTo>
                  <a:cubicBezTo>
                    <a:pt x="18301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62" name="Forme libre : forme 286"/>
            <p:cNvSpPr/>
            <p:nvPr/>
          </p:nvSpPr>
          <p:spPr>
            <a:xfrm rot="2083707" flipH="1">
              <a:off x="994799" y="4589181"/>
              <a:ext cx="24342" cy="2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7245" y="0"/>
                  </a:lnTo>
                  <a:lnTo>
                    <a:pt x="21600" y="14837"/>
                  </a:lnTo>
                  <a:lnTo>
                    <a:pt x="21600" y="2028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63" name="Forme libre : forme 287"/>
            <p:cNvSpPr/>
            <p:nvPr/>
          </p:nvSpPr>
          <p:spPr>
            <a:xfrm rot="2083707" flipH="1">
              <a:off x="745205" y="4712386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64" name="Forme libre : forme 288"/>
            <p:cNvSpPr/>
            <p:nvPr/>
          </p:nvSpPr>
          <p:spPr>
            <a:xfrm rot="2083707" flipH="1">
              <a:off x="620047" y="4781281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65" name="Forme libre : forme 289"/>
            <p:cNvSpPr/>
            <p:nvPr/>
          </p:nvSpPr>
          <p:spPr>
            <a:xfrm rot="2083707" flipH="1">
              <a:off x="836603" y="4507777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66" name="Forme libre : forme 290"/>
            <p:cNvSpPr/>
            <p:nvPr/>
          </p:nvSpPr>
          <p:spPr>
            <a:xfrm rot="2083707" flipH="1">
              <a:off x="592549" y="4802835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67" name="Forme libre : forme 291"/>
            <p:cNvSpPr/>
            <p:nvPr/>
          </p:nvSpPr>
          <p:spPr>
            <a:xfrm rot="3315873" flipH="1">
              <a:off x="971495" y="4466018"/>
              <a:ext cx="31079" cy="461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69" y="21600"/>
                  </a:moveTo>
                  <a:lnTo>
                    <a:pt x="0" y="8356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68" name="Forme libre : forme 292"/>
            <p:cNvSpPr/>
            <p:nvPr/>
          </p:nvSpPr>
          <p:spPr>
            <a:xfrm rot="2083707" flipH="1">
              <a:off x="935668" y="477860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69" name="Forme libre : forme 293"/>
            <p:cNvSpPr/>
            <p:nvPr/>
          </p:nvSpPr>
          <p:spPr>
            <a:xfrm rot="2083707" flipH="1">
              <a:off x="362169" y="5041644"/>
              <a:ext cx="142168" cy="186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2323" y="16698"/>
                  </a:lnTo>
                  <a:lnTo>
                    <a:pt x="12323" y="8075"/>
                  </a:lnTo>
                  <a:cubicBezTo>
                    <a:pt x="12323" y="7916"/>
                    <a:pt x="12323" y="7758"/>
                    <a:pt x="12323" y="7600"/>
                  </a:cubicBezTo>
                  <a:cubicBezTo>
                    <a:pt x="12115" y="6439"/>
                    <a:pt x="10731" y="5647"/>
                    <a:pt x="9208" y="5805"/>
                  </a:cubicBezTo>
                  <a:lnTo>
                    <a:pt x="0" y="5805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847"/>
                    <a:pt x="21600" y="580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70" name="Forme libre : forme 294"/>
            <p:cNvSpPr/>
            <p:nvPr/>
          </p:nvSpPr>
          <p:spPr>
            <a:xfrm rot="2083707" flipH="1">
              <a:off x="458587" y="4996374"/>
              <a:ext cx="260640" cy="180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8" extrusionOk="0">
                  <a:moveTo>
                    <a:pt x="9252" y="21498"/>
                  </a:moveTo>
                  <a:lnTo>
                    <a:pt x="4267" y="16520"/>
                  </a:lnTo>
                  <a:lnTo>
                    <a:pt x="4267" y="5447"/>
                  </a:lnTo>
                  <a:lnTo>
                    <a:pt x="0" y="5447"/>
                  </a:lnTo>
                  <a:lnTo>
                    <a:pt x="0" y="170"/>
                  </a:lnTo>
                  <a:lnTo>
                    <a:pt x="8685" y="170"/>
                  </a:lnTo>
                  <a:lnTo>
                    <a:pt x="8685" y="8984"/>
                  </a:lnTo>
                  <a:lnTo>
                    <a:pt x="8799" y="8984"/>
                  </a:lnTo>
                  <a:cubicBezTo>
                    <a:pt x="10007" y="3815"/>
                    <a:pt x="10951" y="1802"/>
                    <a:pt x="12764" y="714"/>
                  </a:cubicBezTo>
                  <a:cubicBezTo>
                    <a:pt x="13594" y="224"/>
                    <a:pt x="14463" y="-48"/>
                    <a:pt x="15369" y="7"/>
                  </a:cubicBezTo>
                  <a:cubicBezTo>
                    <a:pt x="19259" y="-102"/>
                    <a:pt x="21600" y="3815"/>
                    <a:pt x="21600" y="10561"/>
                  </a:cubicBezTo>
                  <a:lnTo>
                    <a:pt x="21600" y="11269"/>
                  </a:lnTo>
                  <a:lnTo>
                    <a:pt x="16464" y="11704"/>
                  </a:lnTo>
                  <a:lnTo>
                    <a:pt x="16464" y="9745"/>
                  </a:lnTo>
                  <a:cubicBezTo>
                    <a:pt x="16464" y="6808"/>
                    <a:pt x="15294" y="4794"/>
                    <a:pt x="13670" y="4794"/>
                  </a:cubicBezTo>
                  <a:cubicBezTo>
                    <a:pt x="11253" y="4794"/>
                    <a:pt x="9252" y="9419"/>
                    <a:pt x="9252" y="1524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71" name="Forme libre : forme 295"/>
            <p:cNvSpPr/>
            <p:nvPr/>
          </p:nvSpPr>
          <p:spPr>
            <a:xfrm rot="2083707" flipH="1">
              <a:off x="436724" y="5155874"/>
              <a:ext cx="36273" cy="27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92"/>
                  </a:lnTo>
                  <a:lnTo>
                    <a:pt x="5683" y="0"/>
                  </a:lnTo>
                  <a:cubicBezTo>
                    <a:pt x="12195" y="0"/>
                    <a:pt x="16401" y="3693"/>
                    <a:pt x="18979" y="87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72" name="Forme libre : forme 296"/>
            <p:cNvSpPr/>
            <p:nvPr/>
          </p:nvSpPr>
          <p:spPr>
            <a:xfrm rot="2083707" flipH="1">
              <a:off x="234461" y="5125926"/>
              <a:ext cx="58069" cy="54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0" h="21600" extrusionOk="0">
                  <a:moveTo>
                    <a:pt x="13274" y="21600"/>
                  </a:moveTo>
                  <a:lnTo>
                    <a:pt x="0" y="11367"/>
                  </a:lnTo>
                  <a:lnTo>
                    <a:pt x="3019" y="3414"/>
                  </a:lnTo>
                  <a:cubicBezTo>
                    <a:pt x="4958" y="1258"/>
                    <a:pt x="7543" y="0"/>
                    <a:pt x="10290" y="0"/>
                  </a:cubicBezTo>
                  <a:cubicBezTo>
                    <a:pt x="13037" y="0"/>
                    <a:pt x="15622" y="1258"/>
                    <a:pt x="17561" y="3414"/>
                  </a:cubicBezTo>
                  <a:cubicBezTo>
                    <a:pt x="21600" y="7727"/>
                    <a:pt x="21600" y="15095"/>
                    <a:pt x="17561" y="19587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73" name="Forme libre : forme 297"/>
            <p:cNvSpPr/>
            <p:nvPr/>
          </p:nvSpPr>
          <p:spPr>
            <a:xfrm rot="2083707" flipH="1">
              <a:off x="173623" y="5160625"/>
              <a:ext cx="30028" cy="20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74" name="Forme libre : forme 298"/>
            <p:cNvSpPr/>
            <p:nvPr/>
          </p:nvSpPr>
          <p:spPr>
            <a:xfrm rot="2083707" flipH="1">
              <a:off x="324834" y="4921041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75" name="Forme libre : forme 299"/>
            <p:cNvSpPr/>
            <p:nvPr/>
          </p:nvSpPr>
          <p:spPr>
            <a:xfrm rot="3315873" flipH="1">
              <a:off x="717764" y="5002966"/>
              <a:ext cx="203849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76" name="Forme libre : forme 300"/>
            <p:cNvSpPr/>
            <p:nvPr/>
          </p:nvSpPr>
          <p:spPr>
            <a:xfrm rot="19310607" flipH="1">
              <a:off x="926948" y="4872753"/>
              <a:ext cx="149689" cy="301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061"/>
                  </a:moveTo>
                  <a:lnTo>
                    <a:pt x="17661" y="21600"/>
                  </a:lnTo>
                  <a:lnTo>
                    <a:pt x="0" y="8227"/>
                  </a:lnTo>
                  <a:lnTo>
                    <a:pt x="0" y="2732"/>
                  </a:lnTo>
                  <a:lnTo>
                    <a:pt x="10590" y="0"/>
                  </a:lnTo>
                  <a:lnTo>
                    <a:pt x="10749" y="11045"/>
                  </a:lnTo>
                  <a:cubicBezTo>
                    <a:pt x="10510" y="13262"/>
                    <a:pt x="11227" y="15519"/>
                    <a:pt x="12660" y="17617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77" name="Forme libre : forme 301"/>
            <p:cNvSpPr/>
            <p:nvPr/>
          </p:nvSpPr>
          <p:spPr>
            <a:xfrm rot="2083707" flipH="1">
              <a:off x="371132" y="189335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78" name="Forme libre : forme 302"/>
            <p:cNvSpPr/>
            <p:nvPr/>
          </p:nvSpPr>
          <p:spPr>
            <a:xfrm rot="2083707" flipH="1">
              <a:off x="459340" y="1845518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79" name="Forme libre : forme 303"/>
            <p:cNvSpPr/>
            <p:nvPr/>
          </p:nvSpPr>
          <p:spPr>
            <a:xfrm rot="2083707" flipH="1">
              <a:off x="412379" y="2045054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80" name="Forme libre : forme 304"/>
            <p:cNvSpPr/>
            <p:nvPr/>
          </p:nvSpPr>
          <p:spPr>
            <a:xfrm rot="2083707" flipH="1">
              <a:off x="255473" y="198145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81" name="Forme libre : forme 305"/>
            <p:cNvSpPr/>
            <p:nvPr/>
          </p:nvSpPr>
          <p:spPr>
            <a:xfrm rot="2083707" flipH="1">
              <a:off x="130314" y="2050345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82" name="Forme libre : forme 306"/>
            <p:cNvSpPr/>
            <p:nvPr/>
          </p:nvSpPr>
          <p:spPr>
            <a:xfrm rot="2083707" flipH="1">
              <a:off x="211720" y="2065602"/>
              <a:ext cx="189489" cy="3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3" extrusionOk="0">
                  <a:moveTo>
                    <a:pt x="2884" y="19689"/>
                  </a:moveTo>
                  <a:cubicBezTo>
                    <a:pt x="604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8920" y="0"/>
                  </a:lnTo>
                  <a:lnTo>
                    <a:pt x="9054" y="10061"/>
                  </a:lnTo>
                  <a:cubicBezTo>
                    <a:pt x="8853" y="12080"/>
                    <a:pt x="9456" y="14136"/>
                    <a:pt x="10664" y="16047"/>
                  </a:cubicBezTo>
                  <a:cubicBezTo>
                    <a:pt x="11737" y="17633"/>
                    <a:pt x="14486" y="18427"/>
                    <a:pt x="18711" y="18427"/>
                  </a:cubicBezTo>
                  <a:lnTo>
                    <a:pt x="21600" y="18151"/>
                  </a:lnTo>
                  <a:lnTo>
                    <a:pt x="18309" y="20703"/>
                  </a:lnTo>
                  <a:lnTo>
                    <a:pt x="11133" y="21492"/>
                  </a:lnTo>
                  <a:cubicBezTo>
                    <a:pt x="8048" y="21600"/>
                    <a:pt x="5030" y="20879"/>
                    <a:pt x="2884" y="1968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83" name="Forme libre : forme 307"/>
            <p:cNvSpPr/>
            <p:nvPr/>
          </p:nvSpPr>
          <p:spPr>
            <a:xfrm rot="2083707" flipH="1">
              <a:off x="346871" y="1776842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84" name="Forme libre : forme 308"/>
            <p:cNvSpPr/>
            <p:nvPr/>
          </p:nvSpPr>
          <p:spPr>
            <a:xfrm rot="2083707" flipH="1">
              <a:off x="662420" y="2136509"/>
              <a:ext cx="11758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384" y="21600"/>
                  </a:moveTo>
                  <a:lnTo>
                    <a:pt x="10384" y="6480"/>
                  </a:lnTo>
                  <a:cubicBezTo>
                    <a:pt x="10384" y="6353"/>
                    <a:pt x="10384" y="6226"/>
                    <a:pt x="10384" y="6099"/>
                  </a:cubicBezTo>
                  <a:cubicBezTo>
                    <a:pt x="10133" y="5167"/>
                    <a:pt x="8459" y="4532"/>
                    <a:pt x="6618" y="4659"/>
                  </a:cubicBezTo>
                  <a:lnTo>
                    <a:pt x="0" y="4659"/>
                  </a:lnTo>
                  <a:lnTo>
                    <a:pt x="7616" y="0"/>
                  </a:lnTo>
                  <a:lnTo>
                    <a:pt x="11137" y="0"/>
                  </a:lnTo>
                  <a:cubicBezTo>
                    <a:pt x="17917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85" name="Forme libre : forme 309"/>
            <p:cNvSpPr/>
            <p:nvPr/>
          </p:nvSpPr>
          <p:spPr>
            <a:xfrm rot="2083707" flipH="1">
              <a:off x="544572" y="2231602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86" name="Forme libre : forme 310"/>
            <p:cNvSpPr/>
            <p:nvPr/>
          </p:nvSpPr>
          <p:spPr>
            <a:xfrm rot="2083707" flipH="1">
              <a:off x="419414" y="2300497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87" name="Forme libre : forme 311"/>
            <p:cNvSpPr/>
            <p:nvPr/>
          </p:nvSpPr>
          <p:spPr>
            <a:xfrm rot="2083707" flipH="1">
              <a:off x="635970" y="2026993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88" name="Forme libre : forme 312"/>
            <p:cNvSpPr/>
            <p:nvPr/>
          </p:nvSpPr>
          <p:spPr>
            <a:xfrm rot="2083707" flipH="1">
              <a:off x="391916" y="2322051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89" name="Forme libre : forme 313"/>
            <p:cNvSpPr/>
            <p:nvPr/>
          </p:nvSpPr>
          <p:spPr>
            <a:xfrm rot="3315873" flipH="1">
              <a:off x="769801" y="1997207"/>
              <a:ext cx="20882" cy="31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70" y="21600"/>
                  </a:moveTo>
                  <a:lnTo>
                    <a:pt x="0" y="8355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90" name="Forme libre : forme 314"/>
            <p:cNvSpPr/>
            <p:nvPr/>
          </p:nvSpPr>
          <p:spPr>
            <a:xfrm rot="2083707" flipH="1">
              <a:off x="735035" y="229781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91" name="Forme libre : forme 315"/>
            <p:cNvSpPr/>
            <p:nvPr/>
          </p:nvSpPr>
          <p:spPr>
            <a:xfrm rot="2083707" flipH="1">
              <a:off x="597816" y="1222410"/>
              <a:ext cx="102680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755" y="21600"/>
                  </a:moveTo>
                  <a:lnTo>
                    <a:pt x="8755" y="6480"/>
                  </a:lnTo>
                  <a:cubicBezTo>
                    <a:pt x="8755" y="6353"/>
                    <a:pt x="8755" y="6226"/>
                    <a:pt x="8755" y="6099"/>
                  </a:cubicBezTo>
                  <a:cubicBezTo>
                    <a:pt x="8468" y="5167"/>
                    <a:pt x="6551" y="4532"/>
                    <a:pt x="4442" y="4659"/>
                  </a:cubicBezTo>
                  <a:lnTo>
                    <a:pt x="0" y="4659"/>
                  </a:lnTo>
                  <a:lnTo>
                    <a:pt x="8721" y="0"/>
                  </a:lnTo>
                  <a:lnTo>
                    <a:pt x="9618" y="0"/>
                  </a:lnTo>
                  <a:cubicBezTo>
                    <a:pt x="17382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92" name="Forme libre : forme 316"/>
            <p:cNvSpPr/>
            <p:nvPr/>
          </p:nvSpPr>
          <p:spPr>
            <a:xfrm rot="2083707" flipH="1">
              <a:off x="642536" y="1376171"/>
              <a:ext cx="154564" cy="124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3342" y="1637"/>
                  </a:lnTo>
                  <a:lnTo>
                    <a:pt x="13425" y="1556"/>
                  </a:lnTo>
                  <a:cubicBezTo>
                    <a:pt x="14723" y="729"/>
                    <a:pt x="16156" y="197"/>
                    <a:pt x="17652" y="0"/>
                  </a:cubicBezTo>
                  <a:cubicBezTo>
                    <a:pt x="20709" y="0"/>
                    <a:pt x="21600" y="3310"/>
                    <a:pt x="21600" y="5831"/>
                  </a:cubicBezTo>
                  <a:cubicBezTo>
                    <a:pt x="21409" y="8590"/>
                    <a:pt x="19944" y="10875"/>
                    <a:pt x="17907" y="11978"/>
                  </a:cubicBezTo>
                  <a:lnTo>
                    <a:pt x="17970" y="1197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93" name="Forme libre : forme 317"/>
            <p:cNvSpPr/>
            <p:nvPr/>
          </p:nvSpPr>
          <p:spPr>
            <a:xfrm rot="2083707" flipH="1">
              <a:off x="478640" y="132175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94" name="Forme libre : forme 318"/>
            <p:cNvSpPr/>
            <p:nvPr/>
          </p:nvSpPr>
          <p:spPr>
            <a:xfrm rot="2083707" flipH="1">
              <a:off x="353480" y="1390646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95" name="Forme libre : forme 319"/>
            <p:cNvSpPr/>
            <p:nvPr/>
          </p:nvSpPr>
          <p:spPr>
            <a:xfrm rot="2083707" flipH="1">
              <a:off x="342741" y="1377089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96" name="Forme libre : forme 320"/>
            <p:cNvSpPr/>
            <p:nvPr/>
          </p:nvSpPr>
          <p:spPr>
            <a:xfrm rot="2083707" flipH="1">
              <a:off x="570039" y="1117143"/>
              <a:ext cx="103436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1580"/>
                  </a:lnTo>
                  <a:lnTo>
                    <a:pt x="2419" y="19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97" name="Forme libre : forme 321"/>
            <p:cNvSpPr/>
            <p:nvPr/>
          </p:nvSpPr>
          <p:spPr>
            <a:xfrm rot="2083707" flipH="1">
              <a:off x="647273" y="1625790"/>
              <a:ext cx="151163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34" y="21600"/>
                  </a:moveTo>
                  <a:lnTo>
                    <a:pt x="0" y="13799"/>
                  </a:lnTo>
                  <a:lnTo>
                    <a:pt x="14789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342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98" name="Forme libre : forme 322"/>
            <p:cNvSpPr/>
            <p:nvPr/>
          </p:nvSpPr>
          <p:spPr>
            <a:xfrm rot="2083707" flipH="1">
              <a:off x="615083" y="1662352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99" name="Forme libre : forme 323"/>
            <p:cNvSpPr/>
            <p:nvPr/>
          </p:nvSpPr>
          <p:spPr>
            <a:xfrm rot="2083707" flipH="1">
              <a:off x="577157" y="716239"/>
              <a:ext cx="14763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048" y="21600"/>
                  </a:moveTo>
                  <a:lnTo>
                    <a:pt x="0" y="14522"/>
                  </a:lnTo>
                  <a:lnTo>
                    <a:pt x="15936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121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00" name="Forme libre : forme 324"/>
            <p:cNvSpPr/>
            <p:nvPr/>
          </p:nvSpPr>
          <p:spPr>
            <a:xfrm rot="2083707" flipH="1">
              <a:off x="490655" y="944975"/>
              <a:ext cx="254614" cy="91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3" extrusionOk="0">
                  <a:moveTo>
                    <a:pt x="0" y="16203"/>
                  </a:moveTo>
                  <a:lnTo>
                    <a:pt x="4835" y="0"/>
                  </a:lnTo>
                  <a:lnTo>
                    <a:pt x="4879" y="504"/>
                  </a:lnTo>
                  <a:cubicBezTo>
                    <a:pt x="5678" y="6591"/>
                    <a:pt x="7724" y="9634"/>
                    <a:pt x="10869" y="9634"/>
                  </a:cubicBezTo>
                  <a:cubicBezTo>
                    <a:pt x="12416" y="9496"/>
                    <a:pt x="13914" y="8666"/>
                    <a:pt x="15361" y="7421"/>
                  </a:cubicBezTo>
                  <a:cubicBezTo>
                    <a:pt x="17457" y="5622"/>
                    <a:pt x="19504" y="3271"/>
                    <a:pt x="21500" y="504"/>
                  </a:cubicBezTo>
                  <a:cubicBezTo>
                    <a:pt x="21550" y="1057"/>
                    <a:pt x="21600" y="1749"/>
                    <a:pt x="21600" y="2302"/>
                  </a:cubicBezTo>
                  <a:lnTo>
                    <a:pt x="21600" y="3685"/>
                  </a:lnTo>
                  <a:cubicBezTo>
                    <a:pt x="16309" y="16274"/>
                    <a:pt x="9372" y="20701"/>
                    <a:pt x="5229" y="21392"/>
                  </a:cubicBezTo>
                  <a:cubicBezTo>
                    <a:pt x="4081" y="21600"/>
                    <a:pt x="2945" y="21012"/>
                    <a:pt x="1897" y="19802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01" name="Forme libre : forme 325"/>
            <p:cNvSpPr/>
            <p:nvPr/>
          </p:nvSpPr>
          <p:spPr>
            <a:xfrm rot="2083707" flipH="1">
              <a:off x="156393" y="2556451"/>
              <a:ext cx="142168" cy="208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21600"/>
                  </a:moveTo>
                  <a:lnTo>
                    <a:pt x="12323" y="7219"/>
                  </a:lnTo>
                  <a:cubicBezTo>
                    <a:pt x="12323" y="7078"/>
                    <a:pt x="12323" y="6936"/>
                    <a:pt x="12323" y="6795"/>
                  </a:cubicBezTo>
                  <a:cubicBezTo>
                    <a:pt x="12116" y="5757"/>
                    <a:pt x="10731" y="5049"/>
                    <a:pt x="9208" y="5190"/>
                  </a:cubicBezTo>
                  <a:lnTo>
                    <a:pt x="0" y="5190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651"/>
                    <a:pt x="21600" y="5190"/>
                  </a:cubicBezTo>
                  <a:lnTo>
                    <a:pt x="21600" y="1247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02" name="Forme libre : forme 326"/>
            <p:cNvSpPr/>
            <p:nvPr/>
          </p:nvSpPr>
          <p:spPr>
            <a:xfrm rot="2083707" flipH="1">
              <a:off x="237822" y="2506492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03" name="Forme libre : forme 327"/>
            <p:cNvSpPr/>
            <p:nvPr/>
          </p:nvSpPr>
          <p:spPr>
            <a:xfrm rot="2083707" flipH="1">
              <a:off x="190861" y="2706028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04" name="Forme libre : forme 328"/>
            <p:cNvSpPr/>
            <p:nvPr/>
          </p:nvSpPr>
          <p:spPr>
            <a:xfrm rot="2083707" flipH="1">
              <a:off x="139564" y="2773281"/>
              <a:ext cx="78732" cy="180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4854"/>
                  </a:lnTo>
                  <a:lnTo>
                    <a:pt x="21468" y="0"/>
                  </a:lnTo>
                  <a:lnTo>
                    <a:pt x="21600" y="802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05" name="Forme libre : forme 329"/>
            <p:cNvSpPr/>
            <p:nvPr/>
          </p:nvSpPr>
          <p:spPr>
            <a:xfrm rot="2083707" flipH="1">
              <a:off x="144480" y="2443797"/>
              <a:ext cx="103436" cy="152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040" y="21600"/>
                  </a:moveTo>
                  <a:lnTo>
                    <a:pt x="9040" y="2331"/>
                  </a:lnTo>
                  <a:lnTo>
                    <a:pt x="0" y="2331"/>
                  </a:lnTo>
                  <a:lnTo>
                    <a:pt x="0" y="324"/>
                  </a:lnTo>
                  <a:cubicBezTo>
                    <a:pt x="6851" y="518"/>
                    <a:pt x="13988" y="129"/>
                    <a:pt x="21600" y="0"/>
                  </a:cubicBezTo>
                  <a:lnTo>
                    <a:pt x="21600" y="927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06" name="Forme libre : forme 330"/>
            <p:cNvSpPr/>
            <p:nvPr/>
          </p:nvSpPr>
          <p:spPr>
            <a:xfrm rot="2083707" flipH="1">
              <a:off x="438713" y="2804483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07" name="Forme libre : forme 331"/>
            <p:cNvSpPr/>
            <p:nvPr/>
          </p:nvSpPr>
          <p:spPr>
            <a:xfrm rot="2083707" flipH="1">
              <a:off x="526921" y="2756644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08" name="Forme libre : forme 332"/>
            <p:cNvSpPr/>
            <p:nvPr/>
          </p:nvSpPr>
          <p:spPr>
            <a:xfrm rot="2083707" flipH="1">
              <a:off x="323054" y="2892576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09" name="Forme libre : forme 333"/>
            <p:cNvSpPr/>
            <p:nvPr/>
          </p:nvSpPr>
          <p:spPr>
            <a:xfrm rot="2083707" flipH="1">
              <a:off x="197896" y="2961471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10" name="Forme libre : forme 334"/>
            <p:cNvSpPr/>
            <p:nvPr/>
          </p:nvSpPr>
          <p:spPr>
            <a:xfrm rot="2083707" flipH="1">
              <a:off x="414452" y="2687967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11" name="Forme libre : forme 335"/>
            <p:cNvSpPr/>
            <p:nvPr/>
          </p:nvSpPr>
          <p:spPr>
            <a:xfrm rot="2083707" flipH="1">
              <a:off x="170398" y="2983025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12" name="Forme libre : forme 336"/>
            <p:cNvSpPr/>
            <p:nvPr/>
          </p:nvSpPr>
          <p:spPr>
            <a:xfrm rot="3315873" flipH="1">
              <a:off x="518283" y="2519741"/>
              <a:ext cx="203849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13" name="Forme libre : forme 337"/>
            <p:cNvSpPr/>
            <p:nvPr/>
          </p:nvSpPr>
          <p:spPr>
            <a:xfrm rot="19310607" flipH="1">
              <a:off x="623261" y="2425569"/>
              <a:ext cx="272585" cy="3190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75" y="14590"/>
                  </a:moveTo>
                  <a:lnTo>
                    <a:pt x="0" y="6296"/>
                  </a:lnTo>
                  <a:lnTo>
                    <a:pt x="0" y="2578"/>
                  </a:lnTo>
                  <a:lnTo>
                    <a:pt x="5815" y="0"/>
                  </a:lnTo>
                  <a:lnTo>
                    <a:pt x="5903" y="10422"/>
                  </a:lnTo>
                  <a:cubicBezTo>
                    <a:pt x="5837" y="11468"/>
                    <a:pt x="5903" y="12523"/>
                    <a:pt x="6083" y="13565"/>
                  </a:cubicBezTo>
                  <a:close/>
                  <a:moveTo>
                    <a:pt x="21600" y="17482"/>
                  </a:moveTo>
                  <a:cubicBezTo>
                    <a:pt x="19283" y="19182"/>
                    <a:pt x="16604" y="20331"/>
                    <a:pt x="14052" y="21078"/>
                  </a:cubicBezTo>
                  <a:lnTo>
                    <a:pt x="11762" y="21600"/>
                  </a:lnTo>
                  <a:lnTo>
                    <a:pt x="9448" y="18589"/>
                  </a:lnTo>
                  <a:lnTo>
                    <a:pt x="12199" y="19088"/>
                  </a:lnTo>
                  <a:cubicBezTo>
                    <a:pt x="13555" y="19051"/>
                    <a:pt x="14866" y="18827"/>
                    <a:pt x="16134" y="18491"/>
                  </a:cubicBezTo>
                  <a:cubicBezTo>
                    <a:pt x="17971" y="18005"/>
                    <a:pt x="19764" y="17370"/>
                    <a:pt x="21513" y="16623"/>
                  </a:cubicBezTo>
                  <a:cubicBezTo>
                    <a:pt x="21556" y="16772"/>
                    <a:pt x="21600" y="16959"/>
                    <a:pt x="21600" y="1710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14" name="Forme libre : forme 338"/>
            <p:cNvSpPr/>
            <p:nvPr/>
          </p:nvSpPr>
          <p:spPr>
            <a:xfrm rot="2083707" flipH="1">
              <a:off x="835688" y="2767954"/>
              <a:ext cx="38013" cy="4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503" y="0"/>
                  </a:lnTo>
                  <a:lnTo>
                    <a:pt x="21600" y="303"/>
                  </a:lnTo>
                  <a:cubicBezTo>
                    <a:pt x="20684" y="9183"/>
                    <a:pt x="13660" y="16541"/>
                    <a:pt x="3887" y="20093"/>
                  </a:cubicBezTo>
                  <a:lnTo>
                    <a:pt x="4192" y="2009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15" name="Forme libre : forme 339"/>
            <p:cNvSpPr/>
            <p:nvPr/>
          </p:nvSpPr>
          <p:spPr>
            <a:xfrm rot="2083707" flipH="1">
              <a:off x="752428" y="2931958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16" name="Forme libre : forme 340"/>
            <p:cNvSpPr/>
            <p:nvPr/>
          </p:nvSpPr>
          <p:spPr>
            <a:xfrm rot="2083707" flipH="1">
              <a:off x="513517" y="295879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17" name="Forme libre : forme 341"/>
            <p:cNvSpPr/>
            <p:nvPr/>
          </p:nvSpPr>
          <p:spPr>
            <a:xfrm rot="2083707" flipH="1">
              <a:off x="686634" y="3060979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18" name="Forme libre : forme 342"/>
            <p:cNvSpPr/>
            <p:nvPr/>
          </p:nvSpPr>
          <p:spPr>
            <a:xfrm rot="2083707" flipH="1">
              <a:off x="83778" y="3187806"/>
              <a:ext cx="197179" cy="215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0" extrusionOk="0">
                  <a:moveTo>
                    <a:pt x="5641" y="21560"/>
                  </a:moveTo>
                  <a:lnTo>
                    <a:pt x="5641" y="4574"/>
                  </a:lnTo>
                  <a:lnTo>
                    <a:pt x="0" y="4574"/>
                  </a:lnTo>
                  <a:lnTo>
                    <a:pt x="0" y="143"/>
                  </a:lnTo>
                  <a:lnTo>
                    <a:pt x="11481" y="143"/>
                  </a:lnTo>
                  <a:lnTo>
                    <a:pt x="11481" y="7543"/>
                  </a:lnTo>
                  <a:lnTo>
                    <a:pt x="11630" y="7543"/>
                  </a:lnTo>
                  <a:cubicBezTo>
                    <a:pt x="13228" y="3204"/>
                    <a:pt x="14476" y="1513"/>
                    <a:pt x="16872" y="600"/>
                  </a:cubicBezTo>
                  <a:cubicBezTo>
                    <a:pt x="17970" y="188"/>
                    <a:pt x="19118" y="-40"/>
                    <a:pt x="20316" y="6"/>
                  </a:cubicBezTo>
                  <a:lnTo>
                    <a:pt x="21600" y="488"/>
                  </a:lnTo>
                  <a:lnTo>
                    <a:pt x="18710" y="4304"/>
                  </a:lnTo>
                  <a:lnTo>
                    <a:pt x="18070" y="4026"/>
                  </a:lnTo>
                  <a:cubicBezTo>
                    <a:pt x="14875" y="4026"/>
                    <a:pt x="12229" y="7909"/>
                    <a:pt x="12229" y="12797"/>
                  </a:cubicBezTo>
                  <a:lnTo>
                    <a:pt x="12229" y="1286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19" name="Forme libre : forme 343"/>
            <p:cNvSpPr/>
            <p:nvPr/>
          </p:nvSpPr>
          <p:spPr>
            <a:xfrm rot="2083707" flipH="1">
              <a:off x="215546" y="3464182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20" name="Forme libre : forme 344"/>
            <p:cNvSpPr/>
            <p:nvPr/>
          </p:nvSpPr>
          <p:spPr>
            <a:xfrm rot="2083707" flipH="1">
              <a:off x="303754" y="3416343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21" name="Forme libre : forme 345"/>
            <p:cNvSpPr/>
            <p:nvPr/>
          </p:nvSpPr>
          <p:spPr>
            <a:xfrm rot="2083707" flipH="1">
              <a:off x="137951" y="3672209"/>
              <a:ext cx="68615" cy="55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9528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22" name="Forme libre : forme 346"/>
            <p:cNvSpPr/>
            <p:nvPr/>
          </p:nvSpPr>
          <p:spPr>
            <a:xfrm rot="2083707" flipH="1">
              <a:off x="195638" y="3349027"/>
              <a:ext cx="103436" cy="203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284" y="21600"/>
                  </a:moveTo>
                  <a:lnTo>
                    <a:pt x="9040" y="17088"/>
                  </a:lnTo>
                  <a:lnTo>
                    <a:pt x="9040" y="1738"/>
                  </a:lnTo>
                  <a:lnTo>
                    <a:pt x="0" y="1738"/>
                  </a:lnTo>
                  <a:lnTo>
                    <a:pt x="0" y="241"/>
                  </a:lnTo>
                  <a:cubicBezTo>
                    <a:pt x="6851" y="386"/>
                    <a:pt x="13988" y="97"/>
                    <a:pt x="21600" y="0"/>
                  </a:cubicBezTo>
                  <a:lnTo>
                    <a:pt x="21600" y="1917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23" name="Forme libre : forme 347"/>
            <p:cNvSpPr/>
            <p:nvPr/>
          </p:nvSpPr>
          <p:spPr>
            <a:xfrm rot="3315873" flipH="1">
              <a:off x="295116" y="3179440"/>
              <a:ext cx="203849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24" name="Forme libre : forme 348"/>
            <p:cNvSpPr/>
            <p:nvPr/>
          </p:nvSpPr>
          <p:spPr>
            <a:xfrm rot="19310607" flipH="1">
              <a:off x="403173" y="3084203"/>
              <a:ext cx="272585" cy="329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25" name="Forme libre : forme 349"/>
            <p:cNvSpPr/>
            <p:nvPr/>
          </p:nvSpPr>
          <p:spPr>
            <a:xfrm rot="2083707" flipH="1">
              <a:off x="584791" y="3438381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26" name="Forme libre : forme 350"/>
            <p:cNvSpPr/>
            <p:nvPr/>
          </p:nvSpPr>
          <p:spPr>
            <a:xfrm rot="2083707" flipH="1">
              <a:off x="529261" y="3591657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27" name="Forme libre : forme 351"/>
            <p:cNvSpPr/>
            <p:nvPr/>
          </p:nvSpPr>
          <p:spPr>
            <a:xfrm rot="2083707" flipH="1">
              <a:off x="290350" y="361849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28" name="Forme libre : forme 352"/>
            <p:cNvSpPr/>
            <p:nvPr/>
          </p:nvSpPr>
          <p:spPr>
            <a:xfrm rot="2083707" flipH="1">
              <a:off x="463467" y="3720678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29" name="Forme libre : forme 353"/>
            <p:cNvSpPr/>
            <p:nvPr/>
          </p:nvSpPr>
          <p:spPr>
            <a:xfrm rot="2083707" flipH="1">
              <a:off x="142023" y="4171711"/>
              <a:ext cx="39527" cy="50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613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30" name="Forme libre : forme 354"/>
            <p:cNvSpPr/>
            <p:nvPr/>
          </p:nvSpPr>
          <p:spPr>
            <a:xfrm rot="2083707" flipH="1">
              <a:off x="94825" y="4081531"/>
              <a:ext cx="24965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4455" y="21566"/>
                  </a:moveTo>
                  <a:lnTo>
                    <a:pt x="4455" y="3862"/>
                  </a:lnTo>
                  <a:lnTo>
                    <a:pt x="0" y="3862"/>
                  </a:lnTo>
                  <a:lnTo>
                    <a:pt x="0" y="120"/>
                  </a:lnTo>
                  <a:lnTo>
                    <a:pt x="9068" y="120"/>
                  </a:lnTo>
                  <a:lnTo>
                    <a:pt x="9068" y="6369"/>
                  </a:lnTo>
                  <a:lnTo>
                    <a:pt x="9186" y="6369"/>
                  </a:lnTo>
                  <a:cubicBezTo>
                    <a:pt x="10448" y="2705"/>
                    <a:pt x="11433" y="1277"/>
                    <a:pt x="13325" y="506"/>
                  </a:cubicBezTo>
                  <a:cubicBezTo>
                    <a:pt x="14193" y="159"/>
                    <a:pt x="15100" y="-34"/>
                    <a:pt x="16046" y="5"/>
                  </a:cubicBezTo>
                  <a:cubicBezTo>
                    <a:pt x="18076" y="-34"/>
                    <a:pt x="19702" y="641"/>
                    <a:pt x="20821" y="1924"/>
                  </a:cubicBezTo>
                  <a:lnTo>
                    <a:pt x="21600" y="4429"/>
                  </a:lnTo>
                  <a:lnTo>
                    <a:pt x="18930" y="8197"/>
                  </a:lnTo>
                  <a:lnTo>
                    <a:pt x="17189" y="8297"/>
                  </a:lnTo>
                  <a:lnTo>
                    <a:pt x="17189" y="6909"/>
                  </a:lnTo>
                  <a:cubicBezTo>
                    <a:pt x="17189" y="4826"/>
                    <a:pt x="15967" y="3399"/>
                    <a:pt x="14272" y="3399"/>
                  </a:cubicBezTo>
                  <a:cubicBezTo>
                    <a:pt x="11749" y="3399"/>
                    <a:pt x="9659" y="6677"/>
                    <a:pt x="9659" y="10805"/>
                  </a:cubicBezTo>
                  <a:lnTo>
                    <a:pt x="9659" y="1809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31" name="Forme libre : forme 355"/>
            <p:cNvSpPr/>
            <p:nvPr/>
          </p:nvSpPr>
          <p:spPr>
            <a:xfrm rot="3315873" flipH="1">
              <a:off x="96507" y="3852141"/>
              <a:ext cx="203849" cy="146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163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7305"/>
                  </a:lnTo>
                  <a:lnTo>
                    <a:pt x="20712" y="8163"/>
                  </a:lnTo>
                  <a:lnTo>
                    <a:pt x="14734" y="8163"/>
                  </a:lnTo>
                  <a:lnTo>
                    <a:pt x="12862" y="15741"/>
                  </a:lnTo>
                  <a:lnTo>
                    <a:pt x="6794" y="21600"/>
                  </a:lnTo>
                  <a:lnTo>
                    <a:pt x="5070" y="17134"/>
                  </a:lnTo>
                  <a:lnTo>
                    <a:pt x="7394" y="816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32" name="Forme libre : forme 356"/>
            <p:cNvSpPr/>
            <p:nvPr/>
          </p:nvSpPr>
          <p:spPr>
            <a:xfrm rot="19310607" flipH="1">
              <a:off x="184233" y="3746262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33" name="Forme libre : forme 357"/>
            <p:cNvSpPr/>
            <p:nvPr/>
          </p:nvSpPr>
          <p:spPr>
            <a:xfrm rot="2083707" flipH="1">
              <a:off x="365852" y="4100438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34" name="Forme libre : forme 358"/>
            <p:cNvSpPr/>
            <p:nvPr/>
          </p:nvSpPr>
          <p:spPr>
            <a:xfrm rot="2083707" flipH="1">
              <a:off x="310322" y="4253715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35" name="Forme libre : forme 359"/>
            <p:cNvSpPr/>
            <p:nvPr/>
          </p:nvSpPr>
          <p:spPr>
            <a:xfrm rot="2083707" flipH="1">
              <a:off x="244528" y="4382736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36" name="Forme libre : forme 360"/>
            <p:cNvSpPr/>
            <p:nvPr/>
          </p:nvSpPr>
          <p:spPr>
            <a:xfrm rot="2083707" flipH="1">
              <a:off x="152820" y="4834134"/>
              <a:ext cx="14002" cy="20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37" name="Forme libre : forme 361"/>
            <p:cNvSpPr/>
            <p:nvPr/>
          </p:nvSpPr>
          <p:spPr>
            <a:xfrm rot="19310607" flipH="1">
              <a:off x="78164" y="4460697"/>
              <a:ext cx="173632" cy="237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5" extrusionOk="0">
                  <a:moveTo>
                    <a:pt x="21600" y="19958"/>
                  </a:moveTo>
                  <a:lnTo>
                    <a:pt x="16293" y="20986"/>
                  </a:lnTo>
                  <a:cubicBezTo>
                    <a:pt x="14484" y="21242"/>
                    <a:pt x="12819" y="21388"/>
                    <a:pt x="11395" y="21451"/>
                  </a:cubicBezTo>
                  <a:cubicBezTo>
                    <a:pt x="8237" y="21600"/>
                    <a:pt x="5148" y="20603"/>
                    <a:pt x="2952" y="18959"/>
                  </a:cubicBezTo>
                  <a:cubicBezTo>
                    <a:pt x="618" y="17314"/>
                    <a:pt x="0" y="14474"/>
                    <a:pt x="0" y="10388"/>
                  </a:cubicBezTo>
                  <a:lnTo>
                    <a:pt x="0" y="0"/>
                  </a:lnTo>
                  <a:lnTo>
                    <a:pt x="9476" y="8756"/>
                  </a:lnTo>
                  <a:lnTo>
                    <a:pt x="9550" y="9846"/>
                  </a:lnTo>
                  <a:cubicBezTo>
                    <a:pt x="9833" y="11235"/>
                    <a:pt x="10296" y="12605"/>
                    <a:pt x="10914" y="13926"/>
                  </a:cubicBezTo>
                  <a:cubicBezTo>
                    <a:pt x="11463" y="15022"/>
                    <a:pt x="12442" y="15844"/>
                    <a:pt x="13823" y="16393"/>
                  </a:cubicBezTo>
                  <a:lnTo>
                    <a:pt x="18527" y="1711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38" name="Forme libre : forme 362"/>
            <p:cNvSpPr/>
            <p:nvPr/>
          </p:nvSpPr>
          <p:spPr>
            <a:xfrm rot="2083707" flipH="1">
              <a:off x="143182" y="4763853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39" name="Forme libre : forme 363"/>
            <p:cNvSpPr/>
            <p:nvPr/>
          </p:nvSpPr>
          <p:spPr>
            <a:xfrm rot="2083707" flipH="1">
              <a:off x="129729" y="4930287"/>
              <a:ext cx="77722" cy="97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97" y="21600"/>
                  </a:moveTo>
                  <a:lnTo>
                    <a:pt x="0" y="13278"/>
                  </a:lnTo>
                  <a:lnTo>
                    <a:pt x="0" y="13074"/>
                  </a:lnTo>
                  <a:cubicBezTo>
                    <a:pt x="0" y="9601"/>
                    <a:pt x="1790" y="6333"/>
                    <a:pt x="4857" y="3881"/>
                  </a:cubicBezTo>
                  <a:cubicBezTo>
                    <a:pt x="7925" y="1430"/>
                    <a:pt x="12015" y="0"/>
                    <a:pt x="16361" y="0"/>
                  </a:cubicBezTo>
                  <a:lnTo>
                    <a:pt x="21600" y="176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40" name="Forme libre : forme 364"/>
            <p:cNvSpPr/>
            <p:nvPr/>
          </p:nvSpPr>
          <p:spPr>
            <a:xfrm rot="2083707" flipH="1">
              <a:off x="142024" y="1674141"/>
              <a:ext cx="58456" cy="44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0279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41" name="Forme libre : forme 365"/>
            <p:cNvSpPr/>
            <p:nvPr/>
          </p:nvSpPr>
          <p:spPr>
            <a:xfrm rot="19310607" flipH="1">
              <a:off x="68338" y="1276567"/>
              <a:ext cx="206528" cy="2926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0" extrusionOk="0">
                  <a:moveTo>
                    <a:pt x="21600" y="18997"/>
                  </a:moveTo>
                  <a:lnTo>
                    <a:pt x="18546" y="20192"/>
                  </a:lnTo>
                  <a:cubicBezTo>
                    <a:pt x="15178" y="21002"/>
                    <a:pt x="11975" y="21377"/>
                    <a:pt x="9580" y="21478"/>
                  </a:cubicBezTo>
                  <a:cubicBezTo>
                    <a:pt x="6925" y="21600"/>
                    <a:pt x="4328" y="20790"/>
                    <a:pt x="2482" y="19452"/>
                  </a:cubicBezTo>
                  <a:cubicBezTo>
                    <a:pt x="519" y="18115"/>
                    <a:pt x="0" y="15806"/>
                    <a:pt x="0" y="12483"/>
                  </a:cubicBezTo>
                  <a:lnTo>
                    <a:pt x="0" y="125"/>
                  </a:lnTo>
                  <a:lnTo>
                    <a:pt x="342" y="0"/>
                  </a:lnTo>
                  <a:lnTo>
                    <a:pt x="7770" y="6638"/>
                  </a:lnTo>
                  <a:lnTo>
                    <a:pt x="7791" y="8634"/>
                  </a:lnTo>
                  <a:cubicBezTo>
                    <a:pt x="7618" y="10903"/>
                    <a:pt x="8137" y="13212"/>
                    <a:pt x="9176" y="15360"/>
                  </a:cubicBezTo>
                  <a:cubicBezTo>
                    <a:pt x="10099" y="17143"/>
                    <a:pt x="12465" y="18034"/>
                    <a:pt x="16101" y="18034"/>
                  </a:cubicBezTo>
                  <a:lnTo>
                    <a:pt x="19981" y="1755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42" name="Forme libre : forme 366"/>
            <p:cNvSpPr/>
            <p:nvPr/>
          </p:nvSpPr>
          <p:spPr>
            <a:xfrm rot="2083707" flipH="1">
              <a:off x="179717" y="1618661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43" name="Forme libre : forme 367"/>
            <p:cNvSpPr/>
            <p:nvPr/>
          </p:nvSpPr>
          <p:spPr>
            <a:xfrm rot="2083707" flipH="1">
              <a:off x="135774" y="1775559"/>
              <a:ext cx="106043" cy="113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60" y="19216"/>
                  </a:moveTo>
                  <a:cubicBezTo>
                    <a:pt x="1312" y="17120"/>
                    <a:pt x="0" y="14325"/>
                    <a:pt x="0" y="11355"/>
                  </a:cubicBezTo>
                  <a:lnTo>
                    <a:pt x="0" y="11180"/>
                  </a:lnTo>
                  <a:cubicBezTo>
                    <a:pt x="0" y="8211"/>
                    <a:pt x="1312" y="5416"/>
                    <a:pt x="3560" y="3319"/>
                  </a:cubicBezTo>
                  <a:cubicBezTo>
                    <a:pt x="5808" y="1223"/>
                    <a:pt x="8806" y="0"/>
                    <a:pt x="11991" y="0"/>
                  </a:cubicBezTo>
                  <a:cubicBezTo>
                    <a:pt x="15177" y="0"/>
                    <a:pt x="18174" y="1223"/>
                    <a:pt x="20423" y="3319"/>
                  </a:cubicBezTo>
                  <a:lnTo>
                    <a:pt x="21600" y="5932"/>
                  </a:lnTo>
                  <a:lnTo>
                    <a:pt x="9952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44" name="Forme libre : forme 368"/>
            <p:cNvSpPr/>
            <p:nvPr/>
          </p:nvSpPr>
          <p:spPr>
            <a:xfrm rot="2083707" flipH="1">
              <a:off x="137897" y="1928505"/>
              <a:ext cx="45777" cy="62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07" y="21600"/>
                  </a:moveTo>
                  <a:lnTo>
                    <a:pt x="0" y="19686"/>
                  </a:lnTo>
                  <a:lnTo>
                    <a:pt x="0" y="19369"/>
                  </a:lnTo>
                  <a:cubicBezTo>
                    <a:pt x="0" y="13978"/>
                    <a:pt x="3038" y="8904"/>
                    <a:pt x="8247" y="5099"/>
                  </a:cubicBezTo>
                  <a:cubicBezTo>
                    <a:pt x="10851" y="3196"/>
                    <a:pt x="13889" y="1690"/>
                    <a:pt x="17199" y="659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45" name="Forme libre : forme 369"/>
            <p:cNvSpPr/>
            <p:nvPr/>
          </p:nvSpPr>
          <p:spPr>
            <a:xfrm rot="2083707" flipH="1">
              <a:off x="138497" y="1020261"/>
              <a:ext cx="79114" cy="50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2114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46" name="Forme libre : forme 370"/>
            <p:cNvSpPr/>
            <p:nvPr/>
          </p:nvSpPr>
          <p:spPr>
            <a:xfrm rot="2083707" flipH="1">
              <a:off x="117350" y="938227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47" name="Forme libre : forme 371"/>
            <p:cNvSpPr/>
            <p:nvPr/>
          </p:nvSpPr>
          <p:spPr>
            <a:xfrm rot="3315873" flipH="1">
              <a:off x="108712" y="701324"/>
              <a:ext cx="203849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48" name="Forme libre : forme 372"/>
            <p:cNvSpPr/>
            <p:nvPr/>
          </p:nvSpPr>
          <p:spPr>
            <a:xfrm rot="19310607" flipH="1">
              <a:off x="216769" y="606087"/>
              <a:ext cx="272585" cy="329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49" name="Forme libre : forme 373"/>
            <p:cNvSpPr/>
            <p:nvPr/>
          </p:nvSpPr>
          <p:spPr>
            <a:xfrm rot="2083707" flipH="1">
              <a:off x="398387" y="960264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50" name="Forme libre : forme 374"/>
            <p:cNvSpPr/>
            <p:nvPr/>
          </p:nvSpPr>
          <p:spPr>
            <a:xfrm rot="2083707" flipH="1">
              <a:off x="342857" y="1113541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51" name="Forme libre : forme 375"/>
            <p:cNvSpPr/>
            <p:nvPr/>
          </p:nvSpPr>
          <p:spPr>
            <a:xfrm rot="2083707" flipH="1">
              <a:off x="277063" y="1242562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52" name="Forme libre : forme 376"/>
            <p:cNvSpPr/>
            <p:nvPr/>
          </p:nvSpPr>
          <p:spPr>
            <a:xfrm rot="2083707" flipH="1">
              <a:off x="86773" y="40856"/>
              <a:ext cx="221383" cy="253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024" y="21600"/>
                  </a:moveTo>
                  <a:lnTo>
                    <a:pt x="5024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10226" y="0"/>
                  </a:lnTo>
                  <a:lnTo>
                    <a:pt x="10225" y="6293"/>
                  </a:lnTo>
                  <a:lnTo>
                    <a:pt x="10359" y="6293"/>
                  </a:lnTo>
                  <a:cubicBezTo>
                    <a:pt x="11782" y="2603"/>
                    <a:pt x="12893" y="1165"/>
                    <a:pt x="15027" y="388"/>
                  </a:cubicBezTo>
                  <a:lnTo>
                    <a:pt x="17040" y="57"/>
                  </a:lnTo>
                  <a:lnTo>
                    <a:pt x="20887" y="2387"/>
                  </a:lnTo>
                  <a:lnTo>
                    <a:pt x="21600" y="2819"/>
                  </a:lnTo>
                  <a:lnTo>
                    <a:pt x="19079" y="5997"/>
                  </a:lnTo>
                  <a:lnTo>
                    <a:pt x="18456" y="4283"/>
                  </a:lnTo>
                  <a:cubicBezTo>
                    <a:pt x="17872" y="3661"/>
                    <a:pt x="17050" y="3302"/>
                    <a:pt x="16094" y="3302"/>
                  </a:cubicBezTo>
                  <a:cubicBezTo>
                    <a:pt x="13249" y="3302"/>
                    <a:pt x="10892" y="6604"/>
                    <a:pt x="10892" y="10761"/>
                  </a:cubicBezTo>
                  <a:lnTo>
                    <a:pt x="10892" y="16317"/>
                  </a:lnTo>
                  <a:lnTo>
                    <a:pt x="8205" y="1970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53" name="Forme libre : forme 377"/>
            <p:cNvSpPr/>
            <p:nvPr/>
          </p:nvSpPr>
          <p:spPr>
            <a:xfrm rot="2083707" flipH="1">
              <a:off x="252309" y="32636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54" name="Forme libre : forme 378"/>
            <p:cNvSpPr/>
            <p:nvPr/>
          </p:nvSpPr>
          <p:spPr>
            <a:xfrm rot="2083707" flipH="1">
              <a:off x="340517" y="278528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55" name="Forme libre : forme 379"/>
            <p:cNvSpPr/>
            <p:nvPr/>
          </p:nvSpPr>
          <p:spPr>
            <a:xfrm rot="2083707" flipH="1">
              <a:off x="145297" y="417164"/>
              <a:ext cx="49998" cy="54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40" y="19961"/>
                  </a:moveTo>
                  <a:cubicBezTo>
                    <a:pt x="1378" y="17784"/>
                    <a:pt x="0" y="14880"/>
                    <a:pt x="0" y="11796"/>
                  </a:cubicBezTo>
                  <a:lnTo>
                    <a:pt x="0" y="11614"/>
                  </a:lnTo>
                  <a:cubicBezTo>
                    <a:pt x="0" y="8529"/>
                    <a:pt x="1378" y="5626"/>
                    <a:pt x="3740" y="3448"/>
                  </a:cubicBezTo>
                  <a:cubicBezTo>
                    <a:pt x="6103" y="1270"/>
                    <a:pt x="9252" y="0"/>
                    <a:pt x="12599" y="0"/>
                  </a:cubicBezTo>
                  <a:cubicBezTo>
                    <a:pt x="15946" y="0"/>
                    <a:pt x="19096" y="1270"/>
                    <a:pt x="21458" y="3448"/>
                  </a:cubicBezTo>
                  <a:lnTo>
                    <a:pt x="21600" y="3760"/>
                  </a:lnTo>
                  <a:lnTo>
                    <a:pt x="8185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56" name="Forme libre : forme 380"/>
            <p:cNvSpPr/>
            <p:nvPr/>
          </p:nvSpPr>
          <p:spPr>
            <a:xfrm rot="2083707" flipH="1">
              <a:off x="129494" y="520254"/>
              <a:ext cx="113347" cy="71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825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2218" y="21600"/>
                  </a:lnTo>
                  <a:lnTo>
                    <a:pt x="13297" y="1682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57" name="Forme libre : forme 381"/>
            <p:cNvSpPr/>
            <p:nvPr/>
          </p:nvSpPr>
          <p:spPr>
            <a:xfrm rot="2083707" flipH="1">
              <a:off x="228048" y="209851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58" name="Forme libre : forme 382"/>
            <p:cNvSpPr/>
            <p:nvPr/>
          </p:nvSpPr>
          <p:spPr>
            <a:xfrm rot="3315873" flipH="1">
              <a:off x="331880" y="41626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12" y="21600"/>
                  </a:move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18050" y="0"/>
                  </a:lnTo>
                  <a:lnTo>
                    <a:pt x="21600" y="5329"/>
                  </a:lnTo>
                  <a:lnTo>
                    <a:pt x="21600" y="6101"/>
                  </a:lnTo>
                  <a:lnTo>
                    <a:pt x="14735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59" name="Forme libre : forme 383"/>
            <p:cNvSpPr/>
            <p:nvPr/>
          </p:nvSpPr>
          <p:spPr>
            <a:xfrm rot="19310607" flipH="1">
              <a:off x="473372" y="59689"/>
              <a:ext cx="221828" cy="2050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352" y="5810"/>
                  </a:moveTo>
                  <a:lnTo>
                    <a:pt x="0" y="1936"/>
                  </a:lnTo>
                  <a:lnTo>
                    <a:pt x="2279" y="0"/>
                  </a:lnTo>
                  <a:lnTo>
                    <a:pt x="2311" y="4912"/>
                  </a:lnTo>
                  <a:close/>
                  <a:moveTo>
                    <a:pt x="21600" y="15895"/>
                  </a:moveTo>
                  <a:cubicBezTo>
                    <a:pt x="18752" y="18539"/>
                    <a:pt x="15461" y="20326"/>
                    <a:pt x="12325" y="21488"/>
                  </a:cubicBezTo>
                  <a:lnTo>
                    <a:pt x="11938" y="21600"/>
                  </a:lnTo>
                  <a:lnTo>
                    <a:pt x="9983" y="18379"/>
                  </a:lnTo>
                  <a:lnTo>
                    <a:pt x="10048" y="18394"/>
                  </a:lnTo>
                  <a:cubicBezTo>
                    <a:pt x="11714" y="18336"/>
                    <a:pt x="13326" y="17987"/>
                    <a:pt x="14884" y="17464"/>
                  </a:cubicBezTo>
                  <a:cubicBezTo>
                    <a:pt x="17140" y="16709"/>
                    <a:pt x="19343" y="15721"/>
                    <a:pt x="21492" y="14559"/>
                  </a:cubicBezTo>
                  <a:cubicBezTo>
                    <a:pt x="21546" y="14791"/>
                    <a:pt x="21600" y="15081"/>
                    <a:pt x="21600" y="1531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60" name="Forme libre : forme 384"/>
            <p:cNvSpPr/>
            <p:nvPr/>
          </p:nvSpPr>
          <p:spPr>
            <a:xfrm rot="2083707" flipH="1">
              <a:off x="566191" y="453310"/>
              <a:ext cx="113656" cy="1171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0" h="21600" extrusionOk="0">
                  <a:moveTo>
                    <a:pt x="2464" y="18546"/>
                  </a:moveTo>
                  <a:lnTo>
                    <a:pt x="0" y="12596"/>
                  </a:lnTo>
                  <a:lnTo>
                    <a:pt x="10219" y="0"/>
                  </a:lnTo>
                  <a:lnTo>
                    <a:pt x="17440" y="3109"/>
                  </a:lnTo>
                  <a:cubicBezTo>
                    <a:pt x="21600" y="7180"/>
                    <a:pt x="21600" y="14136"/>
                    <a:pt x="17440" y="18377"/>
                  </a:cubicBezTo>
                  <a:cubicBezTo>
                    <a:pt x="15443" y="20412"/>
                    <a:pt x="12781" y="21600"/>
                    <a:pt x="9952" y="21600"/>
                  </a:cubicBezTo>
                  <a:cubicBezTo>
                    <a:pt x="7123" y="21600"/>
                    <a:pt x="4461" y="20582"/>
                    <a:pt x="2464" y="1854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61" name="Forme libre : forme 385"/>
            <p:cNvSpPr/>
            <p:nvPr/>
          </p:nvSpPr>
          <p:spPr>
            <a:xfrm rot="2083707" flipH="1">
              <a:off x="327113" y="48067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62" name="Forme libre : forme 386"/>
            <p:cNvSpPr/>
            <p:nvPr/>
          </p:nvSpPr>
          <p:spPr>
            <a:xfrm rot="2083707" flipH="1">
              <a:off x="500230" y="582863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</p:grpSp>
      <p:sp>
        <p:nvSpPr>
          <p:cNvPr id="4964" name="Numéro de diapositive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‹N°›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Contact &amp; Réseaux sociaux - Fond clai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1" name="Forme libre : forme 139"/>
          <p:cNvSpPr/>
          <p:nvPr/>
        </p:nvSpPr>
        <p:spPr>
          <a:xfrm>
            <a:off x="448701" y="0"/>
            <a:ext cx="8695299" cy="5143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1104" y="21600"/>
                </a:lnTo>
                <a:lnTo>
                  <a:pt x="425" y="8318"/>
                </a:lnTo>
                <a:lnTo>
                  <a:pt x="110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grpSp>
        <p:nvGrpSpPr>
          <p:cNvPr id="5020" name="Graphique 27"/>
          <p:cNvGrpSpPr/>
          <p:nvPr/>
        </p:nvGrpSpPr>
        <p:grpSpPr>
          <a:xfrm>
            <a:off x="3242261" y="3601411"/>
            <a:ext cx="2666347" cy="797067"/>
            <a:chOff x="0" y="0"/>
            <a:chExt cx="2666346" cy="797065"/>
          </a:xfrm>
        </p:grpSpPr>
        <p:sp>
          <p:nvSpPr>
            <p:cNvPr id="4972" name="Forme libre : forme 192"/>
            <p:cNvSpPr/>
            <p:nvPr/>
          </p:nvSpPr>
          <p:spPr>
            <a:xfrm>
              <a:off x="0" y="139305"/>
              <a:ext cx="93672" cy="153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9FE3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73" name="Forme libre : forme 193"/>
            <p:cNvSpPr/>
            <p:nvPr/>
          </p:nvSpPr>
          <p:spPr>
            <a:xfrm>
              <a:off x="1236034" y="133863"/>
              <a:ext cx="171731" cy="1678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9FE3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74" name="Forme libre : forme 194"/>
            <p:cNvSpPr/>
            <p:nvPr/>
          </p:nvSpPr>
          <p:spPr>
            <a:xfrm>
              <a:off x="2094982" y="0"/>
              <a:ext cx="125798" cy="90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5"/>
                  </a:moveTo>
                  <a:lnTo>
                    <a:pt x="18662" y="10835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5"/>
                  </a:cubicBezTo>
                  <a:close/>
                </a:path>
              </a:pathLst>
            </a:custGeom>
            <a:solidFill>
              <a:srgbClr val="009FE3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75" name="Forme libre : forme 195"/>
            <p:cNvSpPr/>
            <p:nvPr/>
          </p:nvSpPr>
          <p:spPr>
            <a:xfrm>
              <a:off x="625673" y="50738"/>
              <a:ext cx="38354" cy="384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7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9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9" y="5231"/>
                    <a:pt x="3063" y="3206"/>
                  </a:cubicBezTo>
                  <a:cubicBezTo>
                    <a:pt x="4997" y="1181"/>
                    <a:pt x="7576" y="0"/>
                    <a:pt x="10317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9FE3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76" name="Forme libre : forme 196"/>
            <p:cNvSpPr/>
            <p:nvPr/>
          </p:nvSpPr>
          <p:spPr>
            <a:xfrm>
              <a:off x="864953" y="139305"/>
              <a:ext cx="122795" cy="117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FE3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77" name="Forme libre : forme 197"/>
            <p:cNvSpPr/>
            <p:nvPr/>
          </p:nvSpPr>
          <p:spPr>
            <a:xfrm>
              <a:off x="1416291" y="316512"/>
              <a:ext cx="121172" cy="1143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5" h="21586" extrusionOk="0">
                  <a:moveTo>
                    <a:pt x="21315" y="21586"/>
                  </a:moveTo>
                  <a:lnTo>
                    <a:pt x="20787" y="21586"/>
                  </a:lnTo>
                  <a:cubicBezTo>
                    <a:pt x="8112" y="21586"/>
                    <a:pt x="32" y="12402"/>
                    <a:pt x="32" y="6279"/>
                  </a:cubicBezTo>
                  <a:cubicBezTo>
                    <a:pt x="-285" y="3161"/>
                    <a:pt x="1827" y="383"/>
                    <a:pt x="4732" y="43"/>
                  </a:cubicBezTo>
                  <a:cubicBezTo>
                    <a:pt x="5049" y="-14"/>
                    <a:pt x="5419" y="-14"/>
                    <a:pt x="5735" y="43"/>
                  </a:cubicBezTo>
                  <a:cubicBezTo>
                    <a:pt x="8165" y="269"/>
                    <a:pt x="10066" y="2254"/>
                    <a:pt x="10436" y="4748"/>
                  </a:cubicBezTo>
                  <a:cubicBezTo>
                    <a:pt x="10541" y="7129"/>
                    <a:pt x="9063" y="9227"/>
                    <a:pt x="6897" y="9851"/>
                  </a:cubicBezTo>
                  <a:lnTo>
                    <a:pt x="21315" y="21586"/>
                  </a:lnTo>
                  <a:close/>
                </a:path>
              </a:pathLst>
            </a:custGeom>
            <a:solidFill>
              <a:srgbClr val="009FE3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78" name="Forme libre : forme 198"/>
            <p:cNvSpPr/>
            <p:nvPr/>
          </p:nvSpPr>
          <p:spPr>
            <a:xfrm>
              <a:off x="1846095" y="253090"/>
              <a:ext cx="148313" cy="179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1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4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3" y="16768"/>
                    <a:pt x="21512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9FE3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79" name="Forme libre : forme 199"/>
            <p:cNvSpPr/>
            <p:nvPr/>
          </p:nvSpPr>
          <p:spPr>
            <a:xfrm>
              <a:off x="53415" y="144709"/>
              <a:ext cx="196381" cy="2900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600" extrusionOk="0">
                  <a:moveTo>
                    <a:pt x="20847" y="0"/>
                  </a:moveTo>
                  <a:lnTo>
                    <a:pt x="17723" y="0"/>
                  </a:lnTo>
                  <a:cubicBezTo>
                    <a:pt x="17296" y="0"/>
                    <a:pt x="17132" y="112"/>
                    <a:pt x="17132" y="402"/>
                  </a:cubicBezTo>
                  <a:lnTo>
                    <a:pt x="17132" y="14176"/>
                  </a:lnTo>
                  <a:cubicBezTo>
                    <a:pt x="17132" y="15339"/>
                    <a:pt x="16441" y="16457"/>
                    <a:pt x="15192" y="17262"/>
                  </a:cubicBezTo>
                  <a:cubicBezTo>
                    <a:pt x="14041" y="18112"/>
                    <a:pt x="12430" y="18559"/>
                    <a:pt x="10753" y="18537"/>
                  </a:cubicBezTo>
                  <a:cubicBezTo>
                    <a:pt x="9044" y="18559"/>
                    <a:pt x="7400" y="18112"/>
                    <a:pt x="6249" y="17262"/>
                  </a:cubicBezTo>
                  <a:cubicBezTo>
                    <a:pt x="5033" y="16457"/>
                    <a:pt x="4342" y="15339"/>
                    <a:pt x="4375" y="14176"/>
                  </a:cubicBezTo>
                  <a:lnTo>
                    <a:pt x="4375" y="9794"/>
                  </a:lnTo>
                  <a:lnTo>
                    <a:pt x="3" y="11001"/>
                  </a:lnTo>
                  <a:lnTo>
                    <a:pt x="3" y="14199"/>
                  </a:lnTo>
                  <a:cubicBezTo>
                    <a:pt x="-63" y="16144"/>
                    <a:pt x="1088" y="18022"/>
                    <a:pt x="3126" y="19409"/>
                  </a:cubicBezTo>
                  <a:cubicBezTo>
                    <a:pt x="5132" y="20817"/>
                    <a:pt x="7860" y="21600"/>
                    <a:pt x="10753" y="21600"/>
                  </a:cubicBezTo>
                  <a:cubicBezTo>
                    <a:pt x="13614" y="21600"/>
                    <a:pt x="16342" y="20817"/>
                    <a:pt x="18315" y="19386"/>
                  </a:cubicBezTo>
                  <a:cubicBezTo>
                    <a:pt x="20386" y="18022"/>
                    <a:pt x="21537" y="16144"/>
                    <a:pt x="21504" y="14176"/>
                  </a:cubicBezTo>
                  <a:lnTo>
                    <a:pt x="21504" y="402"/>
                  </a:lnTo>
                  <a:cubicBezTo>
                    <a:pt x="21471" y="112"/>
                    <a:pt x="21241" y="0"/>
                    <a:pt x="20847" y="0"/>
                  </a:cubicBez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80" name="Forme libre : forme 200"/>
            <p:cNvSpPr/>
            <p:nvPr/>
          </p:nvSpPr>
          <p:spPr>
            <a:xfrm>
              <a:off x="336547" y="131534"/>
              <a:ext cx="198484" cy="2894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0884" extrusionOk="0">
                  <a:moveTo>
                    <a:pt x="20884" y="20882"/>
                  </a:moveTo>
                  <a:lnTo>
                    <a:pt x="17821" y="20882"/>
                  </a:lnTo>
                  <a:cubicBezTo>
                    <a:pt x="17496" y="20904"/>
                    <a:pt x="17202" y="20752"/>
                    <a:pt x="17170" y="20536"/>
                  </a:cubicBezTo>
                  <a:cubicBezTo>
                    <a:pt x="17170" y="20514"/>
                    <a:pt x="17170" y="20471"/>
                    <a:pt x="17170" y="20449"/>
                  </a:cubicBezTo>
                  <a:lnTo>
                    <a:pt x="17170" y="7103"/>
                  </a:lnTo>
                  <a:cubicBezTo>
                    <a:pt x="17202" y="5977"/>
                    <a:pt x="16518" y="4915"/>
                    <a:pt x="15280" y="4135"/>
                  </a:cubicBezTo>
                  <a:cubicBezTo>
                    <a:pt x="12804" y="2489"/>
                    <a:pt x="8764" y="2489"/>
                    <a:pt x="6288" y="4114"/>
                  </a:cubicBezTo>
                  <a:cubicBezTo>
                    <a:pt x="6288" y="4114"/>
                    <a:pt x="6256" y="4135"/>
                    <a:pt x="6256" y="4135"/>
                  </a:cubicBezTo>
                  <a:cubicBezTo>
                    <a:pt x="5083" y="4915"/>
                    <a:pt x="4431" y="5998"/>
                    <a:pt x="4464" y="7103"/>
                  </a:cubicBezTo>
                  <a:lnTo>
                    <a:pt x="4464" y="20449"/>
                  </a:lnTo>
                  <a:cubicBezTo>
                    <a:pt x="4529" y="20666"/>
                    <a:pt x="4301" y="20861"/>
                    <a:pt x="3975" y="20882"/>
                  </a:cubicBezTo>
                  <a:cubicBezTo>
                    <a:pt x="3910" y="20882"/>
                    <a:pt x="3845" y="20882"/>
                    <a:pt x="3780" y="20882"/>
                  </a:cubicBezTo>
                  <a:lnTo>
                    <a:pt x="652" y="20882"/>
                  </a:lnTo>
                  <a:cubicBezTo>
                    <a:pt x="326" y="20904"/>
                    <a:pt x="33" y="20752"/>
                    <a:pt x="1" y="20536"/>
                  </a:cubicBezTo>
                  <a:cubicBezTo>
                    <a:pt x="1" y="20514"/>
                    <a:pt x="1" y="20471"/>
                    <a:pt x="1" y="20449"/>
                  </a:cubicBezTo>
                  <a:lnTo>
                    <a:pt x="1" y="7103"/>
                  </a:lnTo>
                  <a:cubicBezTo>
                    <a:pt x="-32" y="5219"/>
                    <a:pt x="1108" y="3399"/>
                    <a:pt x="3193" y="2077"/>
                  </a:cubicBezTo>
                  <a:cubicBezTo>
                    <a:pt x="7364" y="-674"/>
                    <a:pt x="14107" y="-696"/>
                    <a:pt x="18310" y="2034"/>
                  </a:cubicBezTo>
                  <a:cubicBezTo>
                    <a:pt x="18343" y="2055"/>
                    <a:pt x="18343" y="2055"/>
                    <a:pt x="18375" y="2077"/>
                  </a:cubicBezTo>
                  <a:cubicBezTo>
                    <a:pt x="20428" y="3399"/>
                    <a:pt x="21568" y="5219"/>
                    <a:pt x="21535" y="7103"/>
                  </a:cubicBezTo>
                  <a:lnTo>
                    <a:pt x="21535" y="20449"/>
                  </a:lnTo>
                  <a:cubicBezTo>
                    <a:pt x="21568" y="20666"/>
                    <a:pt x="21307" y="20861"/>
                    <a:pt x="20982" y="20882"/>
                  </a:cubicBezTo>
                  <a:cubicBezTo>
                    <a:pt x="20949" y="20882"/>
                    <a:pt x="20916" y="20882"/>
                    <a:pt x="20884" y="20882"/>
                  </a:cubicBezTo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81" name="Forme libre : forme 201"/>
            <p:cNvSpPr/>
            <p:nvPr/>
          </p:nvSpPr>
          <p:spPr>
            <a:xfrm>
              <a:off x="625673" y="243483"/>
              <a:ext cx="39959" cy="179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4" h="21540" extrusionOk="0">
                  <a:moveTo>
                    <a:pt x="21439" y="4507"/>
                  </a:moveTo>
                  <a:lnTo>
                    <a:pt x="21439" y="20807"/>
                  </a:lnTo>
                  <a:cubicBezTo>
                    <a:pt x="21600" y="21167"/>
                    <a:pt x="20472" y="21492"/>
                    <a:pt x="18699" y="21528"/>
                  </a:cubicBezTo>
                  <a:cubicBezTo>
                    <a:pt x="18537" y="21528"/>
                    <a:pt x="18376" y="21528"/>
                    <a:pt x="18054" y="21528"/>
                  </a:cubicBezTo>
                  <a:lnTo>
                    <a:pt x="3224" y="21528"/>
                  </a:lnTo>
                  <a:cubicBezTo>
                    <a:pt x="1612" y="21600"/>
                    <a:pt x="161" y="21348"/>
                    <a:pt x="0" y="20987"/>
                  </a:cubicBezTo>
                  <a:cubicBezTo>
                    <a:pt x="0" y="20915"/>
                    <a:pt x="0" y="20843"/>
                    <a:pt x="0" y="20771"/>
                  </a:cubicBezTo>
                  <a:lnTo>
                    <a:pt x="0" y="0"/>
                  </a:lnTo>
                  <a:lnTo>
                    <a:pt x="21439" y="4507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82" name="Forme libre : forme 202"/>
            <p:cNvSpPr/>
            <p:nvPr/>
          </p:nvSpPr>
          <p:spPr>
            <a:xfrm>
              <a:off x="726347" y="139305"/>
              <a:ext cx="193249" cy="282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6" h="21600" extrusionOk="0">
                  <a:moveTo>
                    <a:pt x="21456" y="9011"/>
                  </a:moveTo>
                  <a:lnTo>
                    <a:pt x="14989" y="21210"/>
                  </a:lnTo>
                  <a:cubicBezTo>
                    <a:pt x="14923" y="21440"/>
                    <a:pt x="14623" y="21600"/>
                    <a:pt x="14289" y="21600"/>
                  </a:cubicBezTo>
                  <a:lnTo>
                    <a:pt x="11756" y="21600"/>
                  </a:lnTo>
                  <a:cubicBezTo>
                    <a:pt x="11389" y="21600"/>
                    <a:pt x="11189" y="21462"/>
                    <a:pt x="11056" y="21210"/>
                  </a:cubicBezTo>
                  <a:lnTo>
                    <a:pt x="89" y="642"/>
                  </a:lnTo>
                  <a:cubicBezTo>
                    <a:pt x="-144" y="229"/>
                    <a:pt x="89" y="0"/>
                    <a:pt x="689" y="0"/>
                  </a:cubicBezTo>
                  <a:lnTo>
                    <a:pt x="4023" y="0"/>
                  </a:lnTo>
                  <a:cubicBezTo>
                    <a:pt x="4423" y="0"/>
                    <a:pt x="4756" y="183"/>
                    <a:pt x="4823" y="436"/>
                  </a:cubicBezTo>
                  <a:lnTo>
                    <a:pt x="12523" y="14927"/>
                  </a:lnTo>
                  <a:cubicBezTo>
                    <a:pt x="12556" y="15065"/>
                    <a:pt x="12756" y="15157"/>
                    <a:pt x="12956" y="15134"/>
                  </a:cubicBezTo>
                  <a:cubicBezTo>
                    <a:pt x="13189" y="15157"/>
                    <a:pt x="13389" y="15065"/>
                    <a:pt x="13456" y="14927"/>
                  </a:cubicBezTo>
                  <a:lnTo>
                    <a:pt x="18556" y="5343"/>
                  </a:lnTo>
                  <a:lnTo>
                    <a:pt x="21456" y="9011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83" name="Forme libre : forme 203"/>
            <p:cNvSpPr/>
            <p:nvPr/>
          </p:nvSpPr>
          <p:spPr>
            <a:xfrm>
              <a:off x="1003936" y="131492"/>
              <a:ext cx="203002" cy="2981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558" extrusionOk="0">
                  <a:moveTo>
                    <a:pt x="20936" y="12049"/>
                  </a:moveTo>
                  <a:lnTo>
                    <a:pt x="4990" y="12049"/>
                  </a:lnTo>
                  <a:cubicBezTo>
                    <a:pt x="4672" y="12027"/>
                    <a:pt x="4354" y="12179"/>
                    <a:pt x="4323" y="12418"/>
                  </a:cubicBezTo>
                  <a:cubicBezTo>
                    <a:pt x="4323" y="12440"/>
                    <a:pt x="4323" y="12461"/>
                    <a:pt x="4323" y="12505"/>
                  </a:cubicBezTo>
                  <a:lnTo>
                    <a:pt x="4323" y="13742"/>
                  </a:lnTo>
                  <a:cubicBezTo>
                    <a:pt x="4291" y="15023"/>
                    <a:pt x="5021" y="16260"/>
                    <a:pt x="6387" y="17150"/>
                  </a:cubicBezTo>
                  <a:cubicBezTo>
                    <a:pt x="7658" y="18062"/>
                    <a:pt x="9468" y="18583"/>
                    <a:pt x="11311" y="18583"/>
                  </a:cubicBezTo>
                  <a:cubicBezTo>
                    <a:pt x="13693" y="18605"/>
                    <a:pt x="16044" y="18084"/>
                    <a:pt x="18013" y="17150"/>
                  </a:cubicBezTo>
                  <a:cubicBezTo>
                    <a:pt x="18204" y="17020"/>
                    <a:pt x="18521" y="17020"/>
                    <a:pt x="18744" y="17150"/>
                  </a:cubicBezTo>
                  <a:cubicBezTo>
                    <a:pt x="18776" y="17172"/>
                    <a:pt x="18807" y="17194"/>
                    <a:pt x="18839" y="17237"/>
                  </a:cubicBezTo>
                  <a:lnTo>
                    <a:pt x="20586" y="18974"/>
                  </a:lnTo>
                  <a:cubicBezTo>
                    <a:pt x="20808" y="19126"/>
                    <a:pt x="20777" y="19365"/>
                    <a:pt x="20554" y="19495"/>
                  </a:cubicBezTo>
                  <a:cubicBezTo>
                    <a:pt x="20523" y="19517"/>
                    <a:pt x="20459" y="19538"/>
                    <a:pt x="20427" y="19560"/>
                  </a:cubicBezTo>
                  <a:cubicBezTo>
                    <a:pt x="17791" y="20884"/>
                    <a:pt x="14614" y="21579"/>
                    <a:pt x="11343" y="21557"/>
                  </a:cubicBezTo>
                  <a:cubicBezTo>
                    <a:pt x="8325" y="21579"/>
                    <a:pt x="5434" y="20754"/>
                    <a:pt x="3338" y="19278"/>
                  </a:cubicBezTo>
                  <a:cubicBezTo>
                    <a:pt x="1146" y="17845"/>
                    <a:pt x="-61" y="15848"/>
                    <a:pt x="3" y="13807"/>
                  </a:cubicBezTo>
                  <a:lnTo>
                    <a:pt x="3" y="7338"/>
                  </a:lnTo>
                  <a:cubicBezTo>
                    <a:pt x="-29" y="3300"/>
                    <a:pt x="4799" y="22"/>
                    <a:pt x="10739" y="1"/>
                  </a:cubicBezTo>
                  <a:cubicBezTo>
                    <a:pt x="13630" y="-21"/>
                    <a:pt x="16393" y="760"/>
                    <a:pt x="18363" y="2172"/>
                  </a:cubicBezTo>
                  <a:cubicBezTo>
                    <a:pt x="20427" y="3518"/>
                    <a:pt x="21539" y="5384"/>
                    <a:pt x="21476" y="7338"/>
                  </a:cubicBezTo>
                  <a:lnTo>
                    <a:pt x="21476" y="11615"/>
                  </a:lnTo>
                  <a:cubicBezTo>
                    <a:pt x="21476" y="11897"/>
                    <a:pt x="21285" y="12049"/>
                    <a:pt x="20872" y="12049"/>
                  </a:cubicBezTo>
                  <a:moveTo>
                    <a:pt x="17187" y="7360"/>
                  </a:moveTo>
                  <a:cubicBezTo>
                    <a:pt x="17219" y="4950"/>
                    <a:pt x="14360" y="2975"/>
                    <a:pt x="10834" y="2953"/>
                  </a:cubicBezTo>
                  <a:cubicBezTo>
                    <a:pt x="10803" y="2953"/>
                    <a:pt x="10771" y="2953"/>
                    <a:pt x="10739" y="2953"/>
                  </a:cubicBezTo>
                  <a:cubicBezTo>
                    <a:pt x="9024" y="2931"/>
                    <a:pt x="7404" y="3387"/>
                    <a:pt x="6228" y="4234"/>
                  </a:cubicBezTo>
                  <a:cubicBezTo>
                    <a:pt x="5021" y="5059"/>
                    <a:pt x="4354" y="6166"/>
                    <a:pt x="4386" y="7338"/>
                  </a:cubicBezTo>
                  <a:lnTo>
                    <a:pt x="4386" y="8706"/>
                  </a:lnTo>
                  <a:cubicBezTo>
                    <a:pt x="4354" y="8923"/>
                    <a:pt x="4608" y="9118"/>
                    <a:pt x="4926" y="9140"/>
                  </a:cubicBezTo>
                  <a:cubicBezTo>
                    <a:pt x="4958" y="9140"/>
                    <a:pt x="4990" y="9140"/>
                    <a:pt x="5053" y="9140"/>
                  </a:cubicBezTo>
                  <a:lnTo>
                    <a:pt x="16711" y="9140"/>
                  </a:lnTo>
                  <a:cubicBezTo>
                    <a:pt x="17124" y="9140"/>
                    <a:pt x="17283" y="8988"/>
                    <a:pt x="17283" y="8706"/>
                  </a:cubicBezTo>
                  <a:lnTo>
                    <a:pt x="17187" y="7360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84" name="Forme libre : forme 204"/>
            <p:cNvSpPr/>
            <p:nvPr/>
          </p:nvSpPr>
          <p:spPr>
            <a:xfrm>
              <a:off x="1269959" y="274406"/>
              <a:ext cx="39659" cy="1498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3" h="21561" extrusionOk="0">
                  <a:moveTo>
                    <a:pt x="21438" y="0"/>
                  </a:moveTo>
                  <a:lnTo>
                    <a:pt x="21438" y="20693"/>
                  </a:lnTo>
                  <a:cubicBezTo>
                    <a:pt x="21600" y="21125"/>
                    <a:pt x="20463" y="21514"/>
                    <a:pt x="18839" y="21557"/>
                  </a:cubicBezTo>
                  <a:cubicBezTo>
                    <a:pt x="18677" y="21557"/>
                    <a:pt x="18352" y="21557"/>
                    <a:pt x="18189" y="21557"/>
                  </a:cubicBezTo>
                  <a:lnTo>
                    <a:pt x="3248" y="21557"/>
                  </a:lnTo>
                  <a:cubicBezTo>
                    <a:pt x="1624" y="21600"/>
                    <a:pt x="162" y="21298"/>
                    <a:pt x="0" y="20822"/>
                  </a:cubicBezTo>
                  <a:cubicBezTo>
                    <a:pt x="0" y="20779"/>
                    <a:pt x="0" y="20736"/>
                    <a:pt x="0" y="20650"/>
                  </a:cubicBezTo>
                  <a:lnTo>
                    <a:pt x="0" y="3845"/>
                  </a:lnTo>
                  <a:lnTo>
                    <a:pt x="21438" y="0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85" name="Forme libre : forme 205"/>
            <p:cNvSpPr/>
            <p:nvPr/>
          </p:nvSpPr>
          <p:spPr>
            <a:xfrm>
              <a:off x="1694159" y="31201"/>
              <a:ext cx="52562" cy="392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85" extrusionOk="0">
                  <a:moveTo>
                    <a:pt x="18171" y="2559"/>
                  </a:moveTo>
                  <a:cubicBezTo>
                    <a:pt x="16208" y="2856"/>
                    <a:pt x="13508" y="3038"/>
                    <a:pt x="10562" y="3021"/>
                  </a:cubicBezTo>
                  <a:cubicBezTo>
                    <a:pt x="7740" y="3021"/>
                    <a:pt x="5040" y="2856"/>
                    <a:pt x="3199" y="2559"/>
                  </a:cubicBezTo>
                  <a:cubicBezTo>
                    <a:pt x="1113" y="2295"/>
                    <a:pt x="-115" y="1916"/>
                    <a:pt x="8" y="1503"/>
                  </a:cubicBezTo>
                  <a:cubicBezTo>
                    <a:pt x="-115" y="1091"/>
                    <a:pt x="1113" y="695"/>
                    <a:pt x="3199" y="431"/>
                  </a:cubicBezTo>
                  <a:cubicBezTo>
                    <a:pt x="5040" y="134"/>
                    <a:pt x="7740" y="-15"/>
                    <a:pt x="10562" y="2"/>
                  </a:cubicBezTo>
                  <a:cubicBezTo>
                    <a:pt x="13385" y="-15"/>
                    <a:pt x="16208" y="134"/>
                    <a:pt x="18171" y="431"/>
                  </a:cubicBezTo>
                  <a:cubicBezTo>
                    <a:pt x="20380" y="711"/>
                    <a:pt x="21485" y="1107"/>
                    <a:pt x="21485" y="1503"/>
                  </a:cubicBezTo>
                  <a:cubicBezTo>
                    <a:pt x="21362" y="1916"/>
                    <a:pt x="20258" y="2295"/>
                    <a:pt x="18171" y="2559"/>
                  </a:cubicBezTo>
                  <a:moveTo>
                    <a:pt x="16208" y="21585"/>
                  </a:moveTo>
                  <a:lnTo>
                    <a:pt x="5162" y="21585"/>
                  </a:lnTo>
                  <a:cubicBezTo>
                    <a:pt x="3444" y="21585"/>
                    <a:pt x="2831" y="21469"/>
                    <a:pt x="2831" y="21255"/>
                  </a:cubicBezTo>
                  <a:lnTo>
                    <a:pt x="2831" y="6173"/>
                  </a:lnTo>
                  <a:cubicBezTo>
                    <a:pt x="2831" y="5958"/>
                    <a:pt x="3444" y="5859"/>
                    <a:pt x="5162" y="5859"/>
                  </a:cubicBezTo>
                  <a:lnTo>
                    <a:pt x="16208" y="5859"/>
                  </a:lnTo>
                  <a:cubicBezTo>
                    <a:pt x="17803" y="5859"/>
                    <a:pt x="18662" y="5958"/>
                    <a:pt x="18662" y="6173"/>
                  </a:cubicBezTo>
                  <a:lnTo>
                    <a:pt x="18662" y="21238"/>
                  </a:lnTo>
                  <a:cubicBezTo>
                    <a:pt x="18785" y="21403"/>
                    <a:pt x="17926" y="21552"/>
                    <a:pt x="16699" y="21568"/>
                  </a:cubicBezTo>
                  <a:cubicBezTo>
                    <a:pt x="16576" y="21585"/>
                    <a:pt x="16331" y="21585"/>
                    <a:pt x="16208" y="21585"/>
                  </a:cubicBezTo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86" name="Forme libre : forme 206"/>
            <p:cNvSpPr/>
            <p:nvPr/>
          </p:nvSpPr>
          <p:spPr>
            <a:xfrm>
              <a:off x="2029811" y="131475"/>
              <a:ext cx="203002" cy="297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516" extrusionOk="0">
                  <a:moveTo>
                    <a:pt x="20936" y="12062"/>
                  </a:moveTo>
                  <a:lnTo>
                    <a:pt x="4958" y="12062"/>
                  </a:lnTo>
                  <a:cubicBezTo>
                    <a:pt x="4640" y="12040"/>
                    <a:pt x="4354" y="12192"/>
                    <a:pt x="4323" y="12409"/>
                  </a:cubicBezTo>
                  <a:cubicBezTo>
                    <a:pt x="4323" y="12431"/>
                    <a:pt x="4323" y="12475"/>
                    <a:pt x="4323" y="12496"/>
                  </a:cubicBezTo>
                  <a:lnTo>
                    <a:pt x="4323" y="13735"/>
                  </a:lnTo>
                  <a:cubicBezTo>
                    <a:pt x="4291" y="15017"/>
                    <a:pt x="5021" y="16256"/>
                    <a:pt x="6387" y="17147"/>
                  </a:cubicBezTo>
                  <a:cubicBezTo>
                    <a:pt x="7690" y="18081"/>
                    <a:pt x="9500" y="18603"/>
                    <a:pt x="11374" y="18581"/>
                  </a:cubicBezTo>
                  <a:cubicBezTo>
                    <a:pt x="13757" y="18603"/>
                    <a:pt x="16107" y="18081"/>
                    <a:pt x="18077" y="17147"/>
                  </a:cubicBezTo>
                  <a:cubicBezTo>
                    <a:pt x="18299" y="17016"/>
                    <a:pt x="18617" y="17016"/>
                    <a:pt x="18807" y="17147"/>
                  </a:cubicBezTo>
                  <a:cubicBezTo>
                    <a:pt x="18839" y="17168"/>
                    <a:pt x="18871" y="17190"/>
                    <a:pt x="18871" y="17212"/>
                  </a:cubicBezTo>
                  <a:lnTo>
                    <a:pt x="20618" y="18950"/>
                  </a:lnTo>
                  <a:cubicBezTo>
                    <a:pt x="20808" y="19102"/>
                    <a:pt x="20808" y="19342"/>
                    <a:pt x="20586" y="19472"/>
                  </a:cubicBezTo>
                  <a:cubicBezTo>
                    <a:pt x="20554" y="19494"/>
                    <a:pt x="20491" y="19515"/>
                    <a:pt x="20459" y="19537"/>
                  </a:cubicBezTo>
                  <a:cubicBezTo>
                    <a:pt x="17823" y="20863"/>
                    <a:pt x="14646" y="21536"/>
                    <a:pt x="11374" y="21514"/>
                  </a:cubicBezTo>
                  <a:cubicBezTo>
                    <a:pt x="8325" y="21558"/>
                    <a:pt x="5403" y="20711"/>
                    <a:pt x="3338" y="19233"/>
                  </a:cubicBezTo>
                  <a:cubicBezTo>
                    <a:pt x="1146" y="17799"/>
                    <a:pt x="-61" y="15799"/>
                    <a:pt x="3" y="13757"/>
                  </a:cubicBezTo>
                  <a:lnTo>
                    <a:pt x="3" y="7325"/>
                  </a:lnTo>
                  <a:cubicBezTo>
                    <a:pt x="-29" y="3283"/>
                    <a:pt x="4799" y="23"/>
                    <a:pt x="10739" y="1"/>
                  </a:cubicBezTo>
                  <a:cubicBezTo>
                    <a:pt x="13630" y="-42"/>
                    <a:pt x="16393" y="762"/>
                    <a:pt x="18363" y="2153"/>
                  </a:cubicBezTo>
                  <a:cubicBezTo>
                    <a:pt x="20427" y="3500"/>
                    <a:pt x="21539" y="5369"/>
                    <a:pt x="21476" y="7325"/>
                  </a:cubicBezTo>
                  <a:lnTo>
                    <a:pt x="21476" y="11605"/>
                  </a:lnTo>
                  <a:cubicBezTo>
                    <a:pt x="21476" y="11888"/>
                    <a:pt x="21285" y="12040"/>
                    <a:pt x="20872" y="12040"/>
                  </a:cubicBezTo>
                  <a:moveTo>
                    <a:pt x="17187" y="7368"/>
                  </a:moveTo>
                  <a:cubicBezTo>
                    <a:pt x="17219" y="6195"/>
                    <a:pt x="16552" y="5065"/>
                    <a:pt x="15313" y="4239"/>
                  </a:cubicBezTo>
                  <a:cubicBezTo>
                    <a:pt x="14106" y="3391"/>
                    <a:pt x="12454" y="2935"/>
                    <a:pt x="10739" y="2957"/>
                  </a:cubicBezTo>
                  <a:cubicBezTo>
                    <a:pt x="9024" y="2935"/>
                    <a:pt x="7404" y="3391"/>
                    <a:pt x="6228" y="4239"/>
                  </a:cubicBezTo>
                  <a:cubicBezTo>
                    <a:pt x="4958" y="5065"/>
                    <a:pt x="4259" y="6195"/>
                    <a:pt x="4291" y="7368"/>
                  </a:cubicBezTo>
                  <a:lnTo>
                    <a:pt x="4291" y="8737"/>
                  </a:lnTo>
                  <a:cubicBezTo>
                    <a:pt x="4259" y="8954"/>
                    <a:pt x="4481" y="9150"/>
                    <a:pt x="4799" y="9172"/>
                  </a:cubicBezTo>
                  <a:cubicBezTo>
                    <a:pt x="4831" y="9172"/>
                    <a:pt x="4894" y="9172"/>
                    <a:pt x="4926" y="9172"/>
                  </a:cubicBezTo>
                  <a:lnTo>
                    <a:pt x="16615" y="9172"/>
                  </a:lnTo>
                  <a:cubicBezTo>
                    <a:pt x="17028" y="9172"/>
                    <a:pt x="17219" y="9020"/>
                    <a:pt x="17219" y="8737"/>
                  </a:cubicBezTo>
                  <a:lnTo>
                    <a:pt x="17219" y="7368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87" name="Forme libre : forme 207"/>
            <p:cNvSpPr/>
            <p:nvPr/>
          </p:nvSpPr>
          <p:spPr>
            <a:xfrm>
              <a:off x="1435983" y="131190"/>
              <a:ext cx="189930" cy="299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04" h="21579" extrusionOk="0">
                  <a:moveTo>
                    <a:pt x="1926" y="17190"/>
                  </a:moveTo>
                  <a:cubicBezTo>
                    <a:pt x="4686" y="18184"/>
                    <a:pt x="7767" y="18703"/>
                    <a:pt x="10912" y="18725"/>
                  </a:cubicBezTo>
                  <a:cubicBezTo>
                    <a:pt x="12260" y="18747"/>
                    <a:pt x="13576" y="18379"/>
                    <a:pt x="14507" y="17709"/>
                  </a:cubicBezTo>
                  <a:cubicBezTo>
                    <a:pt x="15470" y="17082"/>
                    <a:pt x="16016" y="16195"/>
                    <a:pt x="16016" y="15287"/>
                  </a:cubicBezTo>
                  <a:cubicBezTo>
                    <a:pt x="15983" y="14595"/>
                    <a:pt x="15630" y="13925"/>
                    <a:pt x="14989" y="13384"/>
                  </a:cubicBezTo>
                  <a:cubicBezTo>
                    <a:pt x="14379" y="12822"/>
                    <a:pt x="13480" y="12433"/>
                    <a:pt x="12485" y="12238"/>
                  </a:cubicBezTo>
                  <a:lnTo>
                    <a:pt x="6162" y="11071"/>
                  </a:lnTo>
                  <a:cubicBezTo>
                    <a:pt x="2536" y="10422"/>
                    <a:pt x="0" y="8217"/>
                    <a:pt x="0" y="5687"/>
                  </a:cubicBezTo>
                  <a:cubicBezTo>
                    <a:pt x="-32" y="2574"/>
                    <a:pt x="3659" y="44"/>
                    <a:pt x="8313" y="1"/>
                  </a:cubicBezTo>
                  <a:cubicBezTo>
                    <a:pt x="8377" y="1"/>
                    <a:pt x="8441" y="1"/>
                    <a:pt x="8473" y="1"/>
                  </a:cubicBezTo>
                  <a:cubicBezTo>
                    <a:pt x="12164" y="-21"/>
                    <a:pt x="15759" y="628"/>
                    <a:pt x="18936" y="1903"/>
                  </a:cubicBezTo>
                  <a:cubicBezTo>
                    <a:pt x="19225" y="1990"/>
                    <a:pt x="19354" y="2228"/>
                    <a:pt x="19193" y="2422"/>
                  </a:cubicBezTo>
                  <a:cubicBezTo>
                    <a:pt x="19161" y="2444"/>
                    <a:pt x="19129" y="2487"/>
                    <a:pt x="19097" y="2509"/>
                  </a:cubicBezTo>
                  <a:lnTo>
                    <a:pt x="17556" y="4238"/>
                  </a:lnTo>
                  <a:cubicBezTo>
                    <a:pt x="17331" y="4520"/>
                    <a:pt x="17011" y="4563"/>
                    <a:pt x="16722" y="4433"/>
                  </a:cubicBezTo>
                  <a:cubicBezTo>
                    <a:pt x="14218" y="3395"/>
                    <a:pt x="11330" y="2855"/>
                    <a:pt x="8377" y="2855"/>
                  </a:cubicBezTo>
                  <a:cubicBezTo>
                    <a:pt x="7254" y="2833"/>
                    <a:pt x="6194" y="3136"/>
                    <a:pt x="5424" y="3676"/>
                  </a:cubicBezTo>
                  <a:cubicBezTo>
                    <a:pt x="4686" y="4174"/>
                    <a:pt x="4269" y="4865"/>
                    <a:pt x="4301" y="5579"/>
                  </a:cubicBezTo>
                  <a:cubicBezTo>
                    <a:pt x="4172" y="6811"/>
                    <a:pt x="5424" y="7914"/>
                    <a:pt x="7221" y="8130"/>
                  </a:cubicBezTo>
                  <a:lnTo>
                    <a:pt x="13512" y="9255"/>
                  </a:lnTo>
                  <a:cubicBezTo>
                    <a:pt x="15502" y="9601"/>
                    <a:pt x="17267" y="10379"/>
                    <a:pt x="18487" y="11482"/>
                  </a:cubicBezTo>
                  <a:cubicBezTo>
                    <a:pt x="21568" y="14314"/>
                    <a:pt x="20637" y="18293"/>
                    <a:pt x="16401" y="20368"/>
                  </a:cubicBezTo>
                  <a:cubicBezTo>
                    <a:pt x="14796" y="21147"/>
                    <a:pt x="12870" y="21579"/>
                    <a:pt x="10880" y="21579"/>
                  </a:cubicBezTo>
                  <a:lnTo>
                    <a:pt x="1926" y="17190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88" name="Forme libre : forme 208"/>
            <p:cNvSpPr/>
            <p:nvPr/>
          </p:nvSpPr>
          <p:spPr>
            <a:xfrm>
              <a:off x="1801960" y="54311"/>
              <a:ext cx="180738" cy="219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73" extrusionOk="0">
                  <a:moveTo>
                    <a:pt x="5274" y="21573"/>
                  </a:moveTo>
                  <a:lnTo>
                    <a:pt x="5274" y="12986"/>
                  </a:lnTo>
                  <a:cubicBezTo>
                    <a:pt x="5274" y="12603"/>
                    <a:pt x="5023" y="12425"/>
                    <a:pt x="4557" y="12425"/>
                  </a:cubicBezTo>
                  <a:lnTo>
                    <a:pt x="718" y="12425"/>
                  </a:lnTo>
                  <a:cubicBezTo>
                    <a:pt x="179" y="12425"/>
                    <a:pt x="0" y="12219"/>
                    <a:pt x="0" y="11835"/>
                  </a:cubicBezTo>
                  <a:lnTo>
                    <a:pt x="0" y="9003"/>
                  </a:lnTo>
                  <a:cubicBezTo>
                    <a:pt x="0" y="8619"/>
                    <a:pt x="179" y="8471"/>
                    <a:pt x="718" y="8471"/>
                  </a:cubicBezTo>
                  <a:lnTo>
                    <a:pt x="4521" y="8471"/>
                  </a:lnTo>
                  <a:cubicBezTo>
                    <a:pt x="4880" y="8501"/>
                    <a:pt x="5203" y="8294"/>
                    <a:pt x="5239" y="7999"/>
                  </a:cubicBezTo>
                  <a:cubicBezTo>
                    <a:pt x="5239" y="7970"/>
                    <a:pt x="5239" y="7911"/>
                    <a:pt x="5239" y="7881"/>
                  </a:cubicBezTo>
                  <a:lnTo>
                    <a:pt x="5239" y="593"/>
                  </a:lnTo>
                  <a:cubicBezTo>
                    <a:pt x="5203" y="298"/>
                    <a:pt x="5490" y="32"/>
                    <a:pt x="5848" y="2"/>
                  </a:cubicBezTo>
                  <a:cubicBezTo>
                    <a:pt x="5884" y="2"/>
                    <a:pt x="5920" y="2"/>
                    <a:pt x="5992" y="2"/>
                  </a:cubicBezTo>
                  <a:lnTo>
                    <a:pt x="9329" y="2"/>
                  </a:lnTo>
                  <a:cubicBezTo>
                    <a:pt x="9688" y="-27"/>
                    <a:pt x="10011" y="180"/>
                    <a:pt x="10047" y="504"/>
                  </a:cubicBezTo>
                  <a:cubicBezTo>
                    <a:pt x="10047" y="534"/>
                    <a:pt x="10047" y="563"/>
                    <a:pt x="10047" y="622"/>
                  </a:cubicBezTo>
                  <a:lnTo>
                    <a:pt x="10047" y="7881"/>
                  </a:lnTo>
                  <a:cubicBezTo>
                    <a:pt x="10011" y="8176"/>
                    <a:pt x="10298" y="8442"/>
                    <a:pt x="10656" y="8471"/>
                  </a:cubicBezTo>
                  <a:cubicBezTo>
                    <a:pt x="10692" y="8471"/>
                    <a:pt x="10728" y="8471"/>
                    <a:pt x="10800" y="8471"/>
                  </a:cubicBezTo>
                  <a:lnTo>
                    <a:pt x="20882" y="8471"/>
                  </a:lnTo>
                  <a:cubicBezTo>
                    <a:pt x="21420" y="8471"/>
                    <a:pt x="21600" y="8619"/>
                    <a:pt x="21600" y="9003"/>
                  </a:cubicBezTo>
                  <a:lnTo>
                    <a:pt x="21600" y="11835"/>
                  </a:lnTo>
                  <a:cubicBezTo>
                    <a:pt x="21600" y="12219"/>
                    <a:pt x="21420" y="12425"/>
                    <a:pt x="20882" y="12425"/>
                  </a:cubicBezTo>
                  <a:lnTo>
                    <a:pt x="10764" y="12425"/>
                  </a:lnTo>
                  <a:cubicBezTo>
                    <a:pt x="10298" y="12425"/>
                    <a:pt x="10047" y="12603"/>
                    <a:pt x="10047" y="12986"/>
                  </a:cubicBezTo>
                  <a:lnTo>
                    <a:pt x="10047" y="19537"/>
                  </a:lnTo>
                  <a:lnTo>
                    <a:pt x="5274" y="21573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89" name="Forme libre : forme 209"/>
            <p:cNvSpPr/>
            <p:nvPr/>
          </p:nvSpPr>
          <p:spPr>
            <a:xfrm>
              <a:off x="810904" y="501971"/>
              <a:ext cx="185250" cy="2903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557" extrusionOk="0">
                  <a:moveTo>
                    <a:pt x="18176" y="9675"/>
                  </a:moveTo>
                  <a:cubicBezTo>
                    <a:pt x="19434" y="8582"/>
                    <a:pt x="20098" y="7267"/>
                    <a:pt x="20028" y="5907"/>
                  </a:cubicBezTo>
                  <a:cubicBezTo>
                    <a:pt x="20063" y="4347"/>
                    <a:pt x="19084" y="2831"/>
                    <a:pt x="17372" y="1739"/>
                  </a:cubicBezTo>
                  <a:cubicBezTo>
                    <a:pt x="15694" y="602"/>
                    <a:pt x="13387" y="-22"/>
                    <a:pt x="10941" y="0"/>
                  </a:cubicBezTo>
                  <a:lnTo>
                    <a:pt x="2063" y="0"/>
                  </a:lnTo>
                  <a:cubicBezTo>
                    <a:pt x="945" y="0"/>
                    <a:pt x="36" y="580"/>
                    <a:pt x="1" y="1315"/>
                  </a:cubicBezTo>
                  <a:cubicBezTo>
                    <a:pt x="1" y="1360"/>
                    <a:pt x="1" y="1405"/>
                    <a:pt x="1" y="1427"/>
                  </a:cubicBezTo>
                  <a:lnTo>
                    <a:pt x="1" y="20174"/>
                  </a:lnTo>
                  <a:cubicBezTo>
                    <a:pt x="-34" y="20909"/>
                    <a:pt x="840" y="21533"/>
                    <a:pt x="1958" y="21556"/>
                  </a:cubicBezTo>
                  <a:cubicBezTo>
                    <a:pt x="1993" y="21556"/>
                    <a:pt x="2063" y="21556"/>
                    <a:pt x="2098" y="21556"/>
                  </a:cubicBezTo>
                  <a:lnTo>
                    <a:pt x="12059" y="21556"/>
                  </a:lnTo>
                  <a:cubicBezTo>
                    <a:pt x="14576" y="21578"/>
                    <a:pt x="16987" y="20932"/>
                    <a:pt x="18735" y="19750"/>
                  </a:cubicBezTo>
                  <a:cubicBezTo>
                    <a:pt x="20552" y="18613"/>
                    <a:pt x="21566" y="17031"/>
                    <a:pt x="21566" y="15381"/>
                  </a:cubicBezTo>
                  <a:lnTo>
                    <a:pt x="21566" y="14512"/>
                  </a:lnTo>
                  <a:cubicBezTo>
                    <a:pt x="21566" y="13286"/>
                    <a:pt x="21042" y="12104"/>
                    <a:pt x="20063" y="11057"/>
                  </a:cubicBezTo>
                  <a:cubicBezTo>
                    <a:pt x="19574" y="10544"/>
                    <a:pt x="18980" y="10054"/>
                    <a:pt x="18280" y="9652"/>
                  </a:cubicBezTo>
                  <a:moveTo>
                    <a:pt x="12933" y="7445"/>
                  </a:moveTo>
                  <a:cubicBezTo>
                    <a:pt x="12304" y="7847"/>
                    <a:pt x="11465" y="8047"/>
                    <a:pt x="10591" y="8003"/>
                  </a:cubicBezTo>
                  <a:lnTo>
                    <a:pt x="6257" y="8003"/>
                  </a:lnTo>
                  <a:lnTo>
                    <a:pt x="6257" y="4102"/>
                  </a:lnTo>
                  <a:lnTo>
                    <a:pt x="10941" y="4102"/>
                  </a:lnTo>
                  <a:cubicBezTo>
                    <a:pt x="11675" y="4080"/>
                    <a:pt x="12374" y="4258"/>
                    <a:pt x="12898" y="4592"/>
                  </a:cubicBezTo>
                  <a:cubicBezTo>
                    <a:pt x="13457" y="4927"/>
                    <a:pt x="13737" y="5395"/>
                    <a:pt x="13702" y="5863"/>
                  </a:cubicBezTo>
                  <a:cubicBezTo>
                    <a:pt x="13737" y="6442"/>
                    <a:pt x="13422" y="7000"/>
                    <a:pt x="12828" y="7401"/>
                  </a:cubicBezTo>
                  <a:moveTo>
                    <a:pt x="6257" y="12171"/>
                  </a:moveTo>
                  <a:lnTo>
                    <a:pt x="11570" y="12171"/>
                  </a:lnTo>
                  <a:cubicBezTo>
                    <a:pt x="12514" y="12171"/>
                    <a:pt x="13457" y="12416"/>
                    <a:pt x="14086" y="12862"/>
                  </a:cubicBezTo>
                  <a:cubicBezTo>
                    <a:pt x="14785" y="13308"/>
                    <a:pt x="15205" y="13910"/>
                    <a:pt x="15170" y="14534"/>
                  </a:cubicBezTo>
                  <a:lnTo>
                    <a:pt x="15170" y="15359"/>
                  </a:lnTo>
                  <a:cubicBezTo>
                    <a:pt x="15170" y="15894"/>
                    <a:pt x="14820" y="16429"/>
                    <a:pt x="14226" y="16785"/>
                  </a:cubicBezTo>
                  <a:cubicBezTo>
                    <a:pt x="13632" y="17187"/>
                    <a:pt x="12828" y="17410"/>
                    <a:pt x="11989" y="17410"/>
                  </a:cubicBezTo>
                  <a:lnTo>
                    <a:pt x="6257" y="17410"/>
                  </a:lnTo>
                  <a:lnTo>
                    <a:pt x="6257" y="12171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90" name="Forme libre : forme 210"/>
            <p:cNvSpPr/>
            <p:nvPr/>
          </p:nvSpPr>
          <p:spPr>
            <a:xfrm>
              <a:off x="1042381" y="498068"/>
              <a:ext cx="191559" cy="298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4" h="20912" extrusionOk="0">
                  <a:moveTo>
                    <a:pt x="10733" y="0"/>
                  </a:moveTo>
                  <a:cubicBezTo>
                    <a:pt x="7864" y="-21"/>
                    <a:pt x="5131" y="694"/>
                    <a:pt x="3140" y="2019"/>
                  </a:cubicBezTo>
                  <a:cubicBezTo>
                    <a:pt x="1081" y="3302"/>
                    <a:pt x="-33" y="5048"/>
                    <a:pt x="1" y="6856"/>
                  </a:cubicBezTo>
                  <a:lnTo>
                    <a:pt x="1" y="14071"/>
                  </a:lnTo>
                  <a:cubicBezTo>
                    <a:pt x="-33" y="15879"/>
                    <a:pt x="1115" y="17646"/>
                    <a:pt x="3140" y="18908"/>
                  </a:cubicBezTo>
                  <a:cubicBezTo>
                    <a:pt x="7291" y="21558"/>
                    <a:pt x="14041" y="21579"/>
                    <a:pt x="18259" y="18971"/>
                  </a:cubicBezTo>
                  <a:cubicBezTo>
                    <a:pt x="18293" y="18950"/>
                    <a:pt x="18327" y="18929"/>
                    <a:pt x="18361" y="18908"/>
                  </a:cubicBezTo>
                  <a:cubicBezTo>
                    <a:pt x="20419" y="17625"/>
                    <a:pt x="21567" y="15879"/>
                    <a:pt x="21533" y="14071"/>
                  </a:cubicBezTo>
                  <a:lnTo>
                    <a:pt x="21533" y="6856"/>
                  </a:lnTo>
                  <a:cubicBezTo>
                    <a:pt x="21567" y="5027"/>
                    <a:pt x="20419" y="3281"/>
                    <a:pt x="18361" y="2019"/>
                  </a:cubicBezTo>
                  <a:cubicBezTo>
                    <a:pt x="16370" y="694"/>
                    <a:pt x="13602" y="-21"/>
                    <a:pt x="10733" y="0"/>
                  </a:cubicBezTo>
                  <a:moveTo>
                    <a:pt x="6110" y="6856"/>
                  </a:moveTo>
                  <a:cubicBezTo>
                    <a:pt x="6110" y="6057"/>
                    <a:pt x="6616" y="5279"/>
                    <a:pt x="7561" y="4753"/>
                  </a:cubicBezTo>
                  <a:cubicBezTo>
                    <a:pt x="9383" y="3618"/>
                    <a:pt x="12286" y="3618"/>
                    <a:pt x="14108" y="4753"/>
                  </a:cubicBezTo>
                  <a:cubicBezTo>
                    <a:pt x="15053" y="5300"/>
                    <a:pt x="15559" y="6057"/>
                    <a:pt x="15559" y="6856"/>
                  </a:cubicBezTo>
                  <a:lnTo>
                    <a:pt x="15559" y="14071"/>
                  </a:lnTo>
                  <a:cubicBezTo>
                    <a:pt x="15593" y="14870"/>
                    <a:pt x="15053" y="15627"/>
                    <a:pt x="14108" y="16153"/>
                  </a:cubicBezTo>
                  <a:cubicBezTo>
                    <a:pt x="12387" y="17288"/>
                    <a:pt x="9518" y="17330"/>
                    <a:pt x="7696" y="16258"/>
                  </a:cubicBezTo>
                  <a:cubicBezTo>
                    <a:pt x="7628" y="16237"/>
                    <a:pt x="7595" y="16195"/>
                    <a:pt x="7561" y="16153"/>
                  </a:cubicBezTo>
                  <a:cubicBezTo>
                    <a:pt x="6649" y="15606"/>
                    <a:pt x="6177" y="14870"/>
                    <a:pt x="6177" y="14071"/>
                  </a:cubicBezTo>
                  <a:lnTo>
                    <a:pt x="6110" y="6856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91" name="Forme libre : forme 211"/>
            <p:cNvSpPr/>
            <p:nvPr/>
          </p:nvSpPr>
          <p:spPr>
            <a:xfrm>
              <a:off x="1540154" y="501672"/>
              <a:ext cx="185275" cy="2906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556" extrusionOk="0">
                  <a:moveTo>
                    <a:pt x="9407" y="23"/>
                  </a:moveTo>
                  <a:lnTo>
                    <a:pt x="2196" y="23"/>
                  </a:lnTo>
                  <a:cubicBezTo>
                    <a:pt x="1046" y="-22"/>
                    <a:pt x="71" y="535"/>
                    <a:pt x="1" y="1247"/>
                  </a:cubicBezTo>
                  <a:cubicBezTo>
                    <a:pt x="1" y="1314"/>
                    <a:pt x="1" y="1381"/>
                    <a:pt x="1" y="1448"/>
                  </a:cubicBezTo>
                  <a:lnTo>
                    <a:pt x="1" y="20175"/>
                  </a:lnTo>
                  <a:cubicBezTo>
                    <a:pt x="-34" y="20910"/>
                    <a:pt x="872" y="21533"/>
                    <a:pt x="2021" y="21556"/>
                  </a:cubicBezTo>
                  <a:cubicBezTo>
                    <a:pt x="2056" y="21556"/>
                    <a:pt x="2126" y="21556"/>
                    <a:pt x="2161" y="21556"/>
                  </a:cubicBezTo>
                  <a:lnTo>
                    <a:pt x="10487" y="21556"/>
                  </a:lnTo>
                  <a:cubicBezTo>
                    <a:pt x="13414" y="21578"/>
                    <a:pt x="16236" y="20821"/>
                    <a:pt x="18291" y="19485"/>
                  </a:cubicBezTo>
                  <a:cubicBezTo>
                    <a:pt x="20416" y="18149"/>
                    <a:pt x="21566" y="16323"/>
                    <a:pt x="21496" y="14430"/>
                  </a:cubicBezTo>
                  <a:lnTo>
                    <a:pt x="21496" y="7750"/>
                  </a:lnTo>
                  <a:cubicBezTo>
                    <a:pt x="21531" y="5701"/>
                    <a:pt x="20242" y="3719"/>
                    <a:pt x="17943" y="2272"/>
                  </a:cubicBezTo>
                  <a:cubicBezTo>
                    <a:pt x="15713" y="802"/>
                    <a:pt x="12613" y="-22"/>
                    <a:pt x="9372" y="0"/>
                  </a:cubicBezTo>
                  <a:moveTo>
                    <a:pt x="10418" y="17392"/>
                  </a:moveTo>
                  <a:lnTo>
                    <a:pt x="6376" y="17392"/>
                  </a:lnTo>
                  <a:lnTo>
                    <a:pt x="6376" y="4142"/>
                  </a:lnTo>
                  <a:lnTo>
                    <a:pt x="9338" y="4142"/>
                  </a:lnTo>
                  <a:cubicBezTo>
                    <a:pt x="10836" y="4120"/>
                    <a:pt x="12299" y="4521"/>
                    <a:pt x="13344" y="5211"/>
                  </a:cubicBezTo>
                  <a:cubicBezTo>
                    <a:pt x="14459" y="5879"/>
                    <a:pt x="15051" y="6792"/>
                    <a:pt x="15051" y="7750"/>
                  </a:cubicBezTo>
                  <a:lnTo>
                    <a:pt x="15051" y="14430"/>
                  </a:lnTo>
                  <a:cubicBezTo>
                    <a:pt x="15016" y="16033"/>
                    <a:pt x="12961" y="17325"/>
                    <a:pt x="10452" y="17347"/>
                  </a:cubicBezTo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92" name="Forme libre : forme 212"/>
            <p:cNvSpPr/>
            <p:nvPr/>
          </p:nvSpPr>
          <p:spPr>
            <a:xfrm>
              <a:off x="1782738" y="502269"/>
              <a:ext cx="161240" cy="2897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2" h="21557" extrusionOk="0">
                  <a:moveTo>
                    <a:pt x="19156" y="17379"/>
                  </a:moveTo>
                  <a:lnTo>
                    <a:pt x="7134" y="17379"/>
                  </a:lnTo>
                  <a:lnTo>
                    <a:pt x="7134" y="12152"/>
                  </a:lnTo>
                  <a:lnTo>
                    <a:pt x="17073" y="12152"/>
                  </a:lnTo>
                  <a:cubicBezTo>
                    <a:pt x="18355" y="12152"/>
                    <a:pt x="19437" y="11571"/>
                    <a:pt x="19437" y="10812"/>
                  </a:cubicBezTo>
                  <a:cubicBezTo>
                    <a:pt x="19437" y="10789"/>
                    <a:pt x="19437" y="10767"/>
                    <a:pt x="19437" y="10744"/>
                  </a:cubicBezTo>
                  <a:lnTo>
                    <a:pt x="19437" y="9337"/>
                  </a:lnTo>
                  <a:cubicBezTo>
                    <a:pt x="19517" y="8622"/>
                    <a:pt x="18555" y="7997"/>
                    <a:pt x="17313" y="7952"/>
                  </a:cubicBezTo>
                  <a:cubicBezTo>
                    <a:pt x="17233" y="7952"/>
                    <a:pt x="17153" y="7952"/>
                    <a:pt x="17073" y="7952"/>
                  </a:cubicBezTo>
                  <a:lnTo>
                    <a:pt x="7134" y="7952"/>
                  </a:lnTo>
                  <a:lnTo>
                    <a:pt x="7134" y="4043"/>
                  </a:lnTo>
                  <a:lnTo>
                    <a:pt x="18756" y="4043"/>
                  </a:lnTo>
                  <a:cubicBezTo>
                    <a:pt x="20078" y="4066"/>
                    <a:pt x="21160" y="3463"/>
                    <a:pt x="21160" y="2725"/>
                  </a:cubicBezTo>
                  <a:cubicBezTo>
                    <a:pt x="21160" y="2703"/>
                    <a:pt x="21160" y="2681"/>
                    <a:pt x="21160" y="2658"/>
                  </a:cubicBezTo>
                  <a:lnTo>
                    <a:pt x="21160" y="1385"/>
                  </a:lnTo>
                  <a:cubicBezTo>
                    <a:pt x="21200" y="648"/>
                    <a:pt x="20198" y="23"/>
                    <a:pt x="18916" y="0"/>
                  </a:cubicBezTo>
                  <a:cubicBezTo>
                    <a:pt x="18876" y="0"/>
                    <a:pt x="18796" y="0"/>
                    <a:pt x="18756" y="0"/>
                  </a:cubicBezTo>
                  <a:lnTo>
                    <a:pt x="2365" y="0"/>
                  </a:lnTo>
                  <a:cubicBezTo>
                    <a:pt x="1083" y="-22"/>
                    <a:pt x="41" y="581"/>
                    <a:pt x="1" y="1296"/>
                  </a:cubicBezTo>
                  <a:cubicBezTo>
                    <a:pt x="1" y="1318"/>
                    <a:pt x="1" y="1363"/>
                    <a:pt x="1" y="1385"/>
                  </a:cubicBezTo>
                  <a:lnTo>
                    <a:pt x="1" y="20171"/>
                  </a:lnTo>
                  <a:cubicBezTo>
                    <a:pt x="-39" y="20908"/>
                    <a:pt x="963" y="21533"/>
                    <a:pt x="2245" y="21556"/>
                  </a:cubicBezTo>
                  <a:cubicBezTo>
                    <a:pt x="2285" y="21556"/>
                    <a:pt x="2365" y="21556"/>
                    <a:pt x="2405" y="21556"/>
                  </a:cubicBezTo>
                  <a:lnTo>
                    <a:pt x="19116" y="21556"/>
                  </a:lnTo>
                  <a:cubicBezTo>
                    <a:pt x="20399" y="21578"/>
                    <a:pt x="21481" y="20997"/>
                    <a:pt x="21521" y="20260"/>
                  </a:cubicBezTo>
                  <a:cubicBezTo>
                    <a:pt x="21521" y="20238"/>
                    <a:pt x="21521" y="20193"/>
                    <a:pt x="21521" y="20171"/>
                  </a:cubicBezTo>
                  <a:lnTo>
                    <a:pt x="21521" y="18808"/>
                  </a:lnTo>
                  <a:cubicBezTo>
                    <a:pt x="21561" y="18071"/>
                    <a:pt x="20559" y="17446"/>
                    <a:pt x="19277" y="17423"/>
                  </a:cubicBezTo>
                  <a:cubicBezTo>
                    <a:pt x="19237" y="17423"/>
                    <a:pt x="19156" y="17423"/>
                    <a:pt x="19116" y="17423"/>
                  </a:cubicBezTo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93" name="Forme libre : forme 213"/>
            <p:cNvSpPr/>
            <p:nvPr/>
          </p:nvSpPr>
          <p:spPr>
            <a:xfrm>
              <a:off x="1987193" y="501966"/>
              <a:ext cx="220677" cy="2906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557" extrusionOk="0">
                  <a:moveTo>
                    <a:pt x="14117" y="981"/>
                  </a:moveTo>
                  <a:cubicBezTo>
                    <a:pt x="13911" y="402"/>
                    <a:pt x="13207" y="1"/>
                    <a:pt x="12444" y="1"/>
                  </a:cubicBezTo>
                  <a:lnTo>
                    <a:pt x="9216" y="1"/>
                  </a:lnTo>
                  <a:cubicBezTo>
                    <a:pt x="8423" y="-21"/>
                    <a:pt x="7719" y="402"/>
                    <a:pt x="7513" y="981"/>
                  </a:cubicBezTo>
                  <a:lnTo>
                    <a:pt x="147" y="19597"/>
                  </a:lnTo>
                  <a:cubicBezTo>
                    <a:pt x="30" y="19775"/>
                    <a:pt x="0" y="19953"/>
                    <a:pt x="0" y="20154"/>
                  </a:cubicBezTo>
                  <a:cubicBezTo>
                    <a:pt x="-29" y="20889"/>
                    <a:pt x="705" y="21512"/>
                    <a:pt x="1673" y="21534"/>
                  </a:cubicBezTo>
                  <a:cubicBezTo>
                    <a:pt x="1703" y="21534"/>
                    <a:pt x="1761" y="21534"/>
                    <a:pt x="1791" y="21534"/>
                  </a:cubicBezTo>
                  <a:lnTo>
                    <a:pt x="3581" y="21534"/>
                  </a:lnTo>
                  <a:cubicBezTo>
                    <a:pt x="4373" y="21557"/>
                    <a:pt x="5078" y="21156"/>
                    <a:pt x="5283" y="20555"/>
                  </a:cubicBezTo>
                  <a:lnTo>
                    <a:pt x="7455" y="15099"/>
                  </a:lnTo>
                  <a:lnTo>
                    <a:pt x="14087" y="15099"/>
                  </a:lnTo>
                  <a:lnTo>
                    <a:pt x="16288" y="20599"/>
                  </a:lnTo>
                  <a:lnTo>
                    <a:pt x="16288" y="20688"/>
                  </a:lnTo>
                  <a:cubicBezTo>
                    <a:pt x="16553" y="21223"/>
                    <a:pt x="17228" y="21579"/>
                    <a:pt x="17961" y="21557"/>
                  </a:cubicBezTo>
                  <a:lnTo>
                    <a:pt x="19781" y="21557"/>
                  </a:lnTo>
                  <a:cubicBezTo>
                    <a:pt x="20749" y="21557"/>
                    <a:pt x="21542" y="20978"/>
                    <a:pt x="21571" y="20221"/>
                  </a:cubicBezTo>
                  <a:cubicBezTo>
                    <a:pt x="21571" y="20198"/>
                    <a:pt x="21571" y="20198"/>
                    <a:pt x="21571" y="20176"/>
                  </a:cubicBezTo>
                  <a:cubicBezTo>
                    <a:pt x="21571" y="19998"/>
                    <a:pt x="21542" y="19820"/>
                    <a:pt x="21454" y="19664"/>
                  </a:cubicBezTo>
                  <a:lnTo>
                    <a:pt x="14117" y="981"/>
                  </a:lnTo>
                  <a:close/>
                  <a:moveTo>
                    <a:pt x="12825" y="10957"/>
                  </a:moveTo>
                  <a:lnTo>
                    <a:pt x="8863" y="10957"/>
                  </a:lnTo>
                  <a:lnTo>
                    <a:pt x="10830" y="5813"/>
                  </a:lnTo>
                  <a:lnTo>
                    <a:pt x="12825" y="10957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94" name="Forme libre : forme 214"/>
            <p:cNvSpPr/>
            <p:nvPr/>
          </p:nvSpPr>
          <p:spPr>
            <a:xfrm>
              <a:off x="2249573" y="501945"/>
              <a:ext cx="180197" cy="295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0919" extrusionOk="0">
                  <a:moveTo>
                    <a:pt x="19279" y="3"/>
                  </a:moveTo>
                  <a:lnTo>
                    <a:pt x="17133" y="3"/>
                  </a:lnTo>
                  <a:cubicBezTo>
                    <a:pt x="15953" y="-40"/>
                    <a:pt x="14952" y="513"/>
                    <a:pt x="14916" y="1216"/>
                  </a:cubicBezTo>
                  <a:cubicBezTo>
                    <a:pt x="14916" y="1258"/>
                    <a:pt x="14916" y="1322"/>
                    <a:pt x="14916" y="1365"/>
                  </a:cubicBezTo>
                  <a:lnTo>
                    <a:pt x="14916" y="14410"/>
                  </a:lnTo>
                  <a:cubicBezTo>
                    <a:pt x="14952" y="15091"/>
                    <a:pt x="14523" y="15750"/>
                    <a:pt x="13700" y="16219"/>
                  </a:cubicBezTo>
                  <a:cubicBezTo>
                    <a:pt x="12019" y="17197"/>
                    <a:pt x="9302" y="17176"/>
                    <a:pt x="7692" y="16155"/>
                  </a:cubicBezTo>
                  <a:cubicBezTo>
                    <a:pt x="6941" y="15686"/>
                    <a:pt x="6512" y="15069"/>
                    <a:pt x="6512" y="14410"/>
                  </a:cubicBezTo>
                  <a:lnTo>
                    <a:pt x="6512" y="1365"/>
                  </a:lnTo>
                  <a:cubicBezTo>
                    <a:pt x="6584" y="684"/>
                    <a:pt x="5725" y="88"/>
                    <a:pt x="4545" y="45"/>
                  </a:cubicBezTo>
                  <a:cubicBezTo>
                    <a:pt x="4474" y="45"/>
                    <a:pt x="4402" y="45"/>
                    <a:pt x="4331" y="45"/>
                  </a:cubicBezTo>
                  <a:lnTo>
                    <a:pt x="2185" y="45"/>
                  </a:lnTo>
                  <a:cubicBezTo>
                    <a:pt x="1005" y="24"/>
                    <a:pt x="39" y="577"/>
                    <a:pt x="4" y="1279"/>
                  </a:cubicBezTo>
                  <a:cubicBezTo>
                    <a:pt x="4" y="1301"/>
                    <a:pt x="4" y="1343"/>
                    <a:pt x="4" y="1365"/>
                  </a:cubicBezTo>
                  <a:lnTo>
                    <a:pt x="4" y="14410"/>
                  </a:lnTo>
                  <a:cubicBezTo>
                    <a:pt x="-68" y="16133"/>
                    <a:pt x="1076" y="17793"/>
                    <a:pt x="3115" y="19006"/>
                  </a:cubicBezTo>
                  <a:cubicBezTo>
                    <a:pt x="7263" y="21539"/>
                    <a:pt x="14058" y="21560"/>
                    <a:pt x="18278" y="19049"/>
                  </a:cubicBezTo>
                  <a:cubicBezTo>
                    <a:pt x="18314" y="19028"/>
                    <a:pt x="18349" y="19006"/>
                    <a:pt x="18349" y="19006"/>
                  </a:cubicBezTo>
                  <a:cubicBezTo>
                    <a:pt x="20388" y="17793"/>
                    <a:pt x="21496" y="16133"/>
                    <a:pt x="21461" y="14410"/>
                  </a:cubicBezTo>
                  <a:lnTo>
                    <a:pt x="21461" y="1343"/>
                  </a:lnTo>
                  <a:cubicBezTo>
                    <a:pt x="21532" y="641"/>
                    <a:pt x="20638" y="66"/>
                    <a:pt x="19458" y="24"/>
                  </a:cubicBezTo>
                  <a:cubicBezTo>
                    <a:pt x="19386" y="24"/>
                    <a:pt x="19315" y="24"/>
                    <a:pt x="19243" y="24"/>
                  </a:cubicBezTo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95" name="Forme libre : forme 215"/>
            <p:cNvSpPr/>
            <p:nvPr/>
          </p:nvSpPr>
          <p:spPr>
            <a:xfrm>
              <a:off x="2476643" y="502249"/>
              <a:ext cx="189704" cy="2861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2" h="21579" extrusionOk="0">
                  <a:moveTo>
                    <a:pt x="14076" y="10802"/>
                  </a:moveTo>
                  <a:lnTo>
                    <a:pt x="21185" y="1949"/>
                  </a:lnTo>
                  <a:lnTo>
                    <a:pt x="21321" y="1700"/>
                  </a:lnTo>
                  <a:cubicBezTo>
                    <a:pt x="21490" y="1270"/>
                    <a:pt x="21355" y="839"/>
                    <a:pt x="20948" y="500"/>
                  </a:cubicBezTo>
                  <a:cubicBezTo>
                    <a:pt x="20576" y="183"/>
                    <a:pt x="19967" y="-21"/>
                    <a:pt x="19357" y="2"/>
                  </a:cubicBezTo>
                  <a:lnTo>
                    <a:pt x="17292" y="2"/>
                  </a:lnTo>
                  <a:cubicBezTo>
                    <a:pt x="16479" y="-21"/>
                    <a:pt x="15768" y="296"/>
                    <a:pt x="15464" y="794"/>
                  </a:cubicBezTo>
                  <a:lnTo>
                    <a:pt x="10690" y="6704"/>
                  </a:lnTo>
                  <a:lnTo>
                    <a:pt x="5950" y="839"/>
                  </a:lnTo>
                  <a:cubicBezTo>
                    <a:pt x="5646" y="319"/>
                    <a:pt x="4901" y="2"/>
                    <a:pt x="4088" y="2"/>
                  </a:cubicBezTo>
                  <a:lnTo>
                    <a:pt x="2057" y="2"/>
                  </a:lnTo>
                  <a:cubicBezTo>
                    <a:pt x="1447" y="-21"/>
                    <a:pt x="838" y="138"/>
                    <a:pt x="432" y="454"/>
                  </a:cubicBezTo>
                  <a:cubicBezTo>
                    <a:pt x="25" y="817"/>
                    <a:pt x="-110" y="1270"/>
                    <a:pt x="93" y="1700"/>
                  </a:cubicBezTo>
                  <a:lnTo>
                    <a:pt x="229" y="1949"/>
                  </a:lnTo>
                  <a:lnTo>
                    <a:pt x="7338" y="10802"/>
                  </a:lnTo>
                  <a:lnTo>
                    <a:pt x="229" y="19587"/>
                  </a:lnTo>
                  <a:lnTo>
                    <a:pt x="127" y="19768"/>
                  </a:lnTo>
                  <a:cubicBezTo>
                    <a:pt x="-76" y="20198"/>
                    <a:pt x="25" y="20673"/>
                    <a:pt x="398" y="21036"/>
                  </a:cubicBezTo>
                  <a:cubicBezTo>
                    <a:pt x="804" y="21398"/>
                    <a:pt x="1413" y="21579"/>
                    <a:pt x="2091" y="21579"/>
                  </a:cubicBezTo>
                  <a:lnTo>
                    <a:pt x="4190" y="21579"/>
                  </a:lnTo>
                  <a:cubicBezTo>
                    <a:pt x="5002" y="21579"/>
                    <a:pt x="5713" y="21262"/>
                    <a:pt x="6018" y="20741"/>
                  </a:cubicBezTo>
                  <a:lnTo>
                    <a:pt x="10690" y="14922"/>
                  </a:lnTo>
                  <a:lnTo>
                    <a:pt x="15362" y="20719"/>
                  </a:lnTo>
                  <a:cubicBezTo>
                    <a:pt x="15667" y="21239"/>
                    <a:pt x="16412" y="21556"/>
                    <a:pt x="17224" y="21556"/>
                  </a:cubicBezTo>
                  <a:lnTo>
                    <a:pt x="19323" y="21556"/>
                  </a:lnTo>
                  <a:cubicBezTo>
                    <a:pt x="19967" y="21579"/>
                    <a:pt x="20610" y="21375"/>
                    <a:pt x="20982" y="21013"/>
                  </a:cubicBezTo>
                  <a:cubicBezTo>
                    <a:pt x="21388" y="20628"/>
                    <a:pt x="21490" y="20153"/>
                    <a:pt x="21253" y="19700"/>
                  </a:cubicBezTo>
                  <a:lnTo>
                    <a:pt x="14076" y="10802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96" name="Forme libre : forme 216"/>
            <p:cNvSpPr/>
            <p:nvPr/>
          </p:nvSpPr>
          <p:spPr>
            <a:xfrm>
              <a:off x="1293068" y="501601"/>
              <a:ext cx="187267" cy="2903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4" h="21539" extrusionOk="0">
                  <a:moveTo>
                    <a:pt x="21326" y="19602"/>
                  </a:moveTo>
                  <a:lnTo>
                    <a:pt x="15651" y="12454"/>
                  </a:lnTo>
                  <a:cubicBezTo>
                    <a:pt x="16373" y="12186"/>
                    <a:pt x="17027" y="11852"/>
                    <a:pt x="17646" y="11474"/>
                  </a:cubicBezTo>
                  <a:cubicBezTo>
                    <a:pt x="19400" y="10360"/>
                    <a:pt x="20363" y="8802"/>
                    <a:pt x="20329" y="7198"/>
                  </a:cubicBezTo>
                  <a:lnTo>
                    <a:pt x="20329" y="6085"/>
                  </a:lnTo>
                  <a:cubicBezTo>
                    <a:pt x="20398" y="4482"/>
                    <a:pt x="19435" y="2901"/>
                    <a:pt x="17715" y="1765"/>
                  </a:cubicBezTo>
                  <a:cubicBezTo>
                    <a:pt x="16029" y="607"/>
                    <a:pt x="13691" y="-16"/>
                    <a:pt x="11249" y="6"/>
                  </a:cubicBezTo>
                  <a:lnTo>
                    <a:pt x="2168" y="6"/>
                  </a:lnTo>
                  <a:cubicBezTo>
                    <a:pt x="1068" y="-61"/>
                    <a:pt x="105" y="473"/>
                    <a:pt x="1" y="1208"/>
                  </a:cubicBezTo>
                  <a:cubicBezTo>
                    <a:pt x="1" y="1275"/>
                    <a:pt x="1" y="1364"/>
                    <a:pt x="1" y="1431"/>
                  </a:cubicBezTo>
                  <a:lnTo>
                    <a:pt x="1" y="20158"/>
                  </a:lnTo>
                  <a:cubicBezTo>
                    <a:pt x="-33" y="20893"/>
                    <a:pt x="827" y="21517"/>
                    <a:pt x="1928" y="21539"/>
                  </a:cubicBezTo>
                  <a:cubicBezTo>
                    <a:pt x="1962" y="21539"/>
                    <a:pt x="2031" y="21539"/>
                    <a:pt x="2065" y="21539"/>
                  </a:cubicBezTo>
                  <a:lnTo>
                    <a:pt x="4129" y="21539"/>
                  </a:lnTo>
                  <a:cubicBezTo>
                    <a:pt x="5264" y="21539"/>
                    <a:pt x="6193" y="20960"/>
                    <a:pt x="6193" y="20203"/>
                  </a:cubicBezTo>
                  <a:cubicBezTo>
                    <a:pt x="6193" y="20181"/>
                    <a:pt x="6193" y="20181"/>
                    <a:pt x="6193" y="20158"/>
                  </a:cubicBezTo>
                  <a:lnTo>
                    <a:pt x="6193" y="13233"/>
                  </a:lnTo>
                  <a:lnTo>
                    <a:pt x="9529" y="13233"/>
                  </a:lnTo>
                  <a:lnTo>
                    <a:pt x="15342" y="20626"/>
                  </a:lnTo>
                  <a:cubicBezTo>
                    <a:pt x="15651" y="21138"/>
                    <a:pt x="16408" y="21472"/>
                    <a:pt x="17233" y="21472"/>
                  </a:cubicBezTo>
                  <a:lnTo>
                    <a:pt x="19366" y="21472"/>
                  </a:lnTo>
                  <a:cubicBezTo>
                    <a:pt x="20019" y="21494"/>
                    <a:pt x="20673" y="21294"/>
                    <a:pt x="21051" y="20938"/>
                  </a:cubicBezTo>
                  <a:cubicBezTo>
                    <a:pt x="21464" y="20559"/>
                    <a:pt x="21567" y="20092"/>
                    <a:pt x="21326" y="19668"/>
                  </a:cubicBezTo>
                  <a:moveTo>
                    <a:pt x="14138" y="6196"/>
                  </a:moveTo>
                  <a:lnTo>
                    <a:pt x="14138" y="7265"/>
                  </a:lnTo>
                  <a:cubicBezTo>
                    <a:pt x="14138" y="8334"/>
                    <a:pt x="12796" y="9225"/>
                    <a:pt x="11180" y="9225"/>
                  </a:cubicBezTo>
                  <a:lnTo>
                    <a:pt x="6193" y="9225"/>
                  </a:lnTo>
                  <a:lnTo>
                    <a:pt x="6193" y="4170"/>
                  </a:lnTo>
                  <a:lnTo>
                    <a:pt x="11180" y="4170"/>
                  </a:lnTo>
                  <a:cubicBezTo>
                    <a:pt x="11936" y="4148"/>
                    <a:pt x="12659" y="4348"/>
                    <a:pt x="13209" y="4704"/>
                  </a:cubicBezTo>
                  <a:cubicBezTo>
                    <a:pt x="13794" y="5061"/>
                    <a:pt x="14138" y="5573"/>
                    <a:pt x="14103" y="6107"/>
                  </a:cubicBezTo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97" name="Forme libre : forme 217"/>
            <p:cNvSpPr/>
            <p:nvPr/>
          </p:nvSpPr>
          <p:spPr>
            <a:xfrm>
              <a:off x="587244" y="505880"/>
              <a:ext cx="61547" cy="122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03" extrusionOk="0">
                  <a:moveTo>
                    <a:pt x="21073" y="20623"/>
                  </a:moveTo>
                  <a:lnTo>
                    <a:pt x="19177" y="20623"/>
                  </a:lnTo>
                  <a:cubicBezTo>
                    <a:pt x="18755" y="20623"/>
                    <a:pt x="18545" y="20469"/>
                    <a:pt x="18545" y="20314"/>
                  </a:cubicBezTo>
                  <a:lnTo>
                    <a:pt x="18545" y="20057"/>
                  </a:lnTo>
                  <a:cubicBezTo>
                    <a:pt x="18545" y="19800"/>
                    <a:pt x="18334" y="19749"/>
                    <a:pt x="17912" y="19749"/>
                  </a:cubicBezTo>
                  <a:cubicBezTo>
                    <a:pt x="17491" y="19749"/>
                    <a:pt x="17596" y="19749"/>
                    <a:pt x="17596" y="19749"/>
                  </a:cubicBezTo>
                  <a:cubicBezTo>
                    <a:pt x="12855" y="21600"/>
                    <a:pt x="6006" y="21189"/>
                    <a:pt x="2318" y="18772"/>
                  </a:cubicBezTo>
                  <a:cubicBezTo>
                    <a:pt x="843" y="17846"/>
                    <a:pt x="0" y="16663"/>
                    <a:pt x="0" y="15480"/>
                  </a:cubicBezTo>
                  <a:lnTo>
                    <a:pt x="0" y="11057"/>
                  </a:lnTo>
                  <a:cubicBezTo>
                    <a:pt x="0" y="9669"/>
                    <a:pt x="1159" y="8383"/>
                    <a:pt x="3161" y="7406"/>
                  </a:cubicBezTo>
                  <a:cubicBezTo>
                    <a:pt x="5163" y="6326"/>
                    <a:pt x="7902" y="5760"/>
                    <a:pt x="10853" y="5812"/>
                  </a:cubicBezTo>
                  <a:cubicBezTo>
                    <a:pt x="12855" y="5812"/>
                    <a:pt x="14857" y="6069"/>
                    <a:pt x="16543" y="6634"/>
                  </a:cubicBezTo>
                  <a:lnTo>
                    <a:pt x="16964" y="6634"/>
                  </a:lnTo>
                  <a:cubicBezTo>
                    <a:pt x="17385" y="6634"/>
                    <a:pt x="17491" y="6634"/>
                    <a:pt x="17491" y="6377"/>
                  </a:cubicBezTo>
                  <a:lnTo>
                    <a:pt x="17491" y="309"/>
                  </a:lnTo>
                  <a:cubicBezTo>
                    <a:pt x="17385" y="154"/>
                    <a:pt x="17596" y="51"/>
                    <a:pt x="17912" y="0"/>
                  </a:cubicBezTo>
                  <a:cubicBezTo>
                    <a:pt x="18018" y="0"/>
                    <a:pt x="18018" y="0"/>
                    <a:pt x="18123" y="0"/>
                  </a:cubicBezTo>
                  <a:lnTo>
                    <a:pt x="21073" y="0"/>
                  </a:lnTo>
                  <a:cubicBezTo>
                    <a:pt x="21495" y="0"/>
                    <a:pt x="21600" y="0"/>
                    <a:pt x="21600" y="309"/>
                  </a:cubicBezTo>
                  <a:lnTo>
                    <a:pt x="21600" y="20314"/>
                  </a:lnTo>
                  <a:cubicBezTo>
                    <a:pt x="21600" y="20520"/>
                    <a:pt x="21600" y="20674"/>
                    <a:pt x="21073" y="20623"/>
                  </a:cubicBezTo>
                  <a:moveTo>
                    <a:pt x="17491" y="11211"/>
                  </a:moveTo>
                  <a:cubicBezTo>
                    <a:pt x="17596" y="10337"/>
                    <a:pt x="16859" y="9463"/>
                    <a:pt x="15489" y="8846"/>
                  </a:cubicBezTo>
                  <a:cubicBezTo>
                    <a:pt x="12855" y="7509"/>
                    <a:pt x="8640" y="7560"/>
                    <a:pt x="6006" y="8846"/>
                  </a:cubicBezTo>
                  <a:cubicBezTo>
                    <a:pt x="4741" y="9463"/>
                    <a:pt x="4004" y="10337"/>
                    <a:pt x="4004" y="11211"/>
                  </a:cubicBezTo>
                  <a:lnTo>
                    <a:pt x="4004" y="15634"/>
                  </a:lnTo>
                  <a:cubicBezTo>
                    <a:pt x="4004" y="16560"/>
                    <a:pt x="4636" y="17434"/>
                    <a:pt x="5901" y="18051"/>
                  </a:cubicBezTo>
                  <a:cubicBezTo>
                    <a:pt x="7165" y="18720"/>
                    <a:pt x="8851" y="19029"/>
                    <a:pt x="10747" y="19029"/>
                  </a:cubicBezTo>
                  <a:cubicBezTo>
                    <a:pt x="12539" y="19029"/>
                    <a:pt x="14225" y="18669"/>
                    <a:pt x="15489" y="18051"/>
                  </a:cubicBezTo>
                  <a:cubicBezTo>
                    <a:pt x="16753" y="17434"/>
                    <a:pt x="17491" y="16560"/>
                    <a:pt x="17491" y="15634"/>
                  </a:cubicBezTo>
                  <a:lnTo>
                    <a:pt x="17491" y="11211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98" name="Forme libre : forme 218"/>
            <p:cNvSpPr/>
            <p:nvPr/>
          </p:nvSpPr>
          <p:spPr>
            <a:xfrm>
              <a:off x="672189" y="536315"/>
              <a:ext cx="58864" cy="935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7" h="20904" extrusionOk="0">
                  <a:moveTo>
                    <a:pt x="20730" y="11781"/>
                  </a:moveTo>
                  <a:lnTo>
                    <a:pt x="4721" y="11781"/>
                  </a:lnTo>
                  <a:cubicBezTo>
                    <a:pt x="4392" y="11781"/>
                    <a:pt x="4063" y="11915"/>
                    <a:pt x="4063" y="12117"/>
                  </a:cubicBezTo>
                  <a:cubicBezTo>
                    <a:pt x="4063" y="12117"/>
                    <a:pt x="4063" y="12184"/>
                    <a:pt x="4063" y="12184"/>
                  </a:cubicBezTo>
                  <a:lnTo>
                    <a:pt x="4063" y="13391"/>
                  </a:lnTo>
                  <a:cubicBezTo>
                    <a:pt x="4063" y="14666"/>
                    <a:pt x="4831" y="15806"/>
                    <a:pt x="6147" y="16678"/>
                  </a:cubicBezTo>
                  <a:cubicBezTo>
                    <a:pt x="7462" y="17550"/>
                    <a:pt x="9217" y="18087"/>
                    <a:pt x="11190" y="18087"/>
                  </a:cubicBezTo>
                  <a:cubicBezTo>
                    <a:pt x="13603" y="18087"/>
                    <a:pt x="15905" y="17617"/>
                    <a:pt x="17879" y="16678"/>
                  </a:cubicBezTo>
                  <a:cubicBezTo>
                    <a:pt x="18098" y="16544"/>
                    <a:pt x="18427" y="16544"/>
                    <a:pt x="18646" y="16678"/>
                  </a:cubicBezTo>
                  <a:cubicBezTo>
                    <a:pt x="18646" y="16678"/>
                    <a:pt x="18646" y="16678"/>
                    <a:pt x="18646" y="16678"/>
                  </a:cubicBezTo>
                  <a:lnTo>
                    <a:pt x="20401" y="18355"/>
                  </a:lnTo>
                  <a:cubicBezTo>
                    <a:pt x="20620" y="18489"/>
                    <a:pt x="20730" y="18690"/>
                    <a:pt x="20510" y="18892"/>
                  </a:cubicBezTo>
                  <a:cubicBezTo>
                    <a:pt x="20510" y="18892"/>
                    <a:pt x="20401" y="18959"/>
                    <a:pt x="20401" y="18959"/>
                  </a:cubicBezTo>
                  <a:cubicBezTo>
                    <a:pt x="17769" y="20233"/>
                    <a:pt x="14589" y="20904"/>
                    <a:pt x="11300" y="20904"/>
                  </a:cubicBezTo>
                  <a:cubicBezTo>
                    <a:pt x="8340" y="20904"/>
                    <a:pt x="5379" y="20099"/>
                    <a:pt x="3296" y="18690"/>
                  </a:cubicBezTo>
                  <a:cubicBezTo>
                    <a:pt x="1103" y="17282"/>
                    <a:pt x="-103" y="15336"/>
                    <a:pt x="7" y="13324"/>
                  </a:cubicBezTo>
                  <a:lnTo>
                    <a:pt x="7" y="7153"/>
                  </a:lnTo>
                  <a:cubicBezTo>
                    <a:pt x="7" y="5274"/>
                    <a:pt x="1103" y="3396"/>
                    <a:pt x="3186" y="2054"/>
                  </a:cubicBezTo>
                  <a:cubicBezTo>
                    <a:pt x="7462" y="-696"/>
                    <a:pt x="14260" y="-696"/>
                    <a:pt x="18427" y="2121"/>
                  </a:cubicBezTo>
                  <a:cubicBezTo>
                    <a:pt x="20401" y="3463"/>
                    <a:pt x="21497" y="5274"/>
                    <a:pt x="21497" y="7153"/>
                  </a:cubicBezTo>
                  <a:lnTo>
                    <a:pt x="21497" y="11312"/>
                  </a:lnTo>
                  <a:cubicBezTo>
                    <a:pt x="21497" y="11647"/>
                    <a:pt x="21497" y="11781"/>
                    <a:pt x="20730" y="11781"/>
                  </a:cubicBezTo>
                  <a:moveTo>
                    <a:pt x="17111" y="7220"/>
                  </a:moveTo>
                  <a:cubicBezTo>
                    <a:pt x="17111" y="6079"/>
                    <a:pt x="16453" y="5006"/>
                    <a:pt x="15247" y="4201"/>
                  </a:cubicBezTo>
                  <a:cubicBezTo>
                    <a:pt x="14041" y="3396"/>
                    <a:pt x="12396" y="2927"/>
                    <a:pt x="10642" y="2994"/>
                  </a:cubicBezTo>
                  <a:cubicBezTo>
                    <a:pt x="8888" y="2927"/>
                    <a:pt x="7243" y="3396"/>
                    <a:pt x="6037" y="4201"/>
                  </a:cubicBezTo>
                  <a:cubicBezTo>
                    <a:pt x="4721" y="5006"/>
                    <a:pt x="4063" y="6079"/>
                    <a:pt x="4063" y="7220"/>
                  </a:cubicBezTo>
                  <a:lnTo>
                    <a:pt x="4063" y="8494"/>
                  </a:lnTo>
                  <a:cubicBezTo>
                    <a:pt x="4063" y="8695"/>
                    <a:pt x="4283" y="8897"/>
                    <a:pt x="4502" y="8964"/>
                  </a:cubicBezTo>
                  <a:cubicBezTo>
                    <a:pt x="4502" y="8964"/>
                    <a:pt x="4612" y="8964"/>
                    <a:pt x="4612" y="8964"/>
                  </a:cubicBezTo>
                  <a:lnTo>
                    <a:pt x="16234" y="8964"/>
                  </a:lnTo>
                  <a:cubicBezTo>
                    <a:pt x="16673" y="8964"/>
                    <a:pt x="16782" y="8762"/>
                    <a:pt x="16782" y="8494"/>
                  </a:cubicBezTo>
                  <a:lnTo>
                    <a:pt x="17111" y="7220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4999" name="Forme libre : forme 219"/>
            <p:cNvSpPr/>
            <p:nvPr/>
          </p:nvSpPr>
          <p:spPr>
            <a:xfrm>
              <a:off x="53415" y="144709"/>
              <a:ext cx="196381" cy="2900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600" extrusionOk="0">
                  <a:moveTo>
                    <a:pt x="20847" y="0"/>
                  </a:moveTo>
                  <a:lnTo>
                    <a:pt x="17723" y="0"/>
                  </a:lnTo>
                  <a:cubicBezTo>
                    <a:pt x="17296" y="0"/>
                    <a:pt x="17132" y="112"/>
                    <a:pt x="17132" y="402"/>
                  </a:cubicBezTo>
                  <a:lnTo>
                    <a:pt x="17132" y="14176"/>
                  </a:lnTo>
                  <a:cubicBezTo>
                    <a:pt x="17132" y="15339"/>
                    <a:pt x="16441" y="16457"/>
                    <a:pt x="15192" y="17262"/>
                  </a:cubicBezTo>
                  <a:cubicBezTo>
                    <a:pt x="14041" y="18112"/>
                    <a:pt x="12430" y="18559"/>
                    <a:pt x="10753" y="18537"/>
                  </a:cubicBezTo>
                  <a:cubicBezTo>
                    <a:pt x="9044" y="18559"/>
                    <a:pt x="7400" y="18112"/>
                    <a:pt x="6249" y="17262"/>
                  </a:cubicBezTo>
                  <a:cubicBezTo>
                    <a:pt x="5033" y="16457"/>
                    <a:pt x="4342" y="15339"/>
                    <a:pt x="4375" y="14176"/>
                  </a:cubicBezTo>
                  <a:lnTo>
                    <a:pt x="4375" y="9794"/>
                  </a:lnTo>
                  <a:lnTo>
                    <a:pt x="3" y="11001"/>
                  </a:lnTo>
                  <a:lnTo>
                    <a:pt x="3" y="14199"/>
                  </a:lnTo>
                  <a:cubicBezTo>
                    <a:pt x="-63" y="16144"/>
                    <a:pt x="1088" y="18022"/>
                    <a:pt x="3126" y="19409"/>
                  </a:cubicBezTo>
                  <a:cubicBezTo>
                    <a:pt x="5132" y="20817"/>
                    <a:pt x="7860" y="21600"/>
                    <a:pt x="10753" y="21600"/>
                  </a:cubicBezTo>
                  <a:cubicBezTo>
                    <a:pt x="13614" y="21600"/>
                    <a:pt x="16342" y="20817"/>
                    <a:pt x="18315" y="19386"/>
                  </a:cubicBezTo>
                  <a:cubicBezTo>
                    <a:pt x="20386" y="18022"/>
                    <a:pt x="21537" y="16144"/>
                    <a:pt x="21504" y="14176"/>
                  </a:cubicBezTo>
                  <a:lnTo>
                    <a:pt x="21504" y="402"/>
                  </a:lnTo>
                  <a:cubicBezTo>
                    <a:pt x="21471" y="112"/>
                    <a:pt x="21241" y="0"/>
                    <a:pt x="20847" y="0"/>
                  </a:cubicBez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5000" name="Forme libre : forme 220"/>
            <p:cNvSpPr/>
            <p:nvPr/>
          </p:nvSpPr>
          <p:spPr>
            <a:xfrm>
              <a:off x="336547" y="131534"/>
              <a:ext cx="198484" cy="2894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0884" extrusionOk="0">
                  <a:moveTo>
                    <a:pt x="20884" y="20882"/>
                  </a:moveTo>
                  <a:lnTo>
                    <a:pt x="17821" y="20882"/>
                  </a:lnTo>
                  <a:cubicBezTo>
                    <a:pt x="17496" y="20904"/>
                    <a:pt x="17202" y="20752"/>
                    <a:pt x="17170" y="20536"/>
                  </a:cubicBezTo>
                  <a:cubicBezTo>
                    <a:pt x="17170" y="20514"/>
                    <a:pt x="17170" y="20471"/>
                    <a:pt x="17170" y="20449"/>
                  </a:cubicBezTo>
                  <a:lnTo>
                    <a:pt x="17170" y="7103"/>
                  </a:lnTo>
                  <a:cubicBezTo>
                    <a:pt x="17202" y="5977"/>
                    <a:pt x="16518" y="4915"/>
                    <a:pt x="15280" y="4135"/>
                  </a:cubicBezTo>
                  <a:cubicBezTo>
                    <a:pt x="12804" y="2489"/>
                    <a:pt x="8764" y="2489"/>
                    <a:pt x="6288" y="4114"/>
                  </a:cubicBezTo>
                  <a:cubicBezTo>
                    <a:pt x="6288" y="4114"/>
                    <a:pt x="6256" y="4135"/>
                    <a:pt x="6256" y="4135"/>
                  </a:cubicBezTo>
                  <a:cubicBezTo>
                    <a:pt x="5083" y="4915"/>
                    <a:pt x="4431" y="5998"/>
                    <a:pt x="4464" y="7103"/>
                  </a:cubicBezTo>
                  <a:lnTo>
                    <a:pt x="4464" y="20449"/>
                  </a:lnTo>
                  <a:cubicBezTo>
                    <a:pt x="4529" y="20666"/>
                    <a:pt x="4301" y="20861"/>
                    <a:pt x="3975" y="20882"/>
                  </a:cubicBezTo>
                  <a:cubicBezTo>
                    <a:pt x="3910" y="20882"/>
                    <a:pt x="3845" y="20882"/>
                    <a:pt x="3780" y="20882"/>
                  </a:cubicBezTo>
                  <a:lnTo>
                    <a:pt x="652" y="20882"/>
                  </a:lnTo>
                  <a:cubicBezTo>
                    <a:pt x="326" y="20904"/>
                    <a:pt x="33" y="20752"/>
                    <a:pt x="1" y="20536"/>
                  </a:cubicBezTo>
                  <a:cubicBezTo>
                    <a:pt x="1" y="20514"/>
                    <a:pt x="1" y="20471"/>
                    <a:pt x="1" y="20449"/>
                  </a:cubicBezTo>
                  <a:lnTo>
                    <a:pt x="1" y="7103"/>
                  </a:lnTo>
                  <a:cubicBezTo>
                    <a:pt x="-32" y="5219"/>
                    <a:pt x="1108" y="3399"/>
                    <a:pt x="3193" y="2077"/>
                  </a:cubicBezTo>
                  <a:cubicBezTo>
                    <a:pt x="7364" y="-674"/>
                    <a:pt x="14107" y="-696"/>
                    <a:pt x="18310" y="2034"/>
                  </a:cubicBezTo>
                  <a:cubicBezTo>
                    <a:pt x="18343" y="2055"/>
                    <a:pt x="18343" y="2055"/>
                    <a:pt x="18375" y="2077"/>
                  </a:cubicBezTo>
                  <a:cubicBezTo>
                    <a:pt x="20428" y="3399"/>
                    <a:pt x="21568" y="5219"/>
                    <a:pt x="21535" y="7103"/>
                  </a:cubicBezTo>
                  <a:lnTo>
                    <a:pt x="21535" y="20449"/>
                  </a:lnTo>
                  <a:cubicBezTo>
                    <a:pt x="21568" y="20666"/>
                    <a:pt x="21307" y="20861"/>
                    <a:pt x="20982" y="20882"/>
                  </a:cubicBezTo>
                  <a:cubicBezTo>
                    <a:pt x="20949" y="20882"/>
                    <a:pt x="20916" y="20882"/>
                    <a:pt x="20884" y="20882"/>
                  </a:cubicBezTo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5001" name="Forme libre : forme 221"/>
            <p:cNvSpPr/>
            <p:nvPr/>
          </p:nvSpPr>
          <p:spPr>
            <a:xfrm>
              <a:off x="625673" y="243483"/>
              <a:ext cx="39959" cy="179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4" h="21540" extrusionOk="0">
                  <a:moveTo>
                    <a:pt x="21439" y="4507"/>
                  </a:moveTo>
                  <a:lnTo>
                    <a:pt x="21439" y="20807"/>
                  </a:lnTo>
                  <a:cubicBezTo>
                    <a:pt x="21600" y="21167"/>
                    <a:pt x="20472" y="21492"/>
                    <a:pt x="18699" y="21528"/>
                  </a:cubicBezTo>
                  <a:cubicBezTo>
                    <a:pt x="18537" y="21528"/>
                    <a:pt x="18376" y="21528"/>
                    <a:pt x="18054" y="21528"/>
                  </a:cubicBezTo>
                  <a:lnTo>
                    <a:pt x="3224" y="21528"/>
                  </a:lnTo>
                  <a:cubicBezTo>
                    <a:pt x="1612" y="21600"/>
                    <a:pt x="161" y="21348"/>
                    <a:pt x="0" y="20987"/>
                  </a:cubicBezTo>
                  <a:cubicBezTo>
                    <a:pt x="0" y="20915"/>
                    <a:pt x="0" y="20843"/>
                    <a:pt x="0" y="20771"/>
                  </a:cubicBezTo>
                  <a:lnTo>
                    <a:pt x="0" y="0"/>
                  </a:lnTo>
                  <a:lnTo>
                    <a:pt x="21439" y="4507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5002" name="Forme libre : forme 222"/>
            <p:cNvSpPr/>
            <p:nvPr/>
          </p:nvSpPr>
          <p:spPr>
            <a:xfrm>
              <a:off x="726347" y="139305"/>
              <a:ext cx="193249" cy="282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6" h="21600" extrusionOk="0">
                  <a:moveTo>
                    <a:pt x="21456" y="9011"/>
                  </a:moveTo>
                  <a:lnTo>
                    <a:pt x="14989" y="21210"/>
                  </a:lnTo>
                  <a:cubicBezTo>
                    <a:pt x="14923" y="21440"/>
                    <a:pt x="14623" y="21600"/>
                    <a:pt x="14289" y="21600"/>
                  </a:cubicBezTo>
                  <a:lnTo>
                    <a:pt x="11756" y="21600"/>
                  </a:lnTo>
                  <a:cubicBezTo>
                    <a:pt x="11389" y="21600"/>
                    <a:pt x="11189" y="21462"/>
                    <a:pt x="11056" y="21210"/>
                  </a:cubicBezTo>
                  <a:lnTo>
                    <a:pt x="89" y="642"/>
                  </a:lnTo>
                  <a:cubicBezTo>
                    <a:pt x="-144" y="229"/>
                    <a:pt x="89" y="0"/>
                    <a:pt x="689" y="0"/>
                  </a:cubicBezTo>
                  <a:lnTo>
                    <a:pt x="4023" y="0"/>
                  </a:lnTo>
                  <a:cubicBezTo>
                    <a:pt x="4423" y="0"/>
                    <a:pt x="4756" y="183"/>
                    <a:pt x="4823" y="436"/>
                  </a:cubicBezTo>
                  <a:lnTo>
                    <a:pt x="12523" y="14927"/>
                  </a:lnTo>
                  <a:cubicBezTo>
                    <a:pt x="12556" y="15065"/>
                    <a:pt x="12756" y="15157"/>
                    <a:pt x="12956" y="15134"/>
                  </a:cubicBezTo>
                  <a:cubicBezTo>
                    <a:pt x="13189" y="15157"/>
                    <a:pt x="13389" y="15065"/>
                    <a:pt x="13456" y="14927"/>
                  </a:cubicBezTo>
                  <a:lnTo>
                    <a:pt x="18556" y="5343"/>
                  </a:lnTo>
                  <a:lnTo>
                    <a:pt x="21456" y="9011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5003" name="Forme libre : forme 223"/>
            <p:cNvSpPr/>
            <p:nvPr/>
          </p:nvSpPr>
          <p:spPr>
            <a:xfrm>
              <a:off x="1003936" y="131492"/>
              <a:ext cx="203002" cy="2981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558" extrusionOk="0">
                  <a:moveTo>
                    <a:pt x="20936" y="12049"/>
                  </a:moveTo>
                  <a:lnTo>
                    <a:pt x="4990" y="12049"/>
                  </a:lnTo>
                  <a:cubicBezTo>
                    <a:pt x="4672" y="12027"/>
                    <a:pt x="4354" y="12179"/>
                    <a:pt x="4323" y="12418"/>
                  </a:cubicBezTo>
                  <a:cubicBezTo>
                    <a:pt x="4323" y="12440"/>
                    <a:pt x="4323" y="12461"/>
                    <a:pt x="4323" y="12505"/>
                  </a:cubicBezTo>
                  <a:lnTo>
                    <a:pt x="4323" y="13742"/>
                  </a:lnTo>
                  <a:cubicBezTo>
                    <a:pt x="4291" y="15023"/>
                    <a:pt x="5021" y="16260"/>
                    <a:pt x="6387" y="17150"/>
                  </a:cubicBezTo>
                  <a:cubicBezTo>
                    <a:pt x="7658" y="18062"/>
                    <a:pt x="9468" y="18583"/>
                    <a:pt x="11311" y="18583"/>
                  </a:cubicBezTo>
                  <a:cubicBezTo>
                    <a:pt x="13693" y="18605"/>
                    <a:pt x="16044" y="18084"/>
                    <a:pt x="18013" y="17150"/>
                  </a:cubicBezTo>
                  <a:cubicBezTo>
                    <a:pt x="18204" y="17020"/>
                    <a:pt x="18521" y="17020"/>
                    <a:pt x="18744" y="17150"/>
                  </a:cubicBezTo>
                  <a:cubicBezTo>
                    <a:pt x="18776" y="17172"/>
                    <a:pt x="18807" y="17194"/>
                    <a:pt x="18839" y="17237"/>
                  </a:cubicBezTo>
                  <a:lnTo>
                    <a:pt x="20586" y="18974"/>
                  </a:lnTo>
                  <a:cubicBezTo>
                    <a:pt x="20808" y="19126"/>
                    <a:pt x="20777" y="19365"/>
                    <a:pt x="20554" y="19495"/>
                  </a:cubicBezTo>
                  <a:cubicBezTo>
                    <a:pt x="20523" y="19517"/>
                    <a:pt x="20459" y="19538"/>
                    <a:pt x="20427" y="19560"/>
                  </a:cubicBezTo>
                  <a:cubicBezTo>
                    <a:pt x="17791" y="20884"/>
                    <a:pt x="14614" y="21579"/>
                    <a:pt x="11343" y="21557"/>
                  </a:cubicBezTo>
                  <a:cubicBezTo>
                    <a:pt x="8325" y="21579"/>
                    <a:pt x="5434" y="20754"/>
                    <a:pt x="3338" y="19278"/>
                  </a:cubicBezTo>
                  <a:cubicBezTo>
                    <a:pt x="1146" y="17845"/>
                    <a:pt x="-61" y="15848"/>
                    <a:pt x="3" y="13807"/>
                  </a:cubicBezTo>
                  <a:lnTo>
                    <a:pt x="3" y="7338"/>
                  </a:lnTo>
                  <a:cubicBezTo>
                    <a:pt x="-29" y="3300"/>
                    <a:pt x="4799" y="22"/>
                    <a:pt x="10739" y="1"/>
                  </a:cubicBezTo>
                  <a:cubicBezTo>
                    <a:pt x="13630" y="-21"/>
                    <a:pt x="16393" y="760"/>
                    <a:pt x="18363" y="2172"/>
                  </a:cubicBezTo>
                  <a:cubicBezTo>
                    <a:pt x="20427" y="3518"/>
                    <a:pt x="21539" y="5384"/>
                    <a:pt x="21476" y="7338"/>
                  </a:cubicBezTo>
                  <a:lnTo>
                    <a:pt x="21476" y="11615"/>
                  </a:lnTo>
                  <a:cubicBezTo>
                    <a:pt x="21476" y="11897"/>
                    <a:pt x="21285" y="12049"/>
                    <a:pt x="20872" y="12049"/>
                  </a:cubicBezTo>
                  <a:moveTo>
                    <a:pt x="17187" y="7360"/>
                  </a:moveTo>
                  <a:cubicBezTo>
                    <a:pt x="17219" y="4950"/>
                    <a:pt x="14360" y="2975"/>
                    <a:pt x="10834" y="2953"/>
                  </a:cubicBezTo>
                  <a:cubicBezTo>
                    <a:pt x="10803" y="2953"/>
                    <a:pt x="10771" y="2953"/>
                    <a:pt x="10739" y="2953"/>
                  </a:cubicBezTo>
                  <a:cubicBezTo>
                    <a:pt x="9024" y="2931"/>
                    <a:pt x="7404" y="3387"/>
                    <a:pt x="6228" y="4234"/>
                  </a:cubicBezTo>
                  <a:cubicBezTo>
                    <a:pt x="5021" y="5059"/>
                    <a:pt x="4354" y="6166"/>
                    <a:pt x="4386" y="7338"/>
                  </a:cubicBezTo>
                  <a:lnTo>
                    <a:pt x="4386" y="8706"/>
                  </a:lnTo>
                  <a:cubicBezTo>
                    <a:pt x="4354" y="8923"/>
                    <a:pt x="4608" y="9118"/>
                    <a:pt x="4926" y="9140"/>
                  </a:cubicBezTo>
                  <a:cubicBezTo>
                    <a:pt x="4958" y="9140"/>
                    <a:pt x="4990" y="9140"/>
                    <a:pt x="5053" y="9140"/>
                  </a:cubicBezTo>
                  <a:lnTo>
                    <a:pt x="16711" y="9140"/>
                  </a:lnTo>
                  <a:cubicBezTo>
                    <a:pt x="17124" y="9140"/>
                    <a:pt x="17283" y="8988"/>
                    <a:pt x="17283" y="8706"/>
                  </a:cubicBezTo>
                  <a:lnTo>
                    <a:pt x="17187" y="7360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5004" name="Forme libre : forme 224"/>
            <p:cNvSpPr/>
            <p:nvPr/>
          </p:nvSpPr>
          <p:spPr>
            <a:xfrm>
              <a:off x="1269959" y="274406"/>
              <a:ext cx="39659" cy="1498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3" h="21561" extrusionOk="0">
                  <a:moveTo>
                    <a:pt x="21438" y="0"/>
                  </a:moveTo>
                  <a:lnTo>
                    <a:pt x="21438" y="20693"/>
                  </a:lnTo>
                  <a:cubicBezTo>
                    <a:pt x="21600" y="21125"/>
                    <a:pt x="20463" y="21514"/>
                    <a:pt x="18839" y="21557"/>
                  </a:cubicBezTo>
                  <a:cubicBezTo>
                    <a:pt x="18677" y="21557"/>
                    <a:pt x="18352" y="21557"/>
                    <a:pt x="18189" y="21557"/>
                  </a:cubicBezTo>
                  <a:lnTo>
                    <a:pt x="3248" y="21557"/>
                  </a:lnTo>
                  <a:cubicBezTo>
                    <a:pt x="1624" y="21600"/>
                    <a:pt x="162" y="21298"/>
                    <a:pt x="0" y="20822"/>
                  </a:cubicBezTo>
                  <a:cubicBezTo>
                    <a:pt x="0" y="20779"/>
                    <a:pt x="0" y="20736"/>
                    <a:pt x="0" y="20650"/>
                  </a:cubicBezTo>
                  <a:lnTo>
                    <a:pt x="0" y="3845"/>
                  </a:lnTo>
                  <a:lnTo>
                    <a:pt x="21438" y="0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5005" name="Forme libre : forme 225"/>
            <p:cNvSpPr/>
            <p:nvPr/>
          </p:nvSpPr>
          <p:spPr>
            <a:xfrm>
              <a:off x="1694159" y="31201"/>
              <a:ext cx="52562" cy="392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85" extrusionOk="0">
                  <a:moveTo>
                    <a:pt x="18171" y="2559"/>
                  </a:moveTo>
                  <a:cubicBezTo>
                    <a:pt x="16208" y="2856"/>
                    <a:pt x="13508" y="3038"/>
                    <a:pt x="10562" y="3021"/>
                  </a:cubicBezTo>
                  <a:cubicBezTo>
                    <a:pt x="7740" y="3021"/>
                    <a:pt x="5040" y="2856"/>
                    <a:pt x="3199" y="2559"/>
                  </a:cubicBezTo>
                  <a:cubicBezTo>
                    <a:pt x="1113" y="2295"/>
                    <a:pt x="-115" y="1916"/>
                    <a:pt x="8" y="1503"/>
                  </a:cubicBezTo>
                  <a:cubicBezTo>
                    <a:pt x="-115" y="1091"/>
                    <a:pt x="1113" y="695"/>
                    <a:pt x="3199" y="431"/>
                  </a:cubicBezTo>
                  <a:cubicBezTo>
                    <a:pt x="5040" y="134"/>
                    <a:pt x="7740" y="-15"/>
                    <a:pt x="10562" y="2"/>
                  </a:cubicBezTo>
                  <a:cubicBezTo>
                    <a:pt x="13385" y="-15"/>
                    <a:pt x="16208" y="134"/>
                    <a:pt x="18171" y="431"/>
                  </a:cubicBezTo>
                  <a:cubicBezTo>
                    <a:pt x="20380" y="711"/>
                    <a:pt x="21485" y="1107"/>
                    <a:pt x="21485" y="1503"/>
                  </a:cubicBezTo>
                  <a:cubicBezTo>
                    <a:pt x="21362" y="1916"/>
                    <a:pt x="20258" y="2295"/>
                    <a:pt x="18171" y="2559"/>
                  </a:cubicBezTo>
                  <a:moveTo>
                    <a:pt x="16208" y="21585"/>
                  </a:moveTo>
                  <a:lnTo>
                    <a:pt x="5162" y="21585"/>
                  </a:lnTo>
                  <a:cubicBezTo>
                    <a:pt x="3444" y="21585"/>
                    <a:pt x="2831" y="21469"/>
                    <a:pt x="2831" y="21255"/>
                  </a:cubicBezTo>
                  <a:lnTo>
                    <a:pt x="2831" y="6173"/>
                  </a:lnTo>
                  <a:cubicBezTo>
                    <a:pt x="2831" y="5958"/>
                    <a:pt x="3444" y="5859"/>
                    <a:pt x="5162" y="5859"/>
                  </a:cubicBezTo>
                  <a:lnTo>
                    <a:pt x="16208" y="5859"/>
                  </a:lnTo>
                  <a:cubicBezTo>
                    <a:pt x="17803" y="5859"/>
                    <a:pt x="18662" y="5958"/>
                    <a:pt x="18662" y="6173"/>
                  </a:cubicBezTo>
                  <a:lnTo>
                    <a:pt x="18662" y="21238"/>
                  </a:lnTo>
                  <a:cubicBezTo>
                    <a:pt x="18785" y="21403"/>
                    <a:pt x="17926" y="21552"/>
                    <a:pt x="16699" y="21568"/>
                  </a:cubicBezTo>
                  <a:cubicBezTo>
                    <a:pt x="16576" y="21585"/>
                    <a:pt x="16331" y="21585"/>
                    <a:pt x="16208" y="21585"/>
                  </a:cubicBezTo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5006" name="Forme libre : forme 226"/>
            <p:cNvSpPr/>
            <p:nvPr/>
          </p:nvSpPr>
          <p:spPr>
            <a:xfrm>
              <a:off x="2029811" y="131475"/>
              <a:ext cx="203002" cy="297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516" extrusionOk="0">
                  <a:moveTo>
                    <a:pt x="20936" y="12062"/>
                  </a:moveTo>
                  <a:lnTo>
                    <a:pt x="4958" y="12062"/>
                  </a:lnTo>
                  <a:cubicBezTo>
                    <a:pt x="4640" y="12040"/>
                    <a:pt x="4354" y="12192"/>
                    <a:pt x="4323" y="12409"/>
                  </a:cubicBezTo>
                  <a:cubicBezTo>
                    <a:pt x="4323" y="12431"/>
                    <a:pt x="4323" y="12475"/>
                    <a:pt x="4323" y="12496"/>
                  </a:cubicBezTo>
                  <a:lnTo>
                    <a:pt x="4323" y="13735"/>
                  </a:lnTo>
                  <a:cubicBezTo>
                    <a:pt x="4291" y="15017"/>
                    <a:pt x="5021" y="16256"/>
                    <a:pt x="6387" y="17147"/>
                  </a:cubicBezTo>
                  <a:cubicBezTo>
                    <a:pt x="7690" y="18081"/>
                    <a:pt x="9500" y="18603"/>
                    <a:pt x="11374" y="18581"/>
                  </a:cubicBezTo>
                  <a:cubicBezTo>
                    <a:pt x="13757" y="18603"/>
                    <a:pt x="16107" y="18081"/>
                    <a:pt x="18077" y="17147"/>
                  </a:cubicBezTo>
                  <a:cubicBezTo>
                    <a:pt x="18299" y="17016"/>
                    <a:pt x="18617" y="17016"/>
                    <a:pt x="18807" y="17147"/>
                  </a:cubicBezTo>
                  <a:cubicBezTo>
                    <a:pt x="18839" y="17168"/>
                    <a:pt x="18871" y="17190"/>
                    <a:pt x="18871" y="17212"/>
                  </a:cubicBezTo>
                  <a:lnTo>
                    <a:pt x="20618" y="18950"/>
                  </a:lnTo>
                  <a:cubicBezTo>
                    <a:pt x="20808" y="19102"/>
                    <a:pt x="20808" y="19342"/>
                    <a:pt x="20586" y="19472"/>
                  </a:cubicBezTo>
                  <a:cubicBezTo>
                    <a:pt x="20554" y="19494"/>
                    <a:pt x="20491" y="19515"/>
                    <a:pt x="20459" y="19537"/>
                  </a:cubicBezTo>
                  <a:cubicBezTo>
                    <a:pt x="17823" y="20863"/>
                    <a:pt x="14646" y="21536"/>
                    <a:pt x="11374" y="21514"/>
                  </a:cubicBezTo>
                  <a:cubicBezTo>
                    <a:pt x="8325" y="21558"/>
                    <a:pt x="5403" y="20711"/>
                    <a:pt x="3338" y="19233"/>
                  </a:cubicBezTo>
                  <a:cubicBezTo>
                    <a:pt x="1146" y="17799"/>
                    <a:pt x="-61" y="15799"/>
                    <a:pt x="3" y="13757"/>
                  </a:cubicBezTo>
                  <a:lnTo>
                    <a:pt x="3" y="7325"/>
                  </a:lnTo>
                  <a:cubicBezTo>
                    <a:pt x="-29" y="3283"/>
                    <a:pt x="4799" y="23"/>
                    <a:pt x="10739" y="1"/>
                  </a:cubicBezTo>
                  <a:cubicBezTo>
                    <a:pt x="13630" y="-42"/>
                    <a:pt x="16393" y="762"/>
                    <a:pt x="18363" y="2153"/>
                  </a:cubicBezTo>
                  <a:cubicBezTo>
                    <a:pt x="20427" y="3500"/>
                    <a:pt x="21539" y="5369"/>
                    <a:pt x="21476" y="7325"/>
                  </a:cubicBezTo>
                  <a:lnTo>
                    <a:pt x="21476" y="11605"/>
                  </a:lnTo>
                  <a:cubicBezTo>
                    <a:pt x="21476" y="11888"/>
                    <a:pt x="21285" y="12040"/>
                    <a:pt x="20872" y="12040"/>
                  </a:cubicBezTo>
                  <a:moveTo>
                    <a:pt x="17187" y="7368"/>
                  </a:moveTo>
                  <a:cubicBezTo>
                    <a:pt x="17219" y="6195"/>
                    <a:pt x="16552" y="5065"/>
                    <a:pt x="15313" y="4239"/>
                  </a:cubicBezTo>
                  <a:cubicBezTo>
                    <a:pt x="14106" y="3391"/>
                    <a:pt x="12454" y="2935"/>
                    <a:pt x="10739" y="2957"/>
                  </a:cubicBezTo>
                  <a:cubicBezTo>
                    <a:pt x="9024" y="2935"/>
                    <a:pt x="7404" y="3391"/>
                    <a:pt x="6228" y="4239"/>
                  </a:cubicBezTo>
                  <a:cubicBezTo>
                    <a:pt x="4958" y="5065"/>
                    <a:pt x="4259" y="6195"/>
                    <a:pt x="4291" y="7368"/>
                  </a:cubicBezTo>
                  <a:lnTo>
                    <a:pt x="4291" y="8737"/>
                  </a:lnTo>
                  <a:cubicBezTo>
                    <a:pt x="4259" y="8954"/>
                    <a:pt x="4481" y="9150"/>
                    <a:pt x="4799" y="9172"/>
                  </a:cubicBezTo>
                  <a:cubicBezTo>
                    <a:pt x="4831" y="9172"/>
                    <a:pt x="4894" y="9172"/>
                    <a:pt x="4926" y="9172"/>
                  </a:cubicBezTo>
                  <a:lnTo>
                    <a:pt x="16615" y="9172"/>
                  </a:lnTo>
                  <a:cubicBezTo>
                    <a:pt x="17028" y="9172"/>
                    <a:pt x="17219" y="9020"/>
                    <a:pt x="17219" y="8737"/>
                  </a:cubicBezTo>
                  <a:lnTo>
                    <a:pt x="17219" y="7368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5007" name="Forme libre : forme 227"/>
            <p:cNvSpPr/>
            <p:nvPr/>
          </p:nvSpPr>
          <p:spPr>
            <a:xfrm>
              <a:off x="1435983" y="131190"/>
              <a:ext cx="189930" cy="299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04" h="21579" extrusionOk="0">
                  <a:moveTo>
                    <a:pt x="1926" y="17190"/>
                  </a:moveTo>
                  <a:cubicBezTo>
                    <a:pt x="4686" y="18184"/>
                    <a:pt x="7767" y="18703"/>
                    <a:pt x="10912" y="18725"/>
                  </a:cubicBezTo>
                  <a:cubicBezTo>
                    <a:pt x="12260" y="18747"/>
                    <a:pt x="13576" y="18379"/>
                    <a:pt x="14507" y="17709"/>
                  </a:cubicBezTo>
                  <a:cubicBezTo>
                    <a:pt x="15470" y="17082"/>
                    <a:pt x="16016" y="16195"/>
                    <a:pt x="16016" y="15287"/>
                  </a:cubicBezTo>
                  <a:cubicBezTo>
                    <a:pt x="15983" y="14595"/>
                    <a:pt x="15630" y="13925"/>
                    <a:pt x="14989" y="13384"/>
                  </a:cubicBezTo>
                  <a:cubicBezTo>
                    <a:pt x="14379" y="12822"/>
                    <a:pt x="13480" y="12433"/>
                    <a:pt x="12485" y="12238"/>
                  </a:cubicBezTo>
                  <a:lnTo>
                    <a:pt x="6162" y="11071"/>
                  </a:lnTo>
                  <a:cubicBezTo>
                    <a:pt x="2536" y="10422"/>
                    <a:pt x="0" y="8217"/>
                    <a:pt x="0" y="5687"/>
                  </a:cubicBezTo>
                  <a:cubicBezTo>
                    <a:pt x="-32" y="2574"/>
                    <a:pt x="3659" y="44"/>
                    <a:pt x="8313" y="1"/>
                  </a:cubicBezTo>
                  <a:cubicBezTo>
                    <a:pt x="8377" y="1"/>
                    <a:pt x="8441" y="1"/>
                    <a:pt x="8473" y="1"/>
                  </a:cubicBezTo>
                  <a:cubicBezTo>
                    <a:pt x="12164" y="-21"/>
                    <a:pt x="15759" y="628"/>
                    <a:pt x="18936" y="1903"/>
                  </a:cubicBezTo>
                  <a:cubicBezTo>
                    <a:pt x="19225" y="1990"/>
                    <a:pt x="19354" y="2228"/>
                    <a:pt x="19193" y="2422"/>
                  </a:cubicBezTo>
                  <a:cubicBezTo>
                    <a:pt x="19161" y="2444"/>
                    <a:pt x="19129" y="2487"/>
                    <a:pt x="19097" y="2509"/>
                  </a:cubicBezTo>
                  <a:lnTo>
                    <a:pt x="17556" y="4238"/>
                  </a:lnTo>
                  <a:cubicBezTo>
                    <a:pt x="17331" y="4520"/>
                    <a:pt x="17011" y="4563"/>
                    <a:pt x="16722" y="4433"/>
                  </a:cubicBezTo>
                  <a:cubicBezTo>
                    <a:pt x="14218" y="3395"/>
                    <a:pt x="11330" y="2855"/>
                    <a:pt x="8377" y="2855"/>
                  </a:cubicBezTo>
                  <a:cubicBezTo>
                    <a:pt x="7254" y="2833"/>
                    <a:pt x="6194" y="3136"/>
                    <a:pt x="5424" y="3676"/>
                  </a:cubicBezTo>
                  <a:cubicBezTo>
                    <a:pt x="4686" y="4174"/>
                    <a:pt x="4269" y="4865"/>
                    <a:pt x="4301" y="5579"/>
                  </a:cubicBezTo>
                  <a:cubicBezTo>
                    <a:pt x="4172" y="6811"/>
                    <a:pt x="5424" y="7914"/>
                    <a:pt x="7221" y="8130"/>
                  </a:cubicBezTo>
                  <a:lnTo>
                    <a:pt x="13512" y="9255"/>
                  </a:lnTo>
                  <a:cubicBezTo>
                    <a:pt x="15502" y="9601"/>
                    <a:pt x="17267" y="10379"/>
                    <a:pt x="18487" y="11482"/>
                  </a:cubicBezTo>
                  <a:cubicBezTo>
                    <a:pt x="21568" y="14314"/>
                    <a:pt x="20637" y="18293"/>
                    <a:pt x="16401" y="20368"/>
                  </a:cubicBezTo>
                  <a:cubicBezTo>
                    <a:pt x="14796" y="21147"/>
                    <a:pt x="12870" y="21579"/>
                    <a:pt x="10880" y="21579"/>
                  </a:cubicBezTo>
                  <a:lnTo>
                    <a:pt x="1926" y="17190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5008" name="Forme libre : forme 228"/>
            <p:cNvSpPr/>
            <p:nvPr/>
          </p:nvSpPr>
          <p:spPr>
            <a:xfrm>
              <a:off x="1801960" y="54311"/>
              <a:ext cx="180738" cy="219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73" extrusionOk="0">
                  <a:moveTo>
                    <a:pt x="5274" y="21573"/>
                  </a:moveTo>
                  <a:lnTo>
                    <a:pt x="5274" y="12986"/>
                  </a:lnTo>
                  <a:cubicBezTo>
                    <a:pt x="5274" y="12603"/>
                    <a:pt x="5023" y="12425"/>
                    <a:pt x="4557" y="12425"/>
                  </a:cubicBezTo>
                  <a:lnTo>
                    <a:pt x="718" y="12425"/>
                  </a:lnTo>
                  <a:cubicBezTo>
                    <a:pt x="179" y="12425"/>
                    <a:pt x="0" y="12219"/>
                    <a:pt x="0" y="11835"/>
                  </a:cubicBezTo>
                  <a:lnTo>
                    <a:pt x="0" y="9003"/>
                  </a:lnTo>
                  <a:cubicBezTo>
                    <a:pt x="0" y="8619"/>
                    <a:pt x="179" y="8471"/>
                    <a:pt x="718" y="8471"/>
                  </a:cubicBezTo>
                  <a:lnTo>
                    <a:pt x="4521" y="8471"/>
                  </a:lnTo>
                  <a:cubicBezTo>
                    <a:pt x="4880" y="8501"/>
                    <a:pt x="5203" y="8294"/>
                    <a:pt x="5239" y="7999"/>
                  </a:cubicBezTo>
                  <a:cubicBezTo>
                    <a:pt x="5239" y="7970"/>
                    <a:pt x="5239" y="7911"/>
                    <a:pt x="5239" y="7881"/>
                  </a:cubicBezTo>
                  <a:lnTo>
                    <a:pt x="5239" y="593"/>
                  </a:lnTo>
                  <a:cubicBezTo>
                    <a:pt x="5203" y="298"/>
                    <a:pt x="5490" y="32"/>
                    <a:pt x="5848" y="2"/>
                  </a:cubicBezTo>
                  <a:cubicBezTo>
                    <a:pt x="5884" y="2"/>
                    <a:pt x="5920" y="2"/>
                    <a:pt x="5992" y="2"/>
                  </a:cubicBezTo>
                  <a:lnTo>
                    <a:pt x="9329" y="2"/>
                  </a:lnTo>
                  <a:cubicBezTo>
                    <a:pt x="9688" y="-27"/>
                    <a:pt x="10011" y="180"/>
                    <a:pt x="10047" y="504"/>
                  </a:cubicBezTo>
                  <a:cubicBezTo>
                    <a:pt x="10047" y="534"/>
                    <a:pt x="10047" y="563"/>
                    <a:pt x="10047" y="622"/>
                  </a:cubicBezTo>
                  <a:lnTo>
                    <a:pt x="10047" y="7881"/>
                  </a:lnTo>
                  <a:cubicBezTo>
                    <a:pt x="10011" y="8176"/>
                    <a:pt x="10298" y="8442"/>
                    <a:pt x="10656" y="8471"/>
                  </a:cubicBezTo>
                  <a:cubicBezTo>
                    <a:pt x="10692" y="8471"/>
                    <a:pt x="10728" y="8471"/>
                    <a:pt x="10800" y="8471"/>
                  </a:cubicBezTo>
                  <a:lnTo>
                    <a:pt x="20882" y="8471"/>
                  </a:lnTo>
                  <a:cubicBezTo>
                    <a:pt x="21420" y="8471"/>
                    <a:pt x="21600" y="8619"/>
                    <a:pt x="21600" y="9003"/>
                  </a:cubicBezTo>
                  <a:lnTo>
                    <a:pt x="21600" y="11835"/>
                  </a:lnTo>
                  <a:cubicBezTo>
                    <a:pt x="21600" y="12219"/>
                    <a:pt x="21420" y="12425"/>
                    <a:pt x="20882" y="12425"/>
                  </a:cubicBezTo>
                  <a:lnTo>
                    <a:pt x="10764" y="12425"/>
                  </a:lnTo>
                  <a:cubicBezTo>
                    <a:pt x="10298" y="12425"/>
                    <a:pt x="10047" y="12603"/>
                    <a:pt x="10047" y="12986"/>
                  </a:cubicBezTo>
                  <a:lnTo>
                    <a:pt x="10047" y="19537"/>
                  </a:lnTo>
                  <a:lnTo>
                    <a:pt x="5274" y="21573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5009" name="Forme libre : forme 229"/>
            <p:cNvSpPr/>
            <p:nvPr/>
          </p:nvSpPr>
          <p:spPr>
            <a:xfrm>
              <a:off x="810904" y="501971"/>
              <a:ext cx="185250" cy="2903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557" extrusionOk="0">
                  <a:moveTo>
                    <a:pt x="18176" y="9675"/>
                  </a:moveTo>
                  <a:cubicBezTo>
                    <a:pt x="19434" y="8582"/>
                    <a:pt x="20098" y="7267"/>
                    <a:pt x="20028" y="5907"/>
                  </a:cubicBezTo>
                  <a:cubicBezTo>
                    <a:pt x="20063" y="4347"/>
                    <a:pt x="19084" y="2831"/>
                    <a:pt x="17372" y="1739"/>
                  </a:cubicBezTo>
                  <a:cubicBezTo>
                    <a:pt x="15694" y="602"/>
                    <a:pt x="13387" y="-22"/>
                    <a:pt x="10941" y="0"/>
                  </a:cubicBezTo>
                  <a:lnTo>
                    <a:pt x="2063" y="0"/>
                  </a:lnTo>
                  <a:cubicBezTo>
                    <a:pt x="945" y="0"/>
                    <a:pt x="36" y="580"/>
                    <a:pt x="1" y="1315"/>
                  </a:cubicBezTo>
                  <a:cubicBezTo>
                    <a:pt x="1" y="1360"/>
                    <a:pt x="1" y="1405"/>
                    <a:pt x="1" y="1427"/>
                  </a:cubicBezTo>
                  <a:lnTo>
                    <a:pt x="1" y="20174"/>
                  </a:lnTo>
                  <a:cubicBezTo>
                    <a:pt x="-34" y="20909"/>
                    <a:pt x="840" y="21533"/>
                    <a:pt x="1958" y="21556"/>
                  </a:cubicBezTo>
                  <a:cubicBezTo>
                    <a:pt x="1993" y="21556"/>
                    <a:pt x="2063" y="21556"/>
                    <a:pt x="2098" y="21556"/>
                  </a:cubicBezTo>
                  <a:lnTo>
                    <a:pt x="12059" y="21556"/>
                  </a:lnTo>
                  <a:cubicBezTo>
                    <a:pt x="14576" y="21578"/>
                    <a:pt x="16987" y="20932"/>
                    <a:pt x="18735" y="19750"/>
                  </a:cubicBezTo>
                  <a:cubicBezTo>
                    <a:pt x="20552" y="18613"/>
                    <a:pt x="21566" y="17031"/>
                    <a:pt x="21566" y="15381"/>
                  </a:cubicBezTo>
                  <a:lnTo>
                    <a:pt x="21566" y="14512"/>
                  </a:lnTo>
                  <a:cubicBezTo>
                    <a:pt x="21566" y="13286"/>
                    <a:pt x="21042" y="12104"/>
                    <a:pt x="20063" y="11057"/>
                  </a:cubicBezTo>
                  <a:cubicBezTo>
                    <a:pt x="19574" y="10544"/>
                    <a:pt x="18980" y="10054"/>
                    <a:pt x="18280" y="9652"/>
                  </a:cubicBezTo>
                  <a:moveTo>
                    <a:pt x="12933" y="7445"/>
                  </a:moveTo>
                  <a:cubicBezTo>
                    <a:pt x="12304" y="7847"/>
                    <a:pt x="11465" y="8047"/>
                    <a:pt x="10591" y="8003"/>
                  </a:cubicBezTo>
                  <a:lnTo>
                    <a:pt x="6257" y="8003"/>
                  </a:lnTo>
                  <a:lnTo>
                    <a:pt x="6257" y="4102"/>
                  </a:lnTo>
                  <a:lnTo>
                    <a:pt x="10941" y="4102"/>
                  </a:lnTo>
                  <a:cubicBezTo>
                    <a:pt x="11675" y="4080"/>
                    <a:pt x="12374" y="4258"/>
                    <a:pt x="12898" y="4592"/>
                  </a:cubicBezTo>
                  <a:cubicBezTo>
                    <a:pt x="13457" y="4927"/>
                    <a:pt x="13737" y="5395"/>
                    <a:pt x="13702" y="5863"/>
                  </a:cubicBezTo>
                  <a:cubicBezTo>
                    <a:pt x="13737" y="6442"/>
                    <a:pt x="13422" y="7000"/>
                    <a:pt x="12828" y="7401"/>
                  </a:cubicBezTo>
                  <a:moveTo>
                    <a:pt x="6257" y="12171"/>
                  </a:moveTo>
                  <a:lnTo>
                    <a:pt x="11570" y="12171"/>
                  </a:lnTo>
                  <a:cubicBezTo>
                    <a:pt x="12514" y="12171"/>
                    <a:pt x="13457" y="12416"/>
                    <a:pt x="14086" y="12862"/>
                  </a:cubicBezTo>
                  <a:cubicBezTo>
                    <a:pt x="14785" y="13308"/>
                    <a:pt x="15205" y="13910"/>
                    <a:pt x="15170" y="14534"/>
                  </a:cubicBezTo>
                  <a:lnTo>
                    <a:pt x="15170" y="15359"/>
                  </a:lnTo>
                  <a:cubicBezTo>
                    <a:pt x="15170" y="15894"/>
                    <a:pt x="14820" y="16429"/>
                    <a:pt x="14226" y="16785"/>
                  </a:cubicBezTo>
                  <a:cubicBezTo>
                    <a:pt x="13632" y="17187"/>
                    <a:pt x="12828" y="17410"/>
                    <a:pt x="11989" y="17410"/>
                  </a:cubicBezTo>
                  <a:lnTo>
                    <a:pt x="6257" y="17410"/>
                  </a:lnTo>
                  <a:lnTo>
                    <a:pt x="6257" y="12171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5010" name="Forme libre : forme 230"/>
            <p:cNvSpPr/>
            <p:nvPr/>
          </p:nvSpPr>
          <p:spPr>
            <a:xfrm>
              <a:off x="1042381" y="498068"/>
              <a:ext cx="191559" cy="298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4" h="20912" extrusionOk="0">
                  <a:moveTo>
                    <a:pt x="10733" y="0"/>
                  </a:moveTo>
                  <a:cubicBezTo>
                    <a:pt x="7864" y="-21"/>
                    <a:pt x="5131" y="694"/>
                    <a:pt x="3140" y="2019"/>
                  </a:cubicBezTo>
                  <a:cubicBezTo>
                    <a:pt x="1081" y="3302"/>
                    <a:pt x="-33" y="5048"/>
                    <a:pt x="1" y="6856"/>
                  </a:cubicBezTo>
                  <a:lnTo>
                    <a:pt x="1" y="14071"/>
                  </a:lnTo>
                  <a:cubicBezTo>
                    <a:pt x="-33" y="15879"/>
                    <a:pt x="1115" y="17646"/>
                    <a:pt x="3140" y="18908"/>
                  </a:cubicBezTo>
                  <a:cubicBezTo>
                    <a:pt x="7291" y="21558"/>
                    <a:pt x="14041" y="21579"/>
                    <a:pt x="18259" y="18971"/>
                  </a:cubicBezTo>
                  <a:cubicBezTo>
                    <a:pt x="18293" y="18950"/>
                    <a:pt x="18327" y="18929"/>
                    <a:pt x="18361" y="18908"/>
                  </a:cubicBezTo>
                  <a:cubicBezTo>
                    <a:pt x="20419" y="17625"/>
                    <a:pt x="21567" y="15879"/>
                    <a:pt x="21533" y="14071"/>
                  </a:cubicBezTo>
                  <a:lnTo>
                    <a:pt x="21533" y="6856"/>
                  </a:lnTo>
                  <a:cubicBezTo>
                    <a:pt x="21567" y="5027"/>
                    <a:pt x="20419" y="3281"/>
                    <a:pt x="18361" y="2019"/>
                  </a:cubicBezTo>
                  <a:cubicBezTo>
                    <a:pt x="16370" y="694"/>
                    <a:pt x="13602" y="-21"/>
                    <a:pt x="10733" y="0"/>
                  </a:cubicBezTo>
                  <a:moveTo>
                    <a:pt x="6110" y="6856"/>
                  </a:moveTo>
                  <a:cubicBezTo>
                    <a:pt x="6110" y="6057"/>
                    <a:pt x="6616" y="5279"/>
                    <a:pt x="7561" y="4753"/>
                  </a:cubicBezTo>
                  <a:cubicBezTo>
                    <a:pt x="9383" y="3618"/>
                    <a:pt x="12286" y="3618"/>
                    <a:pt x="14108" y="4753"/>
                  </a:cubicBezTo>
                  <a:cubicBezTo>
                    <a:pt x="15053" y="5300"/>
                    <a:pt x="15559" y="6057"/>
                    <a:pt x="15559" y="6856"/>
                  </a:cubicBezTo>
                  <a:lnTo>
                    <a:pt x="15559" y="14071"/>
                  </a:lnTo>
                  <a:cubicBezTo>
                    <a:pt x="15593" y="14870"/>
                    <a:pt x="15053" y="15627"/>
                    <a:pt x="14108" y="16153"/>
                  </a:cubicBezTo>
                  <a:cubicBezTo>
                    <a:pt x="12387" y="17288"/>
                    <a:pt x="9518" y="17330"/>
                    <a:pt x="7696" y="16258"/>
                  </a:cubicBezTo>
                  <a:cubicBezTo>
                    <a:pt x="7628" y="16237"/>
                    <a:pt x="7595" y="16195"/>
                    <a:pt x="7561" y="16153"/>
                  </a:cubicBezTo>
                  <a:cubicBezTo>
                    <a:pt x="6649" y="15606"/>
                    <a:pt x="6177" y="14870"/>
                    <a:pt x="6177" y="14071"/>
                  </a:cubicBezTo>
                  <a:lnTo>
                    <a:pt x="6110" y="6856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5011" name="Forme libre : forme 231"/>
            <p:cNvSpPr/>
            <p:nvPr/>
          </p:nvSpPr>
          <p:spPr>
            <a:xfrm>
              <a:off x="1540154" y="501672"/>
              <a:ext cx="185275" cy="2906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556" extrusionOk="0">
                  <a:moveTo>
                    <a:pt x="9407" y="23"/>
                  </a:moveTo>
                  <a:lnTo>
                    <a:pt x="2196" y="23"/>
                  </a:lnTo>
                  <a:cubicBezTo>
                    <a:pt x="1046" y="-22"/>
                    <a:pt x="71" y="535"/>
                    <a:pt x="1" y="1247"/>
                  </a:cubicBezTo>
                  <a:cubicBezTo>
                    <a:pt x="1" y="1314"/>
                    <a:pt x="1" y="1381"/>
                    <a:pt x="1" y="1448"/>
                  </a:cubicBezTo>
                  <a:lnTo>
                    <a:pt x="1" y="20175"/>
                  </a:lnTo>
                  <a:cubicBezTo>
                    <a:pt x="-34" y="20910"/>
                    <a:pt x="872" y="21533"/>
                    <a:pt x="2021" y="21556"/>
                  </a:cubicBezTo>
                  <a:cubicBezTo>
                    <a:pt x="2056" y="21556"/>
                    <a:pt x="2126" y="21556"/>
                    <a:pt x="2161" y="21556"/>
                  </a:cubicBezTo>
                  <a:lnTo>
                    <a:pt x="10487" y="21556"/>
                  </a:lnTo>
                  <a:cubicBezTo>
                    <a:pt x="13414" y="21578"/>
                    <a:pt x="16236" y="20821"/>
                    <a:pt x="18291" y="19485"/>
                  </a:cubicBezTo>
                  <a:cubicBezTo>
                    <a:pt x="20416" y="18149"/>
                    <a:pt x="21566" y="16323"/>
                    <a:pt x="21496" y="14430"/>
                  </a:cubicBezTo>
                  <a:lnTo>
                    <a:pt x="21496" y="7750"/>
                  </a:lnTo>
                  <a:cubicBezTo>
                    <a:pt x="21531" y="5701"/>
                    <a:pt x="20242" y="3719"/>
                    <a:pt x="17943" y="2272"/>
                  </a:cubicBezTo>
                  <a:cubicBezTo>
                    <a:pt x="15713" y="802"/>
                    <a:pt x="12613" y="-22"/>
                    <a:pt x="9372" y="0"/>
                  </a:cubicBezTo>
                  <a:moveTo>
                    <a:pt x="10418" y="17392"/>
                  </a:moveTo>
                  <a:lnTo>
                    <a:pt x="6376" y="17392"/>
                  </a:lnTo>
                  <a:lnTo>
                    <a:pt x="6376" y="4142"/>
                  </a:lnTo>
                  <a:lnTo>
                    <a:pt x="9338" y="4142"/>
                  </a:lnTo>
                  <a:cubicBezTo>
                    <a:pt x="10836" y="4120"/>
                    <a:pt x="12299" y="4521"/>
                    <a:pt x="13344" y="5211"/>
                  </a:cubicBezTo>
                  <a:cubicBezTo>
                    <a:pt x="14459" y="5879"/>
                    <a:pt x="15051" y="6792"/>
                    <a:pt x="15051" y="7750"/>
                  </a:cubicBezTo>
                  <a:lnTo>
                    <a:pt x="15051" y="14430"/>
                  </a:lnTo>
                  <a:cubicBezTo>
                    <a:pt x="15016" y="16033"/>
                    <a:pt x="12961" y="17325"/>
                    <a:pt x="10452" y="17347"/>
                  </a:cubicBezTo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5012" name="Forme libre : forme 232"/>
            <p:cNvSpPr/>
            <p:nvPr/>
          </p:nvSpPr>
          <p:spPr>
            <a:xfrm>
              <a:off x="1782738" y="502269"/>
              <a:ext cx="161240" cy="2897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2" h="21557" extrusionOk="0">
                  <a:moveTo>
                    <a:pt x="19156" y="17379"/>
                  </a:moveTo>
                  <a:lnTo>
                    <a:pt x="7134" y="17379"/>
                  </a:lnTo>
                  <a:lnTo>
                    <a:pt x="7134" y="12152"/>
                  </a:lnTo>
                  <a:lnTo>
                    <a:pt x="17073" y="12152"/>
                  </a:lnTo>
                  <a:cubicBezTo>
                    <a:pt x="18355" y="12152"/>
                    <a:pt x="19437" y="11571"/>
                    <a:pt x="19437" y="10812"/>
                  </a:cubicBezTo>
                  <a:cubicBezTo>
                    <a:pt x="19437" y="10789"/>
                    <a:pt x="19437" y="10767"/>
                    <a:pt x="19437" y="10744"/>
                  </a:cubicBezTo>
                  <a:lnTo>
                    <a:pt x="19437" y="9337"/>
                  </a:lnTo>
                  <a:cubicBezTo>
                    <a:pt x="19517" y="8622"/>
                    <a:pt x="18555" y="7997"/>
                    <a:pt x="17313" y="7952"/>
                  </a:cubicBezTo>
                  <a:cubicBezTo>
                    <a:pt x="17233" y="7952"/>
                    <a:pt x="17153" y="7952"/>
                    <a:pt x="17073" y="7952"/>
                  </a:cubicBezTo>
                  <a:lnTo>
                    <a:pt x="7134" y="7952"/>
                  </a:lnTo>
                  <a:lnTo>
                    <a:pt x="7134" y="4043"/>
                  </a:lnTo>
                  <a:lnTo>
                    <a:pt x="18756" y="4043"/>
                  </a:lnTo>
                  <a:cubicBezTo>
                    <a:pt x="20078" y="4066"/>
                    <a:pt x="21160" y="3463"/>
                    <a:pt x="21160" y="2725"/>
                  </a:cubicBezTo>
                  <a:cubicBezTo>
                    <a:pt x="21160" y="2703"/>
                    <a:pt x="21160" y="2681"/>
                    <a:pt x="21160" y="2658"/>
                  </a:cubicBezTo>
                  <a:lnTo>
                    <a:pt x="21160" y="1385"/>
                  </a:lnTo>
                  <a:cubicBezTo>
                    <a:pt x="21200" y="648"/>
                    <a:pt x="20198" y="23"/>
                    <a:pt x="18916" y="0"/>
                  </a:cubicBezTo>
                  <a:cubicBezTo>
                    <a:pt x="18876" y="0"/>
                    <a:pt x="18796" y="0"/>
                    <a:pt x="18756" y="0"/>
                  </a:cubicBezTo>
                  <a:lnTo>
                    <a:pt x="2365" y="0"/>
                  </a:lnTo>
                  <a:cubicBezTo>
                    <a:pt x="1083" y="-22"/>
                    <a:pt x="41" y="581"/>
                    <a:pt x="1" y="1296"/>
                  </a:cubicBezTo>
                  <a:cubicBezTo>
                    <a:pt x="1" y="1318"/>
                    <a:pt x="1" y="1363"/>
                    <a:pt x="1" y="1385"/>
                  </a:cubicBezTo>
                  <a:lnTo>
                    <a:pt x="1" y="20171"/>
                  </a:lnTo>
                  <a:cubicBezTo>
                    <a:pt x="-39" y="20908"/>
                    <a:pt x="963" y="21533"/>
                    <a:pt x="2245" y="21556"/>
                  </a:cubicBezTo>
                  <a:cubicBezTo>
                    <a:pt x="2285" y="21556"/>
                    <a:pt x="2365" y="21556"/>
                    <a:pt x="2405" y="21556"/>
                  </a:cubicBezTo>
                  <a:lnTo>
                    <a:pt x="19116" y="21556"/>
                  </a:lnTo>
                  <a:cubicBezTo>
                    <a:pt x="20399" y="21578"/>
                    <a:pt x="21481" y="20997"/>
                    <a:pt x="21521" y="20260"/>
                  </a:cubicBezTo>
                  <a:cubicBezTo>
                    <a:pt x="21521" y="20238"/>
                    <a:pt x="21521" y="20193"/>
                    <a:pt x="21521" y="20171"/>
                  </a:cubicBezTo>
                  <a:lnTo>
                    <a:pt x="21521" y="18808"/>
                  </a:lnTo>
                  <a:cubicBezTo>
                    <a:pt x="21561" y="18071"/>
                    <a:pt x="20559" y="17446"/>
                    <a:pt x="19277" y="17423"/>
                  </a:cubicBezTo>
                  <a:cubicBezTo>
                    <a:pt x="19237" y="17423"/>
                    <a:pt x="19156" y="17423"/>
                    <a:pt x="19116" y="17423"/>
                  </a:cubicBezTo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5013" name="Forme libre : forme 233"/>
            <p:cNvSpPr/>
            <p:nvPr/>
          </p:nvSpPr>
          <p:spPr>
            <a:xfrm>
              <a:off x="1987193" y="501966"/>
              <a:ext cx="220677" cy="2906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557" extrusionOk="0">
                  <a:moveTo>
                    <a:pt x="14117" y="981"/>
                  </a:moveTo>
                  <a:cubicBezTo>
                    <a:pt x="13911" y="402"/>
                    <a:pt x="13207" y="1"/>
                    <a:pt x="12444" y="1"/>
                  </a:cubicBezTo>
                  <a:lnTo>
                    <a:pt x="9216" y="1"/>
                  </a:lnTo>
                  <a:cubicBezTo>
                    <a:pt x="8423" y="-21"/>
                    <a:pt x="7719" y="402"/>
                    <a:pt x="7513" y="981"/>
                  </a:cubicBezTo>
                  <a:lnTo>
                    <a:pt x="147" y="19597"/>
                  </a:lnTo>
                  <a:cubicBezTo>
                    <a:pt x="30" y="19775"/>
                    <a:pt x="0" y="19953"/>
                    <a:pt x="0" y="20154"/>
                  </a:cubicBezTo>
                  <a:cubicBezTo>
                    <a:pt x="-29" y="20889"/>
                    <a:pt x="705" y="21512"/>
                    <a:pt x="1673" y="21534"/>
                  </a:cubicBezTo>
                  <a:cubicBezTo>
                    <a:pt x="1703" y="21534"/>
                    <a:pt x="1761" y="21534"/>
                    <a:pt x="1791" y="21534"/>
                  </a:cubicBezTo>
                  <a:lnTo>
                    <a:pt x="3581" y="21534"/>
                  </a:lnTo>
                  <a:cubicBezTo>
                    <a:pt x="4373" y="21557"/>
                    <a:pt x="5078" y="21156"/>
                    <a:pt x="5283" y="20555"/>
                  </a:cubicBezTo>
                  <a:lnTo>
                    <a:pt x="7455" y="15099"/>
                  </a:lnTo>
                  <a:lnTo>
                    <a:pt x="14087" y="15099"/>
                  </a:lnTo>
                  <a:lnTo>
                    <a:pt x="16288" y="20599"/>
                  </a:lnTo>
                  <a:lnTo>
                    <a:pt x="16288" y="20688"/>
                  </a:lnTo>
                  <a:cubicBezTo>
                    <a:pt x="16553" y="21223"/>
                    <a:pt x="17228" y="21579"/>
                    <a:pt x="17961" y="21557"/>
                  </a:cubicBezTo>
                  <a:lnTo>
                    <a:pt x="19781" y="21557"/>
                  </a:lnTo>
                  <a:cubicBezTo>
                    <a:pt x="20749" y="21557"/>
                    <a:pt x="21542" y="20978"/>
                    <a:pt x="21571" y="20221"/>
                  </a:cubicBezTo>
                  <a:cubicBezTo>
                    <a:pt x="21571" y="20198"/>
                    <a:pt x="21571" y="20198"/>
                    <a:pt x="21571" y="20176"/>
                  </a:cubicBezTo>
                  <a:cubicBezTo>
                    <a:pt x="21571" y="19998"/>
                    <a:pt x="21542" y="19820"/>
                    <a:pt x="21454" y="19664"/>
                  </a:cubicBezTo>
                  <a:lnTo>
                    <a:pt x="14117" y="981"/>
                  </a:lnTo>
                  <a:close/>
                  <a:moveTo>
                    <a:pt x="12825" y="10957"/>
                  </a:moveTo>
                  <a:lnTo>
                    <a:pt x="8863" y="10957"/>
                  </a:lnTo>
                  <a:lnTo>
                    <a:pt x="10830" y="5813"/>
                  </a:lnTo>
                  <a:lnTo>
                    <a:pt x="12825" y="10957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5014" name="Forme libre : forme 234"/>
            <p:cNvSpPr/>
            <p:nvPr/>
          </p:nvSpPr>
          <p:spPr>
            <a:xfrm>
              <a:off x="2249573" y="501945"/>
              <a:ext cx="180197" cy="295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0919" extrusionOk="0">
                  <a:moveTo>
                    <a:pt x="19279" y="3"/>
                  </a:moveTo>
                  <a:lnTo>
                    <a:pt x="17133" y="3"/>
                  </a:lnTo>
                  <a:cubicBezTo>
                    <a:pt x="15953" y="-40"/>
                    <a:pt x="14952" y="513"/>
                    <a:pt x="14916" y="1216"/>
                  </a:cubicBezTo>
                  <a:cubicBezTo>
                    <a:pt x="14916" y="1258"/>
                    <a:pt x="14916" y="1322"/>
                    <a:pt x="14916" y="1365"/>
                  </a:cubicBezTo>
                  <a:lnTo>
                    <a:pt x="14916" y="14410"/>
                  </a:lnTo>
                  <a:cubicBezTo>
                    <a:pt x="14952" y="15091"/>
                    <a:pt x="14523" y="15750"/>
                    <a:pt x="13700" y="16219"/>
                  </a:cubicBezTo>
                  <a:cubicBezTo>
                    <a:pt x="12019" y="17197"/>
                    <a:pt x="9302" y="17176"/>
                    <a:pt x="7692" y="16155"/>
                  </a:cubicBezTo>
                  <a:cubicBezTo>
                    <a:pt x="6941" y="15686"/>
                    <a:pt x="6512" y="15069"/>
                    <a:pt x="6512" y="14410"/>
                  </a:cubicBezTo>
                  <a:lnTo>
                    <a:pt x="6512" y="1365"/>
                  </a:lnTo>
                  <a:cubicBezTo>
                    <a:pt x="6584" y="684"/>
                    <a:pt x="5725" y="88"/>
                    <a:pt x="4545" y="45"/>
                  </a:cubicBezTo>
                  <a:cubicBezTo>
                    <a:pt x="4474" y="45"/>
                    <a:pt x="4402" y="45"/>
                    <a:pt x="4331" y="45"/>
                  </a:cubicBezTo>
                  <a:lnTo>
                    <a:pt x="2185" y="45"/>
                  </a:lnTo>
                  <a:cubicBezTo>
                    <a:pt x="1005" y="24"/>
                    <a:pt x="39" y="577"/>
                    <a:pt x="4" y="1279"/>
                  </a:cubicBezTo>
                  <a:cubicBezTo>
                    <a:pt x="4" y="1301"/>
                    <a:pt x="4" y="1343"/>
                    <a:pt x="4" y="1365"/>
                  </a:cubicBezTo>
                  <a:lnTo>
                    <a:pt x="4" y="14410"/>
                  </a:lnTo>
                  <a:cubicBezTo>
                    <a:pt x="-68" y="16133"/>
                    <a:pt x="1076" y="17793"/>
                    <a:pt x="3115" y="19006"/>
                  </a:cubicBezTo>
                  <a:cubicBezTo>
                    <a:pt x="7263" y="21539"/>
                    <a:pt x="14058" y="21560"/>
                    <a:pt x="18278" y="19049"/>
                  </a:cubicBezTo>
                  <a:cubicBezTo>
                    <a:pt x="18314" y="19028"/>
                    <a:pt x="18349" y="19006"/>
                    <a:pt x="18349" y="19006"/>
                  </a:cubicBezTo>
                  <a:cubicBezTo>
                    <a:pt x="20388" y="17793"/>
                    <a:pt x="21496" y="16133"/>
                    <a:pt x="21461" y="14410"/>
                  </a:cubicBezTo>
                  <a:lnTo>
                    <a:pt x="21461" y="1343"/>
                  </a:lnTo>
                  <a:cubicBezTo>
                    <a:pt x="21532" y="641"/>
                    <a:pt x="20638" y="66"/>
                    <a:pt x="19458" y="24"/>
                  </a:cubicBezTo>
                  <a:cubicBezTo>
                    <a:pt x="19386" y="24"/>
                    <a:pt x="19315" y="24"/>
                    <a:pt x="19243" y="24"/>
                  </a:cubicBezTo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5015" name="Forme libre : forme 235"/>
            <p:cNvSpPr/>
            <p:nvPr/>
          </p:nvSpPr>
          <p:spPr>
            <a:xfrm>
              <a:off x="2476643" y="502249"/>
              <a:ext cx="189704" cy="2861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2" h="21579" extrusionOk="0">
                  <a:moveTo>
                    <a:pt x="14076" y="10802"/>
                  </a:moveTo>
                  <a:lnTo>
                    <a:pt x="21185" y="1949"/>
                  </a:lnTo>
                  <a:lnTo>
                    <a:pt x="21321" y="1700"/>
                  </a:lnTo>
                  <a:cubicBezTo>
                    <a:pt x="21490" y="1270"/>
                    <a:pt x="21355" y="839"/>
                    <a:pt x="20948" y="500"/>
                  </a:cubicBezTo>
                  <a:cubicBezTo>
                    <a:pt x="20576" y="183"/>
                    <a:pt x="19967" y="-21"/>
                    <a:pt x="19357" y="2"/>
                  </a:cubicBezTo>
                  <a:lnTo>
                    <a:pt x="17292" y="2"/>
                  </a:lnTo>
                  <a:cubicBezTo>
                    <a:pt x="16479" y="-21"/>
                    <a:pt x="15768" y="296"/>
                    <a:pt x="15464" y="794"/>
                  </a:cubicBezTo>
                  <a:lnTo>
                    <a:pt x="10690" y="6704"/>
                  </a:lnTo>
                  <a:lnTo>
                    <a:pt x="5950" y="839"/>
                  </a:lnTo>
                  <a:cubicBezTo>
                    <a:pt x="5646" y="319"/>
                    <a:pt x="4901" y="2"/>
                    <a:pt x="4088" y="2"/>
                  </a:cubicBezTo>
                  <a:lnTo>
                    <a:pt x="2057" y="2"/>
                  </a:lnTo>
                  <a:cubicBezTo>
                    <a:pt x="1447" y="-21"/>
                    <a:pt x="838" y="138"/>
                    <a:pt x="432" y="454"/>
                  </a:cubicBezTo>
                  <a:cubicBezTo>
                    <a:pt x="25" y="817"/>
                    <a:pt x="-110" y="1270"/>
                    <a:pt x="93" y="1700"/>
                  </a:cubicBezTo>
                  <a:lnTo>
                    <a:pt x="229" y="1949"/>
                  </a:lnTo>
                  <a:lnTo>
                    <a:pt x="7338" y="10802"/>
                  </a:lnTo>
                  <a:lnTo>
                    <a:pt x="229" y="19587"/>
                  </a:lnTo>
                  <a:lnTo>
                    <a:pt x="127" y="19768"/>
                  </a:lnTo>
                  <a:cubicBezTo>
                    <a:pt x="-76" y="20198"/>
                    <a:pt x="25" y="20673"/>
                    <a:pt x="398" y="21036"/>
                  </a:cubicBezTo>
                  <a:cubicBezTo>
                    <a:pt x="804" y="21398"/>
                    <a:pt x="1413" y="21579"/>
                    <a:pt x="2091" y="21579"/>
                  </a:cubicBezTo>
                  <a:lnTo>
                    <a:pt x="4190" y="21579"/>
                  </a:lnTo>
                  <a:cubicBezTo>
                    <a:pt x="5002" y="21579"/>
                    <a:pt x="5713" y="21262"/>
                    <a:pt x="6018" y="20741"/>
                  </a:cubicBezTo>
                  <a:lnTo>
                    <a:pt x="10690" y="14922"/>
                  </a:lnTo>
                  <a:lnTo>
                    <a:pt x="15362" y="20719"/>
                  </a:lnTo>
                  <a:cubicBezTo>
                    <a:pt x="15667" y="21239"/>
                    <a:pt x="16412" y="21556"/>
                    <a:pt x="17224" y="21556"/>
                  </a:cubicBezTo>
                  <a:lnTo>
                    <a:pt x="19323" y="21556"/>
                  </a:lnTo>
                  <a:cubicBezTo>
                    <a:pt x="19967" y="21579"/>
                    <a:pt x="20610" y="21375"/>
                    <a:pt x="20982" y="21013"/>
                  </a:cubicBezTo>
                  <a:cubicBezTo>
                    <a:pt x="21388" y="20628"/>
                    <a:pt x="21490" y="20153"/>
                    <a:pt x="21253" y="19700"/>
                  </a:cubicBezTo>
                  <a:lnTo>
                    <a:pt x="14076" y="10802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5016" name="Forme libre : forme 236"/>
            <p:cNvSpPr/>
            <p:nvPr/>
          </p:nvSpPr>
          <p:spPr>
            <a:xfrm>
              <a:off x="1293068" y="501601"/>
              <a:ext cx="187267" cy="2903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4" h="21539" extrusionOk="0">
                  <a:moveTo>
                    <a:pt x="21326" y="19602"/>
                  </a:moveTo>
                  <a:lnTo>
                    <a:pt x="15651" y="12454"/>
                  </a:lnTo>
                  <a:cubicBezTo>
                    <a:pt x="16373" y="12186"/>
                    <a:pt x="17027" y="11852"/>
                    <a:pt x="17646" y="11474"/>
                  </a:cubicBezTo>
                  <a:cubicBezTo>
                    <a:pt x="19400" y="10360"/>
                    <a:pt x="20363" y="8802"/>
                    <a:pt x="20329" y="7198"/>
                  </a:cubicBezTo>
                  <a:lnTo>
                    <a:pt x="20329" y="6085"/>
                  </a:lnTo>
                  <a:cubicBezTo>
                    <a:pt x="20398" y="4482"/>
                    <a:pt x="19435" y="2901"/>
                    <a:pt x="17715" y="1765"/>
                  </a:cubicBezTo>
                  <a:cubicBezTo>
                    <a:pt x="16029" y="607"/>
                    <a:pt x="13691" y="-16"/>
                    <a:pt x="11249" y="6"/>
                  </a:cubicBezTo>
                  <a:lnTo>
                    <a:pt x="2168" y="6"/>
                  </a:lnTo>
                  <a:cubicBezTo>
                    <a:pt x="1068" y="-61"/>
                    <a:pt x="105" y="473"/>
                    <a:pt x="1" y="1208"/>
                  </a:cubicBezTo>
                  <a:cubicBezTo>
                    <a:pt x="1" y="1275"/>
                    <a:pt x="1" y="1364"/>
                    <a:pt x="1" y="1431"/>
                  </a:cubicBezTo>
                  <a:lnTo>
                    <a:pt x="1" y="20158"/>
                  </a:lnTo>
                  <a:cubicBezTo>
                    <a:pt x="-33" y="20893"/>
                    <a:pt x="827" y="21517"/>
                    <a:pt x="1928" y="21539"/>
                  </a:cubicBezTo>
                  <a:cubicBezTo>
                    <a:pt x="1962" y="21539"/>
                    <a:pt x="2031" y="21539"/>
                    <a:pt x="2065" y="21539"/>
                  </a:cubicBezTo>
                  <a:lnTo>
                    <a:pt x="4129" y="21539"/>
                  </a:lnTo>
                  <a:cubicBezTo>
                    <a:pt x="5264" y="21539"/>
                    <a:pt x="6193" y="20960"/>
                    <a:pt x="6193" y="20203"/>
                  </a:cubicBezTo>
                  <a:cubicBezTo>
                    <a:pt x="6193" y="20181"/>
                    <a:pt x="6193" y="20181"/>
                    <a:pt x="6193" y="20158"/>
                  </a:cubicBezTo>
                  <a:lnTo>
                    <a:pt x="6193" y="13233"/>
                  </a:lnTo>
                  <a:lnTo>
                    <a:pt x="9529" y="13233"/>
                  </a:lnTo>
                  <a:lnTo>
                    <a:pt x="15342" y="20626"/>
                  </a:lnTo>
                  <a:cubicBezTo>
                    <a:pt x="15651" y="21138"/>
                    <a:pt x="16408" y="21472"/>
                    <a:pt x="17233" y="21472"/>
                  </a:cubicBezTo>
                  <a:lnTo>
                    <a:pt x="19366" y="21472"/>
                  </a:lnTo>
                  <a:cubicBezTo>
                    <a:pt x="20019" y="21494"/>
                    <a:pt x="20673" y="21294"/>
                    <a:pt x="21051" y="20938"/>
                  </a:cubicBezTo>
                  <a:cubicBezTo>
                    <a:pt x="21464" y="20559"/>
                    <a:pt x="21567" y="20092"/>
                    <a:pt x="21326" y="19668"/>
                  </a:cubicBezTo>
                  <a:moveTo>
                    <a:pt x="14138" y="6196"/>
                  </a:moveTo>
                  <a:lnTo>
                    <a:pt x="14138" y="7265"/>
                  </a:lnTo>
                  <a:cubicBezTo>
                    <a:pt x="14138" y="8334"/>
                    <a:pt x="12796" y="9225"/>
                    <a:pt x="11180" y="9225"/>
                  </a:cubicBezTo>
                  <a:lnTo>
                    <a:pt x="6193" y="9225"/>
                  </a:lnTo>
                  <a:lnTo>
                    <a:pt x="6193" y="4170"/>
                  </a:lnTo>
                  <a:lnTo>
                    <a:pt x="11180" y="4170"/>
                  </a:lnTo>
                  <a:cubicBezTo>
                    <a:pt x="11936" y="4148"/>
                    <a:pt x="12659" y="4348"/>
                    <a:pt x="13209" y="4704"/>
                  </a:cubicBezTo>
                  <a:cubicBezTo>
                    <a:pt x="13794" y="5061"/>
                    <a:pt x="14138" y="5573"/>
                    <a:pt x="14103" y="6107"/>
                  </a:cubicBezTo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5017" name="Forme libre : forme 237"/>
            <p:cNvSpPr/>
            <p:nvPr/>
          </p:nvSpPr>
          <p:spPr>
            <a:xfrm>
              <a:off x="587244" y="505880"/>
              <a:ext cx="61547" cy="122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03" extrusionOk="0">
                  <a:moveTo>
                    <a:pt x="21073" y="20623"/>
                  </a:moveTo>
                  <a:lnTo>
                    <a:pt x="19177" y="20623"/>
                  </a:lnTo>
                  <a:cubicBezTo>
                    <a:pt x="18755" y="20623"/>
                    <a:pt x="18545" y="20469"/>
                    <a:pt x="18545" y="20314"/>
                  </a:cubicBezTo>
                  <a:lnTo>
                    <a:pt x="18545" y="20057"/>
                  </a:lnTo>
                  <a:cubicBezTo>
                    <a:pt x="18545" y="19800"/>
                    <a:pt x="18334" y="19749"/>
                    <a:pt x="17912" y="19749"/>
                  </a:cubicBezTo>
                  <a:cubicBezTo>
                    <a:pt x="17491" y="19749"/>
                    <a:pt x="17596" y="19749"/>
                    <a:pt x="17596" y="19749"/>
                  </a:cubicBezTo>
                  <a:cubicBezTo>
                    <a:pt x="12855" y="21600"/>
                    <a:pt x="6006" y="21189"/>
                    <a:pt x="2318" y="18772"/>
                  </a:cubicBezTo>
                  <a:cubicBezTo>
                    <a:pt x="843" y="17846"/>
                    <a:pt x="0" y="16663"/>
                    <a:pt x="0" y="15480"/>
                  </a:cubicBezTo>
                  <a:lnTo>
                    <a:pt x="0" y="11057"/>
                  </a:lnTo>
                  <a:cubicBezTo>
                    <a:pt x="0" y="9669"/>
                    <a:pt x="1159" y="8383"/>
                    <a:pt x="3161" y="7406"/>
                  </a:cubicBezTo>
                  <a:cubicBezTo>
                    <a:pt x="5163" y="6326"/>
                    <a:pt x="7902" y="5760"/>
                    <a:pt x="10853" y="5812"/>
                  </a:cubicBezTo>
                  <a:cubicBezTo>
                    <a:pt x="12855" y="5812"/>
                    <a:pt x="14857" y="6069"/>
                    <a:pt x="16543" y="6634"/>
                  </a:cubicBezTo>
                  <a:lnTo>
                    <a:pt x="16964" y="6634"/>
                  </a:lnTo>
                  <a:cubicBezTo>
                    <a:pt x="17385" y="6634"/>
                    <a:pt x="17491" y="6634"/>
                    <a:pt x="17491" y="6377"/>
                  </a:cubicBezTo>
                  <a:lnTo>
                    <a:pt x="17491" y="309"/>
                  </a:lnTo>
                  <a:cubicBezTo>
                    <a:pt x="17385" y="154"/>
                    <a:pt x="17596" y="51"/>
                    <a:pt x="17912" y="0"/>
                  </a:cubicBezTo>
                  <a:cubicBezTo>
                    <a:pt x="18018" y="0"/>
                    <a:pt x="18018" y="0"/>
                    <a:pt x="18123" y="0"/>
                  </a:cubicBezTo>
                  <a:lnTo>
                    <a:pt x="21073" y="0"/>
                  </a:lnTo>
                  <a:cubicBezTo>
                    <a:pt x="21495" y="0"/>
                    <a:pt x="21600" y="0"/>
                    <a:pt x="21600" y="309"/>
                  </a:cubicBezTo>
                  <a:lnTo>
                    <a:pt x="21600" y="20314"/>
                  </a:lnTo>
                  <a:cubicBezTo>
                    <a:pt x="21600" y="20520"/>
                    <a:pt x="21600" y="20674"/>
                    <a:pt x="21073" y="20623"/>
                  </a:cubicBezTo>
                  <a:moveTo>
                    <a:pt x="17491" y="11211"/>
                  </a:moveTo>
                  <a:cubicBezTo>
                    <a:pt x="17596" y="10337"/>
                    <a:pt x="16859" y="9463"/>
                    <a:pt x="15489" y="8846"/>
                  </a:cubicBezTo>
                  <a:cubicBezTo>
                    <a:pt x="12855" y="7509"/>
                    <a:pt x="8640" y="7560"/>
                    <a:pt x="6006" y="8846"/>
                  </a:cubicBezTo>
                  <a:cubicBezTo>
                    <a:pt x="4741" y="9463"/>
                    <a:pt x="4004" y="10337"/>
                    <a:pt x="4004" y="11211"/>
                  </a:cubicBezTo>
                  <a:lnTo>
                    <a:pt x="4004" y="15634"/>
                  </a:lnTo>
                  <a:cubicBezTo>
                    <a:pt x="4004" y="16560"/>
                    <a:pt x="4636" y="17434"/>
                    <a:pt x="5901" y="18051"/>
                  </a:cubicBezTo>
                  <a:cubicBezTo>
                    <a:pt x="7165" y="18720"/>
                    <a:pt x="8851" y="19029"/>
                    <a:pt x="10747" y="19029"/>
                  </a:cubicBezTo>
                  <a:cubicBezTo>
                    <a:pt x="12539" y="19029"/>
                    <a:pt x="14225" y="18669"/>
                    <a:pt x="15489" y="18051"/>
                  </a:cubicBezTo>
                  <a:cubicBezTo>
                    <a:pt x="16753" y="17434"/>
                    <a:pt x="17491" y="16560"/>
                    <a:pt x="17491" y="15634"/>
                  </a:cubicBezTo>
                  <a:lnTo>
                    <a:pt x="17491" y="11211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5018" name="Forme libre : forme 238"/>
            <p:cNvSpPr/>
            <p:nvPr/>
          </p:nvSpPr>
          <p:spPr>
            <a:xfrm>
              <a:off x="672189" y="536315"/>
              <a:ext cx="58864" cy="935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7" h="20904" extrusionOk="0">
                  <a:moveTo>
                    <a:pt x="20730" y="11781"/>
                  </a:moveTo>
                  <a:lnTo>
                    <a:pt x="4721" y="11781"/>
                  </a:lnTo>
                  <a:cubicBezTo>
                    <a:pt x="4392" y="11781"/>
                    <a:pt x="4063" y="11915"/>
                    <a:pt x="4063" y="12117"/>
                  </a:cubicBezTo>
                  <a:cubicBezTo>
                    <a:pt x="4063" y="12117"/>
                    <a:pt x="4063" y="12184"/>
                    <a:pt x="4063" y="12184"/>
                  </a:cubicBezTo>
                  <a:lnTo>
                    <a:pt x="4063" y="13391"/>
                  </a:lnTo>
                  <a:cubicBezTo>
                    <a:pt x="4063" y="14666"/>
                    <a:pt x="4831" y="15806"/>
                    <a:pt x="6147" y="16678"/>
                  </a:cubicBezTo>
                  <a:cubicBezTo>
                    <a:pt x="7462" y="17550"/>
                    <a:pt x="9217" y="18087"/>
                    <a:pt x="11190" y="18087"/>
                  </a:cubicBezTo>
                  <a:cubicBezTo>
                    <a:pt x="13603" y="18087"/>
                    <a:pt x="15905" y="17617"/>
                    <a:pt x="17879" y="16678"/>
                  </a:cubicBezTo>
                  <a:cubicBezTo>
                    <a:pt x="18098" y="16544"/>
                    <a:pt x="18427" y="16544"/>
                    <a:pt x="18646" y="16678"/>
                  </a:cubicBezTo>
                  <a:cubicBezTo>
                    <a:pt x="18646" y="16678"/>
                    <a:pt x="18646" y="16678"/>
                    <a:pt x="18646" y="16678"/>
                  </a:cubicBezTo>
                  <a:lnTo>
                    <a:pt x="20401" y="18355"/>
                  </a:lnTo>
                  <a:cubicBezTo>
                    <a:pt x="20620" y="18489"/>
                    <a:pt x="20730" y="18690"/>
                    <a:pt x="20510" y="18892"/>
                  </a:cubicBezTo>
                  <a:cubicBezTo>
                    <a:pt x="20510" y="18892"/>
                    <a:pt x="20401" y="18959"/>
                    <a:pt x="20401" y="18959"/>
                  </a:cubicBezTo>
                  <a:cubicBezTo>
                    <a:pt x="17769" y="20233"/>
                    <a:pt x="14589" y="20904"/>
                    <a:pt x="11300" y="20904"/>
                  </a:cubicBezTo>
                  <a:cubicBezTo>
                    <a:pt x="8340" y="20904"/>
                    <a:pt x="5379" y="20099"/>
                    <a:pt x="3296" y="18690"/>
                  </a:cubicBezTo>
                  <a:cubicBezTo>
                    <a:pt x="1103" y="17282"/>
                    <a:pt x="-103" y="15336"/>
                    <a:pt x="7" y="13324"/>
                  </a:cubicBezTo>
                  <a:lnTo>
                    <a:pt x="7" y="7153"/>
                  </a:lnTo>
                  <a:cubicBezTo>
                    <a:pt x="7" y="5274"/>
                    <a:pt x="1103" y="3396"/>
                    <a:pt x="3186" y="2054"/>
                  </a:cubicBezTo>
                  <a:cubicBezTo>
                    <a:pt x="7462" y="-696"/>
                    <a:pt x="14260" y="-696"/>
                    <a:pt x="18427" y="2121"/>
                  </a:cubicBezTo>
                  <a:cubicBezTo>
                    <a:pt x="20401" y="3463"/>
                    <a:pt x="21497" y="5274"/>
                    <a:pt x="21497" y="7153"/>
                  </a:cubicBezTo>
                  <a:lnTo>
                    <a:pt x="21497" y="11312"/>
                  </a:lnTo>
                  <a:cubicBezTo>
                    <a:pt x="21497" y="11647"/>
                    <a:pt x="21497" y="11781"/>
                    <a:pt x="20730" y="11781"/>
                  </a:cubicBezTo>
                  <a:moveTo>
                    <a:pt x="17111" y="7220"/>
                  </a:moveTo>
                  <a:cubicBezTo>
                    <a:pt x="17111" y="6079"/>
                    <a:pt x="16453" y="5006"/>
                    <a:pt x="15247" y="4201"/>
                  </a:cubicBezTo>
                  <a:cubicBezTo>
                    <a:pt x="14041" y="3396"/>
                    <a:pt x="12396" y="2927"/>
                    <a:pt x="10642" y="2994"/>
                  </a:cubicBezTo>
                  <a:cubicBezTo>
                    <a:pt x="8888" y="2927"/>
                    <a:pt x="7243" y="3396"/>
                    <a:pt x="6037" y="4201"/>
                  </a:cubicBezTo>
                  <a:cubicBezTo>
                    <a:pt x="4721" y="5006"/>
                    <a:pt x="4063" y="6079"/>
                    <a:pt x="4063" y="7220"/>
                  </a:cubicBezTo>
                  <a:lnTo>
                    <a:pt x="4063" y="8494"/>
                  </a:lnTo>
                  <a:cubicBezTo>
                    <a:pt x="4063" y="8695"/>
                    <a:pt x="4283" y="8897"/>
                    <a:pt x="4502" y="8964"/>
                  </a:cubicBezTo>
                  <a:cubicBezTo>
                    <a:pt x="4502" y="8964"/>
                    <a:pt x="4612" y="8964"/>
                    <a:pt x="4612" y="8964"/>
                  </a:cubicBezTo>
                  <a:lnTo>
                    <a:pt x="16234" y="8964"/>
                  </a:lnTo>
                  <a:cubicBezTo>
                    <a:pt x="16673" y="8964"/>
                    <a:pt x="16782" y="8762"/>
                    <a:pt x="16782" y="8494"/>
                  </a:cubicBezTo>
                  <a:lnTo>
                    <a:pt x="17111" y="7220"/>
                  </a:lnTo>
                  <a:close/>
                </a:path>
              </a:pathLst>
            </a:custGeom>
            <a:solidFill>
              <a:srgbClr val="391C1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  <p:sp>
          <p:nvSpPr>
            <p:cNvPr id="5019" name="Forme libre : forme 239"/>
            <p:cNvSpPr/>
            <p:nvPr/>
          </p:nvSpPr>
          <p:spPr>
            <a:xfrm>
              <a:off x="597451" y="139305"/>
              <a:ext cx="68153" cy="1444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9FE3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endParaRPr/>
            </a:p>
          </p:txBody>
        </p:sp>
      </p:grpSp>
      <p:sp>
        <p:nvSpPr>
          <p:cNvPr id="5021" name="Rectangle 123">
            <a:hlinkClick r:id="rId2"/>
          </p:cNvPr>
          <p:cNvSpPr txBox="1"/>
          <p:nvPr/>
        </p:nvSpPr>
        <p:spPr>
          <a:xfrm>
            <a:off x="3340539" y="1121623"/>
            <a:ext cx="817325" cy="20241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 algn="ctr">
              <a:defRPr sz="800"/>
            </a:lvl1pPr>
          </a:lstStyle>
          <a:p>
            <a:r>
              <a:t>@univbordeaux</a:t>
            </a:r>
          </a:p>
        </p:txBody>
      </p:sp>
      <p:pic>
        <p:nvPicPr>
          <p:cNvPr id="5022" name="Graphique 124" descr="Graphique 124">
            <a:hlinkClick r:id="rId2"/>
          </p:cNvPr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569201" y="702272"/>
            <a:ext cx="360001" cy="360001"/>
          </a:xfrm>
          <a:prstGeom prst="rect">
            <a:avLst/>
          </a:prstGeom>
          <a:ln w="12700">
            <a:miter lim="400000"/>
          </a:ln>
        </p:spPr>
      </p:pic>
      <p:pic>
        <p:nvPicPr>
          <p:cNvPr id="5023" name="Graphique 125" descr="Graphique 125">
            <a:hlinkClick r:id="rId4"/>
          </p:cNvPr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6894971" y="702272"/>
            <a:ext cx="360001" cy="360001"/>
          </a:xfrm>
          <a:prstGeom prst="rect">
            <a:avLst/>
          </a:prstGeom>
          <a:ln w="12700">
            <a:miter lim="400000"/>
          </a:ln>
        </p:spPr>
      </p:pic>
      <p:sp>
        <p:nvSpPr>
          <p:cNvPr id="5024" name="Rectangle 126">
            <a:hlinkClick r:id="rId4"/>
          </p:cNvPr>
          <p:cNvSpPr txBox="1"/>
          <p:nvPr/>
        </p:nvSpPr>
        <p:spPr>
          <a:xfrm>
            <a:off x="6666309" y="1121623"/>
            <a:ext cx="817326" cy="20241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 algn="ctr">
              <a:defRPr sz="800"/>
            </a:lvl1pPr>
          </a:lstStyle>
          <a:p>
            <a:r>
              <a:t>@univbordeaux</a:t>
            </a:r>
          </a:p>
        </p:txBody>
      </p:sp>
      <p:sp>
        <p:nvSpPr>
          <p:cNvPr id="5025" name="Rectangle 127">
            <a:hlinkClick r:id="rId6"/>
          </p:cNvPr>
          <p:cNvSpPr txBox="1"/>
          <p:nvPr/>
        </p:nvSpPr>
        <p:spPr>
          <a:xfrm>
            <a:off x="2326632" y="2154670"/>
            <a:ext cx="1178779" cy="20241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 algn="ctr">
              <a:defRPr sz="800"/>
            </a:lvl1pPr>
          </a:lstStyle>
          <a:p>
            <a:r>
              <a:t>@universitedebordeaux</a:t>
            </a:r>
          </a:p>
        </p:txBody>
      </p:sp>
      <p:pic>
        <p:nvPicPr>
          <p:cNvPr id="5026" name="Graphique 128" descr="Graphique 128">
            <a:hlinkClick r:id="rId6"/>
          </p:cNvPr>
          <p:cNvPicPr>
            <a:picLocks noChangeAspect="1"/>
          </p:cNvPicPr>
          <p:nvPr/>
        </p:nvPicPr>
        <p:blipFill>
          <a:blip r:embed="rId7">
            <a:extLst/>
          </a:blip>
          <a:stretch>
            <a:fillRect/>
          </a:stretch>
        </p:blipFill>
        <p:spPr>
          <a:xfrm>
            <a:off x="2736021" y="1735317"/>
            <a:ext cx="360001" cy="360001"/>
          </a:xfrm>
          <a:prstGeom prst="rect">
            <a:avLst/>
          </a:prstGeom>
          <a:ln w="12700">
            <a:miter lim="400000"/>
          </a:ln>
        </p:spPr>
      </p:pic>
      <p:pic>
        <p:nvPicPr>
          <p:cNvPr id="5027" name="Graphique 129" descr="Graphique 129">
            <a:hlinkClick r:id="rId8"/>
          </p:cNvPr>
          <p:cNvPicPr>
            <a:picLocks noChangeAspect="1"/>
          </p:cNvPicPr>
          <p:nvPr/>
        </p:nvPicPr>
        <p:blipFill>
          <a:blip r:embed="rId9">
            <a:extLst/>
          </a:blip>
          <a:stretch>
            <a:fillRect/>
          </a:stretch>
        </p:blipFill>
        <p:spPr>
          <a:xfrm>
            <a:off x="5232820" y="702272"/>
            <a:ext cx="360001" cy="360001"/>
          </a:xfrm>
          <a:prstGeom prst="rect">
            <a:avLst/>
          </a:prstGeom>
          <a:ln w="12700">
            <a:miter lim="400000"/>
          </a:ln>
        </p:spPr>
      </p:pic>
      <p:pic>
        <p:nvPicPr>
          <p:cNvPr id="5028" name="Graphique 130" descr="Graphique 130">
            <a:hlinkClick r:id="rId10"/>
          </p:cNvPr>
          <p:cNvPicPr>
            <a:picLocks noChangeAspect="1"/>
          </p:cNvPicPr>
          <p:nvPr/>
        </p:nvPicPr>
        <p:blipFill>
          <a:blip r:embed="rId11">
            <a:extLst/>
          </a:blip>
          <a:stretch>
            <a:fillRect/>
          </a:stretch>
        </p:blipFill>
        <p:spPr>
          <a:xfrm>
            <a:off x="1904363" y="702272"/>
            <a:ext cx="360001" cy="360001"/>
          </a:xfrm>
          <a:prstGeom prst="rect">
            <a:avLst/>
          </a:prstGeom>
          <a:ln w="12700">
            <a:miter lim="400000"/>
          </a:ln>
        </p:spPr>
      </p:pic>
      <p:sp>
        <p:nvSpPr>
          <p:cNvPr id="5029" name="Rectangle 131">
            <a:hlinkClick r:id="rId10"/>
          </p:cNvPr>
          <p:cNvSpPr txBox="1"/>
          <p:nvPr/>
        </p:nvSpPr>
        <p:spPr>
          <a:xfrm>
            <a:off x="1608776" y="1121623"/>
            <a:ext cx="951171" cy="20241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 algn="ctr">
              <a:defRPr sz="800"/>
            </a:lvl1pPr>
          </a:lstStyle>
          <a:p>
            <a:r>
              <a:t>www.u-bordeaux.fr</a:t>
            </a:r>
          </a:p>
        </p:txBody>
      </p:sp>
      <p:pic>
        <p:nvPicPr>
          <p:cNvPr id="5030" name="Graphique 132" descr="Graphique 132">
            <a:hlinkClick r:id="rId12"/>
          </p:cNvPr>
          <p:cNvPicPr>
            <a:picLocks noChangeAspect="1"/>
          </p:cNvPicPr>
          <p:nvPr/>
        </p:nvPicPr>
        <p:blipFill>
          <a:blip r:embed="rId13">
            <a:extLst/>
          </a:blip>
          <a:stretch>
            <a:fillRect/>
          </a:stretch>
        </p:blipFill>
        <p:spPr>
          <a:xfrm>
            <a:off x="6060942" y="1735317"/>
            <a:ext cx="360001" cy="360001"/>
          </a:xfrm>
          <a:prstGeom prst="rect">
            <a:avLst/>
          </a:prstGeom>
          <a:ln w="12700">
            <a:miter lim="400000"/>
          </a:ln>
        </p:spPr>
      </p:pic>
      <p:pic>
        <p:nvPicPr>
          <p:cNvPr id="5031" name="Graphique 133" descr="Graphique 133"/>
          <p:cNvPicPr>
            <a:picLocks noChangeAspect="1"/>
          </p:cNvPicPr>
          <p:nvPr/>
        </p:nvPicPr>
        <p:blipFill>
          <a:blip r:embed="rId14">
            <a:extLst/>
          </a:blip>
          <a:stretch>
            <a:fillRect/>
          </a:stretch>
        </p:blipFill>
        <p:spPr>
          <a:xfrm>
            <a:off x="4400220" y="1735317"/>
            <a:ext cx="360001" cy="360001"/>
          </a:xfrm>
          <a:prstGeom prst="rect">
            <a:avLst/>
          </a:prstGeom>
          <a:ln w="12700">
            <a:miter lim="400000"/>
          </a:ln>
        </p:spPr>
      </p:pic>
      <p:sp>
        <p:nvSpPr>
          <p:cNvPr id="5032" name="Rectangle 134"/>
          <p:cNvSpPr txBox="1"/>
          <p:nvPr/>
        </p:nvSpPr>
        <p:spPr>
          <a:xfrm>
            <a:off x="4089617" y="2154670"/>
            <a:ext cx="968088" cy="20241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 algn="ctr">
              <a:defRPr sz="800"/>
            </a:lvl1pPr>
          </a:lstStyle>
          <a:p>
            <a:r>
              <a:t>Appli mobile U&amp;me</a:t>
            </a:r>
          </a:p>
        </p:txBody>
      </p:sp>
      <p:sp>
        <p:nvSpPr>
          <p:cNvPr id="5033" name="Rectangle 135"/>
          <p:cNvSpPr txBox="1"/>
          <p:nvPr/>
        </p:nvSpPr>
        <p:spPr>
          <a:xfrm>
            <a:off x="5826440" y="2154670"/>
            <a:ext cx="817325" cy="20241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 algn="ctr">
              <a:defRPr sz="800"/>
            </a:lvl1pPr>
          </a:lstStyle>
          <a:p>
            <a:r>
              <a:t>@univbordeaux</a:t>
            </a:r>
          </a:p>
        </p:txBody>
      </p:sp>
      <p:sp>
        <p:nvSpPr>
          <p:cNvPr id="5034" name="Rectangle 136">
            <a:hlinkClick r:id="rId8"/>
          </p:cNvPr>
          <p:cNvSpPr txBox="1"/>
          <p:nvPr/>
        </p:nvSpPr>
        <p:spPr>
          <a:xfrm>
            <a:off x="4823431" y="1121623"/>
            <a:ext cx="1178779" cy="20241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 algn="ctr">
              <a:defRPr sz="800"/>
            </a:lvl1pPr>
          </a:lstStyle>
          <a:p>
            <a:r>
              <a:t>@universitedebordeaux</a:t>
            </a:r>
          </a:p>
        </p:txBody>
      </p:sp>
      <p:sp>
        <p:nvSpPr>
          <p:cNvPr id="5035" name="Texte niveau 1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1614416" y="2973427"/>
            <a:ext cx="5915168" cy="313933"/>
          </a:xfrm>
          <a:prstGeom prst="rect">
            <a:avLst/>
          </a:prstGeom>
        </p:spPr>
        <p:txBody>
          <a:bodyPr anchor="b"/>
          <a:lstStyle>
            <a:lvl1pPr algn="ctr" defTabSz="457200">
              <a:tabLst>
                <a:tab pos="2057400" algn="l"/>
              </a:tabLst>
              <a:defRPr>
                <a:solidFill>
                  <a:srgbClr val="3A1B0B"/>
                </a:solidFill>
              </a:defRPr>
            </a:lvl1pPr>
            <a:lvl2pPr algn="ctr" defTabSz="457200">
              <a:tabLst>
                <a:tab pos="2057400" algn="l"/>
              </a:tabLst>
              <a:defRPr>
                <a:solidFill>
                  <a:srgbClr val="3A1B0B"/>
                </a:solidFill>
              </a:defRPr>
            </a:lvl2pPr>
            <a:lvl3pPr algn="ctr" defTabSz="457200">
              <a:tabLst>
                <a:tab pos="2057400" algn="l"/>
              </a:tabLst>
              <a:defRPr>
                <a:solidFill>
                  <a:srgbClr val="3A1B0B"/>
                </a:solidFill>
              </a:defRPr>
            </a:lvl3pPr>
            <a:lvl4pPr algn="ctr" defTabSz="457200">
              <a:tabLst>
                <a:tab pos="2057400" algn="l"/>
              </a:tabLst>
              <a:defRPr>
                <a:solidFill>
                  <a:srgbClr val="3A1B0B"/>
                </a:solidFill>
              </a:defRPr>
            </a:lvl4pPr>
            <a:lvl5pPr algn="ctr" defTabSz="457200">
              <a:tabLst>
                <a:tab pos="2057400" algn="l"/>
              </a:tabLst>
              <a:defRPr>
                <a:solidFill>
                  <a:srgbClr val="3A1B0B"/>
                </a:solidFill>
              </a:defRPr>
            </a:lvl5pPr>
          </a:lstStyle>
          <a:p>
            <a:r>
              <a:t>Message / remerciement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5036" name="Espace réservé du texte 143"/>
          <p:cNvSpPr>
            <a:spLocks noGrp="1"/>
          </p:cNvSpPr>
          <p:nvPr>
            <p:ph type="body" sz="quarter" idx="21"/>
          </p:nvPr>
        </p:nvSpPr>
        <p:spPr>
          <a:xfrm>
            <a:off x="445688" y="1"/>
            <a:ext cx="457524" cy="2017735"/>
          </a:xfrm>
          <a:prstGeom prst="rect">
            <a:avLst/>
          </a:prstGeom>
          <a:solidFill>
            <a:srgbClr val="009DE0"/>
          </a:solidFill>
        </p:spPr>
        <p:txBody>
          <a:bodyPr/>
          <a:lstStyle/>
          <a:p>
            <a:pPr>
              <a:defRPr sz="100">
                <a:noFill/>
              </a:defRPr>
            </a:pPr>
            <a:endParaRPr/>
          </a:p>
        </p:txBody>
      </p:sp>
      <p:grpSp>
        <p:nvGrpSpPr>
          <p:cNvPr id="5157" name="Groupe 266"/>
          <p:cNvGrpSpPr/>
          <p:nvPr/>
        </p:nvGrpSpPr>
        <p:grpSpPr>
          <a:xfrm>
            <a:off x="-159822" y="-25173"/>
            <a:ext cx="1153647" cy="5252024"/>
            <a:chOff x="0" y="0"/>
            <a:chExt cx="1153646" cy="5252022"/>
          </a:xfrm>
        </p:grpSpPr>
        <p:sp>
          <p:nvSpPr>
            <p:cNvPr id="5037" name="Forme libre : forme 267"/>
            <p:cNvSpPr/>
            <p:nvPr/>
          </p:nvSpPr>
          <p:spPr>
            <a:xfrm rot="2083707" flipH="1">
              <a:off x="777607" y="3194810"/>
              <a:ext cx="152727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599" y="21600"/>
                  </a:moveTo>
                  <a:lnTo>
                    <a:pt x="0" y="13478"/>
                  </a:lnTo>
                  <a:lnTo>
                    <a:pt x="14297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436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38" name="Forme libre : forme 268"/>
            <p:cNvSpPr/>
            <p:nvPr/>
          </p:nvSpPr>
          <p:spPr>
            <a:xfrm rot="2083707" flipH="1">
              <a:off x="694262" y="3413446"/>
              <a:ext cx="262865" cy="103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3" extrusionOk="0">
                  <a:moveTo>
                    <a:pt x="0" y="15656"/>
                  </a:moveTo>
                  <a:lnTo>
                    <a:pt x="5121" y="0"/>
                  </a:lnTo>
                  <a:lnTo>
                    <a:pt x="5404" y="2955"/>
                  </a:lnTo>
                  <a:cubicBezTo>
                    <a:pt x="6178" y="8334"/>
                    <a:pt x="8160" y="11024"/>
                    <a:pt x="11206" y="11024"/>
                  </a:cubicBezTo>
                  <a:cubicBezTo>
                    <a:pt x="12704" y="10902"/>
                    <a:pt x="14155" y="10168"/>
                    <a:pt x="15557" y="9068"/>
                  </a:cubicBezTo>
                  <a:cubicBezTo>
                    <a:pt x="17587" y="7479"/>
                    <a:pt x="19570" y="5400"/>
                    <a:pt x="21503" y="2955"/>
                  </a:cubicBezTo>
                  <a:cubicBezTo>
                    <a:pt x="21552" y="3444"/>
                    <a:pt x="21600" y="4055"/>
                    <a:pt x="21600" y="4544"/>
                  </a:cubicBezTo>
                  <a:lnTo>
                    <a:pt x="21600" y="5767"/>
                  </a:lnTo>
                  <a:cubicBezTo>
                    <a:pt x="16475" y="16893"/>
                    <a:pt x="9755" y="20805"/>
                    <a:pt x="5743" y="21417"/>
                  </a:cubicBezTo>
                  <a:cubicBezTo>
                    <a:pt x="4631" y="21600"/>
                    <a:pt x="3531" y="21080"/>
                    <a:pt x="2516" y="2001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39" name="Forme libre : forme 269"/>
            <p:cNvSpPr/>
            <p:nvPr/>
          </p:nvSpPr>
          <p:spPr>
            <a:xfrm rot="2083707" flipH="1">
              <a:off x="792540" y="3706213"/>
              <a:ext cx="12155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50" y="21600"/>
                  </a:moveTo>
                  <a:lnTo>
                    <a:pt x="10750" y="6480"/>
                  </a:lnTo>
                  <a:cubicBezTo>
                    <a:pt x="10750" y="6353"/>
                    <a:pt x="10750" y="6226"/>
                    <a:pt x="10750" y="6099"/>
                  </a:cubicBezTo>
                  <a:cubicBezTo>
                    <a:pt x="10508" y="5167"/>
                    <a:pt x="8888" y="4532"/>
                    <a:pt x="7107" y="4659"/>
                  </a:cubicBezTo>
                  <a:lnTo>
                    <a:pt x="0" y="4659"/>
                  </a:lnTo>
                  <a:lnTo>
                    <a:pt x="7367" y="0"/>
                  </a:lnTo>
                  <a:lnTo>
                    <a:pt x="11479" y="0"/>
                  </a:lnTo>
                  <a:cubicBezTo>
                    <a:pt x="18037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40" name="Forme libre : forme 270"/>
            <p:cNvSpPr/>
            <p:nvPr/>
          </p:nvSpPr>
          <p:spPr>
            <a:xfrm rot="2083707" flipH="1">
              <a:off x="923275" y="3681931"/>
              <a:ext cx="14144" cy="143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8087" y="0"/>
                  </a:lnTo>
                  <a:lnTo>
                    <a:pt x="21600" y="11409"/>
                  </a:lnTo>
                  <a:lnTo>
                    <a:pt x="21600" y="2034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41" name="Forme libre : forme 271"/>
            <p:cNvSpPr/>
            <p:nvPr/>
          </p:nvSpPr>
          <p:spPr>
            <a:xfrm rot="2083707" flipH="1">
              <a:off x="832699" y="3861838"/>
              <a:ext cx="183965" cy="137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6264" y="11477"/>
                  </a:lnTo>
                  <a:lnTo>
                    <a:pt x="11863" y="4434"/>
                  </a:lnTo>
                  <a:cubicBezTo>
                    <a:pt x="13468" y="1931"/>
                    <a:pt x="15768" y="358"/>
                    <a:pt x="18283" y="0"/>
                  </a:cubicBezTo>
                  <a:cubicBezTo>
                    <a:pt x="20851" y="0"/>
                    <a:pt x="21600" y="3004"/>
                    <a:pt x="21600" y="5292"/>
                  </a:cubicBezTo>
                  <a:cubicBezTo>
                    <a:pt x="21439" y="7796"/>
                    <a:pt x="20209" y="9870"/>
                    <a:pt x="18497" y="10871"/>
                  </a:cubicBezTo>
                  <a:lnTo>
                    <a:pt x="18550" y="1087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42" name="Forme libre : forme 272"/>
            <p:cNvSpPr/>
            <p:nvPr/>
          </p:nvSpPr>
          <p:spPr>
            <a:xfrm rot="2083707" flipH="1">
              <a:off x="675045" y="380017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43" name="Forme libre : forme 273"/>
            <p:cNvSpPr/>
            <p:nvPr/>
          </p:nvSpPr>
          <p:spPr>
            <a:xfrm rot="2083707" flipH="1">
              <a:off x="549886" y="3869071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44" name="Forme libre : forme 274"/>
            <p:cNvSpPr/>
            <p:nvPr/>
          </p:nvSpPr>
          <p:spPr>
            <a:xfrm rot="2083707" flipH="1">
              <a:off x="539146" y="3855515"/>
              <a:ext cx="290645" cy="3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45" name="Forme libre : forme 275"/>
            <p:cNvSpPr/>
            <p:nvPr/>
          </p:nvSpPr>
          <p:spPr>
            <a:xfrm rot="2083707" flipH="1">
              <a:off x="766443" y="3595568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46" name="Forme libre : forme 276"/>
            <p:cNvSpPr/>
            <p:nvPr/>
          </p:nvSpPr>
          <p:spPr>
            <a:xfrm rot="2083707" flipH="1">
              <a:off x="843247" y="4105593"/>
              <a:ext cx="156001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935" y="21600"/>
                  </a:moveTo>
                  <a:lnTo>
                    <a:pt x="0" y="12806"/>
                  </a:lnTo>
                  <a:lnTo>
                    <a:pt x="706" y="11247"/>
                  </a:lnTo>
                  <a:lnTo>
                    <a:pt x="12386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629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47" name="Forme libre : forme 277"/>
            <p:cNvSpPr/>
            <p:nvPr/>
          </p:nvSpPr>
          <p:spPr>
            <a:xfrm rot="2083707" flipH="1">
              <a:off x="811488" y="4140777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48" name="Forme libre : forme 278"/>
            <p:cNvSpPr/>
            <p:nvPr/>
          </p:nvSpPr>
          <p:spPr>
            <a:xfrm rot="2083707" flipH="1">
              <a:off x="571765" y="4374141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49" name="Forme libre : forme 279"/>
            <p:cNvSpPr/>
            <p:nvPr/>
          </p:nvSpPr>
          <p:spPr>
            <a:xfrm rot="2083707" flipH="1">
              <a:off x="659973" y="4326302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50" name="Forme libre : forme 280"/>
            <p:cNvSpPr/>
            <p:nvPr/>
          </p:nvSpPr>
          <p:spPr>
            <a:xfrm rot="2083707" flipH="1">
              <a:off x="613012" y="4525838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51" name="Forme libre : forme 281"/>
            <p:cNvSpPr/>
            <p:nvPr/>
          </p:nvSpPr>
          <p:spPr>
            <a:xfrm rot="2083707" flipH="1">
              <a:off x="456106" y="446223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52" name="Forme libre : forme 282"/>
            <p:cNvSpPr/>
            <p:nvPr/>
          </p:nvSpPr>
          <p:spPr>
            <a:xfrm rot="2083707" flipH="1">
              <a:off x="330947" y="4531129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53" name="Forme libre : forme 283"/>
            <p:cNvSpPr/>
            <p:nvPr/>
          </p:nvSpPr>
          <p:spPr>
            <a:xfrm rot="2083707" flipH="1">
              <a:off x="320207" y="4517573"/>
              <a:ext cx="290645" cy="3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54" name="Forme libre : forme 284"/>
            <p:cNvSpPr/>
            <p:nvPr/>
          </p:nvSpPr>
          <p:spPr>
            <a:xfrm rot="2083707" flipH="1">
              <a:off x="547504" y="4257626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55" name="Forme libre : forme 285"/>
            <p:cNvSpPr/>
            <p:nvPr/>
          </p:nvSpPr>
          <p:spPr>
            <a:xfrm rot="2083707" flipH="1">
              <a:off x="861836" y="4621186"/>
              <a:ext cx="131261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552" y="21600"/>
                  </a:moveTo>
                  <a:lnTo>
                    <a:pt x="11552" y="6480"/>
                  </a:lnTo>
                  <a:cubicBezTo>
                    <a:pt x="11552" y="6353"/>
                    <a:pt x="11552" y="6226"/>
                    <a:pt x="11552" y="6099"/>
                  </a:cubicBezTo>
                  <a:cubicBezTo>
                    <a:pt x="11327" y="5167"/>
                    <a:pt x="9828" y="4532"/>
                    <a:pt x="8178" y="4659"/>
                  </a:cubicBezTo>
                  <a:lnTo>
                    <a:pt x="0" y="4659"/>
                  </a:lnTo>
                  <a:lnTo>
                    <a:pt x="6822" y="0"/>
                  </a:lnTo>
                  <a:lnTo>
                    <a:pt x="12227" y="0"/>
                  </a:lnTo>
                  <a:cubicBezTo>
                    <a:pt x="18301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56" name="Forme libre : forme 286"/>
            <p:cNvSpPr/>
            <p:nvPr/>
          </p:nvSpPr>
          <p:spPr>
            <a:xfrm rot="2083707" flipH="1">
              <a:off x="994799" y="4589181"/>
              <a:ext cx="24342" cy="2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7245" y="0"/>
                  </a:lnTo>
                  <a:lnTo>
                    <a:pt x="21600" y="14837"/>
                  </a:lnTo>
                  <a:lnTo>
                    <a:pt x="21600" y="2028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57" name="Forme libre : forme 287"/>
            <p:cNvSpPr/>
            <p:nvPr/>
          </p:nvSpPr>
          <p:spPr>
            <a:xfrm rot="2083707" flipH="1">
              <a:off x="745205" y="4712386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58" name="Forme libre : forme 288"/>
            <p:cNvSpPr/>
            <p:nvPr/>
          </p:nvSpPr>
          <p:spPr>
            <a:xfrm rot="2083707" flipH="1">
              <a:off x="620047" y="4781281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59" name="Forme libre : forme 289"/>
            <p:cNvSpPr/>
            <p:nvPr/>
          </p:nvSpPr>
          <p:spPr>
            <a:xfrm rot="2083707" flipH="1">
              <a:off x="836603" y="4507777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60" name="Forme libre : forme 290"/>
            <p:cNvSpPr/>
            <p:nvPr/>
          </p:nvSpPr>
          <p:spPr>
            <a:xfrm rot="2083707" flipH="1">
              <a:off x="592549" y="4802835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61" name="Forme libre : forme 291"/>
            <p:cNvSpPr/>
            <p:nvPr/>
          </p:nvSpPr>
          <p:spPr>
            <a:xfrm rot="3315873" flipH="1">
              <a:off x="971495" y="4466018"/>
              <a:ext cx="31079" cy="461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69" y="21600"/>
                  </a:moveTo>
                  <a:lnTo>
                    <a:pt x="0" y="8356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62" name="Forme libre : forme 292"/>
            <p:cNvSpPr/>
            <p:nvPr/>
          </p:nvSpPr>
          <p:spPr>
            <a:xfrm rot="2083707" flipH="1">
              <a:off x="935668" y="477860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63" name="Forme libre : forme 293"/>
            <p:cNvSpPr/>
            <p:nvPr/>
          </p:nvSpPr>
          <p:spPr>
            <a:xfrm rot="2083707" flipH="1">
              <a:off x="362169" y="5041644"/>
              <a:ext cx="142168" cy="186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2323" y="16698"/>
                  </a:lnTo>
                  <a:lnTo>
                    <a:pt x="12323" y="8075"/>
                  </a:lnTo>
                  <a:cubicBezTo>
                    <a:pt x="12323" y="7916"/>
                    <a:pt x="12323" y="7758"/>
                    <a:pt x="12323" y="7600"/>
                  </a:cubicBezTo>
                  <a:cubicBezTo>
                    <a:pt x="12115" y="6439"/>
                    <a:pt x="10731" y="5647"/>
                    <a:pt x="9208" y="5805"/>
                  </a:cubicBezTo>
                  <a:lnTo>
                    <a:pt x="0" y="5805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847"/>
                    <a:pt x="21600" y="580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64" name="Forme libre : forme 294"/>
            <p:cNvSpPr/>
            <p:nvPr/>
          </p:nvSpPr>
          <p:spPr>
            <a:xfrm rot="2083707" flipH="1">
              <a:off x="458587" y="4996374"/>
              <a:ext cx="260640" cy="180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8" extrusionOk="0">
                  <a:moveTo>
                    <a:pt x="9252" y="21498"/>
                  </a:moveTo>
                  <a:lnTo>
                    <a:pt x="4267" y="16520"/>
                  </a:lnTo>
                  <a:lnTo>
                    <a:pt x="4267" y="5447"/>
                  </a:lnTo>
                  <a:lnTo>
                    <a:pt x="0" y="5447"/>
                  </a:lnTo>
                  <a:lnTo>
                    <a:pt x="0" y="170"/>
                  </a:lnTo>
                  <a:lnTo>
                    <a:pt x="8685" y="170"/>
                  </a:lnTo>
                  <a:lnTo>
                    <a:pt x="8685" y="8984"/>
                  </a:lnTo>
                  <a:lnTo>
                    <a:pt x="8799" y="8984"/>
                  </a:lnTo>
                  <a:cubicBezTo>
                    <a:pt x="10007" y="3815"/>
                    <a:pt x="10951" y="1802"/>
                    <a:pt x="12764" y="714"/>
                  </a:cubicBezTo>
                  <a:cubicBezTo>
                    <a:pt x="13594" y="224"/>
                    <a:pt x="14463" y="-48"/>
                    <a:pt x="15369" y="7"/>
                  </a:cubicBezTo>
                  <a:cubicBezTo>
                    <a:pt x="19259" y="-102"/>
                    <a:pt x="21600" y="3815"/>
                    <a:pt x="21600" y="10561"/>
                  </a:cubicBezTo>
                  <a:lnTo>
                    <a:pt x="21600" y="11269"/>
                  </a:lnTo>
                  <a:lnTo>
                    <a:pt x="16464" y="11704"/>
                  </a:lnTo>
                  <a:lnTo>
                    <a:pt x="16464" y="9745"/>
                  </a:lnTo>
                  <a:cubicBezTo>
                    <a:pt x="16464" y="6808"/>
                    <a:pt x="15294" y="4794"/>
                    <a:pt x="13670" y="4794"/>
                  </a:cubicBezTo>
                  <a:cubicBezTo>
                    <a:pt x="11253" y="4794"/>
                    <a:pt x="9252" y="9419"/>
                    <a:pt x="9252" y="1524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65" name="Forme libre : forme 295"/>
            <p:cNvSpPr/>
            <p:nvPr/>
          </p:nvSpPr>
          <p:spPr>
            <a:xfrm rot="2083707" flipH="1">
              <a:off x="436724" y="5155874"/>
              <a:ext cx="36273" cy="27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92"/>
                  </a:lnTo>
                  <a:lnTo>
                    <a:pt x="5683" y="0"/>
                  </a:lnTo>
                  <a:cubicBezTo>
                    <a:pt x="12195" y="0"/>
                    <a:pt x="16401" y="3693"/>
                    <a:pt x="18979" y="87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66" name="Forme libre : forme 296"/>
            <p:cNvSpPr/>
            <p:nvPr/>
          </p:nvSpPr>
          <p:spPr>
            <a:xfrm rot="2083707" flipH="1">
              <a:off x="234461" y="5125926"/>
              <a:ext cx="58069" cy="54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0" h="21600" extrusionOk="0">
                  <a:moveTo>
                    <a:pt x="13274" y="21600"/>
                  </a:moveTo>
                  <a:lnTo>
                    <a:pt x="0" y="11367"/>
                  </a:lnTo>
                  <a:lnTo>
                    <a:pt x="3019" y="3414"/>
                  </a:lnTo>
                  <a:cubicBezTo>
                    <a:pt x="4958" y="1258"/>
                    <a:pt x="7543" y="0"/>
                    <a:pt x="10290" y="0"/>
                  </a:cubicBezTo>
                  <a:cubicBezTo>
                    <a:pt x="13037" y="0"/>
                    <a:pt x="15622" y="1258"/>
                    <a:pt x="17561" y="3414"/>
                  </a:cubicBezTo>
                  <a:cubicBezTo>
                    <a:pt x="21600" y="7727"/>
                    <a:pt x="21600" y="15095"/>
                    <a:pt x="17561" y="19587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67" name="Forme libre : forme 297"/>
            <p:cNvSpPr/>
            <p:nvPr/>
          </p:nvSpPr>
          <p:spPr>
            <a:xfrm rot="2083707" flipH="1">
              <a:off x="173623" y="5160625"/>
              <a:ext cx="30028" cy="20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68" name="Forme libre : forme 298"/>
            <p:cNvSpPr/>
            <p:nvPr/>
          </p:nvSpPr>
          <p:spPr>
            <a:xfrm rot="2083707" flipH="1">
              <a:off x="324834" y="4921041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69" name="Forme libre : forme 299"/>
            <p:cNvSpPr/>
            <p:nvPr/>
          </p:nvSpPr>
          <p:spPr>
            <a:xfrm rot="3315873" flipH="1">
              <a:off x="717764" y="5002966"/>
              <a:ext cx="203849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70" name="Forme libre : forme 300"/>
            <p:cNvSpPr/>
            <p:nvPr/>
          </p:nvSpPr>
          <p:spPr>
            <a:xfrm rot="19310607" flipH="1">
              <a:off x="926948" y="4872753"/>
              <a:ext cx="149689" cy="301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061"/>
                  </a:moveTo>
                  <a:lnTo>
                    <a:pt x="17661" y="21600"/>
                  </a:lnTo>
                  <a:lnTo>
                    <a:pt x="0" y="8227"/>
                  </a:lnTo>
                  <a:lnTo>
                    <a:pt x="0" y="2732"/>
                  </a:lnTo>
                  <a:lnTo>
                    <a:pt x="10590" y="0"/>
                  </a:lnTo>
                  <a:lnTo>
                    <a:pt x="10749" y="11045"/>
                  </a:lnTo>
                  <a:cubicBezTo>
                    <a:pt x="10510" y="13262"/>
                    <a:pt x="11227" y="15519"/>
                    <a:pt x="12660" y="17617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71" name="Forme libre : forme 301"/>
            <p:cNvSpPr/>
            <p:nvPr/>
          </p:nvSpPr>
          <p:spPr>
            <a:xfrm rot="2083707" flipH="1">
              <a:off x="371132" y="189335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72" name="Forme libre : forme 302"/>
            <p:cNvSpPr/>
            <p:nvPr/>
          </p:nvSpPr>
          <p:spPr>
            <a:xfrm rot="2083707" flipH="1">
              <a:off x="459340" y="1845518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73" name="Forme libre : forme 303"/>
            <p:cNvSpPr/>
            <p:nvPr/>
          </p:nvSpPr>
          <p:spPr>
            <a:xfrm rot="2083707" flipH="1">
              <a:off x="412379" y="2045054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74" name="Forme libre : forme 304"/>
            <p:cNvSpPr/>
            <p:nvPr/>
          </p:nvSpPr>
          <p:spPr>
            <a:xfrm rot="2083707" flipH="1">
              <a:off x="255473" y="198145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75" name="Forme libre : forme 305"/>
            <p:cNvSpPr/>
            <p:nvPr/>
          </p:nvSpPr>
          <p:spPr>
            <a:xfrm rot="2083707" flipH="1">
              <a:off x="130314" y="2050345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76" name="Forme libre : forme 306"/>
            <p:cNvSpPr/>
            <p:nvPr/>
          </p:nvSpPr>
          <p:spPr>
            <a:xfrm rot="2083707" flipH="1">
              <a:off x="211720" y="2065602"/>
              <a:ext cx="189489" cy="3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3" extrusionOk="0">
                  <a:moveTo>
                    <a:pt x="2884" y="19689"/>
                  </a:moveTo>
                  <a:cubicBezTo>
                    <a:pt x="604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8920" y="0"/>
                  </a:lnTo>
                  <a:lnTo>
                    <a:pt x="9054" y="10061"/>
                  </a:lnTo>
                  <a:cubicBezTo>
                    <a:pt x="8853" y="12080"/>
                    <a:pt x="9456" y="14136"/>
                    <a:pt x="10664" y="16047"/>
                  </a:cubicBezTo>
                  <a:cubicBezTo>
                    <a:pt x="11737" y="17633"/>
                    <a:pt x="14486" y="18427"/>
                    <a:pt x="18711" y="18427"/>
                  </a:cubicBezTo>
                  <a:lnTo>
                    <a:pt x="21600" y="18151"/>
                  </a:lnTo>
                  <a:lnTo>
                    <a:pt x="18309" y="20703"/>
                  </a:lnTo>
                  <a:lnTo>
                    <a:pt x="11133" y="21492"/>
                  </a:lnTo>
                  <a:cubicBezTo>
                    <a:pt x="8048" y="21600"/>
                    <a:pt x="5030" y="20879"/>
                    <a:pt x="2884" y="1968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77" name="Forme libre : forme 307"/>
            <p:cNvSpPr/>
            <p:nvPr/>
          </p:nvSpPr>
          <p:spPr>
            <a:xfrm rot="2083707" flipH="1">
              <a:off x="346871" y="1776842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78" name="Forme libre : forme 308"/>
            <p:cNvSpPr/>
            <p:nvPr/>
          </p:nvSpPr>
          <p:spPr>
            <a:xfrm rot="2083707" flipH="1">
              <a:off x="662420" y="2136509"/>
              <a:ext cx="11758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384" y="21600"/>
                  </a:moveTo>
                  <a:lnTo>
                    <a:pt x="10384" y="6480"/>
                  </a:lnTo>
                  <a:cubicBezTo>
                    <a:pt x="10384" y="6353"/>
                    <a:pt x="10384" y="6226"/>
                    <a:pt x="10384" y="6099"/>
                  </a:cubicBezTo>
                  <a:cubicBezTo>
                    <a:pt x="10133" y="5167"/>
                    <a:pt x="8459" y="4532"/>
                    <a:pt x="6618" y="4659"/>
                  </a:cubicBezTo>
                  <a:lnTo>
                    <a:pt x="0" y="4659"/>
                  </a:lnTo>
                  <a:lnTo>
                    <a:pt x="7616" y="0"/>
                  </a:lnTo>
                  <a:lnTo>
                    <a:pt x="11137" y="0"/>
                  </a:lnTo>
                  <a:cubicBezTo>
                    <a:pt x="17917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79" name="Forme libre : forme 309"/>
            <p:cNvSpPr/>
            <p:nvPr/>
          </p:nvSpPr>
          <p:spPr>
            <a:xfrm rot="2083707" flipH="1">
              <a:off x="544572" y="2231602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80" name="Forme libre : forme 310"/>
            <p:cNvSpPr/>
            <p:nvPr/>
          </p:nvSpPr>
          <p:spPr>
            <a:xfrm rot="2083707" flipH="1">
              <a:off x="419414" y="2300497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81" name="Forme libre : forme 311"/>
            <p:cNvSpPr/>
            <p:nvPr/>
          </p:nvSpPr>
          <p:spPr>
            <a:xfrm rot="2083707" flipH="1">
              <a:off x="635970" y="2026993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82" name="Forme libre : forme 312"/>
            <p:cNvSpPr/>
            <p:nvPr/>
          </p:nvSpPr>
          <p:spPr>
            <a:xfrm rot="2083707" flipH="1">
              <a:off x="391916" y="2322051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83" name="Forme libre : forme 313"/>
            <p:cNvSpPr/>
            <p:nvPr/>
          </p:nvSpPr>
          <p:spPr>
            <a:xfrm rot="3315873" flipH="1">
              <a:off x="769801" y="1997207"/>
              <a:ext cx="20882" cy="31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70" y="21600"/>
                  </a:moveTo>
                  <a:lnTo>
                    <a:pt x="0" y="8355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84" name="Forme libre : forme 314"/>
            <p:cNvSpPr/>
            <p:nvPr/>
          </p:nvSpPr>
          <p:spPr>
            <a:xfrm rot="2083707" flipH="1">
              <a:off x="735035" y="229781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85" name="Forme libre : forme 315"/>
            <p:cNvSpPr/>
            <p:nvPr/>
          </p:nvSpPr>
          <p:spPr>
            <a:xfrm rot="2083707" flipH="1">
              <a:off x="597816" y="1222410"/>
              <a:ext cx="102680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755" y="21600"/>
                  </a:moveTo>
                  <a:lnTo>
                    <a:pt x="8755" y="6480"/>
                  </a:lnTo>
                  <a:cubicBezTo>
                    <a:pt x="8755" y="6353"/>
                    <a:pt x="8755" y="6226"/>
                    <a:pt x="8755" y="6099"/>
                  </a:cubicBezTo>
                  <a:cubicBezTo>
                    <a:pt x="8468" y="5167"/>
                    <a:pt x="6551" y="4532"/>
                    <a:pt x="4442" y="4659"/>
                  </a:cubicBezTo>
                  <a:lnTo>
                    <a:pt x="0" y="4659"/>
                  </a:lnTo>
                  <a:lnTo>
                    <a:pt x="8721" y="0"/>
                  </a:lnTo>
                  <a:lnTo>
                    <a:pt x="9618" y="0"/>
                  </a:lnTo>
                  <a:cubicBezTo>
                    <a:pt x="17382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86" name="Forme libre : forme 316"/>
            <p:cNvSpPr/>
            <p:nvPr/>
          </p:nvSpPr>
          <p:spPr>
            <a:xfrm rot="2083707" flipH="1">
              <a:off x="642536" y="1376171"/>
              <a:ext cx="154564" cy="124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3342" y="1637"/>
                  </a:lnTo>
                  <a:lnTo>
                    <a:pt x="13425" y="1556"/>
                  </a:lnTo>
                  <a:cubicBezTo>
                    <a:pt x="14723" y="729"/>
                    <a:pt x="16156" y="197"/>
                    <a:pt x="17652" y="0"/>
                  </a:cubicBezTo>
                  <a:cubicBezTo>
                    <a:pt x="20709" y="0"/>
                    <a:pt x="21600" y="3310"/>
                    <a:pt x="21600" y="5831"/>
                  </a:cubicBezTo>
                  <a:cubicBezTo>
                    <a:pt x="21409" y="8590"/>
                    <a:pt x="19944" y="10875"/>
                    <a:pt x="17907" y="11978"/>
                  </a:cubicBezTo>
                  <a:lnTo>
                    <a:pt x="17970" y="1197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87" name="Forme libre : forme 317"/>
            <p:cNvSpPr/>
            <p:nvPr/>
          </p:nvSpPr>
          <p:spPr>
            <a:xfrm rot="2083707" flipH="1">
              <a:off x="478640" y="132175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88" name="Forme libre : forme 318"/>
            <p:cNvSpPr/>
            <p:nvPr/>
          </p:nvSpPr>
          <p:spPr>
            <a:xfrm rot="2083707" flipH="1">
              <a:off x="353480" y="1390646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89" name="Forme libre : forme 319"/>
            <p:cNvSpPr/>
            <p:nvPr/>
          </p:nvSpPr>
          <p:spPr>
            <a:xfrm rot="2083707" flipH="1">
              <a:off x="342741" y="1377089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90" name="Forme libre : forme 320"/>
            <p:cNvSpPr/>
            <p:nvPr/>
          </p:nvSpPr>
          <p:spPr>
            <a:xfrm rot="2083707" flipH="1">
              <a:off x="570039" y="1117143"/>
              <a:ext cx="103436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1580"/>
                  </a:lnTo>
                  <a:lnTo>
                    <a:pt x="2419" y="19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91" name="Forme libre : forme 321"/>
            <p:cNvSpPr/>
            <p:nvPr/>
          </p:nvSpPr>
          <p:spPr>
            <a:xfrm rot="2083707" flipH="1">
              <a:off x="647273" y="1625790"/>
              <a:ext cx="151163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34" y="21600"/>
                  </a:moveTo>
                  <a:lnTo>
                    <a:pt x="0" y="13799"/>
                  </a:lnTo>
                  <a:lnTo>
                    <a:pt x="14789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342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92" name="Forme libre : forme 322"/>
            <p:cNvSpPr/>
            <p:nvPr/>
          </p:nvSpPr>
          <p:spPr>
            <a:xfrm rot="2083707" flipH="1">
              <a:off x="615083" y="1662352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93" name="Forme libre : forme 323"/>
            <p:cNvSpPr/>
            <p:nvPr/>
          </p:nvSpPr>
          <p:spPr>
            <a:xfrm rot="2083707" flipH="1">
              <a:off x="577157" y="716239"/>
              <a:ext cx="14763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048" y="21600"/>
                  </a:moveTo>
                  <a:lnTo>
                    <a:pt x="0" y="14522"/>
                  </a:lnTo>
                  <a:lnTo>
                    <a:pt x="15936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121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94" name="Forme libre : forme 324"/>
            <p:cNvSpPr/>
            <p:nvPr/>
          </p:nvSpPr>
          <p:spPr>
            <a:xfrm rot="2083707" flipH="1">
              <a:off x="490655" y="944975"/>
              <a:ext cx="254614" cy="91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3" extrusionOk="0">
                  <a:moveTo>
                    <a:pt x="0" y="16203"/>
                  </a:moveTo>
                  <a:lnTo>
                    <a:pt x="4835" y="0"/>
                  </a:lnTo>
                  <a:lnTo>
                    <a:pt x="4879" y="504"/>
                  </a:lnTo>
                  <a:cubicBezTo>
                    <a:pt x="5678" y="6591"/>
                    <a:pt x="7724" y="9634"/>
                    <a:pt x="10869" y="9634"/>
                  </a:cubicBezTo>
                  <a:cubicBezTo>
                    <a:pt x="12416" y="9496"/>
                    <a:pt x="13914" y="8666"/>
                    <a:pt x="15361" y="7421"/>
                  </a:cubicBezTo>
                  <a:cubicBezTo>
                    <a:pt x="17457" y="5622"/>
                    <a:pt x="19504" y="3271"/>
                    <a:pt x="21500" y="504"/>
                  </a:cubicBezTo>
                  <a:cubicBezTo>
                    <a:pt x="21550" y="1057"/>
                    <a:pt x="21600" y="1749"/>
                    <a:pt x="21600" y="2302"/>
                  </a:cubicBezTo>
                  <a:lnTo>
                    <a:pt x="21600" y="3685"/>
                  </a:lnTo>
                  <a:cubicBezTo>
                    <a:pt x="16309" y="16274"/>
                    <a:pt x="9372" y="20701"/>
                    <a:pt x="5229" y="21392"/>
                  </a:cubicBezTo>
                  <a:cubicBezTo>
                    <a:pt x="4081" y="21600"/>
                    <a:pt x="2945" y="21012"/>
                    <a:pt x="1897" y="19802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95" name="Forme libre : forme 325"/>
            <p:cNvSpPr/>
            <p:nvPr/>
          </p:nvSpPr>
          <p:spPr>
            <a:xfrm rot="2083707" flipH="1">
              <a:off x="156393" y="2556451"/>
              <a:ext cx="142168" cy="208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21600"/>
                  </a:moveTo>
                  <a:lnTo>
                    <a:pt x="12323" y="7219"/>
                  </a:lnTo>
                  <a:cubicBezTo>
                    <a:pt x="12323" y="7078"/>
                    <a:pt x="12323" y="6936"/>
                    <a:pt x="12323" y="6795"/>
                  </a:cubicBezTo>
                  <a:cubicBezTo>
                    <a:pt x="12116" y="5757"/>
                    <a:pt x="10731" y="5049"/>
                    <a:pt x="9208" y="5190"/>
                  </a:cubicBezTo>
                  <a:lnTo>
                    <a:pt x="0" y="5190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651"/>
                    <a:pt x="21600" y="5190"/>
                  </a:cubicBezTo>
                  <a:lnTo>
                    <a:pt x="21600" y="1247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96" name="Forme libre : forme 326"/>
            <p:cNvSpPr/>
            <p:nvPr/>
          </p:nvSpPr>
          <p:spPr>
            <a:xfrm rot="2083707" flipH="1">
              <a:off x="237822" y="2506492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97" name="Forme libre : forme 327"/>
            <p:cNvSpPr/>
            <p:nvPr/>
          </p:nvSpPr>
          <p:spPr>
            <a:xfrm rot="2083707" flipH="1">
              <a:off x="190861" y="2706028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98" name="Forme libre : forme 328"/>
            <p:cNvSpPr/>
            <p:nvPr/>
          </p:nvSpPr>
          <p:spPr>
            <a:xfrm rot="2083707" flipH="1">
              <a:off x="139564" y="2773281"/>
              <a:ext cx="78732" cy="180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4854"/>
                  </a:lnTo>
                  <a:lnTo>
                    <a:pt x="21468" y="0"/>
                  </a:lnTo>
                  <a:lnTo>
                    <a:pt x="21600" y="802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99" name="Forme libre : forme 329"/>
            <p:cNvSpPr/>
            <p:nvPr/>
          </p:nvSpPr>
          <p:spPr>
            <a:xfrm rot="2083707" flipH="1">
              <a:off x="144480" y="2443797"/>
              <a:ext cx="103436" cy="152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040" y="21600"/>
                  </a:moveTo>
                  <a:lnTo>
                    <a:pt x="9040" y="2331"/>
                  </a:lnTo>
                  <a:lnTo>
                    <a:pt x="0" y="2331"/>
                  </a:lnTo>
                  <a:lnTo>
                    <a:pt x="0" y="324"/>
                  </a:lnTo>
                  <a:cubicBezTo>
                    <a:pt x="6851" y="518"/>
                    <a:pt x="13988" y="129"/>
                    <a:pt x="21600" y="0"/>
                  </a:cubicBezTo>
                  <a:lnTo>
                    <a:pt x="21600" y="927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00" name="Forme libre : forme 330"/>
            <p:cNvSpPr/>
            <p:nvPr/>
          </p:nvSpPr>
          <p:spPr>
            <a:xfrm rot="2083707" flipH="1">
              <a:off x="438713" y="2804483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01" name="Forme libre : forme 331"/>
            <p:cNvSpPr/>
            <p:nvPr/>
          </p:nvSpPr>
          <p:spPr>
            <a:xfrm rot="2083707" flipH="1">
              <a:off x="526921" y="2756644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02" name="Forme libre : forme 332"/>
            <p:cNvSpPr/>
            <p:nvPr/>
          </p:nvSpPr>
          <p:spPr>
            <a:xfrm rot="2083707" flipH="1">
              <a:off x="323054" y="2892576"/>
              <a:ext cx="58213" cy="5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03" name="Forme libre : forme 333"/>
            <p:cNvSpPr/>
            <p:nvPr/>
          </p:nvSpPr>
          <p:spPr>
            <a:xfrm rot="2083707" flipH="1">
              <a:off x="197896" y="2961471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04" name="Forme libre : forme 334"/>
            <p:cNvSpPr/>
            <p:nvPr/>
          </p:nvSpPr>
          <p:spPr>
            <a:xfrm rot="2083707" flipH="1">
              <a:off x="414452" y="2687967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05" name="Forme libre : forme 335"/>
            <p:cNvSpPr/>
            <p:nvPr/>
          </p:nvSpPr>
          <p:spPr>
            <a:xfrm rot="2083707" flipH="1">
              <a:off x="170398" y="2983025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06" name="Forme libre : forme 336"/>
            <p:cNvSpPr/>
            <p:nvPr/>
          </p:nvSpPr>
          <p:spPr>
            <a:xfrm rot="3315873" flipH="1">
              <a:off x="518283" y="2519741"/>
              <a:ext cx="203849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07" name="Forme libre : forme 337"/>
            <p:cNvSpPr/>
            <p:nvPr/>
          </p:nvSpPr>
          <p:spPr>
            <a:xfrm rot="19310607" flipH="1">
              <a:off x="623261" y="2425569"/>
              <a:ext cx="272585" cy="3190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75" y="14590"/>
                  </a:moveTo>
                  <a:lnTo>
                    <a:pt x="0" y="6296"/>
                  </a:lnTo>
                  <a:lnTo>
                    <a:pt x="0" y="2578"/>
                  </a:lnTo>
                  <a:lnTo>
                    <a:pt x="5815" y="0"/>
                  </a:lnTo>
                  <a:lnTo>
                    <a:pt x="5903" y="10422"/>
                  </a:lnTo>
                  <a:cubicBezTo>
                    <a:pt x="5837" y="11468"/>
                    <a:pt x="5903" y="12523"/>
                    <a:pt x="6083" y="13565"/>
                  </a:cubicBezTo>
                  <a:close/>
                  <a:moveTo>
                    <a:pt x="21600" y="17482"/>
                  </a:moveTo>
                  <a:cubicBezTo>
                    <a:pt x="19283" y="19182"/>
                    <a:pt x="16604" y="20331"/>
                    <a:pt x="14052" y="21078"/>
                  </a:cubicBezTo>
                  <a:lnTo>
                    <a:pt x="11762" y="21600"/>
                  </a:lnTo>
                  <a:lnTo>
                    <a:pt x="9448" y="18589"/>
                  </a:lnTo>
                  <a:lnTo>
                    <a:pt x="12199" y="19088"/>
                  </a:lnTo>
                  <a:cubicBezTo>
                    <a:pt x="13555" y="19051"/>
                    <a:pt x="14866" y="18827"/>
                    <a:pt x="16134" y="18491"/>
                  </a:cubicBezTo>
                  <a:cubicBezTo>
                    <a:pt x="17971" y="18005"/>
                    <a:pt x="19764" y="17370"/>
                    <a:pt x="21513" y="16623"/>
                  </a:cubicBezTo>
                  <a:cubicBezTo>
                    <a:pt x="21556" y="16772"/>
                    <a:pt x="21600" y="16959"/>
                    <a:pt x="21600" y="1710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08" name="Forme libre : forme 338"/>
            <p:cNvSpPr/>
            <p:nvPr/>
          </p:nvSpPr>
          <p:spPr>
            <a:xfrm rot="2083707" flipH="1">
              <a:off x="835688" y="2767954"/>
              <a:ext cx="38013" cy="4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503" y="0"/>
                  </a:lnTo>
                  <a:lnTo>
                    <a:pt x="21600" y="303"/>
                  </a:lnTo>
                  <a:cubicBezTo>
                    <a:pt x="20684" y="9183"/>
                    <a:pt x="13660" y="16541"/>
                    <a:pt x="3887" y="20093"/>
                  </a:cubicBezTo>
                  <a:lnTo>
                    <a:pt x="4192" y="2009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09" name="Forme libre : forme 339"/>
            <p:cNvSpPr/>
            <p:nvPr/>
          </p:nvSpPr>
          <p:spPr>
            <a:xfrm rot="2083707" flipH="1">
              <a:off x="752428" y="2931958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10" name="Forme libre : forme 340"/>
            <p:cNvSpPr/>
            <p:nvPr/>
          </p:nvSpPr>
          <p:spPr>
            <a:xfrm rot="2083707" flipH="1">
              <a:off x="513517" y="295879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11" name="Forme libre : forme 341"/>
            <p:cNvSpPr/>
            <p:nvPr/>
          </p:nvSpPr>
          <p:spPr>
            <a:xfrm rot="2083707" flipH="1">
              <a:off x="686634" y="3060979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12" name="Forme libre : forme 342"/>
            <p:cNvSpPr/>
            <p:nvPr/>
          </p:nvSpPr>
          <p:spPr>
            <a:xfrm rot="2083707" flipH="1">
              <a:off x="83778" y="3187806"/>
              <a:ext cx="197179" cy="215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0" extrusionOk="0">
                  <a:moveTo>
                    <a:pt x="5641" y="21560"/>
                  </a:moveTo>
                  <a:lnTo>
                    <a:pt x="5641" y="4574"/>
                  </a:lnTo>
                  <a:lnTo>
                    <a:pt x="0" y="4574"/>
                  </a:lnTo>
                  <a:lnTo>
                    <a:pt x="0" y="143"/>
                  </a:lnTo>
                  <a:lnTo>
                    <a:pt x="11481" y="143"/>
                  </a:lnTo>
                  <a:lnTo>
                    <a:pt x="11481" y="7543"/>
                  </a:lnTo>
                  <a:lnTo>
                    <a:pt x="11630" y="7543"/>
                  </a:lnTo>
                  <a:cubicBezTo>
                    <a:pt x="13228" y="3204"/>
                    <a:pt x="14476" y="1513"/>
                    <a:pt x="16872" y="600"/>
                  </a:cubicBezTo>
                  <a:cubicBezTo>
                    <a:pt x="17970" y="188"/>
                    <a:pt x="19118" y="-40"/>
                    <a:pt x="20316" y="6"/>
                  </a:cubicBezTo>
                  <a:lnTo>
                    <a:pt x="21600" y="488"/>
                  </a:lnTo>
                  <a:lnTo>
                    <a:pt x="18710" y="4304"/>
                  </a:lnTo>
                  <a:lnTo>
                    <a:pt x="18070" y="4026"/>
                  </a:lnTo>
                  <a:cubicBezTo>
                    <a:pt x="14875" y="4026"/>
                    <a:pt x="12229" y="7909"/>
                    <a:pt x="12229" y="12797"/>
                  </a:cubicBezTo>
                  <a:lnTo>
                    <a:pt x="12229" y="1286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13" name="Forme libre : forme 343"/>
            <p:cNvSpPr/>
            <p:nvPr/>
          </p:nvSpPr>
          <p:spPr>
            <a:xfrm rot="2083707" flipH="1">
              <a:off x="215546" y="3464182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14" name="Forme libre : forme 344"/>
            <p:cNvSpPr/>
            <p:nvPr/>
          </p:nvSpPr>
          <p:spPr>
            <a:xfrm rot="2083707" flipH="1">
              <a:off x="303754" y="3416343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15" name="Forme libre : forme 345"/>
            <p:cNvSpPr/>
            <p:nvPr/>
          </p:nvSpPr>
          <p:spPr>
            <a:xfrm rot="2083707" flipH="1">
              <a:off x="137951" y="3672209"/>
              <a:ext cx="68615" cy="55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9528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16" name="Forme libre : forme 346"/>
            <p:cNvSpPr/>
            <p:nvPr/>
          </p:nvSpPr>
          <p:spPr>
            <a:xfrm rot="2083707" flipH="1">
              <a:off x="195638" y="3349027"/>
              <a:ext cx="103436" cy="203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284" y="21600"/>
                  </a:moveTo>
                  <a:lnTo>
                    <a:pt x="9040" y="17088"/>
                  </a:lnTo>
                  <a:lnTo>
                    <a:pt x="9040" y="1738"/>
                  </a:lnTo>
                  <a:lnTo>
                    <a:pt x="0" y="1738"/>
                  </a:lnTo>
                  <a:lnTo>
                    <a:pt x="0" y="241"/>
                  </a:lnTo>
                  <a:cubicBezTo>
                    <a:pt x="6851" y="386"/>
                    <a:pt x="13988" y="97"/>
                    <a:pt x="21600" y="0"/>
                  </a:cubicBezTo>
                  <a:lnTo>
                    <a:pt x="21600" y="1917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17" name="Forme libre : forme 347"/>
            <p:cNvSpPr/>
            <p:nvPr/>
          </p:nvSpPr>
          <p:spPr>
            <a:xfrm rot="3315873" flipH="1">
              <a:off x="295116" y="3179440"/>
              <a:ext cx="203849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18" name="Forme libre : forme 348"/>
            <p:cNvSpPr/>
            <p:nvPr/>
          </p:nvSpPr>
          <p:spPr>
            <a:xfrm rot="19310607" flipH="1">
              <a:off x="403173" y="3084203"/>
              <a:ext cx="272585" cy="329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19" name="Forme libre : forme 349"/>
            <p:cNvSpPr/>
            <p:nvPr/>
          </p:nvSpPr>
          <p:spPr>
            <a:xfrm rot="2083707" flipH="1">
              <a:off x="584791" y="3438381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20" name="Forme libre : forme 350"/>
            <p:cNvSpPr/>
            <p:nvPr/>
          </p:nvSpPr>
          <p:spPr>
            <a:xfrm rot="2083707" flipH="1">
              <a:off x="529261" y="3591657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21" name="Forme libre : forme 351"/>
            <p:cNvSpPr/>
            <p:nvPr/>
          </p:nvSpPr>
          <p:spPr>
            <a:xfrm rot="2083707" flipH="1">
              <a:off x="290350" y="361849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22" name="Forme libre : forme 352"/>
            <p:cNvSpPr/>
            <p:nvPr/>
          </p:nvSpPr>
          <p:spPr>
            <a:xfrm rot="2083707" flipH="1">
              <a:off x="463467" y="3720678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23" name="Forme libre : forme 353"/>
            <p:cNvSpPr/>
            <p:nvPr/>
          </p:nvSpPr>
          <p:spPr>
            <a:xfrm rot="2083707" flipH="1">
              <a:off x="142023" y="4171711"/>
              <a:ext cx="39527" cy="50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613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24" name="Forme libre : forme 354"/>
            <p:cNvSpPr/>
            <p:nvPr/>
          </p:nvSpPr>
          <p:spPr>
            <a:xfrm rot="2083707" flipH="1">
              <a:off x="94825" y="4081531"/>
              <a:ext cx="24965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4455" y="21566"/>
                  </a:moveTo>
                  <a:lnTo>
                    <a:pt x="4455" y="3862"/>
                  </a:lnTo>
                  <a:lnTo>
                    <a:pt x="0" y="3862"/>
                  </a:lnTo>
                  <a:lnTo>
                    <a:pt x="0" y="120"/>
                  </a:lnTo>
                  <a:lnTo>
                    <a:pt x="9068" y="120"/>
                  </a:lnTo>
                  <a:lnTo>
                    <a:pt x="9068" y="6369"/>
                  </a:lnTo>
                  <a:lnTo>
                    <a:pt x="9186" y="6369"/>
                  </a:lnTo>
                  <a:cubicBezTo>
                    <a:pt x="10448" y="2705"/>
                    <a:pt x="11433" y="1277"/>
                    <a:pt x="13325" y="506"/>
                  </a:cubicBezTo>
                  <a:cubicBezTo>
                    <a:pt x="14193" y="159"/>
                    <a:pt x="15100" y="-34"/>
                    <a:pt x="16046" y="5"/>
                  </a:cubicBezTo>
                  <a:cubicBezTo>
                    <a:pt x="18076" y="-34"/>
                    <a:pt x="19702" y="641"/>
                    <a:pt x="20821" y="1924"/>
                  </a:cubicBezTo>
                  <a:lnTo>
                    <a:pt x="21600" y="4429"/>
                  </a:lnTo>
                  <a:lnTo>
                    <a:pt x="18930" y="8197"/>
                  </a:lnTo>
                  <a:lnTo>
                    <a:pt x="17189" y="8297"/>
                  </a:lnTo>
                  <a:lnTo>
                    <a:pt x="17189" y="6909"/>
                  </a:lnTo>
                  <a:cubicBezTo>
                    <a:pt x="17189" y="4826"/>
                    <a:pt x="15967" y="3399"/>
                    <a:pt x="14272" y="3399"/>
                  </a:cubicBezTo>
                  <a:cubicBezTo>
                    <a:pt x="11749" y="3399"/>
                    <a:pt x="9659" y="6677"/>
                    <a:pt x="9659" y="10805"/>
                  </a:cubicBezTo>
                  <a:lnTo>
                    <a:pt x="9659" y="1809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25" name="Forme libre : forme 355"/>
            <p:cNvSpPr/>
            <p:nvPr/>
          </p:nvSpPr>
          <p:spPr>
            <a:xfrm rot="3315873" flipH="1">
              <a:off x="96507" y="3852141"/>
              <a:ext cx="203849" cy="146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163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7305"/>
                  </a:lnTo>
                  <a:lnTo>
                    <a:pt x="20712" y="8163"/>
                  </a:lnTo>
                  <a:lnTo>
                    <a:pt x="14734" y="8163"/>
                  </a:lnTo>
                  <a:lnTo>
                    <a:pt x="12862" y="15741"/>
                  </a:lnTo>
                  <a:lnTo>
                    <a:pt x="6794" y="21600"/>
                  </a:lnTo>
                  <a:lnTo>
                    <a:pt x="5070" y="17134"/>
                  </a:lnTo>
                  <a:lnTo>
                    <a:pt x="7394" y="816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26" name="Forme libre : forme 356"/>
            <p:cNvSpPr/>
            <p:nvPr/>
          </p:nvSpPr>
          <p:spPr>
            <a:xfrm rot="19310607" flipH="1">
              <a:off x="184233" y="3746262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27" name="Forme libre : forme 357"/>
            <p:cNvSpPr/>
            <p:nvPr/>
          </p:nvSpPr>
          <p:spPr>
            <a:xfrm rot="2083707" flipH="1">
              <a:off x="365852" y="4100438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28" name="Forme libre : forme 358"/>
            <p:cNvSpPr/>
            <p:nvPr/>
          </p:nvSpPr>
          <p:spPr>
            <a:xfrm rot="2083707" flipH="1">
              <a:off x="310322" y="4253715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29" name="Forme libre : forme 359"/>
            <p:cNvSpPr/>
            <p:nvPr/>
          </p:nvSpPr>
          <p:spPr>
            <a:xfrm rot="2083707" flipH="1">
              <a:off x="244528" y="4382736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30" name="Forme libre : forme 360"/>
            <p:cNvSpPr/>
            <p:nvPr/>
          </p:nvSpPr>
          <p:spPr>
            <a:xfrm rot="2083707" flipH="1">
              <a:off x="152820" y="4834134"/>
              <a:ext cx="14002" cy="20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31" name="Forme libre : forme 361"/>
            <p:cNvSpPr/>
            <p:nvPr/>
          </p:nvSpPr>
          <p:spPr>
            <a:xfrm rot="19310607" flipH="1">
              <a:off x="78164" y="4460697"/>
              <a:ext cx="173632" cy="237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5" extrusionOk="0">
                  <a:moveTo>
                    <a:pt x="21600" y="19958"/>
                  </a:moveTo>
                  <a:lnTo>
                    <a:pt x="16293" y="20986"/>
                  </a:lnTo>
                  <a:cubicBezTo>
                    <a:pt x="14484" y="21242"/>
                    <a:pt x="12819" y="21388"/>
                    <a:pt x="11395" y="21451"/>
                  </a:cubicBezTo>
                  <a:cubicBezTo>
                    <a:pt x="8237" y="21600"/>
                    <a:pt x="5148" y="20603"/>
                    <a:pt x="2952" y="18959"/>
                  </a:cubicBezTo>
                  <a:cubicBezTo>
                    <a:pt x="618" y="17314"/>
                    <a:pt x="0" y="14474"/>
                    <a:pt x="0" y="10388"/>
                  </a:cubicBezTo>
                  <a:lnTo>
                    <a:pt x="0" y="0"/>
                  </a:lnTo>
                  <a:lnTo>
                    <a:pt x="9476" y="8756"/>
                  </a:lnTo>
                  <a:lnTo>
                    <a:pt x="9550" y="9846"/>
                  </a:lnTo>
                  <a:cubicBezTo>
                    <a:pt x="9833" y="11235"/>
                    <a:pt x="10296" y="12605"/>
                    <a:pt x="10914" y="13926"/>
                  </a:cubicBezTo>
                  <a:cubicBezTo>
                    <a:pt x="11463" y="15022"/>
                    <a:pt x="12442" y="15844"/>
                    <a:pt x="13823" y="16393"/>
                  </a:cubicBezTo>
                  <a:lnTo>
                    <a:pt x="18527" y="1711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32" name="Forme libre : forme 362"/>
            <p:cNvSpPr/>
            <p:nvPr/>
          </p:nvSpPr>
          <p:spPr>
            <a:xfrm rot="2083707" flipH="1">
              <a:off x="143182" y="4763853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33" name="Forme libre : forme 363"/>
            <p:cNvSpPr/>
            <p:nvPr/>
          </p:nvSpPr>
          <p:spPr>
            <a:xfrm rot="2083707" flipH="1">
              <a:off x="129729" y="4930287"/>
              <a:ext cx="77722" cy="97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97" y="21600"/>
                  </a:moveTo>
                  <a:lnTo>
                    <a:pt x="0" y="13278"/>
                  </a:lnTo>
                  <a:lnTo>
                    <a:pt x="0" y="13074"/>
                  </a:lnTo>
                  <a:cubicBezTo>
                    <a:pt x="0" y="9601"/>
                    <a:pt x="1790" y="6333"/>
                    <a:pt x="4857" y="3881"/>
                  </a:cubicBezTo>
                  <a:cubicBezTo>
                    <a:pt x="7925" y="1430"/>
                    <a:pt x="12015" y="0"/>
                    <a:pt x="16361" y="0"/>
                  </a:cubicBezTo>
                  <a:lnTo>
                    <a:pt x="21600" y="176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34" name="Forme libre : forme 364"/>
            <p:cNvSpPr/>
            <p:nvPr/>
          </p:nvSpPr>
          <p:spPr>
            <a:xfrm rot="2083707" flipH="1">
              <a:off x="142024" y="1674141"/>
              <a:ext cx="58456" cy="44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0279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35" name="Forme libre : forme 365"/>
            <p:cNvSpPr/>
            <p:nvPr/>
          </p:nvSpPr>
          <p:spPr>
            <a:xfrm rot="19310607" flipH="1">
              <a:off x="68338" y="1276567"/>
              <a:ext cx="206528" cy="2926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0" extrusionOk="0">
                  <a:moveTo>
                    <a:pt x="21600" y="18997"/>
                  </a:moveTo>
                  <a:lnTo>
                    <a:pt x="18546" y="20192"/>
                  </a:lnTo>
                  <a:cubicBezTo>
                    <a:pt x="15178" y="21002"/>
                    <a:pt x="11975" y="21377"/>
                    <a:pt x="9580" y="21478"/>
                  </a:cubicBezTo>
                  <a:cubicBezTo>
                    <a:pt x="6925" y="21600"/>
                    <a:pt x="4328" y="20790"/>
                    <a:pt x="2482" y="19452"/>
                  </a:cubicBezTo>
                  <a:cubicBezTo>
                    <a:pt x="519" y="18115"/>
                    <a:pt x="0" y="15806"/>
                    <a:pt x="0" y="12483"/>
                  </a:cubicBezTo>
                  <a:lnTo>
                    <a:pt x="0" y="125"/>
                  </a:lnTo>
                  <a:lnTo>
                    <a:pt x="342" y="0"/>
                  </a:lnTo>
                  <a:lnTo>
                    <a:pt x="7770" y="6638"/>
                  </a:lnTo>
                  <a:lnTo>
                    <a:pt x="7791" y="8634"/>
                  </a:lnTo>
                  <a:cubicBezTo>
                    <a:pt x="7618" y="10903"/>
                    <a:pt x="8137" y="13212"/>
                    <a:pt x="9176" y="15360"/>
                  </a:cubicBezTo>
                  <a:cubicBezTo>
                    <a:pt x="10099" y="17143"/>
                    <a:pt x="12465" y="18034"/>
                    <a:pt x="16101" y="18034"/>
                  </a:cubicBezTo>
                  <a:lnTo>
                    <a:pt x="19981" y="1755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36" name="Forme libre : forme 366"/>
            <p:cNvSpPr/>
            <p:nvPr/>
          </p:nvSpPr>
          <p:spPr>
            <a:xfrm rot="2083707" flipH="1">
              <a:off x="179717" y="1618661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37" name="Forme libre : forme 367"/>
            <p:cNvSpPr/>
            <p:nvPr/>
          </p:nvSpPr>
          <p:spPr>
            <a:xfrm rot="2083707" flipH="1">
              <a:off x="135774" y="1775559"/>
              <a:ext cx="106043" cy="113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60" y="19216"/>
                  </a:moveTo>
                  <a:cubicBezTo>
                    <a:pt x="1312" y="17120"/>
                    <a:pt x="0" y="14325"/>
                    <a:pt x="0" y="11355"/>
                  </a:cubicBezTo>
                  <a:lnTo>
                    <a:pt x="0" y="11180"/>
                  </a:lnTo>
                  <a:cubicBezTo>
                    <a:pt x="0" y="8211"/>
                    <a:pt x="1312" y="5416"/>
                    <a:pt x="3560" y="3319"/>
                  </a:cubicBezTo>
                  <a:cubicBezTo>
                    <a:pt x="5808" y="1223"/>
                    <a:pt x="8806" y="0"/>
                    <a:pt x="11991" y="0"/>
                  </a:cubicBezTo>
                  <a:cubicBezTo>
                    <a:pt x="15177" y="0"/>
                    <a:pt x="18174" y="1223"/>
                    <a:pt x="20423" y="3319"/>
                  </a:cubicBezTo>
                  <a:lnTo>
                    <a:pt x="21600" y="5932"/>
                  </a:lnTo>
                  <a:lnTo>
                    <a:pt x="9952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38" name="Forme libre : forme 368"/>
            <p:cNvSpPr/>
            <p:nvPr/>
          </p:nvSpPr>
          <p:spPr>
            <a:xfrm rot="2083707" flipH="1">
              <a:off x="137897" y="1928505"/>
              <a:ext cx="45777" cy="62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07" y="21600"/>
                  </a:moveTo>
                  <a:lnTo>
                    <a:pt x="0" y="19686"/>
                  </a:lnTo>
                  <a:lnTo>
                    <a:pt x="0" y="19369"/>
                  </a:lnTo>
                  <a:cubicBezTo>
                    <a:pt x="0" y="13978"/>
                    <a:pt x="3038" y="8904"/>
                    <a:pt x="8247" y="5099"/>
                  </a:cubicBezTo>
                  <a:cubicBezTo>
                    <a:pt x="10851" y="3196"/>
                    <a:pt x="13889" y="1690"/>
                    <a:pt x="17199" y="659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39" name="Forme libre : forme 369"/>
            <p:cNvSpPr/>
            <p:nvPr/>
          </p:nvSpPr>
          <p:spPr>
            <a:xfrm rot="2083707" flipH="1">
              <a:off x="138497" y="1020261"/>
              <a:ext cx="79114" cy="50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2114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40" name="Forme libre : forme 370"/>
            <p:cNvSpPr/>
            <p:nvPr/>
          </p:nvSpPr>
          <p:spPr>
            <a:xfrm rot="2083707" flipH="1">
              <a:off x="117350" y="938227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41" name="Forme libre : forme 371"/>
            <p:cNvSpPr/>
            <p:nvPr/>
          </p:nvSpPr>
          <p:spPr>
            <a:xfrm rot="3315873" flipH="1">
              <a:off x="108712" y="701324"/>
              <a:ext cx="203849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42" name="Forme libre : forme 372"/>
            <p:cNvSpPr/>
            <p:nvPr/>
          </p:nvSpPr>
          <p:spPr>
            <a:xfrm rot="19310607" flipH="1">
              <a:off x="216769" y="606087"/>
              <a:ext cx="272585" cy="329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43" name="Forme libre : forme 373"/>
            <p:cNvSpPr/>
            <p:nvPr/>
          </p:nvSpPr>
          <p:spPr>
            <a:xfrm rot="2083707" flipH="1">
              <a:off x="398387" y="960264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44" name="Forme libre : forme 374"/>
            <p:cNvSpPr/>
            <p:nvPr/>
          </p:nvSpPr>
          <p:spPr>
            <a:xfrm rot="2083707" flipH="1">
              <a:off x="342857" y="1113541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45" name="Forme libre : forme 375"/>
            <p:cNvSpPr/>
            <p:nvPr/>
          </p:nvSpPr>
          <p:spPr>
            <a:xfrm rot="2083707" flipH="1">
              <a:off x="277063" y="1242562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46" name="Forme libre : forme 376"/>
            <p:cNvSpPr/>
            <p:nvPr/>
          </p:nvSpPr>
          <p:spPr>
            <a:xfrm rot="2083707" flipH="1">
              <a:off x="86773" y="40856"/>
              <a:ext cx="221383" cy="253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024" y="21600"/>
                  </a:moveTo>
                  <a:lnTo>
                    <a:pt x="5024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10226" y="0"/>
                  </a:lnTo>
                  <a:lnTo>
                    <a:pt x="10225" y="6293"/>
                  </a:lnTo>
                  <a:lnTo>
                    <a:pt x="10359" y="6293"/>
                  </a:lnTo>
                  <a:cubicBezTo>
                    <a:pt x="11782" y="2603"/>
                    <a:pt x="12893" y="1165"/>
                    <a:pt x="15027" y="388"/>
                  </a:cubicBezTo>
                  <a:lnTo>
                    <a:pt x="17040" y="57"/>
                  </a:lnTo>
                  <a:lnTo>
                    <a:pt x="20887" y="2387"/>
                  </a:lnTo>
                  <a:lnTo>
                    <a:pt x="21600" y="2819"/>
                  </a:lnTo>
                  <a:lnTo>
                    <a:pt x="19079" y="5997"/>
                  </a:lnTo>
                  <a:lnTo>
                    <a:pt x="18456" y="4283"/>
                  </a:lnTo>
                  <a:cubicBezTo>
                    <a:pt x="17872" y="3661"/>
                    <a:pt x="17050" y="3302"/>
                    <a:pt x="16094" y="3302"/>
                  </a:cubicBezTo>
                  <a:cubicBezTo>
                    <a:pt x="13249" y="3302"/>
                    <a:pt x="10892" y="6604"/>
                    <a:pt x="10892" y="10761"/>
                  </a:cubicBezTo>
                  <a:lnTo>
                    <a:pt x="10892" y="16317"/>
                  </a:lnTo>
                  <a:lnTo>
                    <a:pt x="8205" y="1970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47" name="Forme libre : forme 377"/>
            <p:cNvSpPr/>
            <p:nvPr/>
          </p:nvSpPr>
          <p:spPr>
            <a:xfrm rot="2083707" flipH="1">
              <a:off x="252309" y="32636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48" name="Forme libre : forme 378"/>
            <p:cNvSpPr/>
            <p:nvPr/>
          </p:nvSpPr>
          <p:spPr>
            <a:xfrm rot="2083707" flipH="1">
              <a:off x="340517" y="278528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49" name="Forme libre : forme 379"/>
            <p:cNvSpPr/>
            <p:nvPr/>
          </p:nvSpPr>
          <p:spPr>
            <a:xfrm rot="2083707" flipH="1">
              <a:off x="145297" y="417164"/>
              <a:ext cx="49998" cy="54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40" y="19961"/>
                  </a:moveTo>
                  <a:cubicBezTo>
                    <a:pt x="1378" y="17784"/>
                    <a:pt x="0" y="14880"/>
                    <a:pt x="0" y="11796"/>
                  </a:cubicBezTo>
                  <a:lnTo>
                    <a:pt x="0" y="11614"/>
                  </a:lnTo>
                  <a:cubicBezTo>
                    <a:pt x="0" y="8529"/>
                    <a:pt x="1378" y="5626"/>
                    <a:pt x="3740" y="3448"/>
                  </a:cubicBezTo>
                  <a:cubicBezTo>
                    <a:pt x="6103" y="1270"/>
                    <a:pt x="9252" y="0"/>
                    <a:pt x="12599" y="0"/>
                  </a:cubicBezTo>
                  <a:cubicBezTo>
                    <a:pt x="15946" y="0"/>
                    <a:pt x="19096" y="1270"/>
                    <a:pt x="21458" y="3448"/>
                  </a:cubicBezTo>
                  <a:lnTo>
                    <a:pt x="21600" y="3760"/>
                  </a:lnTo>
                  <a:lnTo>
                    <a:pt x="8185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50" name="Forme libre : forme 380"/>
            <p:cNvSpPr/>
            <p:nvPr/>
          </p:nvSpPr>
          <p:spPr>
            <a:xfrm rot="2083707" flipH="1">
              <a:off x="129494" y="520254"/>
              <a:ext cx="113347" cy="71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825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2218" y="21600"/>
                  </a:lnTo>
                  <a:lnTo>
                    <a:pt x="13297" y="1682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51" name="Forme libre : forme 381"/>
            <p:cNvSpPr/>
            <p:nvPr/>
          </p:nvSpPr>
          <p:spPr>
            <a:xfrm rot="2083707" flipH="1">
              <a:off x="228048" y="209851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52" name="Forme libre : forme 382"/>
            <p:cNvSpPr/>
            <p:nvPr/>
          </p:nvSpPr>
          <p:spPr>
            <a:xfrm rot="3315873" flipH="1">
              <a:off x="331880" y="41626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12" y="21600"/>
                  </a:move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18050" y="0"/>
                  </a:lnTo>
                  <a:lnTo>
                    <a:pt x="21600" y="5329"/>
                  </a:lnTo>
                  <a:lnTo>
                    <a:pt x="21600" y="6101"/>
                  </a:lnTo>
                  <a:lnTo>
                    <a:pt x="14735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53" name="Forme libre : forme 383"/>
            <p:cNvSpPr/>
            <p:nvPr/>
          </p:nvSpPr>
          <p:spPr>
            <a:xfrm rot="19310607" flipH="1">
              <a:off x="473372" y="59689"/>
              <a:ext cx="221828" cy="2050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352" y="5810"/>
                  </a:moveTo>
                  <a:lnTo>
                    <a:pt x="0" y="1936"/>
                  </a:lnTo>
                  <a:lnTo>
                    <a:pt x="2279" y="0"/>
                  </a:lnTo>
                  <a:lnTo>
                    <a:pt x="2311" y="4912"/>
                  </a:lnTo>
                  <a:close/>
                  <a:moveTo>
                    <a:pt x="21600" y="15895"/>
                  </a:moveTo>
                  <a:cubicBezTo>
                    <a:pt x="18752" y="18539"/>
                    <a:pt x="15461" y="20326"/>
                    <a:pt x="12325" y="21488"/>
                  </a:cubicBezTo>
                  <a:lnTo>
                    <a:pt x="11938" y="21600"/>
                  </a:lnTo>
                  <a:lnTo>
                    <a:pt x="9983" y="18379"/>
                  </a:lnTo>
                  <a:lnTo>
                    <a:pt x="10048" y="18394"/>
                  </a:lnTo>
                  <a:cubicBezTo>
                    <a:pt x="11714" y="18336"/>
                    <a:pt x="13326" y="17987"/>
                    <a:pt x="14884" y="17464"/>
                  </a:cubicBezTo>
                  <a:cubicBezTo>
                    <a:pt x="17140" y="16709"/>
                    <a:pt x="19343" y="15721"/>
                    <a:pt x="21492" y="14559"/>
                  </a:cubicBezTo>
                  <a:cubicBezTo>
                    <a:pt x="21546" y="14791"/>
                    <a:pt x="21600" y="15081"/>
                    <a:pt x="21600" y="1531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54" name="Forme libre : forme 384"/>
            <p:cNvSpPr/>
            <p:nvPr/>
          </p:nvSpPr>
          <p:spPr>
            <a:xfrm rot="2083707" flipH="1">
              <a:off x="566191" y="453310"/>
              <a:ext cx="113656" cy="1171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0" h="21600" extrusionOk="0">
                  <a:moveTo>
                    <a:pt x="2464" y="18546"/>
                  </a:moveTo>
                  <a:lnTo>
                    <a:pt x="0" y="12596"/>
                  </a:lnTo>
                  <a:lnTo>
                    <a:pt x="10219" y="0"/>
                  </a:lnTo>
                  <a:lnTo>
                    <a:pt x="17440" y="3109"/>
                  </a:lnTo>
                  <a:cubicBezTo>
                    <a:pt x="21600" y="7180"/>
                    <a:pt x="21600" y="14136"/>
                    <a:pt x="17440" y="18377"/>
                  </a:cubicBezTo>
                  <a:cubicBezTo>
                    <a:pt x="15443" y="20412"/>
                    <a:pt x="12781" y="21600"/>
                    <a:pt x="9952" y="21600"/>
                  </a:cubicBezTo>
                  <a:cubicBezTo>
                    <a:pt x="7123" y="21600"/>
                    <a:pt x="4461" y="20582"/>
                    <a:pt x="2464" y="1854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55" name="Forme libre : forme 385"/>
            <p:cNvSpPr/>
            <p:nvPr/>
          </p:nvSpPr>
          <p:spPr>
            <a:xfrm rot="2083707" flipH="1">
              <a:off x="327113" y="48067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56" name="Forme libre : forme 386"/>
            <p:cNvSpPr/>
            <p:nvPr/>
          </p:nvSpPr>
          <p:spPr>
            <a:xfrm rot="2083707" flipH="1">
              <a:off x="500230" y="582863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</p:grpSp>
      <p:sp>
        <p:nvSpPr>
          <p:cNvPr id="5158" name="Numéro de diapositive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‹N°›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blank" preserve="1" userDrawn="1">
  <p:cSld name="Couverture 1 - Foncé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3" name="Graphique 2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3804432" y="2054979"/>
            <a:ext cx="3470194" cy="1035588"/>
          </a:xfrm>
          <a:prstGeom prst="rect">
            <a:avLst/>
          </a:prstGeom>
        </p:spPr>
      </p:pic>
      <p:sp>
        <p:nvSpPr>
          <p:cNvPr id="5" name="Forme libre : forme 4"/>
          <p:cNvSpPr/>
          <p:nvPr userDrawn="1"/>
        </p:nvSpPr>
        <p:spPr bwMode="auto">
          <a:xfrm>
            <a:off x="0" y="0"/>
            <a:ext cx="2476252" cy="5143500"/>
          </a:xfrm>
          <a:custGeom>
            <a:avLst/>
            <a:gdLst>
              <a:gd name="connsiteX0" fmla="*/ 0 w 2476252"/>
              <a:gd name="connsiteY0" fmla="*/ 0 h 5143500"/>
              <a:gd name="connsiteX1" fmla="*/ 2038350 w 2476252"/>
              <a:gd name="connsiteY1" fmla="*/ 0 h 5143500"/>
              <a:gd name="connsiteX2" fmla="*/ 2476252 w 2476252"/>
              <a:gd name="connsiteY2" fmla="*/ 0 h 5143500"/>
              <a:gd name="connsiteX3" fmla="*/ 2038350 w 2476252"/>
              <a:gd name="connsiteY3" fmla="*/ 5143500 h 5143500"/>
              <a:gd name="connsiteX4" fmla="*/ 0 w 2476252"/>
              <a:gd name="connsiteY4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76252" h="5143500" extrusionOk="0">
                <a:moveTo>
                  <a:pt x="0" y="0"/>
                </a:moveTo>
                <a:lnTo>
                  <a:pt x="2038350" y="0"/>
                </a:lnTo>
                <a:lnTo>
                  <a:pt x="2476252" y="0"/>
                </a:lnTo>
                <a:lnTo>
                  <a:pt x="2038350" y="5143500"/>
                </a:lnTo>
                <a:lnTo>
                  <a:pt x="0" y="5143500"/>
                </a:lnTo>
                <a:close/>
              </a:path>
            </a:pathLst>
          </a:custGeom>
          <a:solidFill>
            <a:srgbClr val="3A1B0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fr-FR"/>
          </a:p>
        </p:txBody>
      </p:sp>
      <p:sp>
        <p:nvSpPr>
          <p:cNvPr id="6" name="Forme libre : forme 5"/>
          <p:cNvSpPr/>
          <p:nvPr userDrawn="1"/>
        </p:nvSpPr>
        <p:spPr bwMode="auto">
          <a:xfrm flipH="1">
            <a:off x="2029641" y="2387470"/>
            <a:ext cx="614164" cy="2756031"/>
          </a:xfrm>
          <a:custGeom>
            <a:avLst/>
            <a:gdLst>
              <a:gd name="connsiteX0" fmla="*/ 379524 w 614164"/>
              <a:gd name="connsiteY0" fmla="*/ 0 h 2756031"/>
              <a:gd name="connsiteX1" fmla="*/ 0 w 614164"/>
              <a:gd name="connsiteY1" fmla="*/ 2756031 h 2756031"/>
              <a:gd name="connsiteX2" fmla="*/ 614164 w 614164"/>
              <a:gd name="connsiteY2" fmla="*/ 2756031 h 2756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14164" h="2756031" extrusionOk="0">
                <a:moveTo>
                  <a:pt x="379524" y="0"/>
                </a:moveTo>
                <a:lnTo>
                  <a:pt x="0" y="2756031"/>
                </a:lnTo>
                <a:lnTo>
                  <a:pt x="614164" y="2756031"/>
                </a:lnTo>
                <a:close/>
              </a:path>
            </a:pathLst>
          </a:custGeom>
          <a:solidFill>
            <a:srgbClr val="009F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fr-FR"/>
          </a:p>
        </p:txBody>
      </p:sp>
      <p:grpSp>
        <p:nvGrpSpPr>
          <p:cNvPr id="7" name="Groupe 6"/>
          <p:cNvGrpSpPr/>
          <p:nvPr userDrawn="1"/>
        </p:nvGrpSpPr>
        <p:grpSpPr bwMode="auto">
          <a:xfrm>
            <a:off x="-134707" y="-72828"/>
            <a:ext cx="2658992" cy="5335244"/>
            <a:chOff x="-134707" y="-72828"/>
            <a:chExt cx="2658992" cy="5335244"/>
          </a:xfrm>
          <a:solidFill>
            <a:schemeClr val="bg2">
              <a:alpha val="10000"/>
            </a:schemeClr>
          </a:solidFill>
        </p:grpSpPr>
        <p:sp>
          <p:nvSpPr>
            <p:cNvPr id="8" name="Forme libre : forme 7"/>
            <p:cNvSpPr/>
            <p:nvPr/>
          </p:nvSpPr>
          <p:spPr bwMode="auto">
            <a:xfrm rot="8716293">
              <a:off x="1460343" y="348006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" name="Forme libre : forme 8"/>
            <p:cNvSpPr/>
            <p:nvPr/>
          </p:nvSpPr>
          <p:spPr bwMode="auto">
            <a:xfrm rot="8716293">
              <a:off x="1595641" y="352432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" name="Forme libre : forme 9"/>
            <p:cNvSpPr/>
            <p:nvPr/>
          </p:nvSpPr>
          <p:spPr bwMode="auto">
            <a:xfrm rot="8716293">
              <a:off x="1527760" y="3393739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" name="Forme libre : forme 10"/>
            <p:cNvSpPr/>
            <p:nvPr/>
          </p:nvSpPr>
          <p:spPr bwMode="auto">
            <a:xfrm rot="8716293">
              <a:off x="1290473" y="361408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" name="Forme libre : forme 11"/>
            <p:cNvSpPr/>
            <p:nvPr/>
          </p:nvSpPr>
          <p:spPr bwMode="auto">
            <a:xfrm rot="8716293">
              <a:off x="1101427" y="329824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" name="Forme libre : forme 12"/>
            <p:cNvSpPr/>
            <p:nvPr/>
          </p:nvSpPr>
          <p:spPr bwMode="auto">
            <a:xfrm rot="8716293">
              <a:off x="1083185" y="3088198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" name="Forme libre : forme 13"/>
            <p:cNvSpPr/>
            <p:nvPr/>
          </p:nvSpPr>
          <p:spPr bwMode="auto">
            <a:xfrm rot="8716293">
              <a:off x="1426961" y="3676065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" name="Forme libre : forme 14"/>
            <p:cNvSpPr/>
            <p:nvPr/>
          </p:nvSpPr>
          <p:spPr bwMode="auto">
            <a:xfrm rot="8716293">
              <a:off x="1897908" y="310145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" name="Forme libre : forme 15"/>
            <p:cNvSpPr/>
            <p:nvPr/>
          </p:nvSpPr>
          <p:spPr bwMode="auto">
            <a:xfrm rot="8716293">
              <a:off x="2028620" y="3176625"/>
              <a:ext cx="305088" cy="336622"/>
            </a:xfrm>
            <a:custGeom>
              <a:avLst/>
              <a:gdLst>
                <a:gd name="connsiteX0" fmla="*/ 211294 w 305088"/>
                <a:gd name="connsiteY0" fmla="*/ 107197 h 336622"/>
                <a:gd name="connsiteX1" fmla="*/ 211294 w 305088"/>
                <a:gd name="connsiteY1" fmla="*/ 82369 h 336622"/>
                <a:gd name="connsiteX2" fmla="*/ 211017 w 305088"/>
                <a:gd name="connsiteY2" fmla="*/ 81498 h 336622"/>
                <a:gd name="connsiteX3" fmla="*/ 278425 w 305088"/>
                <a:gd name="connsiteY3" fmla="*/ 0 h 336622"/>
                <a:gd name="connsiteX4" fmla="*/ 297297 w 305088"/>
                <a:gd name="connsiteY4" fmla="*/ 35535 h 336622"/>
                <a:gd name="connsiteX5" fmla="*/ 305088 w 305088"/>
                <a:gd name="connsiteY5" fmla="*/ 92713 h 336622"/>
                <a:gd name="connsiteX6" fmla="*/ 305088 w 305088"/>
                <a:gd name="connsiteY6" fmla="*/ 101679 h 336622"/>
                <a:gd name="connsiteX7" fmla="*/ 0 w 305088"/>
                <a:gd name="connsiteY7" fmla="*/ 336622 h 336622"/>
                <a:gd name="connsiteX8" fmla="*/ 79568 w 305088"/>
                <a:gd name="connsiteY8" fmla="*/ 240423 h 336622"/>
                <a:gd name="connsiteX9" fmla="*/ 79568 w 305088"/>
                <a:gd name="connsiteY9" fmla="*/ 282372 h 336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5088" h="336622" extrusionOk="0">
                  <a:moveTo>
                    <a:pt x="211294" y="107197"/>
                  </a:moveTo>
                  <a:lnTo>
                    <a:pt x="211294" y="82369"/>
                  </a:lnTo>
                  <a:lnTo>
                    <a:pt x="211017" y="81498"/>
                  </a:lnTo>
                  <a:lnTo>
                    <a:pt x="278425" y="0"/>
                  </a:lnTo>
                  <a:lnTo>
                    <a:pt x="297297" y="35535"/>
                  </a:lnTo>
                  <a:cubicBezTo>
                    <a:pt x="302416" y="52195"/>
                    <a:pt x="305088" y="71334"/>
                    <a:pt x="305088" y="92713"/>
                  </a:cubicBezTo>
                  <a:lnTo>
                    <a:pt x="305088" y="101679"/>
                  </a:lnTo>
                  <a:close/>
                  <a:moveTo>
                    <a:pt x="0" y="336622"/>
                  </a:moveTo>
                  <a:lnTo>
                    <a:pt x="79568" y="240423"/>
                  </a:lnTo>
                  <a:lnTo>
                    <a:pt x="79568" y="2823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" name="Forme libre : forme 16"/>
            <p:cNvSpPr/>
            <p:nvPr/>
          </p:nvSpPr>
          <p:spPr bwMode="auto">
            <a:xfrm rot="8716293">
              <a:off x="1728037" y="323546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" name="Forme libre : forme 17"/>
            <p:cNvSpPr/>
            <p:nvPr/>
          </p:nvSpPr>
          <p:spPr bwMode="auto">
            <a:xfrm rot="8716293">
              <a:off x="1538992" y="291963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" name="Forme libre : forme 18"/>
            <p:cNvSpPr/>
            <p:nvPr/>
          </p:nvSpPr>
          <p:spPr bwMode="auto">
            <a:xfrm rot="8716293">
              <a:off x="1864525" y="329745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" name="Forme libre : forme 19"/>
            <p:cNvSpPr/>
            <p:nvPr/>
          </p:nvSpPr>
          <p:spPr bwMode="auto">
            <a:xfrm rot="8716293">
              <a:off x="1499078" y="307102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" name="Forme libre : forme 20"/>
            <p:cNvSpPr/>
            <p:nvPr/>
          </p:nvSpPr>
          <p:spPr bwMode="auto">
            <a:xfrm rot="7484127">
              <a:off x="2004987" y="3639772"/>
              <a:ext cx="221889" cy="221665"/>
            </a:xfrm>
            <a:custGeom>
              <a:avLst/>
              <a:gdLst>
                <a:gd name="connsiteX0" fmla="*/ 206330 w 221889"/>
                <a:gd name="connsiteY0" fmla="*/ 8936 h 221665"/>
                <a:gd name="connsiteX1" fmla="*/ 221889 w 221889"/>
                <a:gd name="connsiteY1" fmla="*/ 0 h 221665"/>
                <a:gd name="connsiteX2" fmla="*/ 221889 w 221889"/>
                <a:gd name="connsiteY2" fmla="*/ 8936 h 221665"/>
                <a:gd name="connsiteX3" fmla="*/ 50650 w 221889"/>
                <a:gd name="connsiteY3" fmla="*/ 221665 h 221665"/>
                <a:gd name="connsiteX4" fmla="*/ 0 w 221889"/>
                <a:gd name="connsiteY4" fmla="*/ 127433 h 221665"/>
                <a:gd name="connsiteX5" fmla="*/ 103511 w 221889"/>
                <a:gd name="connsiteY5" fmla="*/ 67986 h 22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889" h="221665" extrusionOk="0">
                  <a:moveTo>
                    <a:pt x="206330" y="8936"/>
                  </a:moveTo>
                  <a:lnTo>
                    <a:pt x="221889" y="0"/>
                  </a:lnTo>
                  <a:lnTo>
                    <a:pt x="221889" y="8936"/>
                  </a:lnTo>
                  <a:close/>
                  <a:moveTo>
                    <a:pt x="50650" y="221665"/>
                  </a:moveTo>
                  <a:lnTo>
                    <a:pt x="0" y="127433"/>
                  </a:lnTo>
                  <a:lnTo>
                    <a:pt x="103511" y="679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" name="Forme libre : forme 21"/>
            <p:cNvSpPr/>
            <p:nvPr/>
          </p:nvSpPr>
          <p:spPr bwMode="auto">
            <a:xfrm rot="8716293">
              <a:off x="2016311" y="313524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" name="Forme libre : forme 22"/>
            <p:cNvSpPr/>
            <p:nvPr/>
          </p:nvSpPr>
          <p:spPr bwMode="auto">
            <a:xfrm rot="8716293">
              <a:off x="1796861" y="4478944"/>
              <a:ext cx="215176" cy="351729"/>
            </a:xfrm>
            <a:custGeom>
              <a:avLst/>
              <a:gdLst>
                <a:gd name="connsiteX0" fmla="*/ 122761 w 215176"/>
                <a:gd name="connsiteY0" fmla="*/ 351729 h 351729"/>
                <a:gd name="connsiteX1" fmla="*/ 122761 w 215176"/>
                <a:gd name="connsiteY1" fmla="*/ 105519 h 351729"/>
                <a:gd name="connsiteX2" fmla="*/ 122761 w 215176"/>
                <a:gd name="connsiteY2" fmla="*/ 99312 h 351729"/>
                <a:gd name="connsiteX3" fmla="*/ 91726 w 215176"/>
                <a:gd name="connsiteY3" fmla="*/ 75863 h 351729"/>
                <a:gd name="connsiteX4" fmla="*/ 0 w 215176"/>
                <a:gd name="connsiteY4" fmla="*/ 75863 h 351729"/>
                <a:gd name="connsiteX5" fmla="*/ 0 w 215176"/>
                <a:gd name="connsiteY5" fmla="*/ 31564 h 351729"/>
                <a:gd name="connsiteX6" fmla="*/ 26107 w 215176"/>
                <a:gd name="connsiteY6" fmla="*/ 0 h 351729"/>
                <a:gd name="connsiteX7" fmla="*/ 128968 w 215176"/>
                <a:gd name="connsiteY7" fmla="*/ 0 h 351729"/>
                <a:gd name="connsiteX8" fmla="*/ 215176 w 215176"/>
                <a:gd name="connsiteY8" fmla="*/ 75863 h 351729"/>
                <a:gd name="connsiteX9" fmla="*/ 215176 w 215176"/>
                <a:gd name="connsiteY9" fmla="*/ 315177 h 35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176" h="351729" extrusionOk="0">
                  <a:moveTo>
                    <a:pt x="122761" y="351729"/>
                  </a:move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5"/>
                    <a:pt x="91726" y="75863"/>
                  </a:cubicBezTo>
                  <a:lnTo>
                    <a:pt x="0" y="75863"/>
                  </a:lnTo>
                  <a:lnTo>
                    <a:pt x="0" y="31564"/>
                  </a:lnTo>
                  <a:lnTo>
                    <a:pt x="26107" y="0"/>
                  </a:lnTo>
                  <a:lnTo>
                    <a:pt x="128968" y="0"/>
                  </a:lnTo>
                  <a:cubicBezTo>
                    <a:pt x="184831" y="0"/>
                    <a:pt x="215176" y="24139"/>
                    <a:pt x="215176" y="75863"/>
                  </a:cubicBezTo>
                  <a:lnTo>
                    <a:pt x="215176" y="3151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" name="Forme libre : forme 23"/>
            <p:cNvSpPr/>
            <p:nvPr/>
          </p:nvSpPr>
          <p:spPr bwMode="auto">
            <a:xfrm rot="8716293">
              <a:off x="1938756" y="4602084"/>
              <a:ext cx="253340" cy="284725"/>
            </a:xfrm>
            <a:custGeom>
              <a:avLst/>
              <a:gdLst>
                <a:gd name="connsiteX0" fmla="*/ 160632 w 253340"/>
                <a:gd name="connsiteY0" fmla="*/ 90518 h 284725"/>
                <a:gd name="connsiteX1" fmla="*/ 235501 w 253340"/>
                <a:gd name="connsiteY1" fmla="*/ 0 h 284725"/>
                <a:gd name="connsiteX2" fmla="*/ 245549 w 253340"/>
                <a:gd name="connsiteY2" fmla="*/ 18921 h 284725"/>
                <a:gd name="connsiteX3" fmla="*/ 253340 w 253340"/>
                <a:gd name="connsiteY3" fmla="*/ 76098 h 284725"/>
                <a:gd name="connsiteX4" fmla="*/ 253340 w 253340"/>
                <a:gd name="connsiteY4" fmla="*/ 85064 h 284725"/>
                <a:gd name="connsiteX5" fmla="*/ 0 w 253340"/>
                <a:gd name="connsiteY5" fmla="*/ 284725 h 284725"/>
                <a:gd name="connsiteX6" fmla="*/ 27820 w 253340"/>
                <a:gd name="connsiteY6" fmla="*/ 251090 h 284725"/>
                <a:gd name="connsiteX7" fmla="*/ 27820 w 253340"/>
                <a:gd name="connsiteY7" fmla="*/ 265757 h 28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340" h="284725" extrusionOk="0">
                  <a:moveTo>
                    <a:pt x="160632" y="90518"/>
                  </a:moveTo>
                  <a:lnTo>
                    <a:pt x="235501" y="0"/>
                  </a:lnTo>
                  <a:lnTo>
                    <a:pt x="245549" y="18921"/>
                  </a:lnTo>
                  <a:cubicBezTo>
                    <a:pt x="250668" y="35581"/>
                    <a:pt x="253340" y="54719"/>
                    <a:pt x="253340" y="76098"/>
                  </a:cubicBezTo>
                  <a:lnTo>
                    <a:pt x="253340" y="85064"/>
                  </a:lnTo>
                  <a:close/>
                  <a:moveTo>
                    <a:pt x="0" y="284725"/>
                  </a:moveTo>
                  <a:lnTo>
                    <a:pt x="27820" y="251090"/>
                  </a:lnTo>
                  <a:lnTo>
                    <a:pt x="27820" y="2657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" name="Forme libre : forme 24"/>
            <p:cNvSpPr/>
            <p:nvPr/>
          </p:nvSpPr>
          <p:spPr bwMode="auto">
            <a:xfrm rot="8716293">
              <a:off x="1865533" y="4392222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" name="Forme libre : forme 25"/>
            <p:cNvSpPr/>
            <p:nvPr/>
          </p:nvSpPr>
          <p:spPr bwMode="auto">
            <a:xfrm rot="8716293">
              <a:off x="1628246" y="461256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" name="Forme libre : forme 26"/>
            <p:cNvSpPr/>
            <p:nvPr/>
          </p:nvSpPr>
          <p:spPr bwMode="auto">
            <a:xfrm rot="8716293">
              <a:off x="1439199" y="429673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" name="Forme libre : forme 27"/>
            <p:cNvSpPr/>
            <p:nvPr/>
          </p:nvSpPr>
          <p:spPr bwMode="auto">
            <a:xfrm rot="8716293">
              <a:off x="1420958" y="408668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" name="Forme libre : forme 28"/>
            <p:cNvSpPr/>
            <p:nvPr/>
          </p:nvSpPr>
          <p:spPr bwMode="auto">
            <a:xfrm rot="8716293">
              <a:off x="1764734" y="467454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" name="Forme libre : forme 29"/>
            <p:cNvSpPr/>
            <p:nvPr/>
          </p:nvSpPr>
          <p:spPr bwMode="auto">
            <a:xfrm rot="8716293">
              <a:off x="2058111" y="4234218"/>
              <a:ext cx="77302" cy="80483"/>
            </a:xfrm>
            <a:custGeom>
              <a:avLst/>
              <a:gdLst>
                <a:gd name="connsiteX0" fmla="*/ 2300 w 77302"/>
                <a:gd name="connsiteY0" fmla="*/ 68069 h 80483"/>
                <a:gd name="connsiteX1" fmla="*/ 0 w 77302"/>
                <a:gd name="connsiteY1" fmla="*/ 62622 h 80483"/>
                <a:gd name="connsiteX2" fmla="*/ 51796 w 77302"/>
                <a:gd name="connsiteY2" fmla="*/ 0 h 80483"/>
                <a:gd name="connsiteX3" fmla="*/ 64371 w 77302"/>
                <a:gd name="connsiteY3" fmla="*/ 5309 h 80483"/>
                <a:gd name="connsiteX4" fmla="*/ 64371 w 77302"/>
                <a:gd name="connsiteY4" fmla="*/ 67380 h 80483"/>
                <a:gd name="connsiteX5" fmla="*/ 33335 w 77302"/>
                <a:gd name="connsiteY5" fmla="*/ 80483 h 80483"/>
                <a:gd name="connsiteX6" fmla="*/ 2300 w 77302"/>
                <a:gd name="connsiteY6" fmla="*/ 68069 h 8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302" h="80483" extrusionOk="0">
                  <a:moveTo>
                    <a:pt x="2300" y="68069"/>
                  </a:moveTo>
                  <a:lnTo>
                    <a:pt x="0" y="62622"/>
                  </a:lnTo>
                  <a:lnTo>
                    <a:pt x="51796" y="0"/>
                  </a:lnTo>
                  <a:lnTo>
                    <a:pt x="64371" y="5309"/>
                  </a:lnTo>
                  <a:cubicBezTo>
                    <a:pt x="81612" y="21861"/>
                    <a:pt x="81613" y="50138"/>
                    <a:pt x="64371" y="67380"/>
                  </a:cubicBezTo>
                  <a:cubicBezTo>
                    <a:pt x="56095" y="75656"/>
                    <a:pt x="45060" y="80483"/>
                    <a:pt x="33335" y="80483"/>
                  </a:cubicBezTo>
                  <a:cubicBezTo>
                    <a:pt x="21611" y="80483"/>
                    <a:pt x="10576" y="76345"/>
                    <a:pt x="2300" y="68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Forme libre : forme 30"/>
            <p:cNvSpPr/>
            <p:nvPr/>
          </p:nvSpPr>
          <p:spPr bwMode="auto">
            <a:xfrm rot="8716293">
              <a:off x="1876235" y="3938134"/>
              <a:ext cx="237808" cy="296463"/>
            </a:xfrm>
            <a:custGeom>
              <a:avLst/>
              <a:gdLst>
                <a:gd name="connsiteX0" fmla="*/ 66569 w 237808"/>
                <a:gd name="connsiteY0" fmla="*/ 296463 h 296463"/>
                <a:gd name="connsiteX1" fmla="*/ 1694 w 237808"/>
                <a:gd name="connsiteY1" fmla="*/ 175766 h 296463"/>
                <a:gd name="connsiteX2" fmla="*/ 34886 w 237808"/>
                <a:gd name="connsiteY2" fmla="*/ 83734 h 296463"/>
                <a:gd name="connsiteX3" fmla="*/ 0 w 237808"/>
                <a:gd name="connsiteY3" fmla="*/ 83734 h 296463"/>
                <a:gd name="connsiteX4" fmla="*/ 69258 w 237808"/>
                <a:gd name="connsiteY4" fmla="*/ 0 h 296463"/>
                <a:gd name="connsiteX5" fmla="*/ 237808 w 237808"/>
                <a:gd name="connsiteY5" fmla="*/ 0 h 296463"/>
                <a:gd name="connsiteX6" fmla="*/ 237808 w 237808"/>
                <a:gd name="connsiteY6" fmla="*/ 83734 h 296463"/>
                <a:gd name="connsiteX7" fmla="*/ 139741 w 237808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808" h="296463" extrusionOk="0">
                  <a:moveTo>
                    <a:pt x="66569" y="296463"/>
                  </a:moveTo>
                  <a:lnTo>
                    <a:pt x="1694" y="175766"/>
                  </a:lnTo>
                  <a:lnTo>
                    <a:pt x="34886" y="83734"/>
                  </a:lnTo>
                  <a:lnTo>
                    <a:pt x="0" y="83734"/>
                  </a:lnTo>
                  <a:lnTo>
                    <a:pt x="69258" y="0"/>
                  </a:lnTo>
                  <a:lnTo>
                    <a:pt x="237808" y="0"/>
                  </a:lnTo>
                  <a:lnTo>
                    <a:pt x="237808" y="83734"/>
                  </a:lnTo>
                  <a:lnTo>
                    <a:pt x="139741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" name="Forme libre : forme 31"/>
            <p:cNvSpPr/>
            <p:nvPr/>
          </p:nvSpPr>
          <p:spPr bwMode="auto">
            <a:xfrm rot="8716293">
              <a:off x="1836851" y="406950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" name="Forme libre : forme 32"/>
            <p:cNvSpPr/>
            <p:nvPr/>
          </p:nvSpPr>
          <p:spPr bwMode="auto">
            <a:xfrm rot="8716293">
              <a:off x="1827832" y="5057264"/>
              <a:ext cx="219410" cy="140851"/>
            </a:xfrm>
            <a:custGeom>
              <a:avLst/>
              <a:gdLst>
                <a:gd name="connsiteX0" fmla="*/ 27373 w 219410"/>
                <a:gd name="connsiteY0" fmla="*/ 96063 h 140851"/>
                <a:gd name="connsiteX1" fmla="*/ 1953 w 219410"/>
                <a:gd name="connsiteY1" fmla="*/ 53941 h 140851"/>
                <a:gd name="connsiteX2" fmla="*/ 0 w 219410"/>
                <a:gd name="connsiteY2" fmla="*/ 43352 h 140851"/>
                <a:gd name="connsiteX3" fmla="*/ 35858 w 219410"/>
                <a:gd name="connsiteY3" fmla="*/ 0 h 140851"/>
                <a:gd name="connsiteX4" fmla="*/ 219410 w 219410"/>
                <a:gd name="connsiteY4" fmla="*/ 127232 h 140851"/>
                <a:gd name="connsiteX5" fmla="*/ 200448 w 219410"/>
                <a:gd name="connsiteY5" fmla="*/ 132296 h 140851"/>
                <a:gd name="connsiteX6" fmla="*/ 136904 w 219410"/>
                <a:gd name="connsiteY6" fmla="*/ 140588 h 140851"/>
                <a:gd name="connsiteX7" fmla="*/ 27373 w 219410"/>
                <a:gd name="connsiteY7" fmla="*/ 96063 h 14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410" h="140851" extrusionOk="0">
                  <a:moveTo>
                    <a:pt x="27373" y="96063"/>
                  </a:moveTo>
                  <a:cubicBezTo>
                    <a:pt x="16020" y="85043"/>
                    <a:pt x="7797" y="71018"/>
                    <a:pt x="1953" y="53941"/>
                  </a:cubicBezTo>
                  <a:lnTo>
                    <a:pt x="0" y="43352"/>
                  </a:lnTo>
                  <a:lnTo>
                    <a:pt x="35858" y="0"/>
                  </a:lnTo>
                  <a:lnTo>
                    <a:pt x="219410" y="127232"/>
                  </a:lnTo>
                  <a:lnTo>
                    <a:pt x="200448" y="132296"/>
                  </a:lnTo>
                  <a:cubicBezTo>
                    <a:pt x="176976" y="136859"/>
                    <a:pt x="155381" y="139475"/>
                    <a:pt x="136904" y="140588"/>
                  </a:cubicBezTo>
                  <a:cubicBezTo>
                    <a:pt x="95942" y="143260"/>
                    <a:pt x="55870" y="125450"/>
                    <a:pt x="27373" y="960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" name="Forme libre : forme 33"/>
            <p:cNvSpPr/>
            <p:nvPr/>
          </p:nvSpPr>
          <p:spPr bwMode="auto">
            <a:xfrm rot="8716293">
              <a:off x="1125067" y="247965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" name="Forme libre : forme 34"/>
            <p:cNvSpPr/>
            <p:nvPr/>
          </p:nvSpPr>
          <p:spPr bwMode="auto">
            <a:xfrm rot="8716293">
              <a:off x="1260365" y="252391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" name="Forme libre : forme 35"/>
            <p:cNvSpPr/>
            <p:nvPr/>
          </p:nvSpPr>
          <p:spPr bwMode="auto">
            <a:xfrm rot="8716293">
              <a:off x="1192483" y="2393326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" name="Forme libre : forme 36"/>
            <p:cNvSpPr/>
            <p:nvPr/>
          </p:nvSpPr>
          <p:spPr bwMode="auto">
            <a:xfrm rot="8716293">
              <a:off x="955196" y="261367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" name="Forme libre : forme 37"/>
            <p:cNvSpPr/>
            <p:nvPr/>
          </p:nvSpPr>
          <p:spPr bwMode="auto">
            <a:xfrm rot="8716293">
              <a:off x="766149" y="229783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" name="Forme libre : forme 38"/>
            <p:cNvSpPr/>
            <p:nvPr/>
          </p:nvSpPr>
          <p:spPr bwMode="auto">
            <a:xfrm rot="8716293">
              <a:off x="747908" y="2087785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" name="Forme libre : forme 39"/>
            <p:cNvSpPr/>
            <p:nvPr/>
          </p:nvSpPr>
          <p:spPr bwMode="auto">
            <a:xfrm rot="8716293">
              <a:off x="1091684" y="2675653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" name="Forme libre : forme 40"/>
            <p:cNvSpPr/>
            <p:nvPr/>
          </p:nvSpPr>
          <p:spPr bwMode="auto">
            <a:xfrm rot="8716293">
              <a:off x="1562630" y="210103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" name="Forme libre : forme 41"/>
            <p:cNvSpPr/>
            <p:nvPr/>
          </p:nvSpPr>
          <p:spPr bwMode="auto">
            <a:xfrm rot="8716293">
              <a:off x="1697929" y="214529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" name="Forme libre : forme 42"/>
            <p:cNvSpPr/>
            <p:nvPr/>
          </p:nvSpPr>
          <p:spPr bwMode="auto">
            <a:xfrm rot="8716293">
              <a:off x="1392759" y="223505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" name="Forme libre : forme 43"/>
            <p:cNvSpPr/>
            <p:nvPr/>
          </p:nvSpPr>
          <p:spPr bwMode="auto">
            <a:xfrm rot="8716293">
              <a:off x="1203715" y="191921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" name="Forme libre : forme 44"/>
            <p:cNvSpPr/>
            <p:nvPr/>
          </p:nvSpPr>
          <p:spPr bwMode="auto">
            <a:xfrm rot="8716293">
              <a:off x="1529248" y="2297037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" name="Forme libre : forme 45"/>
            <p:cNvSpPr/>
            <p:nvPr/>
          </p:nvSpPr>
          <p:spPr bwMode="auto">
            <a:xfrm rot="8716293">
              <a:off x="1163801" y="2070611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" name="Forme libre : forme 46"/>
            <p:cNvSpPr/>
            <p:nvPr/>
          </p:nvSpPr>
          <p:spPr bwMode="auto">
            <a:xfrm rot="7484127">
              <a:off x="1688065" y="258665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" name="Forme libre : forme 47"/>
            <p:cNvSpPr/>
            <p:nvPr/>
          </p:nvSpPr>
          <p:spPr bwMode="auto">
            <a:xfrm rot="13089394">
              <a:off x="1845023" y="2531236"/>
              <a:ext cx="412568" cy="496925"/>
            </a:xfrm>
            <a:custGeom>
              <a:avLst/>
              <a:gdLst>
                <a:gd name="connsiteX0" fmla="*/ 412568 w 412568"/>
                <a:gd name="connsiteY0" fmla="*/ 390854 h 496925"/>
                <a:gd name="connsiteX1" fmla="*/ 198232 w 412568"/>
                <a:gd name="connsiteY1" fmla="*/ 489977 h 496925"/>
                <a:gd name="connsiteX2" fmla="*/ 144991 w 412568"/>
                <a:gd name="connsiteY2" fmla="*/ 496925 h 496925"/>
                <a:gd name="connsiteX3" fmla="*/ 0 w 412568"/>
                <a:gd name="connsiteY3" fmla="*/ 276116 h 496925"/>
                <a:gd name="connsiteX4" fmla="*/ 0 w 412568"/>
                <a:gd name="connsiteY4" fmla="*/ 57626 h 496925"/>
                <a:gd name="connsiteX5" fmla="*/ 111075 w 412568"/>
                <a:gd name="connsiteY5" fmla="*/ 0 h 496925"/>
                <a:gd name="connsiteX6" fmla="*/ 112747 w 412568"/>
                <a:gd name="connsiteY6" fmla="*/ 233009 h 496925"/>
                <a:gd name="connsiteX7" fmla="*/ 132789 w 412568"/>
                <a:gd name="connsiteY7" fmla="*/ 371646 h 496925"/>
                <a:gd name="connsiteX8" fmla="*/ 233008 w 412568"/>
                <a:gd name="connsiteY8" fmla="*/ 426766 h 496925"/>
                <a:gd name="connsiteX9" fmla="*/ 308173 w 412568"/>
                <a:gd name="connsiteY9" fmla="*/ 413403 h 496925"/>
                <a:gd name="connsiteX10" fmla="*/ 410897 w 412568"/>
                <a:gd name="connsiteY10" fmla="*/ 371646 h 496925"/>
                <a:gd name="connsiteX11" fmla="*/ 412568 w 412568"/>
                <a:gd name="connsiteY11" fmla="*/ 382502 h 4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2568" h="496925" extrusionOk="0">
                  <a:moveTo>
                    <a:pt x="412568" y="390854"/>
                  </a:moveTo>
                  <a:cubicBezTo>
                    <a:pt x="346173" y="447854"/>
                    <a:pt x="264275" y="477136"/>
                    <a:pt x="198232" y="489977"/>
                  </a:cubicBezTo>
                  <a:lnTo>
                    <a:pt x="144991" y="496925"/>
                  </a:lnTo>
                  <a:lnTo>
                    <a:pt x="0" y="276116"/>
                  </a:lnTo>
                  <a:lnTo>
                    <a:pt x="0" y="57626"/>
                  </a:lnTo>
                  <a:lnTo>
                    <a:pt x="111075" y="0"/>
                  </a:lnTo>
                  <a:lnTo>
                    <a:pt x="112747" y="233009"/>
                  </a:lnTo>
                  <a:cubicBezTo>
                    <a:pt x="110241" y="279778"/>
                    <a:pt x="117757" y="327382"/>
                    <a:pt x="132789" y="371646"/>
                  </a:cubicBezTo>
                  <a:cubicBezTo>
                    <a:pt x="146153" y="408393"/>
                    <a:pt x="180394" y="426766"/>
                    <a:pt x="233008" y="426766"/>
                  </a:cubicBezTo>
                  <a:cubicBezTo>
                    <a:pt x="258899" y="425930"/>
                    <a:pt x="283953" y="420919"/>
                    <a:pt x="308173" y="413403"/>
                  </a:cubicBezTo>
                  <a:cubicBezTo>
                    <a:pt x="343249" y="402546"/>
                    <a:pt x="377491" y="388349"/>
                    <a:pt x="410897" y="371646"/>
                  </a:cubicBezTo>
                  <a:cubicBezTo>
                    <a:pt x="411732" y="374986"/>
                    <a:pt x="412568" y="379161"/>
                    <a:pt x="412568" y="382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" name="Forme libre : forme 48"/>
            <p:cNvSpPr/>
            <p:nvPr/>
          </p:nvSpPr>
          <p:spPr bwMode="auto">
            <a:xfrm rot="8716293">
              <a:off x="2147054" y="2332037"/>
              <a:ext cx="207668" cy="192886"/>
            </a:xfrm>
            <a:custGeom>
              <a:avLst/>
              <a:gdLst>
                <a:gd name="connsiteX0" fmla="*/ 0 w 207668"/>
                <a:gd name="connsiteY0" fmla="*/ 192886 h 192886"/>
                <a:gd name="connsiteX1" fmla="*/ 159539 w 207668"/>
                <a:gd name="connsiteY1" fmla="*/ 0 h 192886"/>
                <a:gd name="connsiteX2" fmla="*/ 181588 w 207668"/>
                <a:gd name="connsiteY2" fmla="*/ 5201 h 192886"/>
                <a:gd name="connsiteX3" fmla="*/ 207668 w 207668"/>
                <a:gd name="connsiteY3" fmla="*/ 59649 h 192886"/>
                <a:gd name="connsiteX4" fmla="*/ 160490 w 207668"/>
                <a:gd name="connsiteY4" fmla="*/ 123096 h 192886"/>
                <a:gd name="connsiteX5" fmla="*/ 161303 w 207668"/>
                <a:gd name="connsiteY5" fmla="*/ 123096 h 19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668" h="192886" extrusionOk="0">
                  <a:moveTo>
                    <a:pt x="0" y="192886"/>
                  </a:moveTo>
                  <a:lnTo>
                    <a:pt x="159539" y="0"/>
                  </a:lnTo>
                  <a:lnTo>
                    <a:pt x="181588" y="5201"/>
                  </a:lnTo>
                  <a:cubicBezTo>
                    <a:pt x="201262" y="16029"/>
                    <a:pt x="207668" y="40127"/>
                    <a:pt x="207668" y="59649"/>
                  </a:cubicBezTo>
                  <a:cubicBezTo>
                    <a:pt x="205228" y="88119"/>
                    <a:pt x="186518" y="111708"/>
                    <a:pt x="160490" y="123096"/>
                  </a:cubicBezTo>
                  <a:lnTo>
                    <a:pt x="161303" y="123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" name="Forme libre : forme 49"/>
            <p:cNvSpPr/>
            <p:nvPr/>
          </p:nvSpPr>
          <p:spPr bwMode="auto">
            <a:xfrm rot="8716293">
              <a:off x="2049197" y="2089093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" name="Forme libre : forme 50"/>
            <p:cNvSpPr/>
            <p:nvPr/>
          </p:nvSpPr>
          <p:spPr bwMode="auto">
            <a:xfrm rot="8716293">
              <a:off x="1681033" y="21348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" name="Forme libre : forme 51"/>
            <p:cNvSpPr/>
            <p:nvPr/>
          </p:nvSpPr>
          <p:spPr bwMode="auto">
            <a:xfrm rot="8716293">
              <a:off x="1949615" y="189381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" name="Forme libre : forme 52"/>
            <p:cNvSpPr/>
            <p:nvPr/>
          </p:nvSpPr>
          <p:spPr bwMode="auto">
            <a:xfrm rot="8716293">
              <a:off x="787294" y="148117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" name="Forme libre : forme 53"/>
            <p:cNvSpPr/>
            <p:nvPr/>
          </p:nvSpPr>
          <p:spPr bwMode="auto">
            <a:xfrm rot="8716293">
              <a:off x="922592" y="1525431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" name="Forme libre : forme 54"/>
            <p:cNvSpPr/>
            <p:nvPr/>
          </p:nvSpPr>
          <p:spPr bwMode="auto">
            <a:xfrm rot="8716293">
              <a:off x="854710" y="1394843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" name="Forme libre : forme 55"/>
            <p:cNvSpPr/>
            <p:nvPr/>
          </p:nvSpPr>
          <p:spPr bwMode="auto">
            <a:xfrm rot="8716293">
              <a:off x="617423" y="161518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" name="Forme libre : forme 56"/>
            <p:cNvSpPr/>
            <p:nvPr/>
          </p:nvSpPr>
          <p:spPr bwMode="auto">
            <a:xfrm rot="8716293">
              <a:off x="428376" y="129935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" name="Forme libre : forme 57"/>
            <p:cNvSpPr/>
            <p:nvPr/>
          </p:nvSpPr>
          <p:spPr bwMode="auto">
            <a:xfrm rot="8716293">
              <a:off x="410135" y="1089302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" name="Forme libre : forme 58"/>
            <p:cNvSpPr/>
            <p:nvPr/>
          </p:nvSpPr>
          <p:spPr bwMode="auto">
            <a:xfrm rot="8716293">
              <a:off x="753911" y="1677170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" name="Forme libre : forme 59"/>
            <p:cNvSpPr/>
            <p:nvPr/>
          </p:nvSpPr>
          <p:spPr bwMode="auto">
            <a:xfrm rot="8716293">
              <a:off x="1224858" y="1102556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" name="Forme libre : forme 60"/>
            <p:cNvSpPr/>
            <p:nvPr/>
          </p:nvSpPr>
          <p:spPr bwMode="auto">
            <a:xfrm rot="8716293">
              <a:off x="1360156" y="1146815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" name="Forme libre : forme 61"/>
            <p:cNvSpPr/>
            <p:nvPr/>
          </p:nvSpPr>
          <p:spPr bwMode="auto">
            <a:xfrm rot="8716293">
              <a:off x="1054986" y="123657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" name="Forme libre : forme 62"/>
            <p:cNvSpPr/>
            <p:nvPr/>
          </p:nvSpPr>
          <p:spPr bwMode="auto">
            <a:xfrm rot="8716293">
              <a:off x="865942" y="92073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" name="Forme libre : forme 63"/>
            <p:cNvSpPr/>
            <p:nvPr/>
          </p:nvSpPr>
          <p:spPr bwMode="auto">
            <a:xfrm rot="8716293">
              <a:off x="1191475" y="1298554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" name="Forme libre : forme 64"/>
            <p:cNvSpPr/>
            <p:nvPr/>
          </p:nvSpPr>
          <p:spPr bwMode="auto">
            <a:xfrm rot="8716293">
              <a:off x="826028" y="1072128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" name="Forme libre : forme 65"/>
            <p:cNvSpPr/>
            <p:nvPr/>
          </p:nvSpPr>
          <p:spPr bwMode="auto">
            <a:xfrm rot="7484127">
              <a:off x="1350292" y="158817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" name="Forme libre : forme 66"/>
            <p:cNvSpPr/>
            <p:nvPr/>
          </p:nvSpPr>
          <p:spPr bwMode="auto">
            <a:xfrm rot="13089394">
              <a:off x="1508942" y="1537520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8" name="Forme libre : forme 67"/>
            <p:cNvSpPr/>
            <p:nvPr/>
          </p:nvSpPr>
          <p:spPr bwMode="auto">
            <a:xfrm rot="8716293">
              <a:off x="1789833" y="1247402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9" name="Forme libre : forme 68"/>
            <p:cNvSpPr/>
            <p:nvPr/>
          </p:nvSpPr>
          <p:spPr bwMode="auto">
            <a:xfrm rot="8716293">
              <a:off x="1711424" y="109061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0" name="Forme libre : forme 69"/>
            <p:cNvSpPr/>
            <p:nvPr/>
          </p:nvSpPr>
          <p:spPr bwMode="auto">
            <a:xfrm rot="8716293">
              <a:off x="1343261" y="113635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" name="Forme libre : forme 70"/>
            <p:cNvSpPr/>
            <p:nvPr/>
          </p:nvSpPr>
          <p:spPr bwMode="auto">
            <a:xfrm rot="8716293">
              <a:off x="1611842" y="89533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" name="Forme libre : forme 71"/>
            <p:cNvSpPr/>
            <p:nvPr/>
          </p:nvSpPr>
          <p:spPr bwMode="auto">
            <a:xfrm rot="8716293">
              <a:off x="455920" y="47911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" name="Forme libre : forme 72"/>
            <p:cNvSpPr/>
            <p:nvPr/>
          </p:nvSpPr>
          <p:spPr bwMode="auto">
            <a:xfrm rot="8716293">
              <a:off x="591219" y="52337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4" name="Forme libre : forme 73"/>
            <p:cNvSpPr/>
            <p:nvPr/>
          </p:nvSpPr>
          <p:spPr bwMode="auto">
            <a:xfrm rot="8716293">
              <a:off x="523336" y="392789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5" name="Forme libre : forme 74"/>
            <p:cNvSpPr/>
            <p:nvPr/>
          </p:nvSpPr>
          <p:spPr bwMode="auto">
            <a:xfrm rot="8716293">
              <a:off x="286049" y="6131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6" name="Forme libre : forme 75"/>
            <p:cNvSpPr/>
            <p:nvPr/>
          </p:nvSpPr>
          <p:spPr bwMode="auto">
            <a:xfrm rot="8716293">
              <a:off x="97003" y="29729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" name="Forme libre : forme 76"/>
            <p:cNvSpPr/>
            <p:nvPr/>
          </p:nvSpPr>
          <p:spPr bwMode="auto">
            <a:xfrm rot="8716293">
              <a:off x="78760" y="87249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" name="Forme libre : forme 77"/>
            <p:cNvSpPr/>
            <p:nvPr/>
          </p:nvSpPr>
          <p:spPr bwMode="auto">
            <a:xfrm rot="8716293">
              <a:off x="422537" y="67511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" name="Forme libre : forme 78"/>
            <p:cNvSpPr/>
            <p:nvPr/>
          </p:nvSpPr>
          <p:spPr bwMode="auto">
            <a:xfrm rot="8716293">
              <a:off x="893484" y="10050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0" name="Forme libre : forme 79"/>
            <p:cNvSpPr/>
            <p:nvPr/>
          </p:nvSpPr>
          <p:spPr bwMode="auto">
            <a:xfrm rot="8716293">
              <a:off x="1028783" y="14476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1" name="Forme libre : forme 80"/>
            <p:cNvSpPr/>
            <p:nvPr/>
          </p:nvSpPr>
          <p:spPr bwMode="auto">
            <a:xfrm rot="8716293">
              <a:off x="723613" y="23451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2" name="Forme libre : forme 81"/>
            <p:cNvSpPr/>
            <p:nvPr/>
          </p:nvSpPr>
          <p:spPr bwMode="auto">
            <a:xfrm rot="8716293">
              <a:off x="547803" y="-17289"/>
              <a:ext cx="308530" cy="226033"/>
            </a:xfrm>
            <a:custGeom>
              <a:avLst/>
              <a:gdLst>
                <a:gd name="connsiteX0" fmla="*/ 106716 w 203847"/>
                <a:gd name="connsiteY0" fmla="*/ 149340 h 149340"/>
                <a:gd name="connsiteX1" fmla="*/ 50038 w 203847"/>
                <a:gd name="connsiteY1" fmla="*/ 110053 h 149340"/>
                <a:gd name="connsiteX2" fmla="*/ 69777 w 203847"/>
                <a:gd name="connsiteY2" fmla="*/ 55323 h 149340"/>
                <a:gd name="connsiteX3" fmla="*/ 0 w 203847"/>
                <a:gd name="connsiteY3" fmla="*/ 55323 h 149340"/>
                <a:gd name="connsiteX4" fmla="*/ 0 w 203847"/>
                <a:gd name="connsiteY4" fmla="*/ 0 h 149340"/>
                <a:gd name="connsiteX5" fmla="*/ 203847 w 203847"/>
                <a:gd name="connsiteY5" fmla="*/ 0 h 149340"/>
                <a:gd name="connsiteX6" fmla="*/ 203847 w 203847"/>
                <a:gd name="connsiteY6" fmla="*/ 55323 h 149340"/>
                <a:gd name="connsiteX7" fmla="*/ 139055 w 203847"/>
                <a:gd name="connsiteY7" fmla="*/ 55323 h 14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847" h="149340" extrusionOk="0">
                  <a:moveTo>
                    <a:pt x="106716" y="149340"/>
                  </a:moveTo>
                  <a:lnTo>
                    <a:pt x="50038" y="110053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3" name="Forme libre : forme 82"/>
            <p:cNvSpPr/>
            <p:nvPr/>
          </p:nvSpPr>
          <p:spPr bwMode="auto">
            <a:xfrm rot="8716293">
              <a:off x="860101" y="29650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4" name="Forme libre : forme 83"/>
            <p:cNvSpPr/>
            <p:nvPr/>
          </p:nvSpPr>
          <p:spPr bwMode="auto">
            <a:xfrm rot="8716293">
              <a:off x="494655" y="7007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5" name="Forme libre : forme 84"/>
            <p:cNvSpPr/>
            <p:nvPr/>
          </p:nvSpPr>
          <p:spPr bwMode="auto">
            <a:xfrm rot="7484127">
              <a:off x="1018919" y="58611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6" name="Forme libre : forme 85"/>
            <p:cNvSpPr/>
            <p:nvPr/>
          </p:nvSpPr>
          <p:spPr bwMode="auto">
            <a:xfrm rot="13089394">
              <a:off x="1177568" y="535466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7" name="Forme libre : forme 86"/>
            <p:cNvSpPr/>
            <p:nvPr/>
          </p:nvSpPr>
          <p:spPr bwMode="auto">
            <a:xfrm rot="8716293">
              <a:off x="1458459" y="24534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8" name="Forme libre : forme 87"/>
            <p:cNvSpPr/>
            <p:nvPr/>
          </p:nvSpPr>
          <p:spPr bwMode="auto">
            <a:xfrm rot="8716293">
              <a:off x="1380050" y="8855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9" name="Forme libre : forme 88"/>
            <p:cNvSpPr/>
            <p:nvPr/>
          </p:nvSpPr>
          <p:spPr bwMode="auto">
            <a:xfrm rot="8716293">
              <a:off x="1011887" y="13429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0" name="Forme libre : forme 89"/>
            <p:cNvSpPr/>
            <p:nvPr/>
          </p:nvSpPr>
          <p:spPr bwMode="auto">
            <a:xfrm rot="8716293">
              <a:off x="1291652" y="-36449"/>
              <a:ext cx="134197" cy="106946"/>
            </a:xfrm>
            <a:custGeom>
              <a:avLst/>
              <a:gdLst>
                <a:gd name="connsiteX0" fmla="*/ 83649 w 88664"/>
                <a:gd name="connsiteY0" fmla="*/ 70660 h 70660"/>
                <a:gd name="connsiteX1" fmla="*/ 0 w 88664"/>
                <a:gd name="connsiteY1" fmla="*/ 12677 h 70660"/>
                <a:gd name="connsiteX2" fmla="*/ 30024 w 88664"/>
                <a:gd name="connsiteY2" fmla="*/ 0 h 70660"/>
                <a:gd name="connsiteX3" fmla="*/ 71417 w 88664"/>
                <a:gd name="connsiteY3" fmla="*/ 17477 h 70660"/>
                <a:gd name="connsiteX4" fmla="*/ 88664 w 88664"/>
                <a:gd name="connsiteY4" fmla="*/ 58525 h 7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64" h="70660" extrusionOk="0">
                  <a:moveTo>
                    <a:pt x="83649" y="70660"/>
                  </a:moveTo>
                  <a:lnTo>
                    <a:pt x="0" y="12677"/>
                  </a:lnTo>
                  <a:lnTo>
                    <a:pt x="30024" y="0"/>
                  </a:lnTo>
                  <a:cubicBezTo>
                    <a:pt x="45662" y="0"/>
                    <a:pt x="60379" y="6439"/>
                    <a:pt x="71417" y="17477"/>
                  </a:cubicBezTo>
                  <a:cubicBezTo>
                    <a:pt x="82915" y="28515"/>
                    <a:pt x="88664" y="43462"/>
                    <a:pt x="88664" y="58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" name="Forme libre : forme 90"/>
            <p:cNvSpPr/>
            <p:nvPr/>
          </p:nvSpPr>
          <p:spPr bwMode="auto">
            <a:xfrm rot="13089394">
              <a:off x="990163" y="-39748"/>
              <a:ext cx="111277" cy="115595"/>
            </a:xfrm>
            <a:custGeom>
              <a:avLst/>
              <a:gdLst>
                <a:gd name="connsiteX0" fmla="*/ 73521 w 73521"/>
                <a:gd name="connsiteY0" fmla="*/ 18609 h 76374"/>
                <a:gd name="connsiteX1" fmla="*/ 0 w 73521"/>
                <a:gd name="connsiteY1" fmla="*/ 76374 h 76374"/>
                <a:gd name="connsiteX2" fmla="*/ 0 w 73521"/>
                <a:gd name="connsiteY2" fmla="*/ 38074 h 76374"/>
                <a:gd name="connsiteX3" fmla="*/ 73388 w 73521"/>
                <a:gd name="connsiteY3" fmla="*/ 0 h 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21" h="76374" extrusionOk="0">
                  <a:moveTo>
                    <a:pt x="73521" y="18609"/>
                  </a:moveTo>
                  <a:lnTo>
                    <a:pt x="0" y="76374"/>
                  </a:lnTo>
                  <a:lnTo>
                    <a:pt x="0" y="38074"/>
                  </a:lnTo>
                  <a:lnTo>
                    <a:pt x="7338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2" name="Forme libre : forme 91"/>
            <p:cNvSpPr/>
            <p:nvPr/>
          </p:nvSpPr>
          <p:spPr bwMode="auto">
            <a:xfrm rot="8716293">
              <a:off x="121288" y="414134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" name="Forme libre : forme 92"/>
            <p:cNvSpPr/>
            <p:nvPr/>
          </p:nvSpPr>
          <p:spPr bwMode="auto">
            <a:xfrm rot="8716293">
              <a:off x="256586" y="418560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4" name="Forme libre : forme 93"/>
            <p:cNvSpPr/>
            <p:nvPr/>
          </p:nvSpPr>
          <p:spPr bwMode="auto">
            <a:xfrm rot="8716293">
              <a:off x="188704" y="4055019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" name="Forme libre : forme 94"/>
            <p:cNvSpPr/>
            <p:nvPr/>
          </p:nvSpPr>
          <p:spPr bwMode="auto">
            <a:xfrm rot="8716293">
              <a:off x="-22408" y="4278013"/>
              <a:ext cx="57413" cy="71926"/>
            </a:xfrm>
            <a:custGeom>
              <a:avLst/>
              <a:gdLst>
                <a:gd name="connsiteX0" fmla="*/ 11441 w 57413"/>
                <a:gd name="connsiteY0" fmla="*/ 71926 h 71926"/>
                <a:gd name="connsiteX1" fmla="*/ 0 w 57413"/>
                <a:gd name="connsiteY1" fmla="*/ 44829 h 71926"/>
                <a:gd name="connsiteX2" fmla="*/ 0 w 57413"/>
                <a:gd name="connsiteY2" fmla="*/ 44139 h 71926"/>
                <a:gd name="connsiteX3" fmla="*/ 13104 w 57413"/>
                <a:gd name="connsiteY3" fmla="*/ 13104 h 71926"/>
                <a:gd name="connsiteX4" fmla="*/ 44139 w 57413"/>
                <a:gd name="connsiteY4" fmla="*/ 0 h 71926"/>
                <a:gd name="connsiteX5" fmla="*/ 57413 w 57413"/>
                <a:gd name="connsiteY5" fmla="*/ 5605 h 7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3" h="71926" extrusionOk="0">
                  <a:moveTo>
                    <a:pt x="11441" y="71926"/>
                  </a:moveTo>
                  <a:lnTo>
                    <a:pt x="0" y="44829"/>
                  </a:lnTo>
                  <a:lnTo>
                    <a:pt x="0" y="44139"/>
                  </a:lnTo>
                  <a:cubicBezTo>
                    <a:pt x="0" y="32415"/>
                    <a:pt x="4828" y="21380"/>
                    <a:pt x="13104" y="13104"/>
                  </a:cubicBezTo>
                  <a:cubicBezTo>
                    <a:pt x="21380" y="4828"/>
                    <a:pt x="32415" y="0"/>
                    <a:pt x="44139" y="0"/>
                  </a:cubicBezTo>
                  <a:lnTo>
                    <a:pt x="57413" y="56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6" name="Forme libre : forme 95"/>
            <p:cNvSpPr/>
            <p:nvPr/>
          </p:nvSpPr>
          <p:spPr bwMode="auto">
            <a:xfrm rot="8716293">
              <a:off x="-36969" y="4107248"/>
              <a:ext cx="147272" cy="83734"/>
            </a:xfrm>
            <a:custGeom>
              <a:avLst/>
              <a:gdLst>
                <a:gd name="connsiteX0" fmla="*/ 0 w 147272"/>
                <a:gd name="connsiteY0" fmla="*/ 83734 h 83734"/>
                <a:gd name="connsiteX1" fmla="*/ 0 w 147272"/>
                <a:gd name="connsiteY1" fmla="*/ 0 h 83734"/>
                <a:gd name="connsiteX2" fmla="*/ 147272 w 147272"/>
                <a:gd name="connsiteY2" fmla="*/ 0 h 83734"/>
                <a:gd name="connsiteX3" fmla="*/ 89230 w 147272"/>
                <a:gd name="connsiteY3" fmla="*/ 83734 h 8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72" h="83734" extrusionOk="0">
                  <a:moveTo>
                    <a:pt x="0" y="83734"/>
                  </a:moveTo>
                  <a:lnTo>
                    <a:pt x="0" y="0"/>
                  </a:lnTo>
                  <a:lnTo>
                    <a:pt x="147272" y="0"/>
                  </a:lnTo>
                  <a:lnTo>
                    <a:pt x="89230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7" name="Forme libre : forme 96"/>
            <p:cNvSpPr/>
            <p:nvPr/>
          </p:nvSpPr>
          <p:spPr bwMode="auto">
            <a:xfrm rot="8716293">
              <a:off x="43378" y="3712531"/>
              <a:ext cx="125537" cy="468763"/>
            </a:xfrm>
            <a:custGeom>
              <a:avLst/>
              <a:gdLst>
                <a:gd name="connsiteX0" fmla="*/ 29455 w 125537"/>
                <a:gd name="connsiteY0" fmla="*/ 468763 h 468763"/>
                <a:gd name="connsiteX1" fmla="*/ 7792 w 125537"/>
                <a:gd name="connsiteY1" fmla="*/ 425988 h 468763"/>
                <a:gd name="connsiteX2" fmla="*/ 0 w 125537"/>
                <a:gd name="connsiteY2" fmla="*/ 333043 h 468763"/>
                <a:gd name="connsiteX3" fmla="*/ 0 w 125537"/>
                <a:gd name="connsiteY3" fmla="*/ 61444 h 468763"/>
                <a:gd name="connsiteX4" fmla="*/ 118434 w 125537"/>
                <a:gd name="connsiteY4" fmla="*/ 0 h 468763"/>
                <a:gd name="connsiteX5" fmla="*/ 120216 w 125537"/>
                <a:gd name="connsiteY5" fmla="*/ 248447 h 468763"/>
                <a:gd name="connsiteX6" fmla="*/ 123889 w 125537"/>
                <a:gd name="connsiteY6" fmla="*/ 323359 h 468763"/>
                <a:gd name="connsiteX7" fmla="*/ 125537 w 125537"/>
                <a:gd name="connsiteY7" fmla="*/ 330150 h 46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537" h="468763" extrusionOk="0">
                  <a:moveTo>
                    <a:pt x="29455" y="468763"/>
                  </a:moveTo>
                  <a:lnTo>
                    <a:pt x="7792" y="425988"/>
                  </a:lnTo>
                  <a:cubicBezTo>
                    <a:pt x="2003" y="400498"/>
                    <a:pt x="0" y="369553"/>
                    <a:pt x="0" y="333043"/>
                  </a:cubicBezTo>
                  <a:lnTo>
                    <a:pt x="0" y="61444"/>
                  </a:lnTo>
                  <a:lnTo>
                    <a:pt x="118434" y="0"/>
                  </a:lnTo>
                  <a:lnTo>
                    <a:pt x="120216" y="248447"/>
                  </a:lnTo>
                  <a:cubicBezTo>
                    <a:pt x="118880" y="273381"/>
                    <a:pt x="120216" y="298537"/>
                    <a:pt x="123889" y="323359"/>
                  </a:cubicBezTo>
                  <a:lnTo>
                    <a:pt x="125537" y="3301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8" name="Forme libre : forme 97"/>
            <p:cNvSpPr/>
            <p:nvPr/>
          </p:nvSpPr>
          <p:spPr bwMode="auto">
            <a:xfrm rot="8716293">
              <a:off x="87904" y="4337347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9" name="Forme libre : forme 98"/>
            <p:cNvSpPr/>
            <p:nvPr/>
          </p:nvSpPr>
          <p:spPr bwMode="auto">
            <a:xfrm rot="8716293">
              <a:off x="558851" y="376273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0" name="Forme libre : forme 99"/>
            <p:cNvSpPr/>
            <p:nvPr/>
          </p:nvSpPr>
          <p:spPr bwMode="auto">
            <a:xfrm rot="8716293">
              <a:off x="694150" y="380699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1" name="Forme libre : forme 100"/>
            <p:cNvSpPr/>
            <p:nvPr/>
          </p:nvSpPr>
          <p:spPr bwMode="auto">
            <a:xfrm rot="8716293">
              <a:off x="388980" y="389674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2" name="Forme libre : forme 101"/>
            <p:cNvSpPr/>
            <p:nvPr/>
          </p:nvSpPr>
          <p:spPr bwMode="auto">
            <a:xfrm rot="8716293">
              <a:off x="199936" y="358091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3" name="Forme libre : forme 102"/>
            <p:cNvSpPr/>
            <p:nvPr/>
          </p:nvSpPr>
          <p:spPr bwMode="auto">
            <a:xfrm rot="8716293">
              <a:off x="525469" y="3958731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4" name="Forme libre : forme 103"/>
            <p:cNvSpPr/>
            <p:nvPr/>
          </p:nvSpPr>
          <p:spPr bwMode="auto">
            <a:xfrm rot="8716293">
              <a:off x="160022" y="3732305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5" name="Forme libre : forme 104"/>
            <p:cNvSpPr/>
            <p:nvPr/>
          </p:nvSpPr>
          <p:spPr bwMode="auto">
            <a:xfrm rot="7484127">
              <a:off x="684286" y="424834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6" name="Forme libre : forme 105"/>
            <p:cNvSpPr/>
            <p:nvPr/>
          </p:nvSpPr>
          <p:spPr bwMode="auto">
            <a:xfrm rot="13089394">
              <a:off x="842936" y="4197697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7" name="Forme libre : forme 106"/>
            <p:cNvSpPr/>
            <p:nvPr/>
          </p:nvSpPr>
          <p:spPr bwMode="auto">
            <a:xfrm rot="8716293">
              <a:off x="1123827" y="390757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8" name="Forme libre : forme 107"/>
            <p:cNvSpPr/>
            <p:nvPr/>
          </p:nvSpPr>
          <p:spPr bwMode="auto">
            <a:xfrm rot="8716293">
              <a:off x="1045418" y="375078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9" name="Forme libre : forme 108"/>
            <p:cNvSpPr/>
            <p:nvPr/>
          </p:nvSpPr>
          <p:spPr bwMode="auto">
            <a:xfrm rot="8716293">
              <a:off x="677254" y="379652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0" name="Forme libre : forme 109"/>
            <p:cNvSpPr/>
            <p:nvPr/>
          </p:nvSpPr>
          <p:spPr bwMode="auto">
            <a:xfrm rot="8716293">
              <a:off x="945836" y="355550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1" name="Forme libre : forme 110"/>
            <p:cNvSpPr/>
            <p:nvPr/>
          </p:nvSpPr>
          <p:spPr bwMode="auto">
            <a:xfrm rot="8716293">
              <a:off x="601569" y="5027951"/>
              <a:ext cx="169680" cy="113030"/>
            </a:xfrm>
            <a:custGeom>
              <a:avLst/>
              <a:gdLst>
                <a:gd name="connsiteX0" fmla="*/ 8965 w 169680"/>
                <a:gd name="connsiteY0" fmla="*/ 113030 h 113030"/>
                <a:gd name="connsiteX1" fmla="*/ 0 w 169680"/>
                <a:gd name="connsiteY1" fmla="*/ 100616 h 113030"/>
                <a:gd name="connsiteX2" fmla="*/ 106933 w 169680"/>
                <a:gd name="connsiteY2" fmla="*/ 0 h 113030"/>
                <a:gd name="connsiteX3" fmla="*/ 169680 w 169680"/>
                <a:gd name="connsiteY3" fmla="*/ 43494 h 1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680" h="113030" extrusionOk="0">
                  <a:moveTo>
                    <a:pt x="8965" y="113030"/>
                  </a:moveTo>
                  <a:lnTo>
                    <a:pt x="0" y="100616"/>
                  </a:lnTo>
                  <a:lnTo>
                    <a:pt x="106933" y="0"/>
                  </a:lnTo>
                  <a:lnTo>
                    <a:pt x="169680" y="4349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2" name="Forme libre : forme 111"/>
            <p:cNvSpPr/>
            <p:nvPr/>
          </p:nvSpPr>
          <p:spPr bwMode="auto">
            <a:xfrm rot="8716293">
              <a:off x="197311" y="4925365"/>
              <a:ext cx="194366" cy="296463"/>
            </a:xfrm>
            <a:custGeom>
              <a:avLst/>
              <a:gdLst>
                <a:gd name="connsiteX0" fmla="*/ 137293 w 194366"/>
                <a:gd name="connsiteY0" fmla="*/ 296463 h 296463"/>
                <a:gd name="connsiteX1" fmla="*/ 72418 w 194366"/>
                <a:gd name="connsiteY1" fmla="*/ 175766 h 296463"/>
                <a:gd name="connsiteX2" fmla="*/ 105610 w 194366"/>
                <a:gd name="connsiteY2" fmla="*/ 83734 h 296463"/>
                <a:gd name="connsiteX3" fmla="*/ 0 w 194366"/>
                <a:gd name="connsiteY3" fmla="*/ 83734 h 296463"/>
                <a:gd name="connsiteX4" fmla="*/ 0 w 194366"/>
                <a:gd name="connsiteY4" fmla="*/ 0 h 296463"/>
                <a:gd name="connsiteX5" fmla="*/ 6043 w 194366"/>
                <a:gd name="connsiteY5" fmla="*/ 0 h 296463"/>
                <a:gd name="connsiteX6" fmla="*/ 194366 w 194366"/>
                <a:gd name="connsiteY6" fmla="*/ 130539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366" h="296463" extrusionOk="0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6043" y="0"/>
                  </a:lnTo>
                  <a:lnTo>
                    <a:pt x="194366" y="1305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3" name="Forme libre : forme 112"/>
            <p:cNvSpPr/>
            <p:nvPr/>
          </p:nvSpPr>
          <p:spPr bwMode="auto">
            <a:xfrm rot="8716293">
              <a:off x="73168" y="4745087"/>
              <a:ext cx="439901" cy="517329"/>
            </a:xfrm>
            <a:custGeom>
              <a:avLst/>
              <a:gdLst>
                <a:gd name="connsiteX0" fmla="*/ 38290 w 439901"/>
                <a:gd name="connsiteY0" fmla="*/ 472541 h 517329"/>
                <a:gd name="connsiteX1" fmla="*/ 0 w 439901"/>
                <a:gd name="connsiteY1" fmla="*/ 319377 h 517329"/>
                <a:gd name="connsiteX2" fmla="*/ 0 w 439901"/>
                <a:gd name="connsiteY2" fmla="*/ 47778 h 517329"/>
                <a:gd name="connsiteX3" fmla="*/ 92094 w 439901"/>
                <a:gd name="connsiteY3" fmla="*/ 0 h 517329"/>
                <a:gd name="connsiteX4" fmla="*/ 118664 w 439901"/>
                <a:gd name="connsiteY4" fmla="*/ 18418 h 517329"/>
                <a:gd name="connsiteX5" fmla="*/ 120216 w 439901"/>
                <a:gd name="connsiteY5" fmla="*/ 234781 h 517329"/>
                <a:gd name="connsiteX6" fmla="*/ 141587 w 439901"/>
                <a:gd name="connsiteY6" fmla="*/ 382603 h 517329"/>
                <a:gd name="connsiteX7" fmla="*/ 248446 w 439901"/>
                <a:gd name="connsiteY7" fmla="*/ 441375 h 517329"/>
                <a:gd name="connsiteX8" fmla="*/ 328589 w 439901"/>
                <a:gd name="connsiteY8" fmla="*/ 427127 h 517329"/>
                <a:gd name="connsiteX9" fmla="*/ 438120 w 439901"/>
                <a:gd name="connsiteY9" fmla="*/ 382603 h 517329"/>
                <a:gd name="connsiteX10" fmla="*/ 439901 w 439901"/>
                <a:gd name="connsiteY10" fmla="*/ 394178 h 517329"/>
                <a:gd name="connsiteX11" fmla="*/ 439901 w 439901"/>
                <a:gd name="connsiteY11" fmla="*/ 403083 h 517329"/>
                <a:gd name="connsiteX12" fmla="*/ 147821 w 439901"/>
                <a:gd name="connsiteY12" fmla="*/ 517066 h 517329"/>
                <a:gd name="connsiteX13" fmla="*/ 38290 w 439901"/>
                <a:gd name="connsiteY13" fmla="*/ 472541 h 51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9901" h="517329" extrusionOk="0">
                  <a:moveTo>
                    <a:pt x="38290" y="472541"/>
                  </a:moveTo>
                  <a:cubicBezTo>
                    <a:pt x="8014" y="443156"/>
                    <a:pt x="0" y="392397"/>
                    <a:pt x="0" y="319377"/>
                  </a:cubicBezTo>
                  <a:lnTo>
                    <a:pt x="0" y="47778"/>
                  </a:lnTo>
                  <a:lnTo>
                    <a:pt x="92094" y="0"/>
                  </a:lnTo>
                  <a:lnTo>
                    <a:pt x="118664" y="18418"/>
                  </a:lnTo>
                  <a:lnTo>
                    <a:pt x="120216" y="234781"/>
                  </a:lnTo>
                  <a:cubicBezTo>
                    <a:pt x="117544" y="284648"/>
                    <a:pt x="125558" y="335406"/>
                    <a:pt x="141587" y="382603"/>
                  </a:cubicBezTo>
                  <a:cubicBezTo>
                    <a:pt x="155836" y="421784"/>
                    <a:pt x="192345" y="441375"/>
                    <a:pt x="248446" y="441375"/>
                  </a:cubicBezTo>
                  <a:cubicBezTo>
                    <a:pt x="276051" y="440484"/>
                    <a:pt x="302766" y="435141"/>
                    <a:pt x="328589" y="427127"/>
                  </a:cubicBezTo>
                  <a:cubicBezTo>
                    <a:pt x="365990" y="415550"/>
                    <a:pt x="402500" y="400412"/>
                    <a:pt x="438120" y="382603"/>
                  </a:cubicBezTo>
                  <a:cubicBezTo>
                    <a:pt x="439010" y="386164"/>
                    <a:pt x="439901" y="390616"/>
                    <a:pt x="439901" y="394178"/>
                  </a:cubicBezTo>
                  <a:lnTo>
                    <a:pt x="439901" y="403083"/>
                  </a:lnTo>
                  <a:cubicBezTo>
                    <a:pt x="345509" y="484118"/>
                    <a:pt x="221731" y="512614"/>
                    <a:pt x="147821" y="517066"/>
                  </a:cubicBezTo>
                  <a:cubicBezTo>
                    <a:pt x="106859" y="519738"/>
                    <a:pt x="66787" y="501928"/>
                    <a:pt x="38290" y="472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4" name="Forme libre : forme 113"/>
            <p:cNvSpPr/>
            <p:nvPr/>
          </p:nvSpPr>
          <p:spPr bwMode="auto">
            <a:xfrm rot="8716293">
              <a:off x="896624" y="4761216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5" name="Forme libre : forme 114"/>
            <p:cNvSpPr/>
            <p:nvPr/>
          </p:nvSpPr>
          <p:spPr bwMode="auto">
            <a:xfrm rot="8716293">
              <a:off x="1032483" y="4799006"/>
              <a:ext cx="389853" cy="383455"/>
            </a:xfrm>
            <a:custGeom>
              <a:avLst/>
              <a:gdLst>
                <a:gd name="connsiteX0" fmla="*/ 77932 w 389853"/>
                <a:gd name="connsiteY0" fmla="*/ 383455 h 383455"/>
                <a:gd name="connsiteX1" fmla="*/ 77932 w 389853"/>
                <a:gd name="connsiteY1" fmla="*/ 66898 h 383455"/>
                <a:gd name="connsiteX2" fmla="*/ 0 w 389853"/>
                <a:gd name="connsiteY2" fmla="*/ 66898 h 383455"/>
                <a:gd name="connsiteX3" fmla="*/ 0 w 389853"/>
                <a:gd name="connsiteY3" fmla="*/ 0 h 383455"/>
                <a:gd name="connsiteX4" fmla="*/ 158623 w 389853"/>
                <a:gd name="connsiteY4" fmla="*/ 0 h 383455"/>
                <a:gd name="connsiteX5" fmla="*/ 158623 w 389853"/>
                <a:gd name="connsiteY5" fmla="*/ 111726 h 383455"/>
                <a:gd name="connsiteX6" fmla="*/ 160692 w 389853"/>
                <a:gd name="connsiteY6" fmla="*/ 111726 h 383455"/>
                <a:gd name="connsiteX7" fmla="*/ 192762 w 389853"/>
                <a:gd name="connsiteY7" fmla="*/ 39914 h 383455"/>
                <a:gd name="connsiteX8" fmla="*/ 216292 w 389853"/>
                <a:gd name="connsiteY8" fmla="*/ 20658 h 383455"/>
                <a:gd name="connsiteX9" fmla="*/ 389853 w 389853"/>
                <a:gd name="connsiteY9" fmla="*/ 140965 h 383455"/>
                <a:gd name="connsiteX10" fmla="*/ 300695 w 389853"/>
                <a:gd name="connsiteY10" fmla="*/ 146210 h 383455"/>
                <a:gd name="connsiteX11" fmla="*/ 300694 w 389853"/>
                <a:gd name="connsiteY11" fmla="*/ 121382 h 383455"/>
                <a:gd name="connsiteX12" fmla="*/ 249659 w 389853"/>
                <a:gd name="connsiteY12" fmla="*/ 58622 h 383455"/>
                <a:gd name="connsiteX13" fmla="*/ 168969 w 389853"/>
                <a:gd name="connsiteY13" fmla="*/ 191038 h 383455"/>
                <a:gd name="connsiteX14" fmla="*/ 168969 w 389853"/>
                <a:gd name="connsiteY14" fmla="*/ 321385 h 3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853" h="383455" extrusionOk="0">
                  <a:moveTo>
                    <a:pt x="77932" y="383455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111726"/>
                  </a:lnTo>
                  <a:lnTo>
                    <a:pt x="160692" y="111726"/>
                  </a:lnTo>
                  <a:cubicBezTo>
                    <a:pt x="171727" y="78967"/>
                    <a:pt x="181555" y="56208"/>
                    <a:pt x="192762" y="39914"/>
                  </a:cubicBezTo>
                  <a:lnTo>
                    <a:pt x="216292" y="20658"/>
                  </a:lnTo>
                  <a:lnTo>
                    <a:pt x="389853" y="140965"/>
                  </a:lnTo>
                  <a:lnTo>
                    <a:pt x="300695" y="146210"/>
                  </a:lnTo>
                  <a:lnTo>
                    <a:pt x="300694" y="121382"/>
                  </a:lnTo>
                  <a:cubicBezTo>
                    <a:pt x="300695" y="84140"/>
                    <a:pt x="279315" y="58621"/>
                    <a:pt x="249659" y="58622"/>
                  </a:cubicBezTo>
                  <a:cubicBezTo>
                    <a:pt x="205521" y="58621"/>
                    <a:pt x="168969" y="117244"/>
                    <a:pt x="168969" y="191038"/>
                  </a:cubicBezTo>
                  <a:lnTo>
                    <a:pt x="168969" y="3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6" name="Forme libre : forme 115"/>
            <p:cNvSpPr/>
            <p:nvPr/>
          </p:nvSpPr>
          <p:spPr bwMode="auto">
            <a:xfrm rot="8716293">
              <a:off x="726753" y="489523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7" name="Forme libre : forme 116"/>
            <p:cNvSpPr/>
            <p:nvPr/>
          </p:nvSpPr>
          <p:spPr bwMode="auto">
            <a:xfrm rot="8716293">
              <a:off x="537709" y="457939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8" name="Forme libre : forme 117"/>
            <p:cNvSpPr/>
            <p:nvPr/>
          </p:nvSpPr>
          <p:spPr bwMode="auto">
            <a:xfrm rot="8716293">
              <a:off x="826576" y="4988476"/>
              <a:ext cx="91035" cy="198648"/>
            </a:xfrm>
            <a:custGeom>
              <a:avLst/>
              <a:gdLst>
                <a:gd name="connsiteX0" fmla="*/ 91035 w 91035"/>
                <a:gd name="connsiteY0" fmla="*/ 198648 h 198648"/>
                <a:gd name="connsiteX1" fmla="*/ 0 w 91035"/>
                <a:gd name="connsiteY1" fmla="*/ 111060 h 198648"/>
                <a:gd name="connsiteX2" fmla="*/ 0 w 91035"/>
                <a:gd name="connsiteY2" fmla="*/ 0 h 198648"/>
                <a:gd name="connsiteX3" fmla="*/ 91035 w 91035"/>
                <a:gd name="connsiteY3" fmla="*/ 63103 h 198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5" h="198648" extrusionOk="0">
                  <a:moveTo>
                    <a:pt x="91035" y="198648"/>
                  </a:moveTo>
                  <a:lnTo>
                    <a:pt x="0" y="111060"/>
                  </a:lnTo>
                  <a:lnTo>
                    <a:pt x="0" y="0"/>
                  </a:lnTo>
                  <a:lnTo>
                    <a:pt x="91035" y="631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9" name="Forme libre : forme 118"/>
            <p:cNvSpPr/>
            <p:nvPr/>
          </p:nvSpPr>
          <p:spPr bwMode="auto">
            <a:xfrm rot="8716293">
              <a:off x="497795" y="4730788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0" name="Forme libre : forme 119"/>
            <p:cNvSpPr/>
            <p:nvPr/>
          </p:nvSpPr>
          <p:spPr bwMode="auto">
            <a:xfrm rot="8716293">
              <a:off x="1459248" y="4904357"/>
              <a:ext cx="328004" cy="223069"/>
            </a:xfrm>
            <a:custGeom>
              <a:avLst/>
              <a:gdLst>
                <a:gd name="connsiteX0" fmla="*/ 10574 w 328004"/>
                <a:gd name="connsiteY0" fmla="*/ 223069 h 223069"/>
                <a:gd name="connsiteX1" fmla="*/ 0 w 328004"/>
                <a:gd name="connsiteY1" fmla="*/ 208428 h 223069"/>
                <a:gd name="connsiteX2" fmla="*/ 192781 w 328004"/>
                <a:gd name="connsiteY2" fmla="*/ 27035 h 223069"/>
                <a:gd name="connsiteX3" fmla="*/ 227094 w 328004"/>
                <a:gd name="connsiteY3" fmla="*/ 0 h 223069"/>
                <a:gd name="connsiteX4" fmla="*/ 328004 w 328004"/>
                <a:gd name="connsiteY4" fmla="*/ 69948 h 223069"/>
                <a:gd name="connsiteX5" fmla="*/ 326080 w 328004"/>
                <a:gd name="connsiteY5" fmla="*/ 74925 h 223069"/>
                <a:gd name="connsiteX6" fmla="*/ 293645 w 328004"/>
                <a:gd name="connsiteY6" fmla="*/ 100243 h 223069"/>
                <a:gd name="connsiteX7" fmla="*/ 294458 w 328004"/>
                <a:gd name="connsiteY7" fmla="*/ 100243 h 22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04" h="223069" extrusionOk="0">
                  <a:moveTo>
                    <a:pt x="10574" y="223069"/>
                  </a:moveTo>
                  <a:lnTo>
                    <a:pt x="0" y="208428"/>
                  </a:lnTo>
                  <a:lnTo>
                    <a:pt x="192781" y="27035"/>
                  </a:lnTo>
                  <a:lnTo>
                    <a:pt x="227094" y="0"/>
                  </a:lnTo>
                  <a:lnTo>
                    <a:pt x="328004" y="69948"/>
                  </a:lnTo>
                  <a:lnTo>
                    <a:pt x="326080" y="74925"/>
                  </a:lnTo>
                  <a:cubicBezTo>
                    <a:pt x="317843" y="85805"/>
                    <a:pt x="306659" y="94549"/>
                    <a:pt x="293645" y="100243"/>
                  </a:cubicBezTo>
                  <a:lnTo>
                    <a:pt x="294458" y="1002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1" name="Forme libre : forme 120"/>
            <p:cNvSpPr/>
            <p:nvPr/>
          </p:nvSpPr>
          <p:spPr bwMode="auto">
            <a:xfrm rot="8716293">
              <a:off x="1383191" y="474927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2" name="Forme libre : forme 121"/>
            <p:cNvSpPr/>
            <p:nvPr/>
          </p:nvSpPr>
          <p:spPr bwMode="auto">
            <a:xfrm rot="8716293">
              <a:off x="1015027" y="479501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3" name="Forme libre : forme 122"/>
            <p:cNvSpPr/>
            <p:nvPr/>
          </p:nvSpPr>
          <p:spPr bwMode="auto">
            <a:xfrm rot="8716293">
              <a:off x="1283609" y="455399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4" name="Forme libre : forme 123"/>
            <p:cNvSpPr/>
            <p:nvPr/>
          </p:nvSpPr>
          <p:spPr bwMode="auto">
            <a:xfrm rot="8716293">
              <a:off x="-30381" y="3359388"/>
              <a:ext cx="98497" cy="75863"/>
            </a:xfrm>
            <a:custGeom>
              <a:avLst/>
              <a:gdLst>
                <a:gd name="connsiteX0" fmla="*/ 0 w 98497"/>
                <a:gd name="connsiteY0" fmla="*/ 75863 h 75863"/>
                <a:gd name="connsiteX1" fmla="*/ 0 w 98497"/>
                <a:gd name="connsiteY1" fmla="*/ 0 h 75863"/>
                <a:gd name="connsiteX2" fmla="*/ 98497 w 98497"/>
                <a:gd name="connsiteY2" fmla="*/ 0 h 75863"/>
                <a:gd name="connsiteX3" fmla="*/ 45911 w 98497"/>
                <a:gd name="connsiteY3" fmla="*/ 75863 h 7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497" h="75863" extrusionOk="0">
                  <a:moveTo>
                    <a:pt x="0" y="75863"/>
                  </a:moveTo>
                  <a:lnTo>
                    <a:pt x="0" y="0"/>
                  </a:lnTo>
                  <a:lnTo>
                    <a:pt x="98497" y="0"/>
                  </a:lnTo>
                  <a:lnTo>
                    <a:pt x="45911" y="758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5" name="Forme libre : forme 124"/>
            <p:cNvSpPr/>
            <p:nvPr/>
          </p:nvSpPr>
          <p:spPr bwMode="auto">
            <a:xfrm rot="8716293">
              <a:off x="-77334" y="3178476"/>
              <a:ext cx="389652" cy="385611"/>
            </a:xfrm>
            <a:custGeom>
              <a:avLst/>
              <a:gdLst>
                <a:gd name="connsiteX0" fmla="*/ 77932 w 389652"/>
                <a:gd name="connsiteY0" fmla="*/ 385611 h 385611"/>
                <a:gd name="connsiteX1" fmla="*/ 77932 w 389652"/>
                <a:gd name="connsiteY1" fmla="*/ 69054 h 385611"/>
                <a:gd name="connsiteX2" fmla="*/ 0 w 389652"/>
                <a:gd name="connsiteY2" fmla="*/ 69054 h 385611"/>
                <a:gd name="connsiteX3" fmla="*/ 0 w 389652"/>
                <a:gd name="connsiteY3" fmla="*/ 2156 h 385611"/>
                <a:gd name="connsiteX4" fmla="*/ 158623 w 389652"/>
                <a:gd name="connsiteY4" fmla="*/ 2156 h 385611"/>
                <a:gd name="connsiteX5" fmla="*/ 158623 w 389652"/>
                <a:gd name="connsiteY5" fmla="*/ 113882 h 385611"/>
                <a:gd name="connsiteX6" fmla="*/ 160692 w 389652"/>
                <a:gd name="connsiteY6" fmla="*/ 113882 h 385611"/>
                <a:gd name="connsiteX7" fmla="*/ 233107 w 389652"/>
                <a:gd name="connsiteY7" fmla="*/ 9053 h 385611"/>
                <a:gd name="connsiteX8" fmla="*/ 280694 w 389652"/>
                <a:gd name="connsiteY8" fmla="*/ 87 h 385611"/>
                <a:gd name="connsiteX9" fmla="*/ 364230 w 389652"/>
                <a:gd name="connsiteY9" fmla="*/ 34398 h 385611"/>
                <a:gd name="connsiteX10" fmla="*/ 389652 w 389652"/>
                <a:gd name="connsiteY10" fmla="*/ 117977 h 385611"/>
                <a:gd name="connsiteX11" fmla="*/ 371473 w 389652"/>
                <a:gd name="connsiteY11" fmla="*/ 144202 h 385611"/>
                <a:gd name="connsiteX12" fmla="*/ 300695 w 389652"/>
                <a:gd name="connsiteY12" fmla="*/ 148366 h 385611"/>
                <a:gd name="connsiteX13" fmla="*/ 300695 w 389652"/>
                <a:gd name="connsiteY13" fmla="*/ 123538 h 385611"/>
                <a:gd name="connsiteX14" fmla="*/ 249659 w 389652"/>
                <a:gd name="connsiteY14" fmla="*/ 60778 h 385611"/>
                <a:gd name="connsiteX15" fmla="*/ 168969 w 389652"/>
                <a:gd name="connsiteY15" fmla="*/ 193194 h 385611"/>
                <a:gd name="connsiteX16" fmla="*/ 168969 w 389652"/>
                <a:gd name="connsiteY16" fmla="*/ 323541 h 38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9652" h="385611" extrusionOk="0">
                  <a:moveTo>
                    <a:pt x="77932" y="385611"/>
                  </a:moveTo>
                  <a:lnTo>
                    <a:pt x="77932" y="69054"/>
                  </a:lnTo>
                  <a:lnTo>
                    <a:pt x="0" y="69054"/>
                  </a:lnTo>
                  <a:lnTo>
                    <a:pt x="0" y="2156"/>
                  </a:lnTo>
                  <a:lnTo>
                    <a:pt x="158623" y="2156"/>
                  </a:lnTo>
                  <a:lnTo>
                    <a:pt x="158623" y="113882"/>
                  </a:lnTo>
                  <a:lnTo>
                    <a:pt x="160692" y="113882"/>
                  </a:lnTo>
                  <a:cubicBezTo>
                    <a:pt x="182762" y="48364"/>
                    <a:pt x="200003" y="22846"/>
                    <a:pt x="233107" y="9053"/>
                  </a:cubicBezTo>
                  <a:cubicBezTo>
                    <a:pt x="248280" y="2846"/>
                    <a:pt x="264142" y="-602"/>
                    <a:pt x="280694" y="87"/>
                  </a:cubicBezTo>
                  <a:cubicBezTo>
                    <a:pt x="316212" y="-603"/>
                    <a:pt x="344661" y="11466"/>
                    <a:pt x="364230" y="34398"/>
                  </a:cubicBezTo>
                  <a:lnTo>
                    <a:pt x="389652" y="117977"/>
                  </a:lnTo>
                  <a:lnTo>
                    <a:pt x="371473" y="144202"/>
                  </a:lnTo>
                  <a:lnTo>
                    <a:pt x="300695" y="148366"/>
                  </a:lnTo>
                  <a:lnTo>
                    <a:pt x="300695" y="123538"/>
                  </a:lnTo>
                  <a:cubicBezTo>
                    <a:pt x="300695" y="86296"/>
                    <a:pt x="279315" y="60778"/>
                    <a:pt x="249659" y="60778"/>
                  </a:cubicBezTo>
                  <a:cubicBezTo>
                    <a:pt x="205521" y="60778"/>
                    <a:pt x="168969" y="119400"/>
                    <a:pt x="168969" y="193194"/>
                  </a:cubicBezTo>
                  <a:lnTo>
                    <a:pt x="168969" y="3235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6" name="Forme libre : forme 125"/>
            <p:cNvSpPr/>
            <p:nvPr/>
          </p:nvSpPr>
          <p:spPr bwMode="auto">
            <a:xfrm rot="8716293">
              <a:off x="-71352" y="3029015"/>
              <a:ext cx="193594" cy="189959"/>
            </a:xfrm>
            <a:custGeom>
              <a:avLst/>
              <a:gdLst>
                <a:gd name="connsiteX0" fmla="*/ 8965 w 193594"/>
                <a:gd name="connsiteY0" fmla="*/ 189959 h 189959"/>
                <a:gd name="connsiteX1" fmla="*/ 0 w 193594"/>
                <a:gd name="connsiteY1" fmla="*/ 177545 h 189959"/>
                <a:gd name="connsiteX2" fmla="*/ 163451 w 193594"/>
                <a:gd name="connsiteY2" fmla="*/ 23749 h 189959"/>
                <a:gd name="connsiteX3" fmla="*/ 193594 w 193594"/>
                <a:gd name="connsiteY3" fmla="*/ 0 h 189959"/>
                <a:gd name="connsiteX4" fmla="*/ 84606 w 193594"/>
                <a:gd name="connsiteY4" fmla="*/ 157232 h 18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594" h="189959" extrusionOk="0">
                  <a:moveTo>
                    <a:pt x="8965" y="189959"/>
                  </a:moveTo>
                  <a:lnTo>
                    <a:pt x="0" y="177545"/>
                  </a:lnTo>
                  <a:lnTo>
                    <a:pt x="163451" y="23749"/>
                  </a:lnTo>
                  <a:lnTo>
                    <a:pt x="193594" y="0"/>
                  </a:lnTo>
                  <a:lnTo>
                    <a:pt x="84606" y="157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7" name="Forme libre : forme 126"/>
            <p:cNvSpPr/>
            <p:nvPr/>
          </p:nvSpPr>
          <p:spPr bwMode="auto">
            <a:xfrm rot="8716293">
              <a:off x="223574" y="276231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8" name="Forme libre : forme 127"/>
            <p:cNvSpPr/>
            <p:nvPr/>
          </p:nvSpPr>
          <p:spPr bwMode="auto">
            <a:xfrm rot="8716293">
              <a:off x="358873" y="2806579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9" name="Forme libre : forme 128"/>
            <p:cNvSpPr/>
            <p:nvPr/>
          </p:nvSpPr>
          <p:spPr bwMode="auto">
            <a:xfrm rot="8716293">
              <a:off x="53703" y="2896335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0" name="Forme libre : forme 129"/>
            <p:cNvSpPr/>
            <p:nvPr/>
          </p:nvSpPr>
          <p:spPr bwMode="auto">
            <a:xfrm rot="8716293">
              <a:off x="-92201" y="2622488"/>
              <a:ext cx="271732" cy="238722"/>
            </a:xfrm>
            <a:custGeom>
              <a:avLst/>
              <a:gdLst>
                <a:gd name="connsiteX0" fmla="*/ 106257 w 271732"/>
                <a:gd name="connsiteY0" fmla="*/ 238722 h 238722"/>
                <a:gd name="connsiteX1" fmla="*/ 72418 w 271732"/>
                <a:gd name="connsiteY1" fmla="*/ 175766 h 238722"/>
                <a:gd name="connsiteX2" fmla="*/ 105610 w 271732"/>
                <a:gd name="connsiteY2" fmla="*/ 83734 h 238722"/>
                <a:gd name="connsiteX3" fmla="*/ 0 w 271732"/>
                <a:gd name="connsiteY3" fmla="*/ 83734 h 238722"/>
                <a:gd name="connsiteX4" fmla="*/ 0 w 271732"/>
                <a:gd name="connsiteY4" fmla="*/ 0 h 238722"/>
                <a:gd name="connsiteX5" fmla="*/ 271732 w 271732"/>
                <a:gd name="connsiteY5" fmla="*/ 0 h 238722"/>
                <a:gd name="connsiteX6" fmla="*/ 213690 w 271732"/>
                <a:gd name="connsiteY6" fmla="*/ 83734 h 238722"/>
                <a:gd name="connsiteX7" fmla="*/ 210465 w 271732"/>
                <a:gd name="connsiteY7" fmla="*/ 83734 h 238722"/>
                <a:gd name="connsiteX8" fmla="*/ 207289 w 271732"/>
                <a:gd name="connsiteY8" fmla="*/ 92969 h 23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732" h="238722" extrusionOk="0">
                  <a:moveTo>
                    <a:pt x="106257" y="238722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271732" y="0"/>
                  </a:lnTo>
                  <a:lnTo>
                    <a:pt x="213690" y="83734"/>
                  </a:lnTo>
                  <a:lnTo>
                    <a:pt x="210465" y="83734"/>
                  </a:lnTo>
                  <a:lnTo>
                    <a:pt x="207289" y="929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1" name="Forme libre : forme 130"/>
            <p:cNvSpPr/>
            <p:nvPr/>
          </p:nvSpPr>
          <p:spPr bwMode="auto">
            <a:xfrm rot="8716293">
              <a:off x="190192" y="2958318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2" name="Forme libre : forme 131"/>
            <p:cNvSpPr/>
            <p:nvPr/>
          </p:nvSpPr>
          <p:spPr bwMode="auto">
            <a:xfrm rot="7484127">
              <a:off x="349009" y="324793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3" name="Forme libre : forme 132"/>
            <p:cNvSpPr/>
            <p:nvPr/>
          </p:nvSpPr>
          <p:spPr bwMode="auto">
            <a:xfrm rot="13089394">
              <a:off x="507659" y="3197284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4" name="Forme libre : forme 133"/>
            <p:cNvSpPr/>
            <p:nvPr/>
          </p:nvSpPr>
          <p:spPr bwMode="auto">
            <a:xfrm rot="8716293">
              <a:off x="788549" y="2907166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5" name="Forme libre : forme 134"/>
            <p:cNvSpPr/>
            <p:nvPr/>
          </p:nvSpPr>
          <p:spPr bwMode="auto">
            <a:xfrm rot="8716293">
              <a:off x="710141" y="275037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6" name="Forme libre : forme 135"/>
            <p:cNvSpPr/>
            <p:nvPr/>
          </p:nvSpPr>
          <p:spPr bwMode="auto">
            <a:xfrm rot="8716293">
              <a:off x="341977" y="279611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7" name="Forme libre : forme 136"/>
            <p:cNvSpPr/>
            <p:nvPr/>
          </p:nvSpPr>
          <p:spPr bwMode="auto">
            <a:xfrm rot="8716293">
              <a:off x="610559" y="2555095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8" name="Forme libre : forme 137"/>
            <p:cNvSpPr/>
            <p:nvPr/>
          </p:nvSpPr>
          <p:spPr bwMode="auto">
            <a:xfrm rot="8716293">
              <a:off x="-24305" y="2374348"/>
              <a:ext cx="58950" cy="66898"/>
            </a:xfrm>
            <a:custGeom>
              <a:avLst/>
              <a:gdLst>
                <a:gd name="connsiteX0" fmla="*/ 0 w 58950"/>
                <a:gd name="connsiteY0" fmla="*/ 66898 h 66898"/>
                <a:gd name="connsiteX1" fmla="*/ 0 w 58950"/>
                <a:gd name="connsiteY1" fmla="*/ 0 h 66898"/>
                <a:gd name="connsiteX2" fmla="*/ 58950 w 58950"/>
                <a:gd name="connsiteY2" fmla="*/ 0 h 66898"/>
                <a:gd name="connsiteX3" fmla="*/ 12579 w 58950"/>
                <a:gd name="connsiteY3" fmla="*/ 66898 h 6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0" h="66898" extrusionOk="0">
                  <a:moveTo>
                    <a:pt x="0" y="66898"/>
                  </a:moveTo>
                  <a:lnTo>
                    <a:pt x="0" y="0"/>
                  </a:lnTo>
                  <a:lnTo>
                    <a:pt x="58950" y="0"/>
                  </a:lnTo>
                  <a:lnTo>
                    <a:pt x="12579" y="668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9" name="Forme libre : forme 138"/>
            <p:cNvSpPr/>
            <p:nvPr/>
          </p:nvSpPr>
          <p:spPr bwMode="auto">
            <a:xfrm rot="8716293">
              <a:off x="-39593" y="1952072"/>
              <a:ext cx="198050" cy="140164"/>
            </a:xfrm>
            <a:custGeom>
              <a:avLst/>
              <a:gdLst>
                <a:gd name="connsiteX0" fmla="*/ 0 w 198050"/>
                <a:gd name="connsiteY0" fmla="*/ 75863 h 140164"/>
                <a:gd name="connsiteX1" fmla="*/ 0 w 198050"/>
                <a:gd name="connsiteY1" fmla="*/ 0 h 140164"/>
                <a:gd name="connsiteX2" fmla="*/ 128968 w 198050"/>
                <a:gd name="connsiteY2" fmla="*/ 0 h 140164"/>
                <a:gd name="connsiteX3" fmla="*/ 193021 w 198050"/>
                <a:gd name="connsiteY3" fmla="*/ 18535 h 140164"/>
                <a:gd name="connsiteX4" fmla="*/ 198050 w 198050"/>
                <a:gd name="connsiteY4" fmla="*/ 31548 h 140164"/>
                <a:gd name="connsiteX5" fmla="*/ 122761 w 198050"/>
                <a:gd name="connsiteY5" fmla="*/ 140164 h 140164"/>
                <a:gd name="connsiteX6" fmla="*/ 122761 w 198050"/>
                <a:gd name="connsiteY6" fmla="*/ 105519 h 140164"/>
                <a:gd name="connsiteX7" fmla="*/ 122761 w 198050"/>
                <a:gd name="connsiteY7" fmla="*/ 99312 h 140164"/>
                <a:gd name="connsiteX8" fmla="*/ 91726 w 198050"/>
                <a:gd name="connsiteY8" fmla="*/ 75863 h 14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050" h="140164" extrusionOk="0">
                  <a:moveTo>
                    <a:pt x="0" y="75863"/>
                  </a:moveTo>
                  <a:lnTo>
                    <a:pt x="0" y="0"/>
                  </a:lnTo>
                  <a:lnTo>
                    <a:pt x="128968" y="0"/>
                  </a:lnTo>
                  <a:cubicBezTo>
                    <a:pt x="156900" y="0"/>
                    <a:pt x="178452" y="6034"/>
                    <a:pt x="193021" y="18535"/>
                  </a:cubicBezTo>
                  <a:lnTo>
                    <a:pt x="198050" y="31548"/>
                  </a:lnTo>
                  <a:lnTo>
                    <a:pt x="122761" y="140164"/>
                  </a:ln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4"/>
                    <a:pt x="91726" y="758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0" name="Forme libre : forme 139"/>
            <p:cNvSpPr/>
            <p:nvPr/>
          </p:nvSpPr>
          <p:spPr bwMode="auto">
            <a:xfrm rot="8716293">
              <a:off x="21100" y="1808096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1" name="Forme libre : forme 140"/>
            <p:cNvSpPr/>
            <p:nvPr/>
          </p:nvSpPr>
          <p:spPr bwMode="auto">
            <a:xfrm rot="8716293">
              <a:off x="-24330" y="2197782"/>
              <a:ext cx="102507" cy="53362"/>
            </a:xfrm>
            <a:custGeom>
              <a:avLst/>
              <a:gdLst>
                <a:gd name="connsiteX0" fmla="*/ 0 w 102508"/>
                <a:gd name="connsiteY0" fmla="*/ 23637 h 53362"/>
                <a:gd name="connsiteX1" fmla="*/ 0 w 102508"/>
                <a:gd name="connsiteY1" fmla="*/ 2258 h 53362"/>
                <a:gd name="connsiteX2" fmla="*/ 102508 w 102508"/>
                <a:gd name="connsiteY2" fmla="*/ 0 h 53362"/>
                <a:gd name="connsiteX3" fmla="*/ 65519 w 102508"/>
                <a:gd name="connsiteY3" fmla="*/ 53362 h 53362"/>
                <a:gd name="connsiteX4" fmla="*/ 65519 w 102508"/>
                <a:gd name="connsiteY4" fmla="*/ 23637 h 5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508" h="53362" extrusionOk="0">
                  <a:moveTo>
                    <a:pt x="0" y="23637"/>
                  </a:moveTo>
                  <a:lnTo>
                    <a:pt x="0" y="2258"/>
                  </a:lnTo>
                  <a:lnTo>
                    <a:pt x="102508" y="0"/>
                  </a:lnTo>
                  <a:lnTo>
                    <a:pt x="65519" y="53362"/>
                  </a:lnTo>
                  <a:lnTo>
                    <a:pt x="65519" y="236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2" name="Forme libre : forme 141"/>
            <p:cNvSpPr/>
            <p:nvPr/>
          </p:nvSpPr>
          <p:spPr bwMode="auto">
            <a:xfrm rot="7484127">
              <a:off x="11236" y="224945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3" name="Forme libre : forme 142"/>
            <p:cNvSpPr/>
            <p:nvPr/>
          </p:nvSpPr>
          <p:spPr bwMode="auto">
            <a:xfrm rot="13089394">
              <a:off x="169886" y="2198801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4" name="Forme libre : forme 143"/>
            <p:cNvSpPr/>
            <p:nvPr/>
          </p:nvSpPr>
          <p:spPr bwMode="auto">
            <a:xfrm rot="8716293">
              <a:off x="450777" y="1908683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5" name="Forme libre : forme 144"/>
            <p:cNvSpPr/>
            <p:nvPr/>
          </p:nvSpPr>
          <p:spPr bwMode="auto">
            <a:xfrm rot="8716293">
              <a:off x="372368" y="175189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6" name="Forme libre : forme 145"/>
            <p:cNvSpPr/>
            <p:nvPr/>
          </p:nvSpPr>
          <p:spPr bwMode="auto">
            <a:xfrm rot="8716293">
              <a:off x="4204" y="179763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7" name="Forme libre : forme 146"/>
            <p:cNvSpPr/>
            <p:nvPr/>
          </p:nvSpPr>
          <p:spPr bwMode="auto">
            <a:xfrm rot="8716293">
              <a:off x="272786" y="155661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8" name="Forme libre : forme 147"/>
            <p:cNvSpPr/>
            <p:nvPr/>
          </p:nvSpPr>
          <p:spPr bwMode="auto">
            <a:xfrm rot="8716293">
              <a:off x="-35149" y="938156"/>
              <a:ext cx="158623" cy="159016"/>
            </a:xfrm>
            <a:custGeom>
              <a:avLst/>
              <a:gdLst>
                <a:gd name="connsiteX0" fmla="*/ 77932 w 158623"/>
                <a:gd name="connsiteY0" fmla="*/ 159016 h 159016"/>
                <a:gd name="connsiteX1" fmla="*/ 77932 w 158623"/>
                <a:gd name="connsiteY1" fmla="*/ 66898 h 159016"/>
                <a:gd name="connsiteX2" fmla="*/ 0 w 158623"/>
                <a:gd name="connsiteY2" fmla="*/ 66898 h 159016"/>
                <a:gd name="connsiteX3" fmla="*/ 0 w 158623"/>
                <a:gd name="connsiteY3" fmla="*/ 0 h 159016"/>
                <a:gd name="connsiteX4" fmla="*/ 158623 w 158623"/>
                <a:gd name="connsiteY4" fmla="*/ 0 h 159016"/>
                <a:gd name="connsiteX5" fmla="*/ 158623 w 158623"/>
                <a:gd name="connsiteY5" fmla="*/ 42606 h 15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23" h="159016" extrusionOk="0">
                  <a:moveTo>
                    <a:pt x="77932" y="159016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426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9" name="Forme libre : forme 148"/>
            <p:cNvSpPr/>
            <p:nvPr/>
          </p:nvSpPr>
          <p:spPr bwMode="auto">
            <a:xfrm rot="7484127">
              <a:off x="-32979" y="1345537"/>
              <a:ext cx="65961" cy="45734"/>
            </a:xfrm>
            <a:custGeom>
              <a:avLst/>
              <a:gdLst>
                <a:gd name="connsiteX0" fmla="*/ 0 w 65961"/>
                <a:gd name="connsiteY0" fmla="*/ 45734 h 45734"/>
                <a:gd name="connsiteX1" fmla="*/ 0 w 65961"/>
                <a:gd name="connsiteY1" fmla="*/ 0 h 45734"/>
                <a:gd name="connsiteX2" fmla="*/ 65961 w 65961"/>
                <a:gd name="connsiteY2" fmla="*/ 0 h 4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961" h="45734" extrusionOk="0">
                  <a:moveTo>
                    <a:pt x="0" y="45734"/>
                  </a:moveTo>
                  <a:lnTo>
                    <a:pt x="0" y="0"/>
                  </a:lnTo>
                  <a:lnTo>
                    <a:pt x="6596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0" name="Forme libre : forme 149"/>
            <p:cNvSpPr/>
            <p:nvPr/>
          </p:nvSpPr>
          <p:spPr bwMode="auto">
            <a:xfrm rot="13089394">
              <a:off x="-134707" y="1200752"/>
              <a:ext cx="386820" cy="481345"/>
            </a:xfrm>
            <a:custGeom>
              <a:avLst/>
              <a:gdLst>
                <a:gd name="connsiteX0" fmla="*/ 386820 w 386820"/>
                <a:gd name="connsiteY0" fmla="*/ 391818 h 481345"/>
                <a:gd name="connsiteX1" fmla="*/ 342166 w 386820"/>
                <a:gd name="connsiteY1" fmla="*/ 422376 h 481345"/>
                <a:gd name="connsiteX2" fmla="*/ 138636 w 386820"/>
                <a:gd name="connsiteY2" fmla="*/ 481098 h 481345"/>
                <a:gd name="connsiteX3" fmla="*/ 35911 w 386820"/>
                <a:gd name="connsiteY3" fmla="*/ 439340 h 481345"/>
                <a:gd name="connsiteX4" fmla="*/ 0 w 386820"/>
                <a:gd name="connsiteY4" fmla="*/ 295693 h 481345"/>
                <a:gd name="connsiteX5" fmla="*/ 0 w 386820"/>
                <a:gd name="connsiteY5" fmla="*/ 40970 h 481345"/>
                <a:gd name="connsiteX6" fmla="*/ 78970 w 386820"/>
                <a:gd name="connsiteY6" fmla="*/ 0 h 481345"/>
                <a:gd name="connsiteX7" fmla="*/ 111492 w 386820"/>
                <a:gd name="connsiteY7" fmla="*/ 41392 h 481345"/>
                <a:gd name="connsiteX8" fmla="*/ 112747 w 386820"/>
                <a:gd name="connsiteY8" fmla="*/ 216353 h 481345"/>
                <a:gd name="connsiteX9" fmla="*/ 132789 w 386820"/>
                <a:gd name="connsiteY9" fmla="*/ 354990 h 481345"/>
                <a:gd name="connsiteX10" fmla="*/ 233008 w 386820"/>
                <a:gd name="connsiteY10" fmla="*/ 410110 h 481345"/>
                <a:gd name="connsiteX11" fmla="*/ 308173 w 386820"/>
                <a:gd name="connsiteY11" fmla="*/ 396747 h 481345"/>
                <a:gd name="connsiteX12" fmla="*/ 370717 w 386820"/>
                <a:gd name="connsiteY12" fmla="*/ 371323 h 48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6820" h="481345" extrusionOk="0">
                  <a:moveTo>
                    <a:pt x="386820" y="391818"/>
                  </a:moveTo>
                  <a:lnTo>
                    <a:pt x="342166" y="422376"/>
                  </a:lnTo>
                  <a:cubicBezTo>
                    <a:pt x="268920" y="462151"/>
                    <a:pt x="190624" y="477966"/>
                    <a:pt x="138636" y="481098"/>
                  </a:cubicBezTo>
                  <a:cubicBezTo>
                    <a:pt x="100219" y="483604"/>
                    <a:pt x="62637" y="466901"/>
                    <a:pt x="35911" y="439340"/>
                  </a:cubicBezTo>
                  <a:cubicBezTo>
                    <a:pt x="7516" y="411780"/>
                    <a:pt x="0" y="364176"/>
                    <a:pt x="0" y="295693"/>
                  </a:cubicBezTo>
                  <a:lnTo>
                    <a:pt x="0" y="40970"/>
                  </a:lnTo>
                  <a:lnTo>
                    <a:pt x="78970" y="0"/>
                  </a:lnTo>
                  <a:lnTo>
                    <a:pt x="111492" y="41392"/>
                  </a:lnTo>
                  <a:lnTo>
                    <a:pt x="112747" y="216353"/>
                  </a:lnTo>
                  <a:cubicBezTo>
                    <a:pt x="110241" y="263122"/>
                    <a:pt x="117757" y="310726"/>
                    <a:pt x="132789" y="354990"/>
                  </a:cubicBezTo>
                  <a:cubicBezTo>
                    <a:pt x="146153" y="391736"/>
                    <a:pt x="180394" y="410110"/>
                    <a:pt x="233008" y="410110"/>
                  </a:cubicBezTo>
                  <a:cubicBezTo>
                    <a:pt x="258899" y="409274"/>
                    <a:pt x="283953" y="404263"/>
                    <a:pt x="308173" y="396747"/>
                  </a:cubicBezTo>
                  <a:lnTo>
                    <a:pt x="370717" y="371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1" name="Forme libre : forme 150"/>
            <p:cNvSpPr/>
            <p:nvPr/>
          </p:nvSpPr>
          <p:spPr bwMode="auto">
            <a:xfrm rot="8716293">
              <a:off x="119403" y="90662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2" name="Forme libre : forme 151"/>
            <p:cNvSpPr/>
            <p:nvPr/>
          </p:nvSpPr>
          <p:spPr bwMode="auto">
            <a:xfrm rot="8716293">
              <a:off x="40994" y="74983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3" name="Forme libre : forme 152"/>
            <p:cNvSpPr/>
            <p:nvPr/>
          </p:nvSpPr>
          <p:spPr bwMode="auto">
            <a:xfrm rot="8716293">
              <a:off x="-44934" y="551941"/>
              <a:ext cx="152592" cy="165412"/>
            </a:xfrm>
            <a:custGeom>
              <a:avLst/>
              <a:gdLst>
                <a:gd name="connsiteX0" fmla="*/ 26453 w 152592"/>
                <a:gd name="connsiteY0" fmla="*/ 153143 h 165412"/>
                <a:gd name="connsiteX1" fmla="*/ 0 w 152592"/>
                <a:gd name="connsiteY1" fmla="*/ 90494 h 165412"/>
                <a:gd name="connsiteX2" fmla="*/ 0 w 152592"/>
                <a:gd name="connsiteY2" fmla="*/ 89101 h 165412"/>
                <a:gd name="connsiteX3" fmla="*/ 26453 w 152592"/>
                <a:gd name="connsiteY3" fmla="*/ 26453 h 165412"/>
                <a:gd name="connsiteX4" fmla="*/ 89101 w 152592"/>
                <a:gd name="connsiteY4" fmla="*/ 0 h 165412"/>
                <a:gd name="connsiteX5" fmla="*/ 151752 w 152592"/>
                <a:gd name="connsiteY5" fmla="*/ 26453 h 165412"/>
                <a:gd name="connsiteX6" fmla="*/ 152592 w 152592"/>
                <a:gd name="connsiteY6" fmla="*/ 27688 h 165412"/>
                <a:gd name="connsiteX7" fmla="*/ 57126 w 152592"/>
                <a:gd name="connsiteY7" fmla="*/ 165412 h 16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592" h="165412" extrusionOk="0">
                  <a:moveTo>
                    <a:pt x="26453" y="153143"/>
                  </a:moveTo>
                  <a:cubicBezTo>
                    <a:pt x="9746" y="136436"/>
                    <a:pt x="0" y="114161"/>
                    <a:pt x="0" y="90494"/>
                  </a:cubicBezTo>
                  <a:lnTo>
                    <a:pt x="0" y="89101"/>
                  </a:lnTo>
                  <a:cubicBezTo>
                    <a:pt x="0" y="65434"/>
                    <a:pt x="9746" y="43159"/>
                    <a:pt x="26453" y="26453"/>
                  </a:cubicBezTo>
                  <a:cubicBezTo>
                    <a:pt x="43159" y="9746"/>
                    <a:pt x="65435" y="0"/>
                    <a:pt x="89101" y="0"/>
                  </a:cubicBezTo>
                  <a:cubicBezTo>
                    <a:pt x="112770" y="0"/>
                    <a:pt x="135045" y="9746"/>
                    <a:pt x="151752" y="26453"/>
                  </a:cubicBezTo>
                  <a:lnTo>
                    <a:pt x="152592" y="27688"/>
                  </a:lnTo>
                  <a:lnTo>
                    <a:pt x="57126" y="1654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4" name="Forme libre : forme 153"/>
            <p:cNvSpPr/>
            <p:nvPr/>
          </p:nvSpPr>
          <p:spPr bwMode="auto">
            <a:xfrm rot="8716293">
              <a:off x="-69806" y="4587027"/>
              <a:ext cx="183810" cy="187594"/>
            </a:xfrm>
            <a:custGeom>
              <a:avLst/>
              <a:gdLst>
                <a:gd name="connsiteX0" fmla="*/ 10574 w 183810"/>
                <a:gd name="connsiteY0" fmla="*/ 187594 h 187594"/>
                <a:gd name="connsiteX1" fmla="*/ 0 w 183810"/>
                <a:gd name="connsiteY1" fmla="*/ 172952 h 187594"/>
                <a:gd name="connsiteX2" fmla="*/ 183810 w 183810"/>
                <a:gd name="connsiteY2" fmla="*/ 0 h 187594"/>
                <a:gd name="connsiteX3" fmla="*/ 72284 w 183810"/>
                <a:gd name="connsiteY3" fmla="*/ 160894 h 18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10" h="187594" extrusionOk="0">
                  <a:moveTo>
                    <a:pt x="10574" y="187594"/>
                  </a:moveTo>
                  <a:lnTo>
                    <a:pt x="0" y="172952"/>
                  </a:lnTo>
                  <a:lnTo>
                    <a:pt x="183810" y="0"/>
                  </a:lnTo>
                  <a:lnTo>
                    <a:pt x="72284" y="16089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5" name="Forme libre : forme 154"/>
            <p:cNvSpPr/>
            <p:nvPr/>
          </p:nvSpPr>
          <p:spPr bwMode="auto">
            <a:xfrm rot="8716293">
              <a:off x="2260816" y="1871889"/>
              <a:ext cx="76563" cy="79800"/>
            </a:xfrm>
            <a:custGeom>
              <a:avLst/>
              <a:gdLst>
                <a:gd name="connsiteX0" fmla="*/ 1561 w 76563"/>
                <a:gd name="connsiteY0" fmla="*/ 67386 h 79800"/>
                <a:gd name="connsiteX1" fmla="*/ 0 w 76563"/>
                <a:gd name="connsiteY1" fmla="*/ 63688 h 79800"/>
                <a:gd name="connsiteX2" fmla="*/ 52676 w 76563"/>
                <a:gd name="connsiteY2" fmla="*/ 0 h 79800"/>
                <a:gd name="connsiteX3" fmla="*/ 63632 w 76563"/>
                <a:gd name="connsiteY3" fmla="*/ 4626 h 79800"/>
                <a:gd name="connsiteX4" fmla="*/ 63632 w 76563"/>
                <a:gd name="connsiteY4" fmla="*/ 66697 h 79800"/>
                <a:gd name="connsiteX5" fmla="*/ 32596 w 76563"/>
                <a:gd name="connsiteY5" fmla="*/ 79800 h 79800"/>
                <a:gd name="connsiteX6" fmla="*/ 1561 w 76563"/>
                <a:gd name="connsiteY6" fmla="*/ 67386 h 7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563" h="79800" extrusionOk="0">
                  <a:moveTo>
                    <a:pt x="1561" y="67386"/>
                  </a:moveTo>
                  <a:lnTo>
                    <a:pt x="0" y="63688"/>
                  </a:lnTo>
                  <a:lnTo>
                    <a:pt x="52676" y="0"/>
                  </a:lnTo>
                  <a:lnTo>
                    <a:pt x="63632" y="4626"/>
                  </a:lnTo>
                  <a:cubicBezTo>
                    <a:pt x="80874" y="21178"/>
                    <a:pt x="80873" y="49455"/>
                    <a:pt x="63632" y="66697"/>
                  </a:cubicBezTo>
                  <a:cubicBezTo>
                    <a:pt x="55356" y="74973"/>
                    <a:pt x="44321" y="79800"/>
                    <a:pt x="32596" y="79800"/>
                  </a:cubicBezTo>
                  <a:cubicBezTo>
                    <a:pt x="20872" y="79800"/>
                    <a:pt x="9837" y="75662"/>
                    <a:pt x="1561" y="673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6" name="Forme libre : forme 155"/>
            <p:cNvSpPr/>
            <p:nvPr/>
          </p:nvSpPr>
          <p:spPr bwMode="auto">
            <a:xfrm rot="8716293">
              <a:off x="2079218" y="1576015"/>
              <a:ext cx="236114" cy="296463"/>
            </a:xfrm>
            <a:custGeom>
              <a:avLst/>
              <a:gdLst>
                <a:gd name="connsiteX0" fmla="*/ 64875 w 236114"/>
                <a:gd name="connsiteY0" fmla="*/ 296463 h 296463"/>
                <a:gd name="connsiteX1" fmla="*/ 0 w 236114"/>
                <a:gd name="connsiteY1" fmla="*/ 175766 h 296463"/>
                <a:gd name="connsiteX2" fmla="*/ 33192 w 236114"/>
                <a:gd name="connsiteY2" fmla="*/ 83734 h 296463"/>
                <a:gd name="connsiteX3" fmla="*/ 489 w 236114"/>
                <a:gd name="connsiteY3" fmla="*/ 83734 h 296463"/>
                <a:gd name="connsiteX4" fmla="*/ 69747 w 236114"/>
                <a:gd name="connsiteY4" fmla="*/ 0 h 296463"/>
                <a:gd name="connsiteX5" fmla="*/ 236114 w 236114"/>
                <a:gd name="connsiteY5" fmla="*/ 0 h 296463"/>
                <a:gd name="connsiteX6" fmla="*/ 236114 w 236114"/>
                <a:gd name="connsiteY6" fmla="*/ 83734 h 296463"/>
                <a:gd name="connsiteX7" fmla="*/ 138047 w 236114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114" h="296463" extrusionOk="0">
                  <a:moveTo>
                    <a:pt x="64875" y="296463"/>
                  </a:moveTo>
                  <a:lnTo>
                    <a:pt x="0" y="175766"/>
                  </a:lnTo>
                  <a:lnTo>
                    <a:pt x="33192" y="83734"/>
                  </a:lnTo>
                  <a:lnTo>
                    <a:pt x="489" y="83734"/>
                  </a:lnTo>
                  <a:lnTo>
                    <a:pt x="69747" y="0"/>
                  </a:lnTo>
                  <a:lnTo>
                    <a:pt x="236114" y="0"/>
                  </a:lnTo>
                  <a:lnTo>
                    <a:pt x="236114" y="83734"/>
                  </a:lnTo>
                  <a:lnTo>
                    <a:pt x="138047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7" name="Forme libre : forme 156"/>
            <p:cNvSpPr/>
            <p:nvPr/>
          </p:nvSpPr>
          <p:spPr bwMode="auto">
            <a:xfrm rot="8716293">
              <a:off x="1975890" y="1368961"/>
              <a:ext cx="432296" cy="245571"/>
            </a:xfrm>
            <a:custGeom>
              <a:avLst/>
              <a:gdLst>
                <a:gd name="connsiteX0" fmla="*/ 30685 w 432296"/>
                <a:gd name="connsiteY0" fmla="*/ 200783 h 245571"/>
                <a:gd name="connsiteX1" fmla="*/ 187 w 432296"/>
                <a:gd name="connsiteY1" fmla="*/ 140564 h 245571"/>
                <a:gd name="connsiteX2" fmla="*/ 0 w 432296"/>
                <a:gd name="connsiteY2" fmla="*/ 138341 h 245571"/>
                <a:gd name="connsiteX3" fmla="*/ 114424 w 432296"/>
                <a:gd name="connsiteY3" fmla="*/ 0 h 245571"/>
                <a:gd name="connsiteX4" fmla="*/ 116284 w 432296"/>
                <a:gd name="connsiteY4" fmla="*/ 37935 h 245571"/>
                <a:gd name="connsiteX5" fmla="*/ 133982 w 432296"/>
                <a:gd name="connsiteY5" fmla="*/ 110844 h 245571"/>
                <a:gd name="connsiteX6" fmla="*/ 240841 w 432296"/>
                <a:gd name="connsiteY6" fmla="*/ 169617 h 245571"/>
                <a:gd name="connsiteX7" fmla="*/ 320985 w 432296"/>
                <a:gd name="connsiteY7" fmla="*/ 155369 h 245571"/>
                <a:gd name="connsiteX8" fmla="*/ 430515 w 432296"/>
                <a:gd name="connsiteY8" fmla="*/ 110844 h 245571"/>
                <a:gd name="connsiteX9" fmla="*/ 432296 w 432296"/>
                <a:gd name="connsiteY9" fmla="*/ 122420 h 245571"/>
                <a:gd name="connsiteX10" fmla="*/ 432296 w 432296"/>
                <a:gd name="connsiteY10" fmla="*/ 131325 h 245571"/>
                <a:gd name="connsiteX11" fmla="*/ 140216 w 432296"/>
                <a:gd name="connsiteY11" fmla="*/ 245308 h 245571"/>
                <a:gd name="connsiteX12" fmla="*/ 30685 w 432296"/>
                <a:gd name="connsiteY12" fmla="*/ 200783 h 245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96" h="245571" extrusionOk="0">
                  <a:moveTo>
                    <a:pt x="30685" y="200783"/>
                  </a:moveTo>
                  <a:cubicBezTo>
                    <a:pt x="15547" y="186091"/>
                    <a:pt x="5975" y="166054"/>
                    <a:pt x="187" y="140564"/>
                  </a:cubicBezTo>
                  <a:lnTo>
                    <a:pt x="0" y="138341"/>
                  </a:lnTo>
                  <a:lnTo>
                    <a:pt x="114424" y="0"/>
                  </a:lnTo>
                  <a:lnTo>
                    <a:pt x="116284" y="37935"/>
                  </a:lnTo>
                  <a:cubicBezTo>
                    <a:pt x="119957" y="62758"/>
                    <a:pt x="125968" y="87246"/>
                    <a:pt x="133982" y="110844"/>
                  </a:cubicBezTo>
                  <a:cubicBezTo>
                    <a:pt x="148231" y="150026"/>
                    <a:pt x="184740" y="169617"/>
                    <a:pt x="240841" y="169617"/>
                  </a:cubicBezTo>
                  <a:cubicBezTo>
                    <a:pt x="268446" y="168726"/>
                    <a:pt x="295161" y="163383"/>
                    <a:pt x="320985" y="155369"/>
                  </a:cubicBezTo>
                  <a:cubicBezTo>
                    <a:pt x="358385" y="143792"/>
                    <a:pt x="394895" y="128654"/>
                    <a:pt x="430515" y="110844"/>
                  </a:cubicBezTo>
                  <a:cubicBezTo>
                    <a:pt x="431405" y="114406"/>
                    <a:pt x="432296" y="118858"/>
                    <a:pt x="432296" y="122420"/>
                  </a:cubicBezTo>
                  <a:lnTo>
                    <a:pt x="432296" y="131325"/>
                  </a:lnTo>
                  <a:cubicBezTo>
                    <a:pt x="337904" y="212360"/>
                    <a:pt x="214126" y="240856"/>
                    <a:pt x="140216" y="245308"/>
                  </a:cubicBezTo>
                  <a:cubicBezTo>
                    <a:pt x="99254" y="247980"/>
                    <a:pt x="59182" y="230170"/>
                    <a:pt x="30685" y="2007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8" name="Forme libre : forme 157"/>
            <p:cNvSpPr/>
            <p:nvPr/>
          </p:nvSpPr>
          <p:spPr bwMode="auto">
            <a:xfrm rot="8716293">
              <a:off x="2107141" y="73528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9" name="Forme libre : forme 158"/>
            <p:cNvSpPr/>
            <p:nvPr/>
          </p:nvSpPr>
          <p:spPr bwMode="auto">
            <a:xfrm rot="8716293">
              <a:off x="2242282" y="832029"/>
              <a:ext cx="282003" cy="313470"/>
            </a:xfrm>
            <a:custGeom>
              <a:avLst/>
              <a:gdLst>
                <a:gd name="connsiteX0" fmla="*/ 188208 w 282003"/>
                <a:gd name="connsiteY0" fmla="*/ 99785 h 313470"/>
                <a:gd name="connsiteX1" fmla="*/ 188208 w 282003"/>
                <a:gd name="connsiteY1" fmla="*/ 85923 h 313470"/>
                <a:gd name="connsiteX2" fmla="*/ 259276 w 282003"/>
                <a:gd name="connsiteY2" fmla="*/ 0 h 313470"/>
                <a:gd name="connsiteX3" fmla="*/ 274211 w 282003"/>
                <a:gd name="connsiteY3" fmla="*/ 28123 h 313470"/>
                <a:gd name="connsiteX4" fmla="*/ 282003 w 282003"/>
                <a:gd name="connsiteY4" fmla="*/ 85301 h 313470"/>
                <a:gd name="connsiteX5" fmla="*/ 282002 w 282003"/>
                <a:gd name="connsiteY5" fmla="*/ 94267 h 313470"/>
                <a:gd name="connsiteX6" fmla="*/ 0 w 282003"/>
                <a:gd name="connsiteY6" fmla="*/ 313470 h 313470"/>
                <a:gd name="connsiteX7" fmla="*/ 56482 w 282003"/>
                <a:gd name="connsiteY7" fmla="*/ 245183 h 313470"/>
                <a:gd name="connsiteX8" fmla="*/ 56482 w 282003"/>
                <a:gd name="connsiteY8" fmla="*/ 274960 h 313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003" h="313470" extrusionOk="0">
                  <a:moveTo>
                    <a:pt x="188208" y="99785"/>
                  </a:moveTo>
                  <a:lnTo>
                    <a:pt x="188208" y="85923"/>
                  </a:lnTo>
                  <a:lnTo>
                    <a:pt x="259276" y="0"/>
                  </a:lnTo>
                  <a:lnTo>
                    <a:pt x="274211" y="28123"/>
                  </a:lnTo>
                  <a:cubicBezTo>
                    <a:pt x="279330" y="44783"/>
                    <a:pt x="282002" y="63922"/>
                    <a:pt x="282003" y="85301"/>
                  </a:cubicBezTo>
                  <a:lnTo>
                    <a:pt x="282002" y="94267"/>
                  </a:lnTo>
                  <a:close/>
                  <a:moveTo>
                    <a:pt x="0" y="313470"/>
                  </a:moveTo>
                  <a:lnTo>
                    <a:pt x="56482" y="245183"/>
                  </a:lnTo>
                  <a:lnTo>
                    <a:pt x="56482" y="2749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0" name="Forme libre : forme 159"/>
            <p:cNvSpPr/>
            <p:nvPr/>
          </p:nvSpPr>
          <p:spPr bwMode="auto">
            <a:xfrm rot="8716293">
              <a:off x="2174558" y="648952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1" name="Forme libre : forme 160"/>
            <p:cNvSpPr/>
            <p:nvPr/>
          </p:nvSpPr>
          <p:spPr bwMode="auto">
            <a:xfrm rot="8716293">
              <a:off x="1937270" y="86929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2" name="Forme libre : forme 161"/>
            <p:cNvSpPr/>
            <p:nvPr/>
          </p:nvSpPr>
          <p:spPr bwMode="auto">
            <a:xfrm rot="8716293">
              <a:off x="1748224" y="55346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3" name="Forme libre : forme 162"/>
            <p:cNvSpPr/>
            <p:nvPr/>
          </p:nvSpPr>
          <p:spPr bwMode="auto">
            <a:xfrm rot="8716293">
              <a:off x="1729983" y="34341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4" name="Forme libre : forme 163"/>
            <p:cNvSpPr/>
            <p:nvPr/>
          </p:nvSpPr>
          <p:spPr bwMode="auto">
            <a:xfrm rot="8716293">
              <a:off x="2073759" y="93127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5" name="Forme libre : forme 164"/>
            <p:cNvSpPr/>
            <p:nvPr/>
          </p:nvSpPr>
          <p:spPr bwMode="auto">
            <a:xfrm rot="8716293">
              <a:off x="2367873" y="489398"/>
              <a:ext cx="81525" cy="84395"/>
            </a:xfrm>
            <a:custGeom>
              <a:avLst/>
              <a:gdLst>
                <a:gd name="connsiteX0" fmla="*/ 6524 w 81526"/>
                <a:gd name="connsiteY0" fmla="*/ 71981 h 84395"/>
                <a:gd name="connsiteX1" fmla="*/ 0 w 81526"/>
                <a:gd name="connsiteY1" fmla="*/ 56529 h 84395"/>
                <a:gd name="connsiteX2" fmla="*/ 46756 w 81526"/>
                <a:gd name="connsiteY2" fmla="*/ 0 h 84395"/>
                <a:gd name="connsiteX3" fmla="*/ 68595 w 81526"/>
                <a:gd name="connsiteY3" fmla="*/ 9221 h 84395"/>
                <a:gd name="connsiteX4" fmla="*/ 68595 w 81526"/>
                <a:gd name="connsiteY4" fmla="*/ 71292 h 84395"/>
                <a:gd name="connsiteX5" fmla="*/ 37559 w 81526"/>
                <a:gd name="connsiteY5" fmla="*/ 84395 h 84395"/>
                <a:gd name="connsiteX6" fmla="*/ 6524 w 81526"/>
                <a:gd name="connsiteY6" fmla="*/ 71981 h 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26" h="84395" extrusionOk="0">
                  <a:moveTo>
                    <a:pt x="6524" y="71981"/>
                  </a:moveTo>
                  <a:lnTo>
                    <a:pt x="0" y="56529"/>
                  </a:lnTo>
                  <a:lnTo>
                    <a:pt x="46756" y="0"/>
                  </a:lnTo>
                  <a:lnTo>
                    <a:pt x="68595" y="9221"/>
                  </a:lnTo>
                  <a:cubicBezTo>
                    <a:pt x="85837" y="25773"/>
                    <a:pt x="85836" y="54050"/>
                    <a:pt x="68595" y="71292"/>
                  </a:cubicBezTo>
                  <a:cubicBezTo>
                    <a:pt x="60319" y="79568"/>
                    <a:pt x="49284" y="84395"/>
                    <a:pt x="37559" y="84395"/>
                  </a:cubicBezTo>
                  <a:cubicBezTo>
                    <a:pt x="25835" y="84395"/>
                    <a:pt x="14800" y="80257"/>
                    <a:pt x="6524" y="719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6" name="Forme libre : forme 165"/>
            <p:cNvSpPr/>
            <p:nvPr/>
          </p:nvSpPr>
          <p:spPr bwMode="auto">
            <a:xfrm rot="8716293">
              <a:off x="2184146" y="191304"/>
              <a:ext cx="250306" cy="296463"/>
            </a:xfrm>
            <a:custGeom>
              <a:avLst/>
              <a:gdLst>
                <a:gd name="connsiteX0" fmla="*/ 79067 w 250306"/>
                <a:gd name="connsiteY0" fmla="*/ 296463 h 296463"/>
                <a:gd name="connsiteX1" fmla="*/ 14192 w 250306"/>
                <a:gd name="connsiteY1" fmla="*/ 175766 h 296463"/>
                <a:gd name="connsiteX2" fmla="*/ 47384 w 250306"/>
                <a:gd name="connsiteY2" fmla="*/ 83734 h 296463"/>
                <a:gd name="connsiteX3" fmla="*/ 0 w 250306"/>
                <a:gd name="connsiteY3" fmla="*/ 83734 h 296463"/>
                <a:gd name="connsiteX4" fmla="*/ 69257 w 250306"/>
                <a:gd name="connsiteY4" fmla="*/ 0 h 296463"/>
                <a:gd name="connsiteX5" fmla="*/ 250306 w 250306"/>
                <a:gd name="connsiteY5" fmla="*/ 0 h 296463"/>
                <a:gd name="connsiteX6" fmla="*/ 250306 w 250306"/>
                <a:gd name="connsiteY6" fmla="*/ 83734 h 296463"/>
                <a:gd name="connsiteX7" fmla="*/ 152239 w 250306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306" h="296463" extrusionOk="0">
                  <a:moveTo>
                    <a:pt x="79067" y="296463"/>
                  </a:moveTo>
                  <a:lnTo>
                    <a:pt x="14192" y="175766"/>
                  </a:lnTo>
                  <a:lnTo>
                    <a:pt x="47384" y="83734"/>
                  </a:lnTo>
                  <a:lnTo>
                    <a:pt x="0" y="83734"/>
                  </a:lnTo>
                  <a:lnTo>
                    <a:pt x="69257" y="0"/>
                  </a:lnTo>
                  <a:lnTo>
                    <a:pt x="250306" y="0"/>
                  </a:lnTo>
                  <a:lnTo>
                    <a:pt x="250306" y="83734"/>
                  </a:lnTo>
                  <a:lnTo>
                    <a:pt x="152239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7" name="Forme libre : forme 166"/>
            <p:cNvSpPr/>
            <p:nvPr/>
          </p:nvSpPr>
          <p:spPr bwMode="auto">
            <a:xfrm rot="8716293">
              <a:off x="2145876" y="32623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8" name="Forme libre : forme 167"/>
            <p:cNvSpPr/>
            <p:nvPr/>
          </p:nvSpPr>
          <p:spPr bwMode="auto">
            <a:xfrm rot="8716293">
              <a:off x="1834765" y="-57684"/>
              <a:ext cx="186564" cy="129320"/>
            </a:xfrm>
            <a:custGeom>
              <a:avLst/>
              <a:gdLst>
                <a:gd name="connsiteX0" fmla="*/ 123263 w 123263"/>
                <a:gd name="connsiteY0" fmla="*/ 85442 h 85442"/>
                <a:gd name="connsiteX1" fmla="*/ 0 w 123263"/>
                <a:gd name="connsiteY1" fmla="*/ 0 h 85442"/>
                <a:gd name="connsiteX2" fmla="*/ 66305 w 123263"/>
                <a:gd name="connsiteY2" fmla="*/ 0 h 85442"/>
                <a:gd name="connsiteX3" fmla="*/ 123263 w 123263"/>
                <a:gd name="connsiteY3" fmla="*/ 50123 h 8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63" h="85442" extrusionOk="0">
                  <a:moveTo>
                    <a:pt x="123263" y="85442"/>
                  </a:moveTo>
                  <a:lnTo>
                    <a:pt x="0" y="0"/>
                  </a:lnTo>
                  <a:lnTo>
                    <a:pt x="66305" y="0"/>
                  </a:lnTo>
                  <a:cubicBezTo>
                    <a:pt x="103214" y="0"/>
                    <a:pt x="123263" y="15948"/>
                    <a:pt x="123263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9" name="Forme libre : forme 168"/>
            <p:cNvSpPr/>
            <p:nvPr/>
          </p:nvSpPr>
          <p:spPr bwMode="auto">
            <a:xfrm rot="8716293">
              <a:off x="1969949" y="-13794"/>
              <a:ext cx="394488" cy="148365"/>
            </a:xfrm>
            <a:custGeom>
              <a:avLst/>
              <a:gdLst>
                <a:gd name="connsiteX0" fmla="*/ 104802 w 260639"/>
                <a:gd name="connsiteY0" fmla="*/ 74264 h 98025"/>
                <a:gd name="connsiteX1" fmla="*/ 0 w 260639"/>
                <a:gd name="connsiteY1" fmla="*/ 1618 h 98025"/>
                <a:gd name="connsiteX2" fmla="*/ 0 w 260639"/>
                <a:gd name="connsiteY2" fmla="*/ 1425 h 98025"/>
                <a:gd name="connsiteX3" fmla="*/ 104803 w 260639"/>
                <a:gd name="connsiteY3" fmla="*/ 1425 h 98025"/>
                <a:gd name="connsiteX4" fmla="*/ 122123 w 260639"/>
                <a:gd name="connsiteY4" fmla="*/ 86270 h 98025"/>
                <a:gd name="connsiteX5" fmla="*/ 106178 w 260639"/>
                <a:gd name="connsiteY5" fmla="*/ 75218 h 98025"/>
                <a:gd name="connsiteX6" fmla="*/ 116721 w 260639"/>
                <a:gd name="connsiteY6" fmla="*/ 47439 h 98025"/>
                <a:gd name="connsiteX7" fmla="*/ 154014 w 260639"/>
                <a:gd name="connsiteY7" fmla="*/ 5981 h 98025"/>
                <a:gd name="connsiteX8" fmla="*/ 185455 w 260639"/>
                <a:gd name="connsiteY8" fmla="*/ 57 h 98025"/>
                <a:gd name="connsiteX9" fmla="*/ 260639 w 260639"/>
                <a:gd name="connsiteY9" fmla="*/ 88456 h 98025"/>
                <a:gd name="connsiteX10" fmla="*/ 260639 w 260639"/>
                <a:gd name="connsiteY10" fmla="*/ 94380 h 98025"/>
                <a:gd name="connsiteX11" fmla="*/ 198669 w 260639"/>
                <a:gd name="connsiteY11" fmla="*/ 98025 h 98025"/>
                <a:gd name="connsiteX12" fmla="*/ 198669 w 260639"/>
                <a:gd name="connsiteY12" fmla="*/ 81621 h 98025"/>
                <a:gd name="connsiteX13" fmla="*/ 164950 w 260639"/>
                <a:gd name="connsiteY13" fmla="*/ 40156 h 98025"/>
                <a:gd name="connsiteX14" fmla="*/ 127358 w 260639"/>
                <a:gd name="connsiteY14" fmla="*/ 65616 h 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0639" h="98025" extrusionOk="0">
                  <a:moveTo>
                    <a:pt x="104802" y="74264"/>
                  </a:moveTo>
                  <a:lnTo>
                    <a:pt x="0" y="1618"/>
                  </a:lnTo>
                  <a:lnTo>
                    <a:pt x="0" y="1425"/>
                  </a:lnTo>
                  <a:lnTo>
                    <a:pt x="104803" y="1425"/>
                  </a:lnTo>
                  <a:close/>
                  <a:moveTo>
                    <a:pt x="122123" y="86270"/>
                  </a:moveTo>
                  <a:lnTo>
                    <a:pt x="106178" y="75218"/>
                  </a:lnTo>
                  <a:lnTo>
                    <a:pt x="116721" y="47439"/>
                  </a:lnTo>
                  <a:cubicBezTo>
                    <a:pt x="127102" y="24008"/>
                    <a:pt x="137610" y="12816"/>
                    <a:pt x="154014" y="5981"/>
                  </a:cubicBezTo>
                  <a:cubicBezTo>
                    <a:pt x="164038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50369" y="40156"/>
                    <a:pt x="137041" y="49839"/>
                    <a:pt x="127358" y="65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0" name="Forme libre : forme 169"/>
            <p:cNvSpPr/>
            <p:nvPr/>
          </p:nvSpPr>
          <p:spPr bwMode="auto">
            <a:xfrm rot="8716293">
              <a:off x="1736738" y="-72828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1" name="Forme libre : forme 170"/>
            <p:cNvSpPr/>
            <p:nvPr/>
          </p:nvSpPr>
          <p:spPr bwMode="auto">
            <a:xfrm rot="7484127">
              <a:off x="2394733" y="32841"/>
              <a:ext cx="135077" cy="94074"/>
            </a:xfrm>
            <a:custGeom>
              <a:avLst/>
              <a:gdLst>
                <a:gd name="connsiteX0" fmla="*/ 100725 w 135077"/>
                <a:gd name="connsiteY0" fmla="*/ 19729 h 94074"/>
                <a:gd name="connsiteX1" fmla="*/ 135077 w 135077"/>
                <a:gd name="connsiteY1" fmla="*/ 0 h 94074"/>
                <a:gd name="connsiteX2" fmla="*/ 135077 w 135077"/>
                <a:gd name="connsiteY2" fmla="*/ 19729 h 94074"/>
                <a:gd name="connsiteX3" fmla="*/ 0 w 135077"/>
                <a:gd name="connsiteY3" fmla="*/ 77576 h 94074"/>
                <a:gd name="connsiteX4" fmla="*/ 21327 w 135077"/>
                <a:gd name="connsiteY4" fmla="*/ 65328 h 94074"/>
                <a:gd name="connsiteX5" fmla="*/ 11439 w 135077"/>
                <a:gd name="connsiteY5" fmla="*/ 94074 h 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077" h="94074" extrusionOk="0">
                  <a:moveTo>
                    <a:pt x="100725" y="19729"/>
                  </a:moveTo>
                  <a:lnTo>
                    <a:pt x="135077" y="0"/>
                  </a:lnTo>
                  <a:lnTo>
                    <a:pt x="135077" y="19729"/>
                  </a:lnTo>
                  <a:close/>
                  <a:moveTo>
                    <a:pt x="0" y="77576"/>
                  </a:moveTo>
                  <a:lnTo>
                    <a:pt x="21327" y="65328"/>
                  </a:lnTo>
                  <a:lnTo>
                    <a:pt x="11439" y="9407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651916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blank" preserve="1" userDrawn="1">
  <p:cSld name="Couverture 1 - Claire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5" name="Forme libre : forme 4"/>
          <p:cNvSpPr/>
          <p:nvPr userDrawn="1"/>
        </p:nvSpPr>
        <p:spPr bwMode="auto">
          <a:xfrm>
            <a:off x="0" y="0"/>
            <a:ext cx="2476252" cy="5143500"/>
          </a:xfrm>
          <a:custGeom>
            <a:avLst/>
            <a:gdLst>
              <a:gd name="connsiteX0" fmla="*/ 0 w 2476252"/>
              <a:gd name="connsiteY0" fmla="*/ 0 h 5143500"/>
              <a:gd name="connsiteX1" fmla="*/ 2038350 w 2476252"/>
              <a:gd name="connsiteY1" fmla="*/ 0 h 5143500"/>
              <a:gd name="connsiteX2" fmla="*/ 2476252 w 2476252"/>
              <a:gd name="connsiteY2" fmla="*/ 0 h 5143500"/>
              <a:gd name="connsiteX3" fmla="*/ 2038350 w 2476252"/>
              <a:gd name="connsiteY3" fmla="*/ 5143500 h 5143500"/>
              <a:gd name="connsiteX4" fmla="*/ 0 w 2476252"/>
              <a:gd name="connsiteY4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76252" h="5143500" extrusionOk="0">
                <a:moveTo>
                  <a:pt x="0" y="0"/>
                </a:moveTo>
                <a:lnTo>
                  <a:pt x="2038350" y="0"/>
                </a:lnTo>
                <a:lnTo>
                  <a:pt x="2476252" y="0"/>
                </a:lnTo>
                <a:lnTo>
                  <a:pt x="2038350" y="5143500"/>
                </a:lnTo>
                <a:lnTo>
                  <a:pt x="0" y="5143500"/>
                </a:lnTo>
                <a:close/>
              </a:path>
            </a:pathLst>
          </a:custGeom>
          <a:solidFill>
            <a:srgbClr val="3A1B0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fr-FR"/>
          </a:p>
        </p:txBody>
      </p:sp>
      <p:sp>
        <p:nvSpPr>
          <p:cNvPr id="6" name="Forme libre : forme 5"/>
          <p:cNvSpPr/>
          <p:nvPr userDrawn="1"/>
        </p:nvSpPr>
        <p:spPr bwMode="auto">
          <a:xfrm flipH="1">
            <a:off x="2029641" y="2387470"/>
            <a:ext cx="614164" cy="2756031"/>
          </a:xfrm>
          <a:custGeom>
            <a:avLst/>
            <a:gdLst>
              <a:gd name="connsiteX0" fmla="*/ 379524 w 614164"/>
              <a:gd name="connsiteY0" fmla="*/ 0 h 2756031"/>
              <a:gd name="connsiteX1" fmla="*/ 0 w 614164"/>
              <a:gd name="connsiteY1" fmla="*/ 2756031 h 2756031"/>
              <a:gd name="connsiteX2" fmla="*/ 614164 w 614164"/>
              <a:gd name="connsiteY2" fmla="*/ 2756031 h 2756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14164" h="2756031" extrusionOk="0">
                <a:moveTo>
                  <a:pt x="379524" y="0"/>
                </a:moveTo>
                <a:lnTo>
                  <a:pt x="0" y="2756031"/>
                </a:lnTo>
                <a:lnTo>
                  <a:pt x="614164" y="2756031"/>
                </a:lnTo>
                <a:close/>
              </a:path>
            </a:pathLst>
          </a:custGeom>
          <a:solidFill>
            <a:srgbClr val="009F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fr-FR"/>
          </a:p>
        </p:txBody>
      </p:sp>
      <p:grpSp>
        <p:nvGrpSpPr>
          <p:cNvPr id="7" name="Groupe 6"/>
          <p:cNvGrpSpPr/>
          <p:nvPr userDrawn="1"/>
        </p:nvGrpSpPr>
        <p:grpSpPr bwMode="auto">
          <a:xfrm>
            <a:off x="-134707" y="-72828"/>
            <a:ext cx="2658992" cy="5335244"/>
            <a:chOff x="-134707" y="-72828"/>
            <a:chExt cx="2658992" cy="5335244"/>
          </a:xfrm>
          <a:solidFill>
            <a:schemeClr val="bg2">
              <a:alpha val="10000"/>
            </a:schemeClr>
          </a:solidFill>
        </p:grpSpPr>
        <p:sp>
          <p:nvSpPr>
            <p:cNvPr id="8" name="Forme libre : forme 7"/>
            <p:cNvSpPr/>
            <p:nvPr/>
          </p:nvSpPr>
          <p:spPr bwMode="auto">
            <a:xfrm rot="8716293">
              <a:off x="1460343" y="348006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" name="Forme libre : forme 8"/>
            <p:cNvSpPr/>
            <p:nvPr/>
          </p:nvSpPr>
          <p:spPr bwMode="auto">
            <a:xfrm rot="8716293">
              <a:off x="1595641" y="352432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" name="Forme libre : forme 9"/>
            <p:cNvSpPr/>
            <p:nvPr/>
          </p:nvSpPr>
          <p:spPr bwMode="auto">
            <a:xfrm rot="8716293">
              <a:off x="1527760" y="3393739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" name="Forme libre : forme 10"/>
            <p:cNvSpPr/>
            <p:nvPr/>
          </p:nvSpPr>
          <p:spPr bwMode="auto">
            <a:xfrm rot="8716293">
              <a:off x="1290473" y="361408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" name="Forme libre : forme 11"/>
            <p:cNvSpPr/>
            <p:nvPr/>
          </p:nvSpPr>
          <p:spPr bwMode="auto">
            <a:xfrm rot="8716293">
              <a:off x="1101427" y="329824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" name="Forme libre : forme 12"/>
            <p:cNvSpPr/>
            <p:nvPr/>
          </p:nvSpPr>
          <p:spPr bwMode="auto">
            <a:xfrm rot="8716293">
              <a:off x="1083185" y="3088198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" name="Forme libre : forme 13"/>
            <p:cNvSpPr/>
            <p:nvPr/>
          </p:nvSpPr>
          <p:spPr bwMode="auto">
            <a:xfrm rot="8716293">
              <a:off x="1426961" y="3676065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" name="Forme libre : forme 14"/>
            <p:cNvSpPr/>
            <p:nvPr/>
          </p:nvSpPr>
          <p:spPr bwMode="auto">
            <a:xfrm rot="8716293">
              <a:off x="1897908" y="310145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" name="Forme libre : forme 15"/>
            <p:cNvSpPr/>
            <p:nvPr/>
          </p:nvSpPr>
          <p:spPr bwMode="auto">
            <a:xfrm rot="8716293">
              <a:off x="2028620" y="3176625"/>
              <a:ext cx="305088" cy="336622"/>
            </a:xfrm>
            <a:custGeom>
              <a:avLst/>
              <a:gdLst>
                <a:gd name="connsiteX0" fmla="*/ 211294 w 305088"/>
                <a:gd name="connsiteY0" fmla="*/ 107197 h 336622"/>
                <a:gd name="connsiteX1" fmla="*/ 211294 w 305088"/>
                <a:gd name="connsiteY1" fmla="*/ 82369 h 336622"/>
                <a:gd name="connsiteX2" fmla="*/ 211017 w 305088"/>
                <a:gd name="connsiteY2" fmla="*/ 81498 h 336622"/>
                <a:gd name="connsiteX3" fmla="*/ 278425 w 305088"/>
                <a:gd name="connsiteY3" fmla="*/ 0 h 336622"/>
                <a:gd name="connsiteX4" fmla="*/ 297297 w 305088"/>
                <a:gd name="connsiteY4" fmla="*/ 35535 h 336622"/>
                <a:gd name="connsiteX5" fmla="*/ 305088 w 305088"/>
                <a:gd name="connsiteY5" fmla="*/ 92713 h 336622"/>
                <a:gd name="connsiteX6" fmla="*/ 305088 w 305088"/>
                <a:gd name="connsiteY6" fmla="*/ 101679 h 336622"/>
                <a:gd name="connsiteX7" fmla="*/ 0 w 305088"/>
                <a:gd name="connsiteY7" fmla="*/ 336622 h 336622"/>
                <a:gd name="connsiteX8" fmla="*/ 79568 w 305088"/>
                <a:gd name="connsiteY8" fmla="*/ 240423 h 336622"/>
                <a:gd name="connsiteX9" fmla="*/ 79568 w 305088"/>
                <a:gd name="connsiteY9" fmla="*/ 282372 h 336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5088" h="336622" extrusionOk="0">
                  <a:moveTo>
                    <a:pt x="211294" y="107197"/>
                  </a:moveTo>
                  <a:lnTo>
                    <a:pt x="211294" y="82369"/>
                  </a:lnTo>
                  <a:lnTo>
                    <a:pt x="211017" y="81498"/>
                  </a:lnTo>
                  <a:lnTo>
                    <a:pt x="278425" y="0"/>
                  </a:lnTo>
                  <a:lnTo>
                    <a:pt x="297297" y="35535"/>
                  </a:lnTo>
                  <a:cubicBezTo>
                    <a:pt x="302416" y="52195"/>
                    <a:pt x="305088" y="71334"/>
                    <a:pt x="305088" y="92713"/>
                  </a:cubicBezTo>
                  <a:lnTo>
                    <a:pt x="305088" y="101679"/>
                  </a:lnTo>
                  <a:close/>
                  <a:moveTo>
                    <a:pt x="0" y="336622"/>
                  </a:moveTo>
                  <a:lnTo>
                    <a:pt x="79568" y="240423"/>
                  </a:lnTo>
                  <a:lnTo>
                    <a:pt x="79568" y="2823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" name="Forme libre : forme 16"/>
            <p:cNvSpPr/>
            <p:nvPr/>
          </p:nvSpPr>
          <p:spPr bwMode="auto">
            <a:xfrm rot="8716293">
              <a:off x="1728037" y="323546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" name="Forme libre : forme 17"/>
            <p:cNvSpPr/>
            <p:nvPr/>
          </p:nvSpPr>
          <p:spPr bwMode="auto">
            <a:xfrm rot="8716293">
              <a:off x="1538992" y="291963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" name="Forme libre : forme 18"/>
            <p:cNvSpPr/>
            <p:nvPr/>
          </p:nvSpPr>
          <p:spPr bwMode="auto">
            <a:xfrm rot="8716293">
              <a:off x="1864525" y="329745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" name="Forme libre : forme 19"/>
            <p:cNvSpPr/>
            <p:nvPr/>
          </p:nvSpPr>
          <p:spPr bwMode="auto">
            <a:xfrm rot="8716293">
              <a:off x="1499078" y="307102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" name="Forme libre : forme 20"/>
            <p:cNvSpPr/>
            <p:nvPr/>
          </p:nvSpPr>
          <p:spPr bwMode="auto">
            <a:xfrm rot="7484127">
              <a:off x="2004987" y="3639772"/>
              <a:ext cx="221889" cy="221665"/>
            </a:xfrm>
            <a:custGeom>
              <a:avLst/>
              <a:gdLst>
                <a:gd name="connsiteX0" fmla="*/ 206330 w 221889"/>
                <a:gd name="connsiteY0" fmla="*/ 8936 h 221665"/>
                <a:gd name="connsiteX1" fmla="*/ 221889 w 221889"/>
                <a:gd name="connsiteY1" fmla="*/ 0 h 221665"/>
                <a:gd name="connsiteX2" fmla="*/ 221889 w 221889"/>
                <a:gd name="connsiteY2" fmla="*/ 8936 h 221665"/>
                <a:gd name="connsiteX3" fmla="*/ 50650 w 221889"/>
                <a:gd name="connsiteY3" fmla="*/ 221665 h 221665"/>
                <a:gd name="connsiteX4" fmla="*/ 0 w 221889"/>
                <a:gd name="connsiteY4" fmla="*/ 127433 h 221665"/>
                <a:gd name="connsiteX5" fmla="*/ 103511 w 221889"/>
                <a:gd name="connsiteY5" fmla="*/ 67986 h 22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889" h="221665" extrusionOk="0">
                  <a:moveTo>
                    <a:pt x="206330" y="8936"/>
                  </a:moveTo>
                  <a:lnTo>
                    <a:pt x="221889" y="0"/>
                  </a:lnTo>
                  <a:lnTo>
                    <a:pt x="221889" y="8936"/>
                  </a:lnTo>
                  <a:close/>
                  <a:moveTo>
                    <a:pt x="50650" y="221665"/>
                  </a:moveTo>
                  <a:lnTo>
                    <a:pt x="0" y="127433"/>
                  </a:lnTo>
                  <a:lnTo>
                    <a:pt x="103511" y="679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" name="Forme libre : forme 21"/>
            <p:cNvSpPr/>
            <p:nvPr/>
          </p:nvSpPr>
          <p:spPr bwMode="auto">
            <a:xfrm rot="8716293">
              <a:off x="2016311" y="313524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" name="Forme libre : forme 22"/>
            <p:cNvSpPr/>
            <p:nvPr/>
          </p:nvSpPr>
          <p:spPr bwMode="auto">
            <a:xfrm rot="8716293">
              <a:off x="1796861" y="4478944"/>
              <a:ext cx="215176" cy="351729"/>
            </a:xfrm>
            <a:custGeom>
              <a:avLst/>
              <a:gdLst>
                <a:gd name="connsiteX0" fmla="*/ 122761 w 215176"/>
                <a:gd name="connsiteY0" fmla="*/ 351729 h 351729"/>
                <a:gd name="connsiteX1" fmla="*/ 122761 w 215176"/>
                <a:gd name="connsiteY1" fmla="*/ 105519 h 351729"/>
                <a:gd name="connsiteX2" fmla="*/ 122761 w 215176"/>
                <a:gd name="connsiteY2" fmla="*/ 99312 h 351729"/>
                <a:gd name="connsiteX3" fmla="*/ 91726 w 215176"/>
                <a:gd name="connsiteY3" fmla="*/ 75863 h 351729"/>
                <a:gd name="connsiteX4" fmla="*/ 0 w 215176"/>
                <a:gd name="connsiteY4" fmla="*/ 75863 h 351729"/>
                <a:gd name="connsiteX5" fmla="*/ 0 w 215176"/>
                <a:gd name="connsiteY5" fmla="*/ 31564 h 351729"/>
                <a:gd name="connsiteX6" fmla="*/ 26107 w 215176"/>
                <a:gd name="connsiteY6" fmla="*/ 0 h 351729"/>
                <a:gd name="connsiteX7" fmla="*/ 128968 w 215176"/>
                <a:gd name="connsiteY7" fmla="*/ 0 h 351729"/>
                <a:gd name="connsiteX8" fmla="*/ 215176 w 215176"/>
                <a:gd name="connsiteY8" fmla="*/ 75863 h 351729"/>
                <a:gd name="connsiteX9" fmla="*/ 215176 w 215176"/>
                <a:gd name="connsiteY9" fmla="*/ 315177 h 35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176" h="351729" extrusionOk="0">
                  <a:moveTo>
                    <a:pt x="122761" y="351729"/>
                  </a:move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5"/>
                    <a:pt x="91726" y="75863"/>
                  </a:cubicBezTo>
                  <a:lnTo>
                    <a:pt x="0" y="75863"/>
                  </a:lnTo>
                  <a:lnTo>
                    <a:pt x="0" y="31564"/>
                  </a:lnTo>
                  <a:lnTo>
                    <a:pt x="26107" y="0"/>
                  </a:lnTo>
                  <a:lnTo>
                    <a:pt x="128968" y="0"/>
                  </a:lnTo>
                  <a:cubicBezTo>
                    <a:pt x="184831" y="0"/>
                    <a:pt x="215176" y="24139"/>
                    <a:pt x="215176" y="75863"/>
                  </a:cubicBezTo>
                  <a:lnTo>
                    <a:pt x="215176" y="3151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" name="Forme libre : forme 23"/>
            <p:cNvSpPr/>
            <p:nvPr/>
          </p:nvSpPr>
          <p:spPr bwMode="auto">
            <a:xfrm rot="8716293">
              <a:off x="1938756" y="4602084"/>
              <a:ext cx="253340" cy="284725"/>
            </a:xfrm>
            <a:custGeom>
              <a:avLst/>
              <a:gdLst>
                <a:gd name="connsiteX0" fmla="*/ 160632 w 253340"/>
                <a:gd name="connsiteY0" fmla="*/ 90518 h 284725"/>
                <a:gd name="connsiteX1" fmla="*/ 235501 w 253340"/>
                <a:gd name="connsiteY1" fmla="*/ 0 h 284725"/>
                <a:gd name="connsiteX2" fmla="*/ 245549 w 253340"/>
                <a:gd name="connsiteY2" fmla="*/ 18921 h 284725"/>
                <a:gd name="connsiteX3" fmla="*/ 253340 w 253340"/>
                <a:gd name="connsiteY3" fmla="*/ 76098 h 284725"/>
                <a:gd name="connsiteX4" fmla="*/ 253340 w 253340"/>
                <a:gd name="connsiteY4" fmla="*/ 85064 h 284725"/>
                <a:gd name="connsiteX5" fmla="*/ 0 w 253340"/>
                <a:gd name="connsiteY5" fmla="*/ 284725 h 284725"/>
                <a:gd name="connsiteX6" fmla="*/ 27820 w 253340"/>
                <a:gd name="connsiteY6" fmla="*/ 251090 h 284725"/>
                <a:gd name="connsiteX7" fmla="*/ 27820 w 253340"/>
                <a:gd name="connsiteY7" fmla="*/ 265757 h 28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340" h="284725" extrusionOk="0">
                  <a:moveTo>
                    <a:pt x="160632" y="90518"/>
                  </a:moveTo>
                  <a:lnTo>
                    <a:pt x="235501" y="0"/>
                  </a:lnTo>
                  <a:lnTo>
                    <a:pt x="245549" y="18921"/>
                  </a:lnTo>
                  <a:cubicBezTo>
                    <a:pt x="250668" y="35581"/>
                    <a:pt x="253340" y="54719"/>
                    <a:pt x="253340" y="76098"/>
                  </a:cubicBezTo>
                  <a:lnTo>
                    <a:pt x="253340" y="85064"/>
                  </a:lnTo>
                  <a:close/>
                  <a:moveTo>
                    <a:pt x="0" y="284725"/>
                  </a:moveTo>
                  <a:lnTo>
                    <a:pt x="27820" y="251090"/>
                  </a:lnTo>
                  <a:lnTo>
                    <a:pt x="27820" y="2657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" name="Forme libre : forme 24"/>
            <p:cNvSpPr/>
            <p:nvPr/>
          </p:nvSpPr>
          <p:spPr bwMode="auto">
            <a:xfrm rot="8716293">
              <a:off x="1865533" y="4392222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" name="Forme libre : forme 25"/>
            <p:cNvSpPr/>
            <p:nvPr/>
          </p:nvSpPr>
          <p:spPr bwMode="auto">
            <a:xfrm rot="8716293">
              <a:off x="1628246" y="461256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" name="Forme libre : forme 26"/>
            <p:cNvSpPr/>
            <p:nvPr/>
          </p:nvSpPr>
          <p:spPr bwMode="auto">
            <a:xfrm rot="8716293">
              <a:off x="1439199" y="429673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" name="Forme libre : forme 27"/>
            <p:cNvSpPr/>
            <p:nvPr/>
          </p:nvSpPr>
          <p:spPr bwMode="auto">
            <a:xfrm rot="8716293">
              <a:off x="1420958" y="408668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" name="Forme libre : forme 28"/>
            <p:cNvSpPr/>
            <p:nvPr/>
          </p:nvSpPr>
          <p:spPr bwMode="auto">
            <a:xfrm rot="8716293">
              <a:off x="1764734" y="467454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" name="Forme libre : forme 29"/>
            <p:cNvSpPr/>
            <p:nvPr/>
          </p:nvSpPr>
          <p:spPr bwMode="auto">
            <a:xfrm rot="8716293">
              <a:off x="2058111" y="4234218"/>
              <a:ext cx="77302" cy="80483"/>
            </a:xfrm>
            <a:custGeom>
              <a:avLst/>
              <a:gdLst>
                <a:gd name="connsiteX0" fmla="*/ 2300 w 77302"/>
                <a:gd name="connsiteY0" fmla="*/ 68069 h 80483"/>
                <a:gd name="connsiteX1" fmla="*/ 0 w 77302"/>
                <a:gd name="connsiteY1" fmla="*/ 62622 h 80483"/>
                <a:gd name="connsiteX2" fmla="*/ 51796 w 77302"/>
                <a:gd name="connsiteY2" fmla="*/ 0 h 80483"/>
                <a:gd name="connsiteX3" fmla="*/ 64371 w 77302"/>
                <a:gd name="connsiteY3" fmla="*/ 5309 h 80483"/>
                <a:gd name="connsiteX4" fmla="*/ 64371 w 77302"/>
                <a:gd name="connsiteY4" fmla="*/ 67380 h 80483"/>
                <a:gd name="connsiteX5" fmla="*/ 33335 w 77302"/>
                <a:gd name="connsiteY5" fmla="*/ 80483 h 80483"/>
                <a:gd name="connsiteX6" fmla="*/ 2300 w 77302"/>
                <a:gd name="connsiteY6" fmla="*/ 68069 h 8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302" h="80483" extrusionOk="0">
                  <a:moveTo>
                    <a:pt x="2300" y="68069"/>
                  </a:moveTo>
                  <a:lnTo>
                    <a:pt x="0" y="62622"/>
                  </a:lnTo>
                  <a:lnTo>
                    <a:pt x="51796" y="0"/>
                  </a:lnTo>
                  <a:lnTo>
                    <a:pt x="64371" y="5309"/>
                  </a:lnTo>
                  <a:cubicBezTo>
                    <a:pt x="81612" y="21861"/>
                    <a:pt x="81613" y="50138"/>
                    <a:pt x="64371" y="67380"/>
                  </a:cubicBezTo>
                  <a:cubicBezTo>
                    <a:pt x="56095" y="75656"/>
                    <a:pt x="45060" y="80483"/>
                    <a:pt x="33335" y="80483"/>
                  </a:cubicBezTo>
                  <a:cubicBezTo>
                    <a:pt x="21611" y="80483"/>
                    <a:pt x="10576" y="76345"/>
                    <a:pt x="2300" y="68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Forme libre : forme 30"/>
            <p:cNvSpPr/>
            <p:nvPr/>
          </p:nvSpPr>
          <p:spPr bwMode="auto">
            <a:xfrm rot="8716293">
              <a:off x="1876235" y="3938134"/>
              <a:ext cx="237808" cy="296463"/>
            </a:xfrm>
            <a:custGeom>
              <a:avLst/>
              <a:gdLst>
                <a:gd name="connsiteX0" fmla="*/ 66569 w 237808"/>
                <a:gd name="connsiteY0" fmla="*/ 296463 h 296463"/>
                <a:gd name="connsiteX1" fmla="*/ 1694 w 237808"/>
                <a:gd name="connsiteY1" fmla="*/ 175766 h 296463"/>
                <a:gd name="connsiteX2" fmla="*/ 34886 w 237808"/>
                <a:gd name="connsiteY2" fmla="*/ 83734 h 296463"/>
                <a:gd name="connsiteX3" fmla="*/ 0 w 237808"/>
                <a:gd name="connsiteY3" fmla="*/ 83734 h 296463"/>
                <a:gd name="connsiteX4" fmla="*/ 69258 w 237808"/>
                <a:gd name="connsiteY4" fmla="*/ 0 h 296463"/>
                <a:gd name="connsiteX5" fmla="*/ 237808 w 237808"/>
                <a:gd name="connsiteY5" fmla="*/ 0 h 296463"/>
                <a:gd name="connsiteX6" fmla="*/ 237808 w 237808"/>
                <a:gd name="connsiteY6" fmla="*/ 83734 h 296463"/>
                <a:gd name="connsiteX7" fmla="*/ 139741 w 237808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808" h="296463" extrusionOk="0">
                  <a:moveTo>
                    <a:pt x="66569" y="296463"/>
                  </a:moveTo>
                  <a:lnTo>
                    <a:pt x="1694" y="175766"/>
                  </a:lnTo>
                  <a:lnTo>
                    <a:pt x="34886" y="83734"/>
                  </a:lnTo>
                  <a:lnTo>
                    <a:pt x="0" y="83734"/>
                  </a:lnTo>
                  <a:lnTo>
                    <a:pt x="69258" y="0"/>
                  </a:lnTo>
                  <a:lnTo>
                    <a:pt x="237808" y="0"/>
                  </a:lnTo>
                  <a:lnTo>
                    <a:pt x="237808" y="83734"/>
                  </a:lnTo>
                  <a:lnTo>
                    <a:pt x="139741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" name="Forme libre : forme 31"/>
            <p:cNvSpPr/>
            <p:nvPr/>
          </p:nvSpPr>
          <p:spPr bwMode="auto">
            <a:xfrm rot="8716293">
              <a:off x="1836851" y="406950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" name="Forme libre : forme 32"/>
            <p:cNvSpPr/>
            <p:nvPr/>
          </p:nvSpPr>
          <p:spPr bwMode="auto">
            <a:xfrm rot="8716293">
              <a:off x="1827832" y="5057264"/>
              <a:ext cx="219410" cy="140851"/>
            </a:xfrm>
            <a:custGeom>
              <a:avLst/>
              <a:gdLst>
                <a:gd name="connsiteX0" fmla="*/ 27373 w 219410"/>
                <a:gd name="connsiteY0" fmla="*/ 96063 h 140851"/>
                <a:gd name="connsiteX1" fmla="*/ 1953 w 219410"/>
                <a:gd name="connsiteY1" fmla="*/ 53941 h 140851"/>
                <a:gd name="connsiteX2" fmla="*/ 0 w 219410"/>
                <a:gd name="connsiteY2" fmla="*/ 43352 h 140851"/>
                <a:gd name="connsiteX3" fmla="*/ 35858 w 219410"/>
                <a:gd name="connsiteY3" fmla="*/ 0 h 140851"/>
                <a:gd name="connsiteX4" fmla="*/ 219410 w 219410"/>
                <a:gd name="connsiteY4" fmla="*/ 127232 h 140851"/>
                <a:gd name="connsiteX5" fmla="*/ 200448 w 219410"/>
                <a:gd name="connsiteY5" fmla="*/ 132296 h 140851"/>
                <a:gd name="connsiteX6" fmla="*/ 136904 w 219410"/>
                <a:gd name="connsiteY6" fmla="*/ 140588 h 140851"/>
                <a:gd name="connsiteX7" fmla="*/ 27373 w 219410"/>
                <a:gd name="connsiteY7" fmla="*/ 96063 h 14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410" h="140851" extrusionOk="0">
                  <a:moveTo>
                    <a:pt x="27373" y="96063"/>
                  </a:moveTo>
                  <a:cubicBezTo>
                    <a:pt x="16020" y="85043"/>
                    <a:pt x="7797" y="71018"/>
                    <a:pt x="1953" y="53941"/>
                  </a:cubicBezTo>
                  <a:lnTo>
                    <a:pt x="0" y="43352"/>
                  </a:lnTo>
                  <a:lnTo>
                    <a:pt x="35858" y="0"/>
                  </a:lnTo>
                  <a:lnTo>
                    <a:pt x="219410" y="127232"/>
                  </a:lnTo>
                  <a:lnTo>
                    <a:pt x="200448" y="132296"/>
                  </a:lnTo>
                  <a:cubicBezTo>
                    <a:pt x="176976" y="136859"/>
                    <a:pt x="155381" y="139475"/>
                    <a:pt x="136904" y="140588"/>
                  </a:cubicBezTo>
                  <a:cubicBezTo>
                    <a:pt x="95942" y="143260"/>
                    <a:pt x="55870" y="125450"/>
                    <a:pt x="27373" y="960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" name="Forme libre : forme 33"/>
            <p:cNvSpPr/>
            <p:nvPr/>
          </p:nvSpPr>
          <p:spPr bwMode="auto">
            <a:xfrm rot="8716293">
              <a:off x="1125067" y="247965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" name="Forme libre : forme 34"/>
            <p:cNvSpPr/>
            <p:nvPr/>
          </p:nvSpPr>
          <p:spPr bwMode="auto">
            <a:xfrm rot="8716293">
              <a:off x="1260365" y="252391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" name="Forme libre : forme 35"/>
            <p:cNvSpPr/>
            <p:nvPr/>
          </p:nvSpPr>
          <p:spPr bwMode="auto">
            <a:xfrm rot="8716293">
              <a:off x="1192483" y="2393326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" name="Forme libre : forme 36"/>
            <p:cNvSpPr/>
            <p:nvPr/>
          </p:nvSpPr>
          <p:spPr bwMode="auto">
            <a:xfrm rot="8716293">
              <a:off x="955196" y="261367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" name="Forme libre : forme 37"/>
            <p:cNvSpPr/>
            <p:nvPr/>
          </p:nvSpPr>
          <p:spPr bwMode="auto">
            <a:xfrm rot="8716293">
              <a:off x="766149" y="229783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" name="Forme libre : forme 38"/>
            <p:cNvSpPr/>
            <p:nvPr/>
          </p:nvSpPr>
          <p:spPr bwMode="auto">
            <a:xfrm rot="8716293">
              <a:off x="747908" y="2087785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" name="Forme libre : forme 39"/>
            <p:cNvSpPr/>
            <p:nvPr/>
          </p:nvSpPr>
          <p:spPr bwMode="auto">
            <a:xfrm rot="8716293">
              <a:off x="1091684" y="2675653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" name="Forme libre : forme 40"/>
            <p:cNvSpPr/>
            <p:nvPr/>
          </p:nvSpPr>
          <p:spPr bwMode="auto">
            <a:xfrm rot="8716293">
              <a:off x="1562630" y="210103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" name="Forme libre : forme 41"/>
            <p:cNvSpPr/>
            <p:nvPr/>
          </p:nvSpPr>
          <p:spPr bwMode="auto">
            <a:xfrm rot="8716293">
              <a:off x="1697929" y="214529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" name="Forme libre : forme 42"/>
            <p:cNvSpPr/>
            <p:nvPr/>
          </p:nvSpPr>
          <p:spPr bwMode="auto">
            <a:xfrm rot="8716293">
              <a:off x="1392759" y="223505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" name="Forme libre : forme 43"/>
            <p:cNvSpPr/>
            <p:nvPr/>
          </p:nvSpPr>
          <p:spPr bwMode="auto">
            <a:xfrm rot="8716293">
              <a:off x="1203715" y="191921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" name="Forme libre : forme 44"/>
            <p:cNvSpPr/>
            <p:nvPr/>
          </p:nvSpPr>
          <p:spPr bwMode="auto">
            <a:xfrm rot="8716293">
              <a:off x="1529248" y="2297037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" name="Forme libre : forme 45"/>
            <p:cNvSpPr/>
            <p:nvPr/>
          </p:nvSpPr>
          <p:spPr bwMode="auto">
            <a:xfrm rot="8716293">
              <a:off x="1163801" y="2070611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" name="Forme libre : forme 46"/>
            <p:cNvSpPr/>
            <p:nvPr/>
          </p:nvSpPr>
          <p:spPr bwMode="auto">
            <a:xfrm rot="7484127">
              <a:off x="1688065" y="258665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" name="Forme libre : forme 47"/>
            <p:cNvSpPr/>
            <p:nvPr/>
          </p:nvSpPr>
          <p:spPr bwMode="auto">
            <a:xfrm rot="13089394">
              <a:off x="1845023" y="2531236"/>
              <a:ext cx="412568" cy="496925"/>
            </a:xfrm>
            <a:custGeom>
              <a:avLst/>
              <a:gdLst>
                <a:gd name="connsiteX0" fmla="*/ 412568 w 412568"/>
                <a:gd name="connsiteY0" fmla="*/ 390854 h 496925"/>
                <a:gd name="connsiteX1" fmla="*/ 198232 w 412568"/>
                <a:gd name="connsiteY1" fmla="*/ 489977 h 496925"/>
                <a:gd name="connsiteX2" fmla="*/ 144991 w 412568"/>
                <a:gd name="connsiteY2" fmla="*/ 496925 h 496925"/>
                <a:gd name="connsiteX3" fmla="*/ 0 w 412568"/>
                <a:gd name="connsiteY3" fmla="*/ 276116 h 496925"/>
                <a:gd name="connsiteX4" fmla="*/ 0 w 412568"/>
                <a:gd name="connsiteY4" fmla="*/ 57626 h 496925"/>
                <a:gd name="connsiteX5" fmla="*/ 111075 w 412568"/>
                <a:gd name="connsiteY5" fmla="*/ 0 h 496925"/>
                <a:gd name="connsiteX6" fmla="*/ 112747 w 412568"/>
                <a:gd name="connsiteY6" fmla="*/ 233009 h 496925"/>
                <a:gd name="connsiteX7" fmla="*/ 132789 w 412568"/>
                <a:gd name="connsiteY7" fmla="*/ 371646 h 496925"/>
                <a:gd name="connsiteX8" fmla="*/ 233008 w 412568"/>
                <a:gd name="connsiteY8" fmla="*/ 426766 h 496925"/>
                <a:gd name="connsiteX9" fmla="*/ 308173 w 412568"/>
                <a:gd name="connsiteY9" fmla="*/ 413403 h 496925"/>
                <a:gd name="connsiteX10" fmla="*/ 410897 w 412568"/>
                <a:gd name="connsiteY10" fmla="*/ 371646 h 496925"/>
                <a:gd name="connsiteX11" fmla="*/ 412568 w 412568"/>
                <a:gd name="connsiteY11" fmla="*/ 382502 h 4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2568" h="496925" extrusionOk="0">
                  <a:moveTo>
                    <a:pt x="412568" y="390854"/>
                  </a:moveTo>
                  <a:cubicBezTo>
                    <a:pt x="346173" y="447854"/>
                    <a:pt x="264275" y="477136"/>
                    <a:pt x="198232" y="489977"/>
                  </a:cubicBezTo>
                  <a:lnTo>
                    <a:pt x="144991" y="496925"/>
                  </a:lnTo>
                  <a:lnTo>
                    <a:pt x="0" y="276116"/>
                  </a:lnTo>
                  <a:lnTo>
                    <a:pt x="0" y="57626"/>
                  </a:lnTo>
                  <a:lnTo>
                    <a:pt x="111075" y="0"/>
                  </a:lnTo>
                  <a:lnTo>
                    <a:pt x="112747" y="233009"/>
                  </a:lnTo>
                  <a:cubicBezTo>
                    <a:pt x="110241" y="279778"/>
                    <a:pt x="117757" y="327382"/>
                    <a:pt x="132789" y="371646"/>
                  </a:cubicBezTo>
                  <a:cubicBezTo>
                    <a:pt x="146153" y="408393"/>
                    <a:pt x="180394" y="426766"/>
                    <a:pt x="233008" y="426766"/>
                  </a:cubicBezTo>
                  <a:cubicBezTo>
                    <a:pt x="258899" y="425930"/>
                    <a:pt x="283953" y="420919"/>
                    <a:pt x="308173" y="413403"/>
                  </a:cubicBezTo>
                  <a:cubicBezTo>
                    <a:pt x="343249" y="402546"/>
                    <a:pt x="377491" y="388349"/>
                    <a:pt x="410897" y="371646"/>
                  </a:cubicBezTo>
                  <a:cubicBezTo>
                    <a:pt x="411732" y="374986"/>
                    <a:pt x="412568" y="379161"/>
                    <a:pt x="412568" y="382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" name="Forme libre : forme 48"/>
            <p:cNvSpPr/>
            <p:nvPr/>
          </p:nvSpPr>
          <p:spPr bwMode="auto">
            <a:xfrm rot="8716293">
              <a:off x="2147054" y="2332037"/>
              <a:ext cx="207668" cy="192886"/>
            </a:xfrm>
            <a:custGeom>
              <a:avLst/>
              <a:gdLst>
                <a:gd name="connsiteX0" fmla="*/ 0 w 207668"/>
                <a:gd name="connsiteY0" fmla="*/ 192886 h 192886"/>
                <a:gd name="connsiteX1" fmla="*/ 159539 w 207668"/>
                <a:gd name="connsiteY1" fmla="*/ 0 h 192886"/>
                <a:gd name="connsiteX2" fmla="*/ 181588 w 207668"/>
                <a:gd name="connsiteY2" fmla="*/ 5201 h 192886"/>
                <a:gd name="connsiteX3" fmla="*/ 207668 w 207668"/>
                <a:gd name="connsiteY3" fmla="*/ 59649 h 192886"/>
                <a:gd name="connsiteX4" fmla="*/ 160490 w 207668"/>
                <a:gd name="connsiteY4" fmla="*/ 123096 h 192886"/>
                <a:gd name="connsiteX5" fmla="*/ 161303 w 207668"/>
                <a:gd name="connsiteY5" fmla="*/ 123096 h 19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668" h="192886" extrusionOk="0">
                  <a:moveTo>
                    <a:pt x="0" y="192886"/>
                  </a:moveTo>
                  <a:lnTo>
                    <a:pt x="159539" y="0"/>
                  </a:lnTo>
                  <a:lnTo>
                    <a:pt x="181588" y="5201"/>
                  </a:lnTo>
                  <a:cubicBezTo>
                    <a:pt x="201262" y="16029"/>
                    <a:pt x="207668" y="40127"/>
                    <a:pt x="207668" y="59649"/>
                  </a:cubicBezTo>
                  <a:cubicBezTo>
                    <a:pt x="205228" y="88119"/>
                    <a:pt x="186518" y="111708"/>
                    <a:pt x="160490" y="123096"/>
                  </a:cubicBezTo>
                  <a:lnTo>
                    <a:pt x="161303" y="123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" name="Forme libre : forme 49"/>
            <p:cNvSpPr/>
            <p:nvPr/>
          </p:nvSpPr>
          <p:spPr bwMode="auto">
            <a:xfrm rot="8716293">
              <a:off x="2049197" y="2089093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" name="Forme libre : forme 50"/>
            <p:cNvSpPr/>
            <p:nvPr/>
          </p:nvSpPr>
          <p:spPr bwMode="auto">
            <a:xfrm rot="8716293">
              <a:off x="1681033" y="21348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" name="Forme libre : forme 51"/>
            <p:cNvSpPr/>
            <p:nvPr/>
          </p:nvSpPr>
          <p:spPr bwMode="auto">
            <a:xfrm rot="8716293">
              <a:off x="1949615" y="189381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" name="Forme libre : forme 52"/>
            <p:cNvSpPr/>
            <p:nvPr/>
          </p:nvSpPr>
          <p:spPr bwMode="auto">
            <a:xfrm rot="8716293">
              <a:off x="787294" y="148117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" name="Forme libre : forme 53"/>
            <p:cNvSpPr/>
            <p:nvPr/>
          </p:nvSpPr>
          <p:spPr bwMode="auto">
            <a:xfrm rot="8716293">
              <a:off x="922592" y="1525431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" name="Forme libre : forme 54"/>
            <p:cNvSpPr/>
            <p:nvPr/>
          </p:nvSpPr>
          <p:spPr bwMode="auto">
            <a:xfrm rot="8716293">
              <a:off x="854710" y="1394843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" name="Forme libre : forme 55"/>
            <p:cNvSpPr/>
            <p:nvPr/>
          </p:nvSpPr>
          <p:spPr bwMode="auto">
            <a:xfrm rot="8716293">
              <a:off x="617423" y="161518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" name="Forme libre : forme 56"/>
            <p:cNvSpPr/>
            <p:nvPr/>
          </p:nvSpPr>
          <p:spPr bwMode="auto">
            <a:xfrm rot="8716293">
              <a:off x="428376" y="129935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" name="Forme libre : forme 57"/>
            <p:cNvSpPr/>
            <p:nvPr/>
          </p:nvSpPr>
          <p:spPr bwMode="auto">
            <a:xfrm rot="8716293">
              <a:off x="410135" y="1089302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" name="Forme libre : forme 58"/>
            <p:cNvSpPr/>
            <p:nvPr/>
          </p:nvSpPr>
          <p:spPr bwMode="auto">
            <a:xfrm rot="8716293">
              <a:off x="753911" y="1677170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" name="Forme libre : forme 59"/>
            <p:cNvSpPr/>
            <p:nvPr/>
          </p:nvSpPr>
          <p:spPr bwMode="auto">
            <a:xfrm rot="8716293">
              <a:off x="1224858" y="1102556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" name="Forme libre : forme 60"/>
            <p:cNvSpPr/>
            <p:nvPr/>
          </p:nvSpPr>
          <p:spPr bwMode="auto">
            <a:xfrm rot="8716293">
              <a:off x="1360156" y="1146815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" name="Forme libre : forme 61"/>
            <p:cNvSpPr/>
            <p:nvPr/>
          </p:nvSpPr>
          <p:spPr bwMode="auto">
            <a:xfrm rot="8716293">
              <a:off x="1054986" y="123657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" name="Forme libre : forme 62"/>
            <p:cNvSpPr/>
            <p:nvPr/>
          </p:nvSpPr>
          <p:spPr bwMode="auto">
            <a:xfrm rot="8716293">
              <a:off x="865942" y="92073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" name="Forme libre : forme 63"/>
            <p:cNvSpPr/>
            <p:nvPr/>
          </p:nvSpPr>
          <p:spPr bwMode="auto">
            <a:xfrm rot="8716293">
              <a:off x="1191475" y="1298554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" name="Forme libre : forme 64"/>
            <p:cNvSpPr/>
            <p:nvPr/>
          </p:nvSpPr>
          <p:spPr bwMode="auto">
            <a:xfrm rot="8716293">
              <a:off x="826028" y="1072128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" name="Forme libre : forme 65"/>
            <p:cNvSpPr/>
            <p:nvPr/>
          </p:nvSpPr>
          <p:spPr bwMode="auto">
            <a:xfrm rot="7484127">
              <a:off x="1350292" y="158817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" name="Forme libre : forme 66"/>
            <p:cNvSpPr/>
            <p:nvPr/>
          </p:nvSpPr>
          <p:spPr bwMode="auto">
            <a:xfrm rot="13089394">
              <a:off x="1508942" y="1537520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8" name="Forme libre : forme 67"/>
            <p:cNvSpPr/>
            <p:nvPr/>
          </p:nvSpPr>
          <p:spPr bwMode="auto">
            <a:xfrm rot="8716293">
              <a:off x="1789833" y="1247402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9" name="Forme libre : forme 68"/>
            <p:cNvSpPr/>
            <p:nvPr/>
          </p:nvSpPr>
          <p:spPr bwMode="auto">
            <a:xfrm rot="8716293">
              <a:off x="1711424" y="109061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0" name="Forme libre : forme 69"/>
            <p:cNvSpPr/>
            <p:nvPr/>
          </p:nvSpPr>
          <p:spPr bwMode="auto">
            <a:xfrm rot="8716293">
              <a:off x="1343261" y="113635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" name="Forme libre : forme 70"/>
            <p:cNvSpPr/>
            <p:nvPr/>
          </p:nvSpPr>
          <p:spPr bwMode="auto">
            <a:xfrm rot="8716293">
              <a:off x="1611842" y="89533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" name="Forme libre : forme 71"/>
            <p:cNvSpPr/>
            <p:nvPr/>
          </p:nvSpPr>
          <p:spPr bwMode="auto">
            <a:xfrm rot="8716293">
              <a:off x="455920" y="47911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" name="Forme libre : forme 72"/>
            <p:cNvSpPr/>
            <p:nvPr/>
          </p:nvSpPr>
          <p:spPr bwMode="auto">
            <a:xfrm rot="8716293">
              <a:off x="591219" y="52337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4" name="Forme libre : forme 73"/>
            <p:cNvSpPr/>
            <p:nvPr/>
          </p:nvSpPr>
          <p:spPr bwMode="auto">
            <a:xfrm rot="8716293">
              <a:off x="523336" y="392789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5" name="Forme libre : forme 74"/>
            <p:cNvSpPr/>
            <p:nvPr/>
          </p:nvSpPr>
          <p:spPr bwMode="auto">
            <a:xfrm rot="8716293">
              <a:off x="286049" y="6131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6" name="Forme libre : forme 75"/>
            <p:cNvSpPr/>
            <p:nvPr/>
          </p:nvSpPr>
          <p:spPr bwMode="auto">
            <a:xfrm rot="8716293">
              <a:off x="97003" y="29729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" name="Forme libre : forme 76"/>
            <p:cNvSpPr/>
            <p:nvPr/>
          </p:nvSpPr>
          <p:spPr bwMode="auto">
            <a:xfrm rot="8716293">
              <a:off x="78760" y="87249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" name="Forme libre : forme 77"/>
            <p:cNvSpPr/>
            <p:nvPr/>
          </p:nvSpPr>
          <p:spPr bwMode="auto">
            <a:xfrm rot="8716293">
              <a:off x="422537" y="67511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" name="Forme libre : forme 78"/>
            <p:cNvSpPr/>
            <p:nvPr/>
          </p:nvSpPr>
          <p:spPr bwMode="auto">
            <a:xfrm rot="8716293">
              <a:off x="893484" y="10050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0" name="Forme libre : forme 79"/>
            <p:cNvSpPr/>
            <p:nvPr/>
          </p:nvSpPr>
          <p:spPr bwMode="auto">
            <a:xfrm rot="8716293">
              <a:off x="1028783" y="14476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1" name="Forme libre : forme 80"/>
            <p:cNvSpPr/>
            <p:nvPr/>
          </p:nvSpPr>
          <p:spPr bwMode="auto">
            <a:xfrm rot="8716293">
              <a:off x="723613" y="23451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2" name="Forme libre : forme 81"/>
            <p:cNvSpPr/>
            <p:nvPr/>
          </p:nvSpPr>
          <p:spPr bwMode="auto">
            <a:xfrm rot="8716293">
              <a:off x="547803" y="-17289"/>
              <a:ext cx="308530" cy="226033"/>
            </a:xfrm>
            <a:custGeom>
              <a:avLst/>
              <a:gdLst>
                <a:gd name="connsiteX0" fmla="*/ 106716 w 203847"/>
                <a:gd name="connsiteY0" fmla="*/ 149340 h 149340"/>
                <a:gd name="connsiteX1" fmla="*/ 50038 w 203847"/>
                <a:gd name="connsiteY1" fmla="*/ 110053 h 149340"/>
                <a:gd name="connsiteX2" fmla="*/ 69777 w 203847"/>
                <a:gd name="connsiteY2" fmla="*/ 55323 h 149340"/>
                <a:gd name="connsiteX3" fmla="*/ 0 w 203847"/>
                <a:gd name="connsiteY3" fmla="*/ 55323 h 149340"/>
                <a:gd name="connsiteX4" fmla="*/ 0 w 203847"/>
                <a:gd name="connsiteY4" fmla="*/ 0 h 149340"/>
                <a:gd name="connsiteX5" fmla="*/ 203847 w 203847"/>
                <a:gd name="connsiteY5" fmla="*/ 0 h 149340"/>
                <a:gd name="connsiteX6" fmla="*/ 203847 w 203847"/>
                <a:gd name="connsiteY6" fmla="*/ 55323 h 149340"/>
                <a:gd name="connsiteX7" fmla="*/ 139055 w 203847"/>
                <a:gd name="connsiteY7" fmla="*/ 55323 h 14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847" h="149340" extrusionOk="0">
                  <a:moveTo>
                    <a:pt x="106716" y="149340"/>
                  </a:moveTo>
                  <a:lnTo>
                    <a:pt x="50038" y="110053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3" name="Forme libre : forme 82"/>
            <p:cNvSpPr/>
            <p:nvPr/>
          </p:nvSpPr>
          <p:spPr bwMode="auto">
            <a:xfrm rot="8716293">
              <a:off x="860101" y="29650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4" name="Forme libre : forme 83"/>
            <p:cNvSpPr/>
            <p:nvPr/>
          </p:nvSpPr>
          <p:spPr bwMode="auto">
            <a:xfrm rot="8716293">
              <a:off x="494655" y="7007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5" name="Forme libre : forme 84"/>
            <p:cNvSpPr/>
            <p:nvPr/>
          </p:nvSpPr>
          <p:spPr bwMode="auto">
            <a:xfrm rot="7484127">
              <a:off x="1018919" y="58611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6" name="Forme libre : forme 85"/>
            <p:cNvSpPr/>
            <p:nvPr/>
          </p:nvSpPr>
          <p:spPr bwMode="auto">
            <a:xfrm rot="13089394">
              <a:off x="1177568" y="535466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7" name="Forme libre : forme 86"/>
            <p:cNvSpPr/>
            <p:nvPr/>
          </p:nvSpPr>
          <p:spPr bwMode="auto">
            <a:xfrm rot="8716293">
              <a:off x="1458459" y="24534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8" name="Forme libre : forme 87"/>
            <p:cNvSpPr/>
            <p:nvPr/>
          </p:nvSpPr>
          <p:spPr bwMode="auto">
            <a:xfrm rot="8716293">
              <a:off x="1380050" y="8855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9" name="Forme libre : forme 88"/>
            <p:cNvSpPr/>
            <p:nvPr/>
          </p:nvSpPr>
          <p:spPr bwMode="auto">
            <a:xfrm rot="8716293">
              <a:off x="1011887" y="13429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0" name="Forme libre : forme 89"/>
            <p:cNvSpPr/>
            <p:nvPr/>
          </p:nvSpPr>
          <p:spPr bwMode="auto">
            <a:xfrm rot="8716293">
              <a:off x="1291652" y="-36449"/>
              <a:ext cx="134197" cy="106946"/>
            </a:xfrm>
            <a:custGeom>
              <a:avLst/>
              <a:gdLst>
                <a:gd name="connsiteX0" fmla="*/ 83649 w 88664"/>
                <a:gd name="connsiteY0" fmla="*/ 70660 h 70660"/>
                <a:gd name="connsiteX1" fmla="*/ 0 w 88664"/>
                <a:gd name="connsiteY1" fmla="*/ 12677 h 70660"/>
                <a:gd name="connsiteX2" fmla="*/ 30024 w 88664"/>
                <a:gd name="connsiteY2" fmla="*/ 0 h 70660"/>
                <a:gd name="connsiteX3" fmla="*/ 71417 w 88664"/>
                <a:gd name="connsiteY3" fmla="*/ 17477 h 70660"/>
                <a:gd name="connsiteX4" fmla="*/ 88664 w 88664"/>
                <a:gd name="connsiteY4" fmla="*/ 58525 h 7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64" h="70660" extrusionOk="0">
                  <a:moveTo>
                    <a:pt x="83649" y="70660"/>
                  </a:moveTo>
                  <a:lnTo>
                    <a:pt x="0" y="12677"/>
                  </a:lnTo>
                  <a:lnTo>
                    <a:pt x="30024" y="0"/>
                  </a:lnTo>
                  <a:cubicBezTo>
                    <a:pt x="45662" y="0"/>
                    <a:pt x="60379" y="6439"/>
                    <a:pt x="71417" y="17477"/>
                  </a:cubicBezTo>
                  <a:cubicBezTo>
                    <a:pt x="82915" y="28515"/>
                    <a:pt x="88664" y="43462"/>
                    <a:pt x="88664" y="58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" name="Forme libre : forme 90"/>
            <p:cNvSpPr/>
            <p:nvPr/>
          </p:nvSpPr>
          <p:spPr bwMode="auto">
            <a:xfrm rot="13089394">
              <a:off x="990163" y="-39748"/>
              <a:ext cx="111277" cy="115595"/>
            </a:xfrm>
            <a:custGeom>
              <a:avLst/>
              <a:gdLst>
                <a:gd name="connsiteX0" fmla="*/ 73521 w 73521"/>
                <a:gd name="connsiteY0" fmla="*/ 18609 h 76374"/>
                <a:gd name="connsiteX1" fmla="*/ 0 w 73521"/>
                <a:gd name="connsiteY1" fmla="*/ 76374 h 76374"/>
                <a:gd name="connsiteX2" fmla="*/ 0 w 73521"/>
                <a:gd name="connsiteY2" fmla="*/ 38074 h 76374"/>
                <a:gd name="connsiteX3" fmla="*/ 73388 w 73521"/>
                <a:gd name="connsiteY3" fmla="*/ 0 h 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21" h="76374" extrusionOk="0">
                  <a:moveTo>
                    <a:pt x="73521" y="18609"/>
                  </a:moveTo>
                  <a:lnTo>
                    <a:pt x="0" y="76374"/>
                  </a:lnTo>
                  <a:lnTo>
                    <a:pt x="0" y="38074"/>
                  </a:lnTo>
                  <a:lnTo>
                    <a:pt x="7338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2" name="Forme libre : forme 91"/>
            <p:cNvSpPr/>
            <p:nvPr/>
          </p:nvSpPr>
          <p:spPr bwMode="auto">
            <a:xfrm rot="8716293">
              <a:off x="121288" y="414134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" name="Forme libre : forme 92"/>
            <p:cNvSpPr/>
            <p:nvPr/>
          </p:nvSpPr>
          <p:spPr bwMode="auto">
            <a:xfrm rot="8716293">
              <a:off x="256586" y="418560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4" name="Forme libre : forme 93"/>
            <p:cNvSpPr/>
            <p:nvPr/>
          </p:nvSpPr>
          <p:spPr bwMode="auto">
            <a:xfrm rot="8716293">
              <a:off x="188704" y="4055019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" name="Forme libre : forme 94"/>
            <p:cNvSpPr/>
            <p:nvPr/>
          </p:nvSpPr>
          <p:spPr bwMode="auto">
            <a:xfrm rot="8716293">
              <a:off x="-22408" y="4278013"/>
              <a:ext cx="57413" cy="71926"/>
            </a:xfrm>
            <a:custGeom>
              <a:avLst/>
              <a:gdLst>
                <a:gd name="connsiteX0" fmla="*/ 11441 w 57413"/>
                <a:gd name="connsiteY0" fmla="*/ 71926 h 71926"/>
                <a:gd name="connsiteX1" fmla="*/ 0 w 57413"/>
                <a:gd name="connsiteY1" fmla="*/ 44829 h 71926"/>
                <a:gd name="connsiteX2" fmla="*/ 0 w 57413"/>
                <a:gd name="connsiteY2" fmla="*/ 44139 h 71926"/>
                <a:gd name="connsiteX3" fmla="*/ 13104 w 57413"/>
                <a:gd name="connsiteY3" fmla="*/ 13104 h 71926"/>
                <a:gd name="connsiteX4" fmla="*/ 44139 w 57413"/>
                <a:gd name="connsiteY4" fmla="*/ 0 h 71926"/>
                <a:gd name="connsiteX5" fmla="*/ 57413 w 57413"/>
                <a:gd name="connsiteY5" fmla="*/ 5605 h 7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3" h="71926" extrusionOk="0">
                  <a:moveTo>
                    <a:pt x="11441" y="71926"/>
                  </a:moveTo>
                  <a:lnTo>
                    <a:pt x="0" y="44829"/>
                  </a:lnTo>
                  <a:lnTo>
                    <a:pt x="0" y="44139"/>
                  </a:lnTo>
                  <a:cubicBezTo>
                    <a:pt x="0" y="32415"/>
                    <a:pt x="4828" y="21380"/>
                    <a:pt x="13104" y="13104"/>
                  </a:cubicBezTo>
                  <a:cubicBezTo>
                    <a:pt x="21380" y="4828"/>
                    <a:pt x="32415" y="0"/>
                    <a:pt x="44139" y="0"/>
                  </a:cubicBezTo>
                  <a:lnTo>
                    <a:pt x="57413" y="56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6" name="Forme libre : forme 95"/>
            <p:cNvSpPr/>
            <p:nvPr/>
          </p:nvSpPr>
          <p:spPr bwMode="auto">
            <a:xfrm rot="8716293">
              <a:off x="-36969" y="4107248"/>
              <a:ext cx="147272" cy="83734"/>
            </a:xfrm>
            <a:custGeom>
              <a:avLst/>
              <a:gdLst>
                <a:gd name="connsiteX0" fmla="*/ 0 w 147272"/>
                <a:gd name="connsiteY0" fmla="*/ 83734 h 83734"/>
                <a:gd name="connsiteX1" fmla="*/ 0 w 147272"/>
                <a:gd name="connsiteY1" fmla="*/ 0 h 83734"/>
                <a:gd name="connsiteX2" fmla="*/ 147272 w 147272"/>
                <a:gd name="connsiteY2" fmla="*/ 0 h 83734"/>
                <a:gd name="connsiteX3" fmla="*/ 89230 w 147272"/>
                <a:gd name="connsiteY3" fmla="*/ 83734 h 8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72" h="83734" extrusionOk="0">
                  <a:moveTo>
                    <a:pt x="0" y="83734"/>
                  </a:moveTo>
                  <a:lnTo>
                    <a:pt x="0" y="0"/>
                  </a:lnTo>
                  <a:lnTo>
                    <a:pt x="147272" y="0"/>
                  </a:lnTo>
                  <a:lnTo>
                    <a:pt x="89230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7" name="Forme libre : forme 96"/>
            <p:cNvSpPr/>
            <p:nvPr/>
          </p:nvSpPr>
          <p:spPr bwMode="auto">
            <a:xfrm rot="8716293">
              <a:off x="43378" y="3712531"/>
              <a:ext cx="125537" cy="468763"/>
            </a:xfrm>
            <a:custGeom>
              <a:avLst/>
              <a:gdLst>
                <a:gd name="connsiteX0" fmla="*/ 29455 w 125537"/>
                <a:gd name="connsiteY0" fmla="*/ 468763 h 468763"/>
                <a:gd name="connsiteX1" fmla="*/ 7792 w 125537"/>
                <a:gd name="connsiteY1" fmla="*/ 425988 h 468763"/>
                <a:gd name="connsiteX2" fmla="*/ 0 w 125537"/>
                <a:gd name="connsiteY2" fmla="*/ 333043 h 468763"/>
                <a:gd name="connsiteX3" fmla="*/ 0 w 125537"/>
                <a:gd name="connsiteY3" fmla="*/ 61444 h 468763"/>
                <a:gd name="connsiteX4" fmla="*/ 118434 w 125537"/>
                <a:gd name="connsiteY4" fmla="*/ 0 h 468763"/>
                <a:gd name="connsiteX5" fmla="*/ 120216 w 125537"/>
                <a:gd name="connsiteY5" fmla="*/ 248447 h 468763"/>
                <a:gd name="connsiteX6" fmla="*/ 123889 w 125537"/>
                <a:gd name="connsiteY6" fmla="*/ 323359 h 468763"/>
                <a:gd name="connsiteX7" fmla="*/ 125537 w 125537"/>
                <a:gd name="connsiteY7" fmla="*/ 330150 h 46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537" h="468763" extrusionOk="0">
                  <a:moveTo>
                    <a:pt x="29455" y="468763"/>
                  </a:moveTo>
                  <a:lnTo>
                    <a:pt x="7792" y="425988"/>
                  </a:lnTo>
                  <a:cubicBezTo>
                    <a:pt x="2003" y="400498"/>
                    <a:pt x="0" y="369553"/>
                    <a:pt x="0" y="333043"/>
                  </a:cubicBezTo>
                  <a:lnTo>
                    <a:pt x="0" y="61444"/>
                  </a:lnTo>
                  <a:lnTo>
                    <a:pt x="118434" y="0"/>
                  </a:lnTo>
                  <a:lnTo>
                    <a:pt x="120216" y="248447"/>
                  </a:lnTo>
                  <a:cubicBezTo>
                    <a:pt x="118880" y="273381"/>
                    <a:pt x="120216" y="298537"/>
                    <a:pt x="123889" y="323359"/>
                  </a:cubicBezTo>
                  <a:lnTo>
                    <a:pt x="125537" y="3301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8" name="Forme libre : forme 97"/>
            <p:cNvSpPr/>
            <p:nvPr/>
          </p:nvSpPr>
          <p:spPr bwMode="auto">
            <a:xfrm rot="8716293">
              <a:off x="87904" y="4337347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9" name="Forme libre : forme 98"/>
            <p:cNvSpPr/>
            <p:nvPr/>
          </p:nvSpPr>
          <p:spPr bwMode="auto">
            <a:xfrm rot="8716293">
              <a:off x="558851" y="376273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0" name="Forme libre : forme 99"/>
            <p:cNvSpPr/>
            <p:nvPr/>
          </p:nvSpPr>
          <p:spPr bwMode="auto">
            <a:xfrm rot="8716293">
              <a:off x="694150" y="380699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1" name="Forme libre : forme 100"/>
            <p:cNvSpPr/>
            <p:nvPr/>
          </p:nvSpPr>
          <p:spPr bwMode="auto">
            <a:xfrm rot="8716293">
              <a:off x="388980" y="389674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2" name="Forme libre : forme 101"/>
            <p:cNvSpPr/>
            <p:nvPr/>
          </p:nvSpPr>
          <p:spPr bwMode="auto">
            <a:xfrm rot="8716293">
              <a:off x="199936" y="358091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3" name="Forme libre : forme 102"/>
            <p:cNvSpPr/>
            <p:nvPr/>
          </p:nvSpPr>
          <p:spPr bwMode="auto">
            <a:xfrm rot="8716293">
              <a:off x="525469" y="3958731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4" name="Forme libre : forme 103"/>
            <p:cNvSpPr/>
            <p:nvPr/>
          </p:nvSpPr>
          <p:spPr bwMode="auto">
            <a:xfrm rot="8716293">
              <a:off x="160022" y="3732305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5" name="Forme libre : forme 104"/>
            <p:cNvSpPr/>
            <p:nvPr/>
          </p:nvSpPr>
          <p:spPr bwMode="auto">
            <a:xfrm rot="7484127">
              <a:off x="684286" y="424834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6" name="Forme libre : forme 105"/>
            <p:cNvSpPr/>
            <p:nvPr/>
          </p:nvSpPr>
          <p:spPr bwMode="auto">
            <a:xfrm rot="13089394">
              <a:off x="842936" y="4197697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7" name="Forme libre : forme 106"/>
            <p:cNvSpPr/>
            <p:nvPr/>
          </p:nvSpPr>
          <p:spPr bwMode="auto">
            <a:xfrm rot="8716293">
              <a:off x="1123827" y="390757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8" name="Forme libre : forme 107"/>
            <p:cNvSpPr/>
            <p:nvPr/>
          </p:nvSpPr>
          <p:spPr bwMode="auto">
            <a:xfrm rot="8716293">
              <a:off x="1045418" y="375078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9" name="Forme libre : forme 108"/>
            <p:cNvSpPr/>
            <p:nvPr/>
          </p:nvSpPr>
          <p:spPr bwMode="auto">
            <a:xfrm rot="8716293">
              <a:off x="677254" y="379652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0" name="Forme libre : forme 109"/>
            <p:cNvSpPr/>
            <p:nvPr/>
          </p:nvSpPr>
          <p:spPr bwMode="auto">
            <a:xfrm rot="8716293">
              <a:off x="945836" y="355550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1" name="Forme libre : forme 110"/>
            <p:cNvSpPr/>
            <p:nvPr/>
          </p:nvSpPr>
          <p:spPr bwMode="auto">
            <a:xfrm rot="8716293">
              <a:off x="601569" y="5027951"/>
              <a:ext cx="169680" cy="113030"/>
            </a:xfrm>
            <a:custGeom>
              <a:avLst/>
              <a:gdLst>
                <a:gd name="connsiteX0" fmla="*/ 8965 w 169680"/>
                <a:gd name="connsiteY0" fmla="*/ 113030 h 113030"/>
                <a:gd name="connsiteX1" fmla="*/ 0 w 169680"/>
                <a:gd name="connsiteY1" fmla="*/ 100616 h 113030"/>
                <a:gd name="connsiteX2" fmla="*/ 106933 w 169680"/>
                <a:gd name="connsiteY2" fmla="*/ 0 h 113030"/>
                <a:gd name="connsiteX3" fmla="*/ 169680 w 169680"/>
                <a:gd name="connsiteY3" fmla="*/ 43494 h 1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680" h="113030" extrusionOk="0">
                  <a:moveTo>
                    <a:pt x="8965" y="113030"/>
                  </a:moveTo>
                  <a:lnTo>
                    <a:pt x="0" y="100616"/>
                  </a:lnTo>
                  <a:lnTo>
                    <a:pt x="106933" y="0"/>
                  </a:lnTo>
                  <a:lnTo>
                    <a:pt x="169680" y="4349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2" name="Forme libre : forme 111"/>
            <p:cNvSpPr/>
            <p:nvPr/>
          </p:nvSpPr>
          <p:spPr bwMode="auto">
            <a:xfrm rot="8716293">
              <a:off x="197311" y="4925365"/>
              <a:ext cx="194366" cy="296463"/>
            </a:xfrm>
            <a:custGeom>
              <a:avLst/>
              <a:gdLst>
                <a:gd name="connsiteX0" fmla="*/ 137293 w 194366"/>
                <a:gd name="connsiteY0" fmla="*/ 296463 h 296463"/>
                <a:gd name="connsiteX1" fmla="*/ 72418 w 194366"/>
                <a:gd name="connsiteY1" fmla="*/ 175766 h 296463"/>
                <a:gd name="connsiteX2" fmla="*/ 105610 w 194366"/>
                <a:gd name="connsiteY2" fmla="*/ 83734 h 296463"/>
                <a:gd name="connsiteX3" fmla="*/ 0 w 194366"/>
                <a:gd name="connsiteY3" fmla="*/ 83734 h 296463"/>
                <a:gd name="connsiteX4" fmla="*/ 0 w 194366"/>
                <a:gd name="connsiteY4" fmla="*/ 0 h 296463"/>
                <a:gd name="connsiteX5" fmla="*/ 6043 w 194366"/>
                <a:gd name="connsiteY5" fmla="*/ 0 h 296463"/>
                <a:gd name="connsiteX6" fmla="*/ 194366 w 194366"/>
                <a:gd name="connsiteY6" fmla="*/ 130539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366" h="296463" extrusionOk="0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6043" y="0"/>
                  </a:lnTo>
                  <a:lnTo>
                    <a:pt x="194366" y="1305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3" name="Forme libre : forme 112"/>
            <p:cNvSpPr/>
            <p:nvPr/>
          </p:nvSpPr>
          <p:spPr bwMode="auto">
            <a:xfrm rot="8716293">
              <a:off x="73168" y="4745087"/>
              <a:ext cx="439901" cy="517329"/>
            </a:xfrm>
            <a:custGeom>
              <a:avLst/>
              <a:gdLst>
                <a:gd name="connsiteX0" fmla="*/ 38290 w 439901"/>
                <a:gd name="connsiteY0" fmla="*/ 472541 h 517329"/>
                <a:gd name="connsiteX1" fmla="*/ 0 w 439901"/>
                <a:gd name="connsiteY1" fmla="*/ 319377 h 517329"/>
                <a:gd name="connsiteX2" fmla="*/ 0 w 439901"/>
                <a:gd name="connsiteY2" fmla="*/ 47778 h 517329"/>
                <a:gd name="connsiteX3" fmla="*/ 92094 w 439901"/>
                <a:gd name="connsiteY3" fmla="*/ 0 h 517329"/>
                <a:gd name="connsiteX4" fmla="*/ 118664 w 439901"/>
                <a:gd name="connsiteY4" fmla="*/ 18418 h 517329"/>
                <a:gd name="connsiteX5" fmla="*/ 120216 w 439901"/>
                <a:gd name="connsiteY5" fmla="*/ 234781 h 517329"/>
                <a:gd name="connsiteX6" fmla="*/ 141587 w 439901"/>
                <a:gd name="connsiteY6" fmla="*/ 382603 h 517329"/>
                <a:gd name="connsiteX7" fmla="*/ 248446 w 439901"/>
                <a:gd name="connsiteY7" fmla="*/ 441375 h 517329"/>
                <a:gd name="connsiteX8" fmla="*/ 328589 w 439901"/>
                <a:gd name="connsiteY8" fmla="*/ 427127 h 517329"/>
                <a:gd name="connsiteX9" fmla="*/ 438120 w 439901"/>
                <a:gd name="connsiteY9" fmla="*/ 382603 h 517329"/>
                <a:gd name="connsiteX10" fmla="*/ 439901 w 439901"/>
                <a:gd name="connsiteY10" fmla="*/ 394178 h 517329"/>
                <a:gd name="connsiteX11" fmla="*/ 439901 w 439901"/>
                <a:gd name="connsiteY11" fmla="*/ 403083 h 517329"/>
                <a:gd name="connsiteX12" fmla="*/ 147821 w 439901"/>
                <a:gd name="connsiteY12" fmla="*/ 517066 h 517329"/>
                <a:gd name="connsiteX13" fmla="*/ 38290 w 439901"/>
                <a:gd name="connsiteY13" fmla="*/ 472541 h 51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9901" h="517329" extrusionOk="0">
                  <a:moveTo>
                    <a:pt x="38290" y="472541"/>
                  </a:moveTo>
                  <a:cubicBezTo>
                    <a:pt x="8014" y="443156"/>
                    <a:pt x="0" y="392397"/>
                    <a:pt x="0" y="319377"/>
                  </a:cubicBezTo>
                  <a:lnTo>
                    <a:pt x="0" y="47778"/>
                  </a:lnTo>
                  <a:lnTo>
                    <a:pt x="92094" y="0"/>
                  </a:lnTo>
                  <a:lnTo>
                    <a:pt x="118664" y="18418"/>
                  </a:lnTo>
                  <a:lnTo>
                    <a:pt x="120216" y="234781"/>
                  </a:lnTo>
                  <a:cubicBezTo>
                    <a:pt x="117544" y="284648"/>
                    <a:pt x="125558" y="335406"/>
                    <a:pt x="141587" y="382603"/>
                  </a:cubicBezTo>
                  <a:cubicBezTo>
                    <a:pt x="155836" y="421784"/>
                    <a:pt x="192345" y="441375"/>
                    <a:pt x="248446" y="441375"/>
                  </a:cubicBezTo>
                  <a:cubicBezTo>
                    <a:pt x="276051" y="440484"/>
                    <a:pt x="302766" y="435141"/>
                    <a:pt x="328589" y="427127"/>
                  </a:cubicBezTo>
                  <a:cubicBezTo>
                    <a:pt x="365990" y="415550"/>
                    <a:pt x="402500" y="400412"/>
                    <a:pt x="438120" y="382603"/>
                  </a:cubicBezTo>
                  <a:cubicBezTo>
                    <a:pt x="439010" y="386164"/>
                    <a:pt x="439901" y="390616"/>
                    <a:pt x="439901" y="394178"/>
                  </a:cubicBezTo>
                  <a:lnTo>
                    <a:pt x="439901" y="403083"/>
                  </a:lnTo>
                  <a:cubicBezTo>
                    <a:pt x="345509" y="484118"/>
                    <a:pt x="221731" y="512614"/>
                    <a:pt x="147821" y="517066"/>
                  </a:cubicBezTo>
                  <a:cubicBezTo>
                    <a:pt x="106859" y="519738"/>
                    <a:pt x="66787" y="501928"/>
                    <a:pt x="38290" y="472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4" name="Forme libre : forme 113"/>
            <p:cNvSpPr/>
            <p:nvPr/>
          </p:nvSpPr>
          <p:spPr bwMode="auto">
            <a:xfrm rot="8716293">
              <a:off x="896624" y="4761216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5" name="Forme libre : forme 114"/>
            <p:cNvSpPr/>
            <p:nvPr/>
          </p:nvSpPr>
          <p:spPr bwMode="auto">
            <a:xfrm rot="8716293">
              <a:off x="1032483" y="4799006"/>
              <a:ext cx="389853" cy="383455"/>
            </a:xfrm>
            <a:custGeom>
              <a:avLst/>
              <a:gdLst>
                <a:gd name="connsiteX0" fmla="*/ 77932 w 389853"/>
                <a:gd name="connsiteY0" fmla="*/ 383455 h 383455"/>
                <a:gd name="connsiteX1" fmla="*/ 77932 w 389853"/>
                <a:gd name="connsiteY1" fmla="*/ 66898 h 383455"/>
                <a:gd name="connsiteX2" fmla="*/ 0 w 389853"/>
                <a:gd name="connsiteY2" fmla="*/ 66898 h 383455"/>
                <a:gd name="connsiteX3" fmla="*/ 0 w 389853"/>
                <a:gd name="connsiteY3" fmla="*/ 0 h 383455"/>
                <a:gd name="connsiteX4" fmla="*/ 158623 w 389853"/>
                <a:gd name="connsiteY4" fmla="*/ 0 h 383455"/>
                <a:gd name="connsiteX5" fmla="*/ 158623 w 389853"/>
                <a:gd name="connsiteY5" fmla="*/ 111726 h 383455"/>
                <a:gd name="connsiteX6" fmla="*/ 160692 w 389853"/>
                <a:gd name="connsiteY6" fmla="*/ 111726 h 383455"/>
                <a:gd name="connsiteX7" fmla="*/ 192762 w 389853"/>
                <a:gd name="connsiteY7" fmla="*/ 39914 h 383455"/>
                <a:gd name="connsiteX8" fmla="*/ 216292 w 389853"/>
                <a:gd name="connsiteY8" fmla="*/ 20658 h 383455"/>
                <a:gd name="connsiteX9" fmla="*/ 389853 w 389853"/>
                <a:gd name="connsiteY9" fmla="*/ 140965 h 383455"/>
                <a:gd name="connsiteX10" fmla="*/ 300695 w 389853"/>
                <a:gd name="connsiteY10" fmla="*/ 146210 h 383455"/>
                <a:gd name="connsiteX11" fmla="*/ 300694 w 389853"/>
                <a:gd name="connsiteY11" fmla="*/ 121382 h 383455"/>
                <a:gd name="connsiteX12" fmla="*/ 249659 w 389853"/>
                <a:gd name="connsiteY12" fmla="*/ 58622 h 383455"/>
                <a:gd name="connsiteX13" fmla="*/ 168969 w 389853"/>
                <a:gd name="connsiteY13" fmla="*/ 191038 h 383455"/>
                <a:gd name="connsiteX14" fmla="*/ 168969 w 389853"/>
                <a:gd name="connsiteY14" fmla="*/ 321385 h 3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853" h="383455" extrusionOk="0">
                  <a:moveTo>
                    <a:pt x="77932" y="383455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111726"/>
                  </a:lnTo>
                  <a:lnTo>
                    <a:pt x="160692" y="111726"/>
                  </a:lnTo>
                  <a:cubicBezTo>
                    <a:pt x="171727" y="78967"/>
                    <a:pt x="181555" y="56208"/>
                    <a:pt x="192762" y="39914"/>
                  </a:cubicBezTo>
                  <a:lnTo>
                    <a:pt x="216292" y="20658"/>
                  </a:lnTo>
                  <a:lnTo>
                    <a:pt x="389853" y="140965"/>
                  </a:lnTo>
                  <a:lnTo>
                    <a:pt x="300695" y="146210"/>
                  </a:lnTo>
                  <a:lnTo>
                    <a:pt x="300694" y="121382"/>
                  </a:lnTo>
                  <a:cubicBezTo>
                    <a:pt x="300695" y="84140"/>
                    <a:pt x="279315" y="58621"/>
                    <a:pt x="249659" y="58622"/>
                  </a:cubicBezTo>
                  <a:cubicBezTo>
                    <a:pt x="205521" y="58621"/>
                    <a:pt x="168969" y="117244"/>
                    <a:pt x="168969" y="191038"/>
                  </a:cubicBezTo>
                  <a:lnTo>
                    <a:pt x="168969" y="3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6" name="Forme libre : forme 115"/>
            <p:cNvSpPr/>
            <p:nvPr/>
          </p:nvSpPr>
          <p:spPr bwMode="auto">
            <a:xfrm rot="8716293">
              <a:off x="726753" y="489523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7" name="Forme libre : forme 116"/>
            <p:cNvSpPr/>
            <p:nvPr/>
          </p:nvSpPr>
          <p:spPr bwMode="auto">
            <a:xfrm rot="8716293">
              <a:off x="537709" y="457939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8" name="Forme libre : forme 117"/>
            <p:cNvSpPr/>
            <p:nvPr/>
          </p:nvSpPr>
          <p:spPr bwMode="auto">
            <a:xfrm rot="8716293">
              <a:off x="826576" y="4988476"/>
              <a:ext cx="91035" cy="198648"/>
            </a:xfrm>
            <a:custGeom>
              <a:avLst/>
              <a:gdLst>
                <a:gd name="connsiteX0" fmla="*/ 91035 w 91035"/>
                <a:gd name="connsiteY0" fmla="*/ 198648 h 198648"/>
                <a:gd name="connsiteX1" fmla="*/ 0 w 91035"/>
                <a:gd name="connsiteY1" fmla="*/ 111060 h 198648"/>
                <a:gd name="connsiteX2" fmla="*/ 0 w 91035"/>
                <a:gd name="connsiteY2" fmla="*/ 0 h 198648"/>
                <a:gd name="connsiteX3" fmla="*/ 91035 w 91035"/>
                <a:gd name="connsiteY3" fmla="*/ 63103 h 198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5" h="198648" extrusionOk="0">
                  <a:moveTo>
                    <a:pt x="91035" y="198648"/>
                  </a:moveTo>
                  <a:lnTo>
                    <a:pt x="0" y="111060"/>
                  </a:lnTo>
                  <a:lnTo>
                    <a:pt x="0" y="0"/>
                  </a:lnTo>
                  <a:lnTo>
                    <a:pt x="91035" y="631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9" name="Forme libre : forme 118"/>
            <p:cNvSpPr/>
            <p:nvPr/>
          </p:nvSpPr>
          <p:spPr bwMode="auto">
            <a:xfrm rot="8716293">
              <a:off x="497795" y="4730788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0" name="Forme libre : forme 119"/>
            <p:cNvSpPr/>
            <p:nvPr/>
          </p:nvSpPr>
          <p:spPr bwMode="auto">
            <a:xfrm rot="8716293">
              <a:off x="1459248" y="4904357"/>
              <a:ext cx="328004" cy="223069"/>
            </a:xfrm>
            <a:custGeom>
              <a:avLst/>
              <a:gdLst>
                <a:gd name="connsiteX0" fmla="*/ 10574 w 328004"/>
                <a:gd name="connsiteY0" fmla="*/ 223069 h 223069"/>
                <a:gd name="connsiteX1" fmla="*/ 0 w 328004"/>
                <a:gd name="connsiteY1" fmla="*/ 208428 h 223069"/>
                <a:gd name="connsiteX2" fmla="*/ 192781 w 328004"/>
                <a:gd name="connsiteY2" fmla="*/ 27035 h 223069"/>
                <a:gd name="connsiteX3" fmla="*/ 227094 w 328004"/>
                <a:gd name="connsiteY3" fmla="*/ 0 h 223069"/>
                <a:gd name="connsiteX4" fmla="*/ 328004 w 328004"/>
                <a:gd name="connsiteY4" fmla="*/ 69948 h 223069"/>
                <a:gd name="connsiteX5" fmla="*/ 326080 w 328004"/>
                <a:gd name="connsiteY5" fmla="*/ 74925 h 223069"/>
                <a:gd name="connsiteX6" fmla="*/ 293645 w 328004"/>
                <a:gd name="connsiteY6" fmla="*/ 100243 h 223069"/>
                <a:gd name="connsiteX7" fmla="*/ 294458 w 328004"/>
                <a:gd name="connsiteY7" fmla="*/ 100243 h 22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04" h="223069" extrusionOk="0">
                  <a:moveTo>
                    <a:pt x="10574" y="223069"/>
                  </a:moveTo>
                  <a:lnTo>
                    <a:pt x="0" y="208428"/>
                  </a:lnTo>
                  <a:lnTo>
                    <a:pt x="192781" y="27035"/>
                  </a:lnTo>
                  <a:lnTo>
                    <a:pt x="227094" y="0"/>
                  </a:lnTo>
                  <a:lnTo>
                    <a:pt x="328004" y="69948"/>
                  </a:lnTo>
                  <a:lnTo>
                    <a:pt x="326080" y="74925"/>
                  </a:lnTo>
                  <a:cubicBezTo>
                    <a:pt x="317843" y="85805"/>
                    <a:pt x="306659" y="94549"/>
                    <a:pt x="293645" y="100243"/>
                  </a:cubicBezTo>
                  <a:lnTo>
                    <a:pt x="294458" y="1002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1" name="Forme libre : forme 120"/>
            <p:cNvSpPr/>
            <p:nvPr/>
          </p:nvSpPr>
          <p:spPr bwMode="auto">
            <a:xfrm rot="8716293">
              <a:off x="1383191" y="474927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2" name="Forme libre : forme 121"/>
            <p:cNvSpPr/>
            <p:nvPr/>
          </p:nvSpPr>
          <p:spPr bwMode="auto">
            <a:xfrm rot="8716293">
              <a:off x="1015027" y="479501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3" name="Forme libre : forme 122"/>
            <p:cNvSpPr/>
            <p:nvPr/>
          </p:nvSpPr>
          <p:spPr bwMode="auto">
            <a:xfrm rot="8716293">
              <a:off x="1283609" y="455399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4" name="Forme libre : forme 123"/>
            <p:cNvSpPr/>
            <p:nvPr/>
          </p:nvSpPr>
          <p:spPr bwMode="auto">
            <a:xfrm rot="8716293">
              <a:off x="-30381" y="3359388"/>
              <a:ext cx="98497" cy="75863"/>
            </a:xfrm>
            <a:custGeom>
              <a:avLst/>
              <a:gdLst>
                <a:gd name="connsiteX0" fmla="*/ 0 w 98497"/>
                <a:gd name="connsiteY0" fmla="*/ 75863 h 75863"/>
                <a:gd name="connsiteX1" fmla="*/ 0 w 98497"/>
                <a:gd name="connsiteY1" fmla="*/ 0 h 75863"/>
                <a:gd name="connsiteX2" fmla="*/ 98497 w 98497"/>
                <a:gd name="connsiteY2" fmla="*/ 0 h 75863"/>
                <a:gd name="connsiteX3" fmla="*/ 45911 w 98497"/>
                <a:gd name="connsiteY3" fmla="*/ 75863 h 7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497" h="75863" extrusionOk="0">
                  <a:moveTo>
                    <a:pt x="0" y="75863"/>
                  </a:moveTo>
                  <a:lnTo>
                    <a:pt x="0" y="0"/>
                  </a:lnTo>
                  <a:lnTo>
                    <a:pt x="98497" y="0"/>
                  </a:lnTo>
                  <a:lnTo>
                    <a:pt x="45911" y="758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5" name="Forme libre : forme 124"/>
            <p:cNvSpPr/>
            <p:nvPr/>
          </p:nvSpPr>
          <p:spPr bwMode="auto">
            <a:xfrm rot="8716293">
              <a:off x="-77334" y="3178476"/>
              <a:ext cx="389652" cy="385611"/>
            </a:xfrm>
            <a:custGeom>
              <a:avLst/>
              <a:gdLst>
                <a:gd name="connsiteX0" fmla="*/ 77932 w 389652"/>
                <a:gd name="connsiteY0" fmla="*/ 385611 h 385611"/>
                <a:gd name="connsiteX1" fmla="*/ 77932 w 389652"/>
                <a:gd name="connsiteY1" fmla="*/ 69054 h 385611"/>
                <a:gd name="connsiteX2" fmla="*/ 0 w 389652"/>
                <a:gd name="connsiteY2" fmla="*/ 69054 h 385611"/>
                <a:gd name="connsiteX3" fmla="*/ 0 w 389652"/>
                <a:gd name="connsiteY3" fmla="*/ 2156 h 385611"/>
                <a:gd name="connsiteX4" fmla="*/ 158623 w 389652"/>
                <a:gd name="connsiteY4" fmla="*/ 2156 h 385611"/>
                <a:gd name="connsiteX5" fmla="*/ 158623 w 389652"/>
                <a:gd name="connsiteY5" fmla="*/ 113882 h 385611"/>
                <a:gd name="connsiteX6" fmla="*/ 160692 w 389652"/>
                <a:gd name="connsiteY6" fmla="*/ 113882 h 385611"/>
                <a:gd name="connsiteX7" fmla="*/ 233107 w 389652"/>
                <a:gd name="connsiteY7" fmla="*/ 9053 h 385611"/>
                <a:gd name="connsiteX8" fmla="*/ 280694 w 389652"/>
                <a:gd name="connsiteY8" fmla="*/ 87 h 385611"/>
                <a:gd name="connsiteX9" fmla="*/ 364230 w 389652"/>
                <a:gd name="connsiteY9" fmla="*/ 34398 h 385611"/>
                <a:gd name="connsiteX10" fmla="*/ 389652 w 389652"/>
                <a:gd name="connsiteY10" fmla="*/ 117977 h 385611"/>
                <a:gd name="connsiteX11" fmla="*/ 371473 w 389652"/>
                <a:gd name="connsiteY11" fmla="*/ 144202 h 385611"/>
                <a:gd name="connsiteX12" fmla="*/ 300695 w 389652"/>
                <a:gd name="connsiteY12" fmla="*/ 148366 h 385611"/>
                <a:gd name="connsiteX13" fmla="*/ 300695 w 389652"/>
                <a:gd name="connsiteY13" fmla="*/ 123538 h 385611"/>
                <a:gd name="connsiteX14" fmla="*/ 249659 w 389652"/>
                <a:gd name="connsiteY14" fmla="*/ 60778 h 385611"/>
                <a:gd name="connsiteX15" fmla="*/ 168969 w 389652"/>
                <a:gd name="connsiteY15" fmla="*/ 193194 h 385611"/>
                <a:gd name="connsiteX16" fmla="*/ 168969 w 389652"/>
                <a:gd name="connsiteY16" fmla="*/ 323541 h 38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9652" h="385611" extrusionOk="0">
                  <a:moveTo>
                    <a:pt x="77932" y="385611"/>
                  </a:moveTo>
                  <a:lnTo>
                    <a:pt x="77932" y="69054"/>
                  </a:lnTo>
                  <a:lnTo>
                    <a:pt x="0" y="69054"/>
                  </a:lnTo>
                  <a:lnTo>
                    <a:pt x="0" y="2156"/>
                  </a:lnTo>
                  <a:lnTo>
                    <a:pt x="158623" y="2156"/>
                  </a:lnTo>
                  <a:lnTo>
                    <a:pt x="158623" y="113882"/>
                  </a:lnTo>
                  <a:lnTo>
                    <a:pt x="160692" y="113882"/>
                  </a:lnTo>
                  <a:cubicBezTo>
                    <a:pt x="182762" y="48364"/>
                    <a:pt x="200003" y="22846"/>
                    <a:pt x="233107" y="9053"/>
                  </a:cubicBezTo>
                  <a:cubicBezTo>
                    <a:pt x="248280" y="2846"/>
                    <a:pt x="264142" y="-602"/>
                    <a:pt x="280694" y="87"/>
                  </a:cubicBezTo>
                  <a:cubicBezTo>
                    <a:pt x="316212" y="-603"/>
                    <a:pt x="344661" y="11466"/>
                    <a:pt x="364230" y="34398"/>
                  </a:cubicBezTo>
                  <a:lnTo>
                    <a:pt x="389652" y="117977"/>
                  </a:lnTo>
                  <a:lnTo>
                    <a:pt x="371473" y="144202"/>
                  </a:lnTo>
                  <a:lnTo>
                    <a:pt x="300695" y="148366"/>
                  </a:lnTo>
                  <a:lnTo>
                    <a:pt x="300695" y="123538"/>
                  </a:lnTo>
                  <a:cubicBezTo>
                    <a:pt x="300695" y="86296"/>
                    <a:pt x="279315" y="60778"/>
                    <a:pt x="249659" y="60778"/>
                  </a:cubicBezTo>
                  <a:cubicBezTo>
                    <a:pt x="205521" y="60778"/>
                    <a:pt x="168969" y="119400"/>
                    <a:pt x="168969" y="193194"/>
                  </a:cubicBezTo>
                  <a:lnTo>
                    <a:pt x="168969" y="3235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6" name="Forme libre : forme 125"/>
            <p:cNvSpPr/>
            <p:nvPr/>
          </p:nvSpPr>
          <p:spPr bwMode="auto">
            <a:xfrm rot="8716293">
              <a:off x="-71352" y="3029015"/>
              <a:ext cx="193594" cy="189959"/>
            </a:xfrm>
            <a:custGeom>
              <a:avLst/>
              <a:gdLst>
                <a:gd name="connsiteX0" fmla="*/ 8965 w 193594"/>
                <a:gd name="connsiteY0" fmla="*/ 189959 h 189959"/>
                <a:gd name="connsiteX1" fmla="*/ 0 w 193594"/>
                <a:gd name="connsiteY1" fmla="*/ 177545 h 189959"/>
                <a:gd name="connsiteX2" fmla="*/ 163451 w 193594"/>
                <a:gd name="connsiteY2" fmla="*/ 23749 h 189959"/>
                <a:gd name="connsiteX3" fmla="*/ 193594 w 193594"/>
                <a:gd name="connsiteY3" fmla="*/ 0 h 189959"/>
                <a:gd name="connsiteX4" fmla="*/ 84606 w 193594"/>
                <a:gd name="connsiteY4" fmla="*/ 157232 h 18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594" h="189959" extrusionOk="0">
                  <a:moveTo>
                    <a:pt x="8965" y="189959"/>
                  </a:moveTo>
                  <a:lnTo>
                    <a:pt x="0" y="177545"/>
                  </a:lnTo>
                  <a:lnTo>
                    <a:pt x="163451" y="23749"/>
                  </a:lnTo>
                  <a:lnTo>
                    <a:pt x="193594" y="0"/>
                  </a:lnTo>
                  <a:lnTo>
                    <a:pt x="84606" y="157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7" name="Forme libre : forme 126"/>
            <p:cNvSpPr/>
            <p:nvPr/>
          </p:nvSpPr>
          <p:spPr bwMode="auto">
            <a:xfrm rot="8716293">
              <a:off x="223574" y="276231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8" name="Forme libre : forme 127"/>
            <p:cNvSpPr/>
            <p:nvPr/>
          </p:nvSpPr>
          <p:spPr bwMode="auto">
            <a:xfrm rot="8716293">
              <a:off x="358873" y="2806579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9" name="Forme libre : forme 128"/>
            <p:cNvSpPr/>
            <p:nvPr/>
          </p:nvSpPr>
          <p:spPr bwMode="auto">
            <a:xfrm rot="8716293">
              <a:off x="53703" y="2896335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0" name="Forme libre : forme 129"/>
            <p:cNvSpPr/>
            <p:nvPr/>
          </p:nvSpPr>
          <p:spPr bwMode="auto">
            <a:xfrm rot="8716293">
              <a:off x="-92201" y="2622488"/>
              <a:ext cx="271732" cy="238722"/>
            </a:xfrm>
            <a:custGeom>
              <a:avLst/>
              <a:gdLst>
                <a:gd name="connsiteX0" fmla="*/ 106257 w 271732"/>
                <a:gd name="connsiteY0" fmla="*/ 238722 h 238722"/>
                <a:gd name="connsiteX1" fmla="*/ 72418 w 271732"/>
                <a:gd name="connsiteY1" fmla="*/ 175766 h 238722"/>
                <a:gd name="connsiteX2" fmla="*/ 105610 w 271732"/>
                <a:gd name="connsiteY2" fmla="*/ 83734 h 238722"/>
                <a:gd name="connsiteX3" fmla="*/ 0 w 271732"/>
                <a:gd name="connsiteY3" fmla="*/ 83734 h 238722"/>
                <a:gd name="connsiteX4" fmla="*/ 0 w 271732"/>
                <a:gd name="connsiteY4" fmla="*/ 0 h 238722"/>
                <a:gd name="connsiteX5" fmla="*/ 271732 w 271732"/>
                <a:gd name="connsiteY5" fmla="*/ 0 h 238722"/>
                <a:gd name="connsiteX6" fmla="*/ 213690 w 271732"/>
                <a:gd name="connsiteY6" fmla="*/ 83734 h 238722"/>
                <a:gd name="connsiteX7" fmla="*/ 210465 w 271732"/>
                <a:gd name="connsiteY7" fmla="*/ 83734 h 238722"/>
                <a:gd name="connsiteX8" fmla="*/ 207289 w 271732"/>
                <a:gd name="connsiteY8" fmla="*/ 92969 h 23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732" h="238722" extrusionOk="0">
                  <a:moveTo>
                    <a:pt x="106257" y="238722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271732" y="0"/>
                  </a:lnTo>
                  <a:lnTo>
                    <a:pt x="213690" y="83734"/>
                  </a:lnTo>
                  <a:lnTo>
                    <a:pt x="210465" y="83734"/>
                  </a:lnTo>
                  <a:lnTo>
                    <a:pt x="207289" y="929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1" name="Forme libre : forme 130"/>
            <p:cNvSpPr/>
            <p:nvPr/>
          </p:nvSpPr>
          <p:spPr bwMode="auto">
            <a:xfrm rot="8716293">
              <a:off x="190192" y="2958318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2" name="Forme libre : forme 131"/>
            <p:cNvSpPr/>
            <p:nvPr/>
          </p:nvSpPr>
          <p:spPr bwMode="auto">
            <a:xfrm rot="7484127">
              <a:off x="349009" y="324793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3" name="Forme libre : forme 132"/>
            <p:cNvSpPr/>
            <p:nvPr/>
          </p:nvSpPr>
          <p:spPr bwMode="auto">
            <a:xfrm rot="13089394">
              <a:off x="507659" y="3197284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4" name="Forme libre : forme 133"/>
            <p:cNvSpPr/>
            <p:nvPr/>
          </p:nvSpPr>
          <p:spPr bwMode="auto">
            <a:xfrm rot="8716293">
              <a:off x="788549" y="2907166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5" name="Forme libre : forme 134"/>
            <p:cNvSpPr/>
            <p:nvPr/>
          </p:nvSpPr>
          <p:spPr bwMode="auto">
            <a:xfrm rot="8716293">
              <a:off x="710141" y="275037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6" name="Forme libre : forme 135"/>
            <p:cNvSpPr/>
            <p:nvPr/>
          </p:nvSpPr>
          <p:spPr bwMode="auto">
            <a:xfrm rot="8716293">
              <a:off x="341977" y="279611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7" name="Forme libre : forme 136"/>
            <p:cNvSpPr/>
            <p:nvPr/>
          </p:nvSpPr>
          <p:spPr bwMode="auto">
            <a:xfrm rot="8716293">
              <a:off x="610559" y="2555095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8" name="Forme libre : forme 137"/>
            <p:cNvSpPr/>
            <p:nvPr/>
          </p:nvSpPr>
          <p:spPr bwMode="auto">
            <a:xfrm rot="8716293">
              <a:off x="-24305" y="2374348"/>
              <a:ext cx="58950" cy="66898"/>
            </a:xfrm>
            <a:custGeom>
              <a:avLst/>
              <a:gdLst>
                <a:gd name="connsiteX0" fmla="*/ 0 w 58950"/>
                <a:gd name="connsiteY0" fmla="*/ 66898 h 66898"/>
                <a:gd name="connsiteX1" fmla="*/ 0 w 58950"/>
                <a:gd name="connsiteY1" fmla="*/ 0 h 66898"/>
                <a:gd name="connsiteX2" fmla="*/ 58950 w 58950"/>
                <a:gd name="connsiteY2" fmla="*/ 0 h 66898"/>
                <a:gd name="connsiteX3" fmla="*/ 12579 w 58950"/>
                <a:gd name="connsiteY3" fmla="*/ 66898 h 6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0" h="66898" extrusionOk="0">
                  <a:moveTo>
                    <a:pt x="0" y="66898"/>
                  </a:moveTo>
                  <a:lnTo>
                    <a:pt x="0" y="0"/>
                  </a:lnTo>
                  <a:lnTo>
                    <a:pt x="58950" y="0"/>
                  </a:lnTo>
                  <a:lnTo>
                    <a:pt x="12579" y="668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9" name="Forme libre : forme 138"/>
            <p:cNvSpPr/>
            <p:nvPr/>
          </p:nvSpPr>
          <p:spPr bwMode="auto">
            <a:xfrm rot="8716293">
              <a:off x="-39593" y="1952072"/>
              <a:ext cx="198050" cy="140164"/>
            </a:xfrm>
            <a:custGeom>
              <a:avLst/>
              <a:gdLst>
                <a:gd name="connsiteX0" fmla="*/ 0 w 198050"/>
                <a:gd name="connsiteY0" fmla="*/ 75863 h 140164"/>
                <a:gd name="connsiteX1" fmla="*/ 0 w 198050"/>
                <a:gd name="connsiteY1" fmla="*/ 0 h 140164"/>
                <a:gd name="connsiteX2" fmla="*/ 128968 w 198050"/>
                <a:gd name="connsiteY2" fmla="*/ 0 h 140164"/>
                <a:gd name="connsiteX3" fmla="*/ 193021 w 198050"/>
                <a:gd name="connsiteY3" fmla="*/ 18535 h 140164"/>
                <a:gd name="connsiteX4" fmla="*/ 198050 w 198050"/>
                <a:gd name="connsiteY4" fmla="*/ 31548 h 140164"/>
                <a:gd name="connsiteX5" fmla="*/ 122761 w 198050"/>
                <a:gd name="connsiteY5" fmla="*/ 140164 h 140164"/>
                <a:gd name="connsiteX6" fmla="*/ 122761 w 198050"/>
                <a:gd name="connsiteY6" fmla="*/ 105519 h 140164"/>
                <a:gd name="connsiteX7" fmla="*/ 122761 w 198050"/>
                <a:gd name="connsiteY7" fmla="*/ 99312 h 140164"/>
                <a:gd name="connsiteX8" fmla="*/ 91726 w 198050"/>
                <a:gd name="connsiteY8" fmla="*/ 75863 h 14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050" h="140164" extrusionOk="0">
                  <a:moveTo>
                    <a:pt x="0" y="75863"/>
                  </a:moveTo>
                  <a:lnTo>
                    <a:pt x="0" y="0"/>
                  </a:lnTo>
                  <a:lnTo>
                    <a:pt x="128968" y="0"/>
                  </a:lnTo>
                  <a:cubicBezTo>
                    <a:pt x="156900" y="0"/>
                    <a:pt x="178452" y="6034"/>
                    <a:pt x="193021" y="18535"/>
                  </a:cubicBezTo>
                  <a:lnTo>
                    <a:pt x="198050" y="31548"/>
                  </a:lnTo>
                  <a:lnTo>
                    <a:pt x="122761" y="140164"/>
                  </a:ln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4"/>
                    <a:pt x="91726" y="758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0" name="Forme libre : forme 139"/>
            <p:cNvSpPr/>
            <p:nvPr/>
          </p:nvSpPr>
          <p:spPr bwMode="auto">
            <a:xfrm rot="8716293">
              <a:off x="21100" y="1808096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1" name="Forme libre : forme 140"/>
            <p:cNvSpPr/>
            <p:nvPr/>
          </p:nvSpPr>
          <p:spPr bwMode="auto">
            <a:xfrm rot="8716293">
              <a:off x="-24330" y="2197782"/>
              <a:ext cx="102507" cy="53362"/>
            </a:xfrm>
            <a:custGeom>
              <a:avLst/>
              <a:gdLst>
                <a:gd name="connsiteX0" fmla="*/ 0 w 102508"/>
                <a:gd name="connsiteY0" fmla="*/ 23637 h 53362"/>
                <a:gd name="connsiteX1" fmla="*/ 0 w 102508"/>
                <a:gd name="connsiteY1" fmla="*/ 2258 h 53362"/>
                <a:gd name="connsiteX2" fmla="*/ 102508 w 102508"/>
                <a:gd name="connsiteY2" fmla="*/ 0 h 53362"/>
                <a:gd name="connsiteX3" fmla="*/ 65519 w 102508"/>
                <a:gd name="connsiteY3" fmla="*/ 53362 h 53362"/>
                <a:gd name="connsiteX4" fmla="*/ 65519 w 102508"/>
                <a:gd name="connsiteY4" fmla="*/ 23637 h 5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508" h="53362" extrusionOk="0">
                  <a:moveTo>
                    <a:pt x="0" y="23637"/>
                  </a:moveTo>
                  <a:lnTo>
                    <a:pt x="0" y="2258"/>
                  </a:lnTo>
                  <a:lnTo>
                    <a:pt x="102508" y="0"/>
                  </a:lnTo>
                  <a:lnTo>
                    <a:pt x="65519" y="53362"/>
                  </a:lnTo>
                  <a:lnTo>
                    <a:pt x="65519" y="236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2" name="Forme libre : forme 141"/>
            <p:cNvSpPr/>
            <p:nvPr/>
          </p:nvSpPr>
          <p:spPr bwMode="auto">
            <a:xfrm rot="7484127">
              <a:off x="11236" y="224945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3" name="Forme libre : forme 142"/>
            <p:cNvSpPr/>
            <p:nvPr/>
          </p:nvSpPr>
          <p:spPr bwMode="auto">
            <a:xfrm rot="13089394">
              <a:off x="169886" y="2198801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4" name="Forme libre : forme 143"/>
            <p:cNvSpPr/>
            <p:nvPr/>
          </p:nvSpPr>
          <p:spPr bwMode="auto">
            <a:xfrm rot="8716293">
              <a:off x="450777" y="1908683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5" name="Forme libre : forme 144"/>
            <p:cNvSpPr/>
            <p:nvPr/>
          </p:nvSpPr>
          <p:spPr bwMode="auto">
            <a:xfrm rot="8716293">
              <a:off x="372368" y="175189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6" name="Forme libre : forme 145"/>
            <p:cNvSpPr/>
            <p:nvPr/>
          </p:nvSpPr>
          <p:spPr bwMode="auto">
            <a:xfrm rot="8716293">
              <a:off x="4204" y="179763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7" name="Forme libre : forme 146"/>
            <p:cNvSpPr/>
            <p:nvPr/>
          </p:nvSpPr>
          <p:spPr bwMode="auto">
            <a:xfrm rot="8716293">
              <a:off x="272786" y="155661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8" name="Forme libre : forme 147"/>
            <p:cNvSpPr/>
            <p:nvPr/>
          </p:nvSpPr>
          <p:spPr bwMode="auto">
            <a:xfrm rot="8716293">
              <a:off x="-35149" y="938156"/>
              <a:ext cx="158623" cy="159016"/>
            </a:xfrm>
            <a:custGeom>
              <a:avLst/>
              <a:gdLst>
                <a:gd name="connsiteX0" fmla="*/ 77932 w 158623"/>
                <a:gd name="connsiteY0" fmla="*/ 159016 h 159016"/>
                <a:gd name="connsiteX1" fmla="*/ 77932 w 158623"/>
                <a:gd name="connsiteY1" fmla="*/ 66898 h 159016"/>
                <a:gd name="connsiteX2" fmla="*/ 0 w 158623"/>
                <a:gd name="connsiteY2" fmla="*/ 66898 h 159016"/>
                <a:gd name="connsiteX3" fmla="*/ 0 w 158623"/>
                <a:gd name="connsiteY3" fmla="*/ 0 h 159016"/>
                <a:gd name="connsiteX4" fmla="*/ 158623 w 158623"/>
                <a:gd name="connsiteY4" fmla="*/ 0 h 159016"/>
                <a:gd name="connsiteX5" fmla="*/ 158623 w 158623"/>
                <a:gd name="connsiteY5" fmla="*/ 42606 h 15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23" h="159016" extrusionOk="0">
                  <a:moveTo>
                    <a:pt x="77932" y="159016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426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9" name="Forme libre : forme 148"/>
            <p:cNvSpPr/>
            <p:nvPr/>
          </p:nvSpPr>
          <p:spPr bwMode="auto">
            <a:xfrm rot="7484127">
              <a:off x="-32979" y="1345537"/>
              <a:ext cx="65961" cy="45734"/>
            </a:xfrm>
            <a:custGeom>
              <a:avLst/>
              <a:gdLst>
                <a:gd name="connsiteX0" fmla="*/ 0 w 65961"/>
                <a:gd name="connsiteY0" fmla="*/ 45734 h 45734"/>
                <a:gd name="connsiteX1" fmla="*/ 0 w 65961"/>
                <a:gd name="connsiteY1" fmla="*/ 0 h 45734"/>
                <a:gd name="connsiteX2" fmla="*/ 65961 w 65961"/>
                <a:gd name="connsiteY2" fmla="*/ 0 h 4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961" h="45734" extrusionOk="0">
                  <a:moveTo>
                    <a:pt x="0" y="45734"/>
                  </a:moveTo>
                  <a:lnTo>
                    <a:pt x="0" y="0"/>
                  </a:lnTo>
                  <a:lnTo>
                    <a:pt x="6596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0" name="Forme libre : forme 149"/>
            <p:cNvSpPr/>
            <p:nvPr/>
          </p:nvSpPr>
          <p:spPr bwMode="auto">
            <a:xfrm rot="13089394">
              <a:off x="-134707" y="1200752"/>
              <a:ext cx="386820" cy="481345"/>
            </a:xfrm>
            <a:custGeom>
              <a:avLst/>
              <a:gdLst>
                <a:gd name="connsiteX0" fmla="*/ 386820 w 386820"/>
                <a:gd name="connsiteY0" fmla="*/ 391818 h 481345"/>
                <a:gd name="connsiteX1" fmla="*/ 342166 w 386820"/>
                <a:gd name="connsiteY1" fmla="*/ 422376 h 481345"/>
                <a:gd name="connsiteX2" fmla="*/ 138636 w 386820"/>
                <a:gd name="connsiteY2" fmla="*/ 481098 h 481345"/>
                <a:gd name="connsiteX3" fmla="*/ 35911 w 386820"/>
                <a:gd name="connsiteY3" fmla="*/ 439340 h 481345"/>
                <a:gd name="connsiteX4" fmla="*/ 0 w 386820"/>
                <a:gd name="connsiteY4" fmla="*/ 295693 h 481345"/>
                <a:gd name="connsiteX5" fmla="*/ 0 w 386820"/>
                <a:gd name="connsiteY5" fmla="*/ 40970 h 481345"/>
                <a:gd name="connsiteX6" fmla="*/ 78970 w 386820"/>
                <a:gd name="connsiteY6" fmla="*/ 0 h 481345"/>
                <a:gd name="connsiteX7" fmla="*/ 111492 w 386820"/>
                <a:gd name="connsiteY7" fmla="*/ 41392 h 481345"/>
                <a:gd name="connsiteX8" fmla="*/ 112747 w 386820"/>
                <a:gd name="connsiteY8" fmla="*/ 216353 h 481345"/>
                <a:gd name="connsiteX9" fmla="*/ 132789 w 386820"/>
                <a:gd name="connsiteY9" fmla="*/ 354990 h 481345"/>
                <a:gd name="connsiteX10" fmla="*/ 233008 w 386820"/>
                <a:gd name="connsiteY10" fmla="*/ 410110 h 481345"/>
                <a:gd name="connsiteX11" fmla="*/ 308173 w 386820"/>
                <a:gd name="connsiteY11" fmla="*/ 396747 h 481345"/>
                <a:gd name="connsiteX12" fmla="*/ 370717 w 386820"/>
                <a:gd name="connsiteY12" fmla="*/ 371323 h 48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6820" h="481345" extrusionOk="0">
                  <a:moveTo>
                    <a:pt x="386820" y="391818"/>
                  </a:moveTo>
                  <a:lnTo>
                    <a:pt x="342166" y="422376"/>
                  </a:lnTo>
                  <a:cubicBezTo>
                    <a:pt x="268920" y="462151"/>
                    <a:pt x="190624" y="477966"/>
                    <a:pt x="138636" y="481098"/>
                  </a:cubicBezTo>
                  <a:cubicBezTo>
                    <a:pt x="100219" y="483604"/>
                    <a:pt x="62637" y="466901"/>
                    <a:pt x="35911" y="439340"/>
                  </a:cubicBezTo>
                  <a:cubicBezTo>
                    <a:pt x="7516" y="411780"/>
                    <a:pt x="0" y="364176"/>
                    <a:pt x="0" y="295693"/>
                  </a:cubicBezTo>
                  <a:lnTo>
                    <a:pt x="0" y="40970"/>
                  </a:lnTo>
                  <a:lnTo>
                    <a:pt x="78970" y="0"/>
                  </a:lnTo>
                  <a:lnTo>
                    <a:pt x="111492" y="41392"/>
                  </a:lnTo>
                  <a:lnTo>
                    <a:pt x="112747" y="216353"/>
                  </a:lnTo>
                  <a:cubicBezTo>
                    <a:pt x="110241" y="263122"/>
                    <a:pt x="117757" y="310726"/>
                    <a:pt x="132789" y="354990"/>
                  </a:cubicBezTo>
                  <a:cubicBezTo>
                    <a:pt x="146153" y="391736"/>
                    <a:pt x="180394" y="410110"/>
                    <a:pt x="233008" y="410110"/>
                  </a:cubicBezTo>
                  <a:cubicBezTo>
                    <a:pt x="258899" y="409274"/>
                    <a:pt x="283953" y="404263"/>
                    <a:pt x="308173" y="396747"/>
                  </a:cubicBezTo>
                  <a:lnTo>
                    <a:pt x="370717" y="371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1" name="Forme libre : forme 150"/>
            <p:cNvSpPr/>
            <p:nvPr/>
          </p:nvSpPr>
          <p:spPr bwMode="auto">
            <a:xfrm rot="8716293">
              <a:off x="119403" y="90662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2" name="Forme libre : forme 151"/>
            <p:cNvSpPr/>
            <p:nvPr/>
          </p:nvSpPr>
          <p:spPr bwMode="auto">
            <a:xfrm rot="8716293">
              <a:off x="40994" y="74983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3" name="Forme libre : forme 152"/>
            <p:cNvSpPr/>
            <p:nvPr/>
          </p:nvSpPr>
          <p:spPr bwMode="auto">
            <a:xfrm rot="8716293">
              <a:off x="-44934" y="551941"/>
              <a:ext cx="152592" cy="165412"/>
            </a:xfrm>
            <a:custGeom>
              <a:avLst/>
              <a:gdLst>
                <a:gd name="connsiteX0" fmla="*/ 26453 w 152592"/>
                <a:gd name="connsiteY0" fmla="*/ 153143 h 165412"/>
                <a:gd name="connsiteX1" fmla="*/ 0 w 152592"/>
                <a:gd name="connsiteY1" fmla="*/ 90494 h 165412"/>
                <a:gd name="connsiteX2" fmla="*/ 0 w 152592"/>
                <a:gd name="connsiteY2" fmla="*/ 89101 h 165412"/>
                <a:gd name="connsiteX3" fmla="*/ 26453 w 152592"/>
                <a:gd name="connsiteY3" fmla="*/ 26453 h 165412"/>
                <a:gd name="connsiteX4" fmla="*/ 89101 w 152592"/>
                <a:gd name="connsiteY4" fmla="*/ 0 h 165412"/>
                <a:gd name="connsiteX5" fmla="*/ 151752 w 152592"/>
                <a:gd name="connsiteY5" fmla="*/ 26453 h 165412"/>
                <a:gd name="connsiteX6" fmla="*/ 152592 w 152592"/>
                <a:gd name="connsiteY6" fmla="*/ 27688 h 165412"/>
                <a:gd name="connsiteX7" fmla="*/ 57126 w 152592"/>
                <a:gd name="connsiteY7" fmla="*/ 165412 h 16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592" h="165412" extrusionOk="0">
                  <a:moveTo>
                    <a:pt x="26453" y="153143"/>
                  </a:moveTo>
                  <a:cubicBezTo>
                    <a:pt x="9746" y="136436"/>
                    <a:pt x="0" y="114161"/>
                    <a:pt x="0" y="90494"/>
                  </a:cubicBezTo>
                  <a:lnTo>
                    <a:pt x="0" y="89101"/>
                  </a:lnTo>
                  <a:cubicBezTo>
                    <a:pt x="0" y="65434"/>
                    <a:pt x="9746" y="43159"/>
                    <a:pt x="26453" y="26453"/>
                  </a:cubicBezTo>
                  <a:cubicBezTo>
                    <a:pt x="43159" y="9746"/>
                    <a:pt x="65435" y="0"/>
                    <a:pt x="89101" y="0"/>
                  </a:cubicBezTo>
                  <a:cubicBezTo>
                    <a:pt x="112770" y="0"/>
                    <a:pt x="135045" y="9746"/>
                    <a:pt x="151752" y="26453"/>
                  </a:cubicBezTo>
                  <a:lnTo>
                    <a:pt x="152592" y="27688"/>
                  </a:lnTo>
                  <a:lnTo>
                    <a:pt x="57126" y="1654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4" name="Forme libre : forme 153"/>
            <p:cNvSpPr/>
            <p:nvPr/>
          </p:nvSpPr>
          <p:spPr bwMode="auto">
            <a:xfrm rot="8716293">
              <a:off x="-69806" y="4587027"/>
              <a:ext cx="183810" cy="187594"/>
            </a:xfrm>
            <a:custGeom>
              <a:avLst/>
              <a:gdLst>
                <a:gd name="connsiteX0" fmla="*/ 10574 w 183810"/>
                <a:gd name="connsiteY0" fmla="*/ 187594 h 187594"/>
                <a:gd name="connsiteX1" fmla="*/ 0 w 183810"/>
                <a:gd name="connsiteY1" fmla="*/ 172952 h 187594"/>
                <a:gd name="connsiteX2" fmla="*/ 183810 w 183810"/>
                <a:gd name="connsiteY2" fmla="*/ 0 h 187594"/>
                <a:gd name="connsiteX3" fmla="*/ 72284 w 183810"/>
                <a:gd name="connsiteY3" fmla="*/ 160894 h 18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10" h="187594" extrusionOk="0">
                  <a:moveTo>
                    <a:pt x="10574" y="187594"/>
                  </a:moveTo>
                  <a:lnTo>
                    <a:pt x="0" y="172952"/>
                  </a:lnTo>
                  <a:lnTo>
                    <a:pt x="183810" y="0"/>
                  </a:lnTo>
                  <a:lnTo>
                    <a:pt x="72284" y="16089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5" name="Forme libre : forme 154"/>
            <p:cNvSpPr/>
            <p:nvPr/>
          </p:nvSpPr>
          <p:spPr bwMode="auto">
            <a:xfrm rot="8716293">
              <a:off x="2260816" y="1871889"/>
              <a:ext cx="76563" cy="79800"/>
            </a:xfrm>
            <a:custGeom>
              <a:avLst/>
              <a:gdLst>
                <a:gd name="connsiteX0" fmla="*/ 1561 w 76563"/>
                <a:gd name="connsiteY0" fmla="*/ 67386 h 79800"/>
                <a:gd name="connsiteX1" fmla="*/ 0 w 76563"/>
                <a:gd name="connsiteY1" fmla="*/ 63688 h 79800"/>
                <a:gd name="connsiteX2" fmla="*/ 52676 w 76563"/>
                <a:gd name="connsiteY2" fmla="*/ 0 h 79800"/>
                <a:gd name="connsiteX3" fmla="*/ 63632 w 76563"/>
                <a:gd name="connsiteY3" fmla="*/ 4626 h 79800"/>
                <a:gd name="connsiteX4" fmla="*/ 63632 w 76563"/>
                <a:gd name="connsiteY4" fmla="*/ 66697 h 79800"/>
                <a:gd name="connsiteX5" fmla="*/ 32596 w 76563"/>
                <a:gd name="connsiteY5" fmla="*/ 79800 h 79800"/>
                <a:gd name="connsiteX6" fmla="*/ 1561 w 76563"/>
                <a:gd name="connsiteY6" fmla="*/ 67386 h 7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563" h="79800" extrusionOk="0">
                  <a:moveTo>
                    <a:pt x="1561" y="67386"/>
                  </a:moveTo>
                  <a:lnTo>
                    <a:pt x="0" y="63688"/>
                  </a:lnTo>
                  <a:lnTo>
                    <a:pt x="52676" y="0"/>
                  </a:lnTo>
                  <a:lnTo>
                    <a:pt x="63632" y="4626"/>
                  </a:lnTo>
                  <a:cubicBezTo>
                    <a:pt x="80874" y="21178"/>
                    <a:pt x="80873" y="49455"/>
                    <a:pt x="63632" y="66697"/>
                  </a:cubicBezTo>
                  <a:cubicBezTo>
                    <a:pt x="55356" y="74973"/>
                    <a:pt x="44321" y="79800"/>
                    <a:pt x="32596" y="79800"/>
                  </a:cubicBezTo>
                  <a:cubicBezTo>
                    <a:pt x="20872" y="79800"/>
                    <a:pt x="9837" y="75662"/>
                    <a:pt x="1561" y="673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6" name="Forme libre : forme 155"/>
            <p:cNvSpPr/>
            <p:nvPr/>
          </p:nvSpPr>
          <p:spPr bwMode="auto">
            <a:xfrm rot="8716293">
              <a:off x="2079218" y="1576015"/>
              <a:ext cx="236114" cy="296463"/>
            </a:xfrm>
            <a:custGeom>
              <a:avLst/>
              <a:gdLst>
                <a:gd name="connsiteX0" fmla="*/ 64875 w 236114"/>
                <a:gd name="connsiteY0" fmla="*/ 296463 h 296463"/>
                <a:gd name="connsiteX1" fmla="*/ 0 w 236114"/>
                <a:gd name="connsiteY1" fmla="*/ 175766 h 296463"/>
                <a:gd name="connsiteX2" fmla="*/ 33192 w 236114"/>
                <a:gd name="connsiteY2" fmla="*/ 83734 h 296463"/>
                <a:gd name="connsiteX3" fmla="*/ 489 w 236114"/>
                <a:gd name="connsiteY3" fmla="*/ 83734 h 296463"/>
                <a:gd name="connsiteX4" fmla="*/ 69747 w 236114"/>
                <a:gd name="connsiteY4" fmla="*/ 0 h 296463"/>
                <a:gd name="connsiteX5" fmla="*/ 236114 w 236114"/>
                <a:gd name="connsiteY5" fmla="*/ 0 h 296463"/>
                <a:gd name="connsiteX6" fmla="*/ 236114 w 236114"/>
                <a:gd name="connsiteY6" fmla="*/ 83734 h 296463"/>
                <a:gd name="connsiteX7" fmla="*/ 138047 w 236114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114" h="296463" extrusionOk="0">
                  <a:moveTo>
                    <a:pt x="64875" y="296463"/>
                  </a:moveTo>
                  <a:lnTo>
                    <a:pt x="0" y="175766"/>
                  </a:lnTo>
                  <a:lnTo>
                    <a:pt x="33192" y="83734"/>
                  </a:lnTo>
                  <a:lnTo>
                    <a:pt x="489" y="83734"/>
                  </a:lnTo>
                  <a:lnTo>
                    <a:pt x="69747" y="0"/>
                  </a:lnTo>
                  <a:lnTo>
                    <a:pt x="236114" y="0"/>
                  </a:lnTo>
                  <a:lnTo>
                    <a:pt x="236114" y="83734"/>
                  </a:lnTo>
                  <a:lnTo>
                    <a:pt x="138047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7" name="Forme libre : forme 156"/>
            <p:cNvSpPr/>
            <p:nvPr/>
          </p:nvSpPr>
          <p:spPr bwMode="auto">
            <a:xfrm rot="8716293">
              <a:off x="1975890" y="1368961"/>
              <a:ext cx="432296" cy="245571"/>
            </a:xfrm>
            <a:custGeom>
              <a:avLst/>
              <a:gdLst>
                <a:gd name="connsiteX0" fmla="*/ 30685 w 432296"/>
                <a:gd name="connsiteY0" fmla="*/ 200783 h 245571"/>
                <a:gd name="connsiteX1" fmla="*/ 187 w 432296"/>
                <a:gd name="connsiteY1" fmla="*/ 140564 h 245571"/>
                <a:gd name="connsiteX2" fmla="*/ 0 w 432296"/>
                <a:gd name="connsiteY2" fmla="*/ 138341 h 245571"/>
                <a:gd name="connsiteX3" fmla="*/ 114424 w 432296"/>
                <a:gd name="connsiteY3" fmla="*/ 0 h 245571"/>
                <a:gd name="connsiteX4" fmla="*/ 116284 w 432296"/>
                <a:gd name="connsiteY4" fmla="*/ 37935 h 245571"/>
                <a:gd name="connsiteX5" fmla="*/ 133982 w 432296"/>
                <a:gd name="connsiteY5" fmla="*/ 110844 h 245571"/>
                <a:gd name="connsiteX6" fmla="*/ 240841 w 432296"/>
                <a:gd name="connsiteY6" fmla="*/ 169617 h 245571"/>
                <a:gd name="connsiteX7" fmla="*/ 320985 w 432296"/>
                <a:gd name="connsiteY7" fmla="*/ 155369 h 245571"/>
                <a:gd name="connsiteX8" fmla="*/ 430515 w 432296"/>
                <a:gd name="connsiteY8" fmla="*/ 110844 h 245571"/>
                <a:gd name="connsiteX9" fmla="*/ 432296 w 432296"/>
                <a:gd name="connsiteY9" fmla="*/ 122420 h 245571"/>
                <a:gd name="connsiteX10" fmla="*/ 432296 w 432296"/>
                <a:gd name="connsiteY10" fmla="*/ 131325 h 245571"/>
                <a:gd name="connsiteX11" fmla="*/ 140216 w 432296"/>
                <a:gd name="connsiteY11" fmla="*/ 245308 h 245571"/>
                <a:gd name="connsiteX12" fmla="*/ 30685 w 432296"/>
                <a:gd name="connsiteY12" fmla="*/ 200783 h 245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96" h="245571" extrusionOk="0">
                  <a:moveTo>
                    <a:pt x="30685" y="200783"/>
                  </a:moveTo>
                  <a:cubicBezTo>
                    <a:pt x="15547" y="186091"/>
                    <a:pt x="5975" y="166054"/>
                    <a:pt x="187" y="140564"/>
                  </a:cubicBezTo>
                  <a:lnTo>
                    <a:pt x="0" y="138341"/>
                  </a:lnTo>
                  <a:lnTo>
                    <a:pt x="114424" y="0"/>
                  </a:lnTo>
                  <a:lnTo>
                    <a:pt x="116284" y="37935"/>
                  </a:lnTo>
                  <a:cubicBezTo>
                    <a:pt x="119957" y="62758"/>
                    <a:pt x="125968" y="87246"/>
                    <a:pt x="133982" y="110844"/>
                  </a:cubicBezTo>
                  <a:cubicBezTo>
                    <a:pt x="148231" y="150026"/>
                    <a:pt x="184740" y="169617"/>
                    <a:pt x="240841" y="169617"/>
                  </a:cubicBezTo>
                  <a:cubicBezTo>
                    <a:pt x="268446" y="168726"/>
                    <a:pt x="295161" y="163383"/>
                    <a:pt x="320985" y="155369"/>
                  </a:cubicBezTo>
                  <a:cubicBezTo>
                    <a:pt x="358385" y="143792"/>
                    <a:pt x="394895" y="128654"/>
                    <a:pt x="430515" y="110844"/>
                  </a:cubicBezTo>
                  <a:cubicBezTo>
                    <a:pt x="431405" y="114406"/>
                    <a:pt x="432296" y="118858"/>
                    <a:pt x="432296" y="122420"/>
                  </a:cubicBezTo>
                  <a:lnTo>
                    <a:pt x="432296" y="131325"/>
                  </a:lnTo>
                  <a:cubicBezTo>
                    <a:pt x="337904" y="212360"/>
                    <a:pt x="214126" y="240856"/>
                    <a:pt x="140216" y="245308"/>
                  </a:cubicBezTo>
                  <a:cubicBezTo>
                    <a:pt x="99254" y="247980"/>
                    <a:pt x="59182" y="230170"/>
                    <a:pt x="30685" y="2007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8" name="Forme libre : forme 157"/>
            <p:cNvSpPr/>
            <p:nvPr/>
          </p:nvSpPr>
          <p:spPr bwMode="auto">
            <a:xfrm rot="8716293">
              <a:off x="2107141" y="73528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9" name="Forme libre : forme 158"/>
            <p:cNvSpPr/>
            <p:nvPr/>
          </p:nvSpPr>
          <p:spPr bwMode="auto">
            <a:xfrm rot="8716293">
              <a:off x="2242282" y="832029"/>
              <a:ext cx="282003" cy="313470"/>
            </a:xfrm>
            <a:custGeom>
              <a:avLst/>
              <a:gdLst>
                <a:gd name="connsiteX0" fmla="*/ 188208 w 282003"/>
                <a:gd name="connsiteY0" fmla="*/ 99785 h 313470"/>
                <a:gd name="connsiteX1" fmla="*/ 188208 w 282003"/>
                <a:gd name="connsiteY1" fmla="*/ 85923 h 313470"/>
                <a:gd name="connsiteX2" fmla="*/ 259276 w 282003"/>
                <a:gd name="connsiteY2" fmla="*/ 0 h 313470"/>
                <a:gd name="connsiteX3" fmla="*/ 274211 w 282003"/>
                <a:gd name="connsiteY3" fmla="*/ 28123 h 313470"/>
                <a:gd name="connsiteX4" fmla="*/ 282003 w 282003"/>
                <a:gd name="connsiteY4" fmla="*/ 85301 h 313470"/>
                <a:gd name="connsiteX5" fmla="*/ 282002 w 282003"/>
                <a:gd name="connsiteY5" fmla="*/ 94267 h 313470"/>
                <a:gd name="connsiteX6" fmla="*/ 0 w 282003"/>
                <a:gd name="connsiteY6" fmla="*/ 313470 h 313470"/>
                <a:gd name="connsiteX7" fmla="*/ 56482 w 282003"/>
                <a:gd name="connsiteY7" fmla="*/ 245183 h 313470"/>
                <a:gd name="connsiteX8" fmla="*/ 56482 w 282003"/>
                <a:gd name="connsiteY8" fmla="*/ 274960 h 313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003" h="313470" extrusionOk="0">
                  <a:moveTo>
                    <a:pt x="188208" y="99785"/>
                  </a:moveTo>
                  <a:lnTo>
                    <a:pt x="188208" y="85923"/>
                  </a:lnTo>
                  <a:lnTo>
                    <a:pt x="259276" y="0"/>
                  </a:lnTo>
                  <a:lnTo>
                    <a:pt x="274211" y="28123"/>
                  </a:lnTo>
                  <a:cubicBezTo>
                    <a:pt x="279330" y="44783"/>
                    <a:pt x="282002" y="63922"/>
                    <a:pt x="282003" y="85301"/>
                  </a:cubicBezTo>
                  <a:lnTo>
                    <a:pt x="282002" y="94267"/>
                  </a:lnTo>
                  <a:close/>
                  <a:moveTo>
                    <a:pt x="0" y="313470"/>
                  </a:moveTo>
                  <a:lnTo>
                    <a:pt x="56482" y="245183"/>
                  </a:lnTo>
                  <a:lnTo>
                    <a:pt x="56482" y="2749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0" name="Forme libre : forme 159"/>
            <p:cNvSpPr/>
            <p:nvPr/>
          </p:nvSpPr>
          <p:spPr bwMode="auto">
            <a:xfrm rot="8716293">
              <a:off x="2174558" y="648952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1" name="Forme libre : forme 160"/>
            <p:cNvSpPr/>
            <p:nvPr/>
          </p:nvSpPr>
          <p:spPr bwMode="auto">
            <a:xfrm rot="8716293">
              <a:off x="1937270" y="86929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2" name="Forme libre : forme 161"/>
            <p:cNvSpPr/>
            <p:nvPr/>
          </p:nvSpPr>
          <p:spPr bwMode="auto">
            <a:xfrm rot="8716293">
              <a:off x="1748224" y="55346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3" name="Forme libre : forme 162"/>
            <p:cNvSpPr/>
            <p:nvPr/>
          </p:nvSpPr>
          <p:spPr bwMode="auto">
            <a:xfrm rot="8716293">
              <a:off x="1729983" y="34341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4" name="Forme libre : forme 163"/>
            <p:cNvSpPr/>
            <p:nvPr/>
          </p:nvSpPr>
          <p:spPr bwMode="auto">
            <a:xfrm rot="8716293">
              <a:off x="2073759" y="93127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5" name="Forme libre : forme 164"/>
            <p:cNvSpPr/>
            <p:nvPr/>
          </p:nvSpPr>
          <p:spPr bwMode="auto">
            <a:xfrm rot="8716293">
              <a:off x="2367873" y="489398"/>
              <a:ext cx="81525" cy="84395"/>
            </a:xfrm>
            <a:custGeom>
              <a:avLst/>
              <a:gdLst>
                <a:gd name="connsiteX0" fmla="*/ 6524 w 81526"/>
                <a:gd name="connsiteY0" fmla="*/ 71981 h 84395"/>
                <a:gd name="connsiteX1" fmla="*/ 0 w 81526"/>
                <a:gd name="connsiteY1" fmla="*/ 56529 h 84395"/>
                <a:gd name="connsiteX2" fmla="*/ 46756 w 81526"/>
                <a:gd name="connsiteY2" fmla="*/ 0 h 84395"/>
                <a:gd name="connsiteX3" fmla="*/ 68595 w 81526"/>
                <a:gd name="connsiteY3" fmla="*/ 9221 h 84395"/>
                <a:gd name="connsiteX4" fmla="*/ 68595 w 81526"/>
                <a:gd name="connsiteY4" fmla="*/ 71292 h 84395"/>
                <a:gd name="connsiteX5" fmla="*/ 37559 w 81526"/>
                <a:gd name="connsiteY5" fmla="*/ 84395 h 84395"/>
                <a:gd name="connsiteX6" fmla="*/ 6524 w 81526"/>
                <a:gd name="connsiteY6" fmla="*/ 71981 h 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26" h="84395" extrusionOk="0">
                  <a:moveTo>
                    <a:pt x="6524" y="71981"/>
                  </a:moveTo>
                  <a:lnTo>
                    <a:pt x="0" y="56529"/>
                  </a:lnTo>
                  <a:lnTo>
                    <a:pt x="46756" y="0"/>
                  </a:lnTo>
                  <a:lnTo>
                    <a:pt x="68595" y="9221"/>
                  </a:lnTo>
                  <a:cubicBezTo>
                    <a:pt x="85837" y="25773"/>
                    <a:pt x="85836" y="54050"/>
                    <a:pt x="68595" y="71292"/>
                  </a:cubicBezTo>
                  <a:cubicBezTo>
                    <a:pt x="60319" y="79568"/>
                    <a:pt x="49284" y="84395"/>
                    <a:pt x="37559" y="84395"/>
                  </a:cubicBezTo>
                  <a:cubicBezTo>
                    <a:pt x="25835" y="84395"/>
                    <a:pt x="14800" y="80257"/>
                    <a:pt x="6524" y="719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6" name="Forme libre : forme 165"/>
            <p:cNvSpPr/>
            <p:nvPr/>
          </p:nvSpPr>
          <p:spPr bwMode="auto">
            <a:xfrm rot="8716293">
              <a:off x="2184146" y="191304"/>
              <a:ext cx="250306" cy="296463"/>
            </a:xfrm>
            <a:custGeom>
              <a:avLst/>
              <a:gdLst>
                <a:gd name="connsiteX0" fmla="*/ 79067 w 250306"/>
                <a:gd name="connsiteY0" fmla="*/ 296463 h 296463"/>
                <a:gd name="connsiteX1" fmla="*/ 14192 w 250306"/>
                <a:gd name="connsiteY1" fmla="*/ 175766 h 296463"/>
                <a:gd name="connsiteX2" fmla="*/ 47384 w 250306"/>
                <a:gd name="connsiteY2" fmla="*/ 83734 h 296463"/>
                <a:gd name="connsiteX3" fmla="*/ 0 w 250306"/>
                <a:gd name="connsiteY3" fmla="*/ 83734 h 296463"/>
                <a:gd name="connsiteX4" fmla="*/ 69257 w 250306"/>
                <a:gd name="connsiteY4" fmla="*/ 0 h 296463"/>
                <a:gd name="connsiteX5" fmla="*/ 250306 w 250306"/>
                <a:gd name="connsiteY5" fmla="*/ 0 h 296463"/>
                <a:gd name="connsiteX6" fmla="*/ 250306 w 250306"/>
                <a:gd name="connsiteY6" fmla="*/ 83734 h 296463"/>
                <a:gd name="connsiteX7" fmla="*/ 152239 w 250306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306" h="296463" extrusionOk="0">
                  <a:moveTo>
                    <a:pt x="79067" y="296463"/>
                  </a:moveTo>
                  <a:lnTo>
                    <a:pt x="14192" y="175766"/>
                  </a:lnTo>
                  <a:lnTo>
                    <a:pt x="47384" y="83734"/>
                  </a:lnTo>
                  <a:lnTo>
                    <a:pt x="0" y="83734"/>
                  </a:lnTo>
                  <a:lnTo>
                    <a:pt x="69257" y="0"/>
                  </a:lnTo>
                  <a:lnTo>
                    <a:pt x="250306" y="0"/>
                  </a:lnTo>
                  <a:lnTo>
                    <a:pt x="250306" y="83734"/>
                  </a:lnTo>
                  <a:lnTo>
                    <a:pt x="152239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7" name="Forme libre : forme 166"/>
            <p:cNvSpPr/>
            <p:nvPr/>
          </p:nvSpPr>
          <p:spPr bwMode="auto">
            <a:xfrm rot="8716293">
              <a:off x="2145876" y="32623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8" name="Forme libre : forme 167"/>
            <p:cNvSpPr/>
            <p:nvPr/>
          </p:nvSpPr>
          <p:spPr bwMode="auto">
            <a:xfrm rot="8716293">
              <a:off x="1834765" y="-57684"/>
              <a:ext cx="186564" cy="129320"/>
            </a:xfrm>
            <a:custGeom>
              <a:avLst/>
              <a:gdLst>
                <a:gd name="connsiteX0" fmla="*/ 123263 w 123263"/>
                <a:gd name="connsiteY0" fmla="*/ 85442 h 85442"/>
                <a:gd name="connsiteX1" fmla="*/ 0 w 123263"/>
                <a:gd name="connsiteY1" fmla="*/ 0 h 85442"/>
                <a:gd name="connsiteX2" fmla="*/ 66305 w 123263"/>
                <a:gd name="connsiteY2" fmla="*/ 0 h 85442"/>
                <a:gd name="connsiteX3" fmla="*/ 123263 w 123263"/>
                <a:gd name="connsiteY3" fmla="*/ 50123 h 8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63" h="85442" extrusionOk="0">
                  <a:moveTo>
                    <a:pt x="123263" y="85442"/>
                  </a:moveTo>
                  <a:lnTo>
                    <a:pt x="0" y="0"/>
                  </a:lnTo>
                  <a:lnTo>
                    <a:pt x="66305" y="0"/>
                  </a:lnTo>
                  <a:cubicBezTo>
                    <a:pt x="103214" y="0"/>
                    <a:pt x="123263" y="15948"/>
                    <a:pt x="123263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9" name="Forme libre : forme 168"/>
            <p:cNvSpPr/>
            <p:nvPr/>
          </p:nvSpPr>
          <p:spPr bwMode="auto">
            <a:xfrm rot="8716293">
              <a:off x="1969949" y="-13794"/>
              <a:ext cx="394488" cy="148365"/>
            </a:xfrm>
            <a:custGeom>
              <a:avLst/>
              <a:gdLst>
                <a:gd name="connsiteX0" fmla="*/ 104802 w 260639"/>
                <a:gd name="connsiteY0" fmla="*/ 74264 h 98025"/>
                <a:gd name="connsiteX1" fmla="*/ 0 w 260639"/>
                <a:gd name="connsiteY1" fmla="*/ 1618 h 98025"/>
                <a:gd name="connsiteX2" fmla="*/ 0 w 260639"/>
                <a:gd name="connsiteY2" fmla="*/ 1425 h 98025"/>
                <a:gd name="connsiteX3" fmla="*/ 104803 w 260639"/>
                <a:gd name="connsiteY3" fmla="*/ 1425 h 98025"/>
                <a:gd name="connsiteX4" fmla="*/ 122123 w 260639"/>
                <a:gd name="connsiteY4" fmla="*/ 86270 h 98025"/>
                <a:gd name="connsiteX5" fmla="*/ 106178 w 260639"/>
                <a:gd name="connsiteY5" fmla="*/ 75218 h 98025"/>
                <a:gd name="connsiteX6" fmla="*/ 116721 w 260639"/>
                <a:gd name="connsiteY6" fmla="*/ 47439 h 98025"/>
                <a:gd name="connsiteX7" fmla="*/ 154014 w 260639"/>
                <a:gd name="connsiteY7" fmla="*/ 5981 h 98025"/>
                <a:gd name="connsiteX8" fmla="*/ 185455 w 260639"/>
                <a:gd name="connsiteY8" fmla="*/ 57 h 98025"/>
                <a:gd name="connsiteX9" fmla="*/ 260639 w 260639"/>
                <a:gd name="connsiteY9" fmla="*/ 88456 h 98025"/>
                <a:gd name="connsiteX10" fmla="*/ 260639 w 260639"/>
                <a:gd name="connsiteY10" fmla="*/ 94380 h 98025"/>
                <a:gd name="connsiteX11" fmla="*/ 198669 w 260639"/>
                <a:gd name="connsiteY11" fmla="*/ 98025 h 98025"/>
                <a:gd name="connsiteX12" fmla="*/ 198669 w 260639"/>
                <a:gd name="connsiteY12" fmla="*/ 81621 h 98025"/>
                <a:gd name="connsiteX13" fmla="*/ 164950 w 260639"/>
                <a:gd name="connsiteY13" fmla="*/ 40156 h 98025"/>
                <a:gd name="connsiteX14" fmla="*/ 127358 w 260639"/>
                <a:gd name="connsiteY14" fmla="*/ 65616 h 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0639" h="98025" extrusionOk="0">
                  <a:moveTo>
                    <a:pt x="104802" y="74264"/>
                  </a:moveTo>
                  <a:lnTo>
                    <a:pt x="0" y="1618"/>
                  </a:lnTo>
                  <a:lnTo>
                    <a:pt x="0" y="1425"/>
                  </a:lnTo>
                  <a:lnTo>
                    <a:pt x="104803" y="1425"/>
                  </a:lnTo>
                  <a:close/>
                  <a:moveTo>
                    <a:pt x="122123" y="86270"/>
                  </a:moveTo>
                  <a:lnTo>
                    <a:pt x="106178" y="75218"/>
                  </a:lnTo>
                  <a:lnTo>
                    <a:pt x="116721" y="47439"/>
                  </a:lnTo>
                  <a:cubicBezTo>
                    <a:pt x="127102" y="24008"/>
                    <a:pt x="137610" y="12816"/>
                    <a:pt x="154014" y="5981"/>
                  </a:cubicBezTo>
                  <a:cubicBezTo>
                    <a:pt x="164038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50369" y="40156"/>
                    <a:pt x="137041" y="49839"/>
                    <a:pt x="127358" y="65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0" name="Forme libre : forme 169"/>
            <p:cNvSpPr/>
            <p:nvPr/>
          </p:nvSpPr>
          <p:spPr bwMode="auto">
            <a:xfrm rot="8716293">
              <a:off x="1736738" y="-72828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1" name="Forme libre : forme 170"/>
            <p:cNvSpPr/>
            <p:nvPr/>
          </p:nvSpPr>
          <p:spPr bwMode="auto">
            <a:xfrm rot="7484127">
              <a:off x="2394733" y="32841"/>
              <a:ext cx="135077" cy="94074"/>
            </a:xfrm>
            <a:custGeom>
              <a:avLst/>
              <a:gdLst>
                <a:gd name="connsiteX0" fmla="*/ 100725 w 135077"/>
                <a:gd name="connsiteY0" fmla="*/ 19729 h 94074"/>
                <a:gd name="connsiteX1" fmla="*/ 135077 w 135077"/>
                <a:gd name="connsiteY1" fmla="*/ 0 h 94074"/>
                <a:gd name="connsiteX2" fmla="*/ 135077 w 135077"/>
                <a:gd name="connsiteY2" fmla="*/ 19729 h 94074"/>
                <a:gd name="connsiteX3" fmla="*/ 0 w 135077"/>
                <a:gd name="connsiteY3" fmla="*/ 77576 h 94074"/>
                <a:gd name="connsiteX4" fmla="*/ 21327 w 135077"/>
                <a:gd name="connsiteY4" fmla="*/ 65328 h 94074"/>
                <a:gd name="connsiteX5" fmla="*/ 11439 w 135077"/>
                <a:gd name="connsiteY5" fmla="*/ 94074 h 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077" h="94074" extrusionOk="0">
                  <a:moveTo>
                    <a:pt x="100725" y="19729"/>
                  </a:moveTo>
                  <a:lnTo>
                    <a:pt x="135077" y="0"/>
                  </a:lnTo>
                  <a:lnTo>
                    <a:pt x="135077" y="19729"/>
                  </a:lnTo>
                  <a:close/>
                  <a:moveTo>
                    <a:pt x="0" y="77576"/>
                  </a:moveTo>
                  <a:lnTo>
                    <a:pt x="21327" y="65328"/>
                  </a:lnTo>
                  <a:lnTo>
                    <a:pt x="11439" y="9407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</p:grpSp>
      <p:pic>
        <p:nvPicPr>
          <p:cNvPr id="172" name="Graphique 171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3799935" y="2052251"/>
            <a:ext cx="3474258" cy="103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971724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blank" preserve="1" userDrawn="1">
  <p:cSld name="Couverture 2 - Foncé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3" name="Graphique 2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2836903" y="2053956"/>
            <a:ext cx="3470194" cy="1035588"/>
          </a:xfrm>
          <a:prstGeom prst="rect">
            <a:avLst/>
          </a:prstGeom>
        </p:spPr>
      </p:pic>
      <p:sp>
        <p:nvSpPr>
          <p:cNvPr id="5" name="Forme libre : forme 4"/>
          <p:cNvSpPr/>
          <p:nvPr userDrawn="1"/>
        </p:nvSpPr>
        <p:spPr bwMode="auto">
          <a:xfrm rot="16199998">
            <a:off x="6276217" y="2274933"/>
            <a:ext cx="1037443" cy="4698124"/>
          </a:xfrm>
          <a:custGeom>
            <a:avLst/>
            <a:gdLst>
              <a:gd name="connsiteX0" fmla="*/ 1037443 w 1037443"/>
              <a:gd name="connsiteY0" fmla="*/ 4698124 h 4698124"/>
              <a:gd name="connsiteX1" fmla="*/ 0 w 1037443"/>
              <a:gd name="connsiteY1" fmla="*/ 4698124 h 4698124"/>
              <a:gd name="connsiteX2" fmla="*/ 386215 w 1037443"/>
              <a:gd name="connsiteY2" fmla="*/ 0 h 4698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7443" h="4698124" extrusionOk="0">
                <a:moveTo>
                  <a:pt x="1037443" y="4698124"/>
                </a:moveTo>
                <a:lnTo>
                  <a:pt x="0" y="4698124"/>
                </a:lnTo>
                <a:lnTo>
                  <a:pt x="38621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grpSp>
        <p:nvGrpSpPr>
          <p:cNvPr id="6" name="Groupe 5"/>
          <p:cNvGrpSpPr/>
          <p:nvPr userDrawn="1"/>
        </p:nvGrpSpPr>
        <p:grpSpPr bwMode="auto">
          <a:xfrm>
            <a:off x="4782105" y="4078441"/>
            <a:ext cx="4416497" cy="1125022"/>
            <a:chOff x="4782105" y="4078441"/>
            <a:chExt cx="4416497" cy="1125022"/>
          </a:xfrm>
          <a:solidFill>
            <a:schemeClr val="bg2">
              <a:alpha val="10000"/>
            </a:schemeClr>
          </a:solidFill>
        </p:grpSpPr>
        <p:sp>
          <p:nvSpPr>
            <p:cNvPr id="7" name="Forme libre : forme 6"/>
            <p:cNvSpPr/>
            <p:nvPr/>
          </p:nvSpPr>
          <p:spPr bwMode="auto">
            <a:xfrm rot="8716293">
              <a:off x="8490768" y="4678073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" name="Forme libre : forme 7"/>
            <p:cNvSpPr/>
            <p:nvPr/>
          </p:nvSpPr>
          <p:spPr bwMode="auto">
            <a:xfrm rot="8716293">
              <a:off x="5559260" y="4523190"/>
              <a:ext cx="215177" cy="303156"/>
            </a:xfrm>
            <a:custGeom>
              <a:avLst/>
              <a:gdLst>
                <a:gd name="connsiteX0" fmla="*/ 122761 w 215177"/>
                <a:gd name="connsiteY0" fmla="*/ 256399 h 303156"/>
                <a:gd name="connsiteX1" fmla="*/ 122761 w 215177"/>
                <a:gd name="connsiteY1" fmla="*/ 105519 h 303156"/>
                <a:gd name="connsiteX2" fmla="*/ 122761 w 215177"/>
                <a:gd name="connsiteY2" fmla="*/ 99312 h 303156"/>
                <a:gd name="connsiteX3" fmla="*/ 91726 w 215177"/>
                <a:gd name="connsiteY3" fmla="*/ 75863 h 303156"/>
                <a:gd name="connsiteX4" fmla="*/ 0 w 215177"/>
                <a:gd name="connsiteY4" fmla="*/ 75863 h 303156"/>
                <a:gd name="connsiteX5" fmla="*/ 0 w 215177"/>
                <a:gd name="connsiteY5" fmla="*/ 0 h 303156"/>
                <a:gd name="connsiteX6" fmla="*/ 128968 w 215177"/>
                <a:gd name="connsiteY6" fmla="*/ 0 h 303156"/>
                <a:gd name="connsiteX7" fmla="*/ 215177 w 215177"/>
                <a:gd name="connsiteY7" fmla="*/ 75863 h 303156"/>
                <a:gd name="connsiteX8" fmla="*/ 215176 w 215177"/>
                <a:gd name="connsiteY8" fmla="*/ 303156 h 30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177" h="303156" extrusionOk="0">
                  <a:moveTo>
                    <a:pt x="122761" y="256399"/>
                  </a:move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5"/>
                    <a:pt x="91726" y="75863"/>
                  </a:cubicBezTo>
                  <a:lnTo>
                    <a:pt x="0" y="75863"/>
                  </a:lnTo>
                  <a:lnTo>
                    <a:pt x="0" y="0"/>
                  </a:lnTo>
                  <a:lnTo>
                    <a:pt x="128968" y="0"/>
                  </a:lnTo>
                  <a:cubicBezTo>
                    <a:pt x="184831" y="0"/>
                    <a:pt x="215176" y="24139"/>
                    <a:pt x="215177" y="75863"/>
                  </a:cubicBezTo>
                  <a:lnTo>
                    <a:pt x="215176" y="3031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" name="Forme libre : forme 8"/>
            <p:cNvSpPr/>
            <p:nvPr/>
          </p:nvSpPr>
          <p:spPr bwMode="auto">
            <a:xfrm rot="8716293">
              <a:off x="5692925" y="4561542"/>
              <a:ext cx="393603" cy="335006"/>
            </a:xfrm>
            <a:custGeom>
              <a:avLst/>
              <a:gdLst>
                <a:gd name="connsiteX0" fmla="*/ 77932 w 393603"/>
                <a:gd name="connsiteY0" fmla="*/ 299055 h 335006"/>
                <a:gd name="connsiteX1" fmla="*/ 77932 w 393603"/>
                <a:gd name="connsiteY1" fmla="*/ 66897 h 335006"/>
                <a:gd name="connsiteX2" fmla="*/ 0 w 393603"/>
                <a:gd name="connsiteY2" fmla="*/ 66898 h 335006"/>
                <a:gd name="connsiteX3" fmla="*/ 0 w 393603"/>
                <a:gd name="connsiteY3" fmla="*/ 0 h 335006"/>
                <a:gd name="connsiteX4" fmla="*/ 158623 w 393603"/>
                <a:gd name="connsiteY4" fmla="*/ 1 h 335006"/>
                <a:gd name="connsiteX5" fmla="*/ 158623 w 393603"/>
                <a:gd name="connsiteY5" fmla="*/ 111726 h 335006"/>
                <a:gd name="connsiteX6" fmla="*/ 160692 w 393603"/>
                <a:gd name="connsiteY6" fmla="*/ 111726 h 335006"/>
                <a:gd name="connsiteX7" fmla="*/ 192762 w 393603"/>
                <a:gd name="connsiteY7" fmla="*/ 39915 h 335006"/>
                <a:gd name="connsiteX8" fmla="*/ 231959 w 393603"/>
                <a:gd name="connsiteY8" fmla="*/ 7837 h 335006"/>
                <a:gd name="connsiteX9" fmla="*/ 393603 w 393603"/>
                <a:gd name="connsiteY9" fmla="*/ 140745 h 335006"/>
                <a:gd name="connsiteX10" fmla="*/ 300695 w 393603"/>
                <a:gd name="connsiteY10" fmla="*/ 146210 h 335006"/>
                <a:gd name="connsiteX11" fmla="*/ 300694 w 393603"/>
                <a:gd name="connsiteY11" fmla="*/ 121382 h 335006"/>
                <a:gd name="connsiteX12" fmla="*/ 249659 w 393603"/>
                <a:gd name="connsiteY12" fmla="*/ 58622 h 335006"/>
                <a:gd name="connsiteX13" fmla="*/ 168969 w 393603"/>
                <a:gd name="connsiteY13" fmla="*/ 191038 h 335006"/>
                <a:gd name="connsiteX14" fmla="*/ 168969 w 393603"/>
                <a:gd name="connsiteY14" fmla="*/ 321385 h 335006"/>
                <a:gd name="connsiteX15" fmla="*/ 148991 w 393603"/>
                <a:gd name="connsiteY15" fmla="*/ 335006 h 3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603" h="335006" extrusionOk="0">
                  <a:moveTo>
                    <a:pt x="77932" y="299055"/>
                  </a:moveTo>
                  <a:lnTo>
                    <a:pt x="77932" y="66897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1"/>
                  </a:lnTo>
                  <a:lnTo>
                    <a:pt x="158623" y="111726"/>
                  </a:lnTo>
                  <a:lnTo>
                    <a:pt x="160692" y="111726"/>
                  </a:lnTo>
                  <a:cubicBezTo>
                    <a:pt x="171727" y="78967"/>
                    <a:pt x="181555" y="56208"/>
                    <a:pt x="192762" y="39915"/>
                  </a:cubicBezTo>
                  <a:lnTo>
                    <a:pt x="231959" y="7837"/>
                  </a:lnTo>
                  <a:lnTo>
                    <a:pt x="393603" y="140745"/>
                  </a:lnTo>
                  <a:lnTo>
                    <a:pt x="300695" y="146210"/>
                  </a:lnTo>
                  <a:lnTo>
                    <a:pt x="300694" y="121382"/>
                  </a:lnTo>
                  <a:cubicBezTo>
                    <a:pt x="300695" y="84140"/>
                    <a:pt x="279316" y="58622"/>
                    <a:pt x="249659" y="58622"/>
                  </a:cubicBezTo>
                  <a:cubicBezTo>
                    <a:pt x="205521" y="58621"/>
                    <a:pt x="168969" y="117244"/>
                    <a:pt x="168969" y="191038"/>
                  </a:cubicBezTo>
                  <a:lnTo>
                    <a:pt x="168969" y="321385"/>
                  </a:lnTo>
                  <a:lnTo>
                    <a:pt x="148991" y="3350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" name="Forme libre : forme 9"/>
            <p:cNvSpPr/>
            <p:nvPr/>
          </p:nvSpPr>
          <p:spPr bwMode="auto">
            <a:xfrm rot="8716293">
              <a:off x="5659234" y="4556420"/>
              <a:ext cx="113018" cy="83608"/>
            </a:xfrm>
            <a:custGeom>
              <a:avLst/>
              <a:gdLst>
                <a:gd name="connsiteX0" fmla="*/ 0 w 113018"/>
                <a:gd name="connsiteY0" fmla="*/ 32910 h 83608"/>
                <a:gd name="connsiteX1" fmla="*/ 24482 w 113018"/>
                <a:gd name="connsiteY1" fmla="*/ 13621 h 83608"/>
                <a:gd name="connsiteX2" fmla="*/ 70259 w 113018"/>
                <a:gd name="connsiteY2" fmla="*/ 0 h 83608"/>
                <a:gd name="connsiteX3" fmla="*/ 113018 w 113018"/>
                <a:gd name="connsiteY3" fmla="*/ 51035 h 83608"/>
                <a:gd name="connsiteX4" fmla="*/ 100518 w 113018"/>
                <a:gd name="connsiteY4" fmla="*/ 83363 h 83608"/>
                <a:gd name="connsiteX5" fmla="*/ 100204 w 113018"/>
                <a:gd name="connsiteY5" fmla="*/ 83608 h 8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18" h="83608" extrusionOk="0">
                  <a:moveTo>
                    <a:pt x="0" y="32910"/>
                  </a:moveTo>
                  <a:lnTo>
                    <a:pt x="24482" y="13621"/>
                  </a:lnTo>
                  <a:cubicBezTo>
                    <a:pt x="38534" y="6380"/>
                    <a:pt x="54052" y="1725"/>
                    <a:pt x="70259" y="0"/>
                  </a:cubicBezTo>
                  <a:cubicBezTo>
                    <a:pt x="103363" y="0"/>
                    <a:pt x="113018" y="28966"/>
                    <a:pt x="113018" y="51035"/>
                  </a:cubicBezTo>
                  <a:cubicBezTo>
                    <a:pt x="111984" y="63105"/>
                    <a:pt x="107501" y="74139"/>
                    <a:pt x="100518" y="83363"/>
                  </a:cubicBezTo>
                  <a:lnTo>
                    <a:pt x="100204" y="836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" name="Forme libre : forme 10"/>
            <p:cNvSpPr/>
            <p:nvPr/>
          </p:nvSpPr>
          <p:spPr bwMode="auto">
            <a:xfrm rot="8716293">
              <a:off x="5371633" y="4613095"/>
              <a:ext cx="88105" cy="83851"/>
            </a:xfrm>
            <a:custGeom>
              <a:avLst/>
              <a:gdLst>
                <a:gd name="connsiteX0" fmla="*/ 6112 w 88105"/>
                <a:gd name="connsiteY0" fmla="*/ 59305 h 83851"/>
                <a:gd name="connsiteX1" fmla="*/ 0 w 88105"/>
                <a:gd name="connsiteY1" fmla="*/ 44829 h 83851"/>
                <a:gd name="connsiteX2" fmla="*/ 0 w 88105"/>
                <a:gd name="connsiteY2" fmla="*/ 44139 h 83851"/>
                <a:gd name="connsiteX3" fmla="*/ 13104 w 88105"/>
                <a:gd name="connsiteY3" fmla="*/ 13104 h 83851"/>
                <a:gd name="connsiteX4" fmla="*/ 44139 w 88105"/>
                <a:gd name="connsiteY4" fmla="*/ 0 h 83851"/>
                <a:gd name="connsiteX5" fmla="*/ 75175 w 88105"/>
                <a:gd name="connsiteY5" fmla="*/ 13104 h 83851"/>
                <a:gd name="connsiteX6" fmla="*/ 75175 w 88105"/>
                <a:gd name="connsiteY6" fmla="*/ 75175 h 83851"/>
                <a:gd name="connsiteX7" fmla="*/ 54626 w 88105"/>
                <a:gd name="connsiteY7" fmla="*/ 83851 h 8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105" h="83851" extrusionOk="0">
                  <a:moveTo>
                    <a:pt x="6112" y="59305"/>
                  </a:moveTo>
                  <a:lnTo>
                    <a:pt x="0" y="44829"/>
                  </a:lnTo>
                  <a:lnTo>
                    <a:pt x="0" y="44139"/>
                  </a:lnTo>
                  <a:cubicBezTo>
                    <a:pt x="0" y="32415"/>
                    <a:pt x="4828" y="21380"/>
                    <a:pt x="13104" y="13104"/>
                  </a:cubicBezTo>
                  <a:cubicBezTo>
                    <a:pt x="21380" y="4828"/>
                    <a:pt x="32415" y="0"/>
                    <a:pt x="44139" y="0"/>
                  </a:cubicBezTo>
                  <a:cubicBezTo>
                    <a:pt x="55864" y="0"/>
                    <a:pt x="66899" y="4828"/>
                    <a:pt x="75175" y="13104"/>
                  </a:cubicBezTo>
                  <a:cubicBezTo>
                    <a:pt x="92416" y="29657"/>
                    <a:pt x="92416" y="57933"/>
                    <a:pt x="75175" y="75175"/>
                  </a:cubicBezTo>
                  <a:lnTo>
                    <a:pt x="54626" y="838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" name="Forme libre : forme 11"/>
            <p:cNvSpPr/>
            <p:nvPr/>
          </p:nvSpPr>
          <p:spPr bwMode="auto">
            <a:xfrm rot="8716293">
              <a:off x="5473646" y="4706746"/>
              <a:ext cx="91035" cy="188159"/>
            </a:xfrm>
            <a:custGeom>
              <a:avLst/>
              <a:gdLst>
                <a:gd name="connsiteX0" fmla="*/ 91035 w 91035"/>
                <a:gd name="connsiteY0" fmla="*/ 188159 h 188159"/>
                <a:gd name="connsiteX1" fmla="*/ 0 w 91035"/>
                <a:gd name="connsiteY1" fmla="*/ 100571 h 188159"/>
                <a:gd name="connsiteX2" fmla="*/ 0 w 91035"/>
                <a:gd name="connsiteY2" fmla="*/ 0 h 188159"/>
                <a:gd name="connsiteX3" fmla="*/ 91035 w 91035"/>
                <a:gd name="connsiteY3" fmla="*/ 74852 h 188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5" h="188159" extrusionOk="0">
                  <a:moveTo>
                    <a:pt x="91035" y="188159"/>
                  </a:moveTo>
                  <a:lnTo>
                    <a:pt x="0" y="100571"/>
                  </a:lnTo>
                  <a:lnTo>
                    <a:pt x="0" y="0"/>
                  </a:lnTo>
                  <a:lnTo>
                    <a:pt x="91035" y="748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" name="Forme libre : forme 12"/>
            <p:cNvSpPr/>
            <p:nvPr/>
          </p:nvSpPr>
          <p:spPr bwMode="auto">
            <a:xfrm rot="8716293">
              <a:off x="6218962" y="4454620"/>
              <a:ext cx="171018" cy="106515"/>
            </a:xfrm>
            <a:custGeom>
              <a:avLst/>
              <a:gdLst>
                <a:gd name="connsiteX0" fmla="*/ 0 w 171018"/>
                <a:gd name="connsiteY0" fmla="*/ 19991 h 106515"/>
                <a:gd name="connsiteX1" fmla="*/ 13365 w 171018"/>
                <a:gd name="connsiteY1" fmla="*/ 9053 h 106515"/>
                <a:gd name="connsiteX2" fmla="*/ 60952 w 171018"/>
                <a:gd name="connsiteY2" fmla="*/ 87 h 106515"/>
                <a:gd name="connsiteX3" fmla="*/ 166956 w 171018"/>
                <a:gd name="connsiteY3" fmla="*/ 76705 h 106515"/>
                <a:gd name="connsiteX4" fmla="*/ 171018 w 171018"/>
                <a:gd name="connsiteY4" fmla="*/ 106515 h 10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18" h="106515" extrusionOk="0">
                  <a:moveTo>
                    <a:pt x="0" y="19991"/>
                  </a:moveTo>
                  <a:lnTo>
                    <a:pt x="13365" y="9053"/>
                  </a:lnTo>
                  <a:cubicBezTo>
                    <a:pt x="28538" y="2846"/>
                    <a:pt x="44400" y="-602"/>
                    <a:pt x="60952" y="87"/>
                  </a:cubicBezTo>
                  <a:cubicBezTo>
                    <a:pt x="114229" y="-948"/>
                    <a:pt x="151600" y="26725"/>
                    <a:pt x="166956" y="76705"/>
                  </a:cubicBezTo>
                  <a:lnTo>
                    <a:pt x="171018" y="1065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" name="Forme libre : forme 13"/>
            <p:cNvSpPr/>
            <p:nvPr/>
          </p:nvSpPr>
          <p:spPr bwMode="auto">
            <a:xfrm rot="8716293">
              <a:off x="6005990" y="4487669"/>
              <a:ext cx="156555" cy="122067"/>
            </a:xfrm>
            <a:custGeom>
              <a:avLst/>
              <a:gdLst>
                <a:gd name="connsiteX0" fmla="*/ 65519 w 156555"/>
                <a:gd name="connsiteY0" fmla="*/ 76009 h 122067"/>
                <a:gd name="connsiteX1" fmla="*/ 65519 w 156555"/>
                <a:gd name="connsiteY1" fmla="*/ 24828 h 122067"/>
                <a:gd name="connsiteX2" fmla="*/ 0 w 156555"/>
                <a:gd name="connsiteY2" fmla="*/ 24828 h 122067"/>
                <a:gd name="connsiteX3" fmla="*/ 0 w 156555"/>
                <a:gd name="connsiteY3" fmla="*/ 3449 h 122067"/>
                <a:gd name="connsiteX4" fmla="*/ 156555 w 156555"/>
                <a:gd name="connsiteY4" fmla="*/ 0 h 122067"/>
                <a:gd name="connsiteX5" fmla="*/ 156554 w 156555"/>
                <a:gd name="connsiteY5" fmla="*/ 122067 h 12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555" h="122067" extrusionOk="0">
                  <a:moveTo>
                    <a:pt x="65519" y="76009"/>
                  </a:moveTo>
                  <a:lnTo>
                    <a:pt x="65519" y="24828"/>
                  </a:lnTo>
                  <a:lnTo>
                    <a:pt x="0" y="24828"/>
                  </a:lnTo>
                  <a:lnTo>
                    <a:pt x="0" y="3449"/>
                  </a:lnTo>
                  <a:cubicBezTo>
                    <a:pt x="49656" y="5517"/>
                    <a:pt x="101381" y="1379"/>
                    <a:pt x="156555" y="0"/>
                  </a:cubicBezTo>
                  <a:lnTo>
                    <a:pt x="156554" y="1220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" name="Forme libre : forme 14"/>
            <p:cNvSpPr/>
            <p:nvPr/>
          </p:nvSpPr>
          <p:spPr bwMode="auto">
            <a:xfrm rot="7484127">
              <a:off x="6103422" y="4586563"/>
              <a:ext cx="308532" cy="296464"/>
            </a:xfrm>
            <a:custGeom>
              <a:avLst/>
              <a:gdLst>
                <a:gd name="connsiteX0" fmla="*/ 137293 w 308532"/>
                <a:gd name="connsiteY0" fmla="*/ 296464 h 296464"/>
                <a:gd name="connsiteX1" fmla="*/ 72419 w 308532"/>
                <a:gd name="connsiteY1" fmla="*/ 175766 h 296464"/>
                <a:gd name="connsiteX2" fmla="*/ 105610 w 308532"/>
                <a:gd name="connsiteY2" fmla="*/ 83734 h 296464"/>
                <a:gd name="connsiteX3" fmla="*/ 0 w 308532"/>
                <a:gd name="connsiteY3" fmla="*/ 83734 h 296464"/>
                <a:gd name="connsiteX4" fmla="*/ 0 w 308532"/>
                <a:gd name="connsiteY4" fmla="*/ 0 h 296464"/>
                <a:gd name="connsiteX5" fmla="*/ 265017 w 308532"/>
                <a:gd name="connsiteY5" fmla="*/ 0 h 296464"/>
                <a:gd name="connsiteX6" fmla="*/ 308532 w 308532"/>
                <a:gd name="connsiteY6" fmla="*/ 75260 h 296464"/>
                <a:gd name="connsiteX7" fmla="*/ 308532 w 308532"/>
                <a:gd name="connsiteY7" fmla="*/ 83734 h 296464"/>
                <a:gd name="connsiteX8" fmla="*/ 210466 w 308532"/>
                <a:gd name="connsiteY8" fmla="*/ 83734 h 29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532" h="296464" extrusionOk="0">
                  <a:moveTo>
                    <a:pt x="137293" y="296464"/>
                  </a:moveTo>
                  <a:lnTo>
                    <a:pt x="72419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265017" y="0"/>
                  </a:lnTo>
                  <a:lnTo>
                    <a:pt x="308532" y="75260"/>
                  </a:lnTo>
                  <a:lnTo>
                    <a:pt x="308532" y="83734"/>
                  </a:lnTo>
                  <a:lnTo>
                    <a:pt x="210466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" name="Forme libre : forme 15"/>
            <p:cNvSpPr/>
            <p:nvPr/>
          </p:nvSpPr>
          <p:spPr bwMode="auto">
            <a:xfrm rot="13089394">
              <a:off x="6309616" y="4543919"/>
              <a:ext cx="412568" cy="359948"/>
            </a:xfrm>
            <a:custGeom>
              <a:avLst/>
              <a:gdLst>
                <a:gd name="connsiteX0" fmla="*/ 412568 w 412568"/>
                <a:gd name="connsiteY0" fmla="*/ 252801 h 359948"/>
                <a:gd name="connsiteX1" fmla="*/ 138636 w 412568"/>
                <a:gd name="connsiteY1" fmla="*/ 359701 h 359948"/>
                <a:gd name="connsiteX2" fmla="*/ 35911 w 412568"/>
                <a:gd name="connsiteY2" fmla="*/ 317943 h 359948"/>
                <a:gd name="connsiteX3" fmla="*/ 0 w 412568"/>
                <a:gd name="connsiteY3" fmla="*/ 174296 h 359948"/>
                <a:gd name="connsiteX4" fmla="*/ 0 w 412568"/>
                <a:gd name="connsiteY4" fmla="*/ 74054 h 359948"/>
                <a:gd name="connsiteX5" fmla="*/ 112066 w 412568"/>
                <a:gd name="connsiteY5" fmla="*/ 0 h 359948"/>
                <a:gd name="connsiteX6" fmla="*/ 112747 w 412568"/>
                <a:gd name="connsiteY6" fmla="*/ 94956 h 359948"/>
                <a:gd name="connsiteX7" fmla="*/ 132789 w 412568"/>
                <a:gd name="connsiteY7" fmla="*/ 233593 h 359948"/>
                <a:gd name="connsiteX8" fmla="*/ 233008 w 412568"/>
                <a:gd name="connsiteY8" fmla="*/ 288713 h 359948"/>
                <a:gd name="connsiteX9" fmla="*/ 308172 w 412568"/>
                <a:gd name="connsiteY9" fmla="*/ 275351 h 359948"/>
                <a:gd name="connsiteX10" fmla="*/ 410898 w 412568"/>
                <a:gd name="connsiteY10" fmla="*/ 233593 h 359948"/>
                <a:gd name="connsiteX11" fmla="*/ 412568 w 412568"/>
                <a:gd name="connsiteY11" fmla="*/ 244449 h 35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2568" h="359948" extrusionOk="0">
                  <a:moveTo>
                    <a:pt x="412568" y="252801"/>
                  </a:moveTo>
                  <a:cubicBezTo>
                    <a:pt x="324041" y="328800"/>
                    <a:pt x="207954" y="355526"/>
                    <a:pt x="138636" y="359701"/>
                  </a:cubicBezTo>
                  <a:cubicBezTo>
                    <a:pt x="100219" y="362207"/>
                    <a:pt x="62637" y="345504"/>
                    <a:pt x="35911" y="317943"/>
                  </a:cubicBezTo>
                  <a:cubicBezTo>
                    <a:pt x="7516" y="290383"/>
                    <a:pt x="0" y="242779"/>
                    <a:pt x="0" y="174296"/>
                  </a:cubicBezTo>
                  <a:lnTo>
                    <a:pt x="0" y="74054"/>
                  </a:lnTo>
                  <a:lnTo>
                    <a:pt x="112066" y="0"/>
                  </a:lnTo>
                  <a:lnTo>
                    <a:pt x="112747" y="94956"/>
                  </a:lnTo>
                  <a:cubicBezTo>
                    <a:pt x="110241" y="141725"/>
                    <a:pt x="117756" y="189329"/>
                    <a:pt x="132789" y="233593"/>
                  </a:cubicBezTo>
                  <a:cubicBezTo>
                    <a:pt x="146153" y="270339"/>
                    <a:pt x="180394" y="288713"/>
                    <a:pt x="233008" y="288713"/>
                  </a:cubicBezTo>
                  <a:cubicBezTo>
                    <a:pt x="258899" y="287878"/>
                    <a:pt x="283953" y="282866"/>
                    <a:pt x="308172" y="275351"/>
                  </a:cubicBezTo>
                  <a:cubicBezTo>
                    <a:pt x="343249" y="264493"/>
                    <a:pt x="377491" y="250296"/>
                    <a:pt x="410898" y="233593"/>
                  </a:cubicBezTo>
                  <a:cubicBezTo>
                    <a:pt x="411732" y="236933"/>
                    <a:pt x="412568" y="241109"/>
                    <a:pt x="412568" y="2444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" name="Forme libre : forme 16"/>
            <p:cNvSpPr/>
            <p:nvPr/>
          </p:nvSpPr>
          <p:spPr bwMode="auto">
            <a:xfrm rot="8716293">
              <a:off x="6597507" y="4422612"/>
              <a:ext cx="149044" cy="111064"/>
            </a:xfrm>
            <a:custGeom>
              <a:avLst/>
              <a:gdLst>
                <a:gd name="connsiteX0" fmla="*/ 0 w 149044"/>
                <a:gd name="connsiteY0" fmla="*/ 51375 h 111064"/>
                <a:gd name="connsiteX1" fmla="*/ 1002 w 149044"/>
                <a:gd name="connsiteY1" fmla="*/ 50432 h 111064"/>
                <a:gd name="connsiteX2" fmla="*/ 98612 w 149044"/>
                <a:gd name="connsiteY2" fmla="*/ 0 h 111064"/>
                <a:gd name="connsiteX3" fmla="*/ 149044 w 149044"/>
                <a:gd name="connsiteY3" fmla="*/ 60193 h 111064"/>
                <a:gd name="connsiteX4" fmla="*/ 134300 w 149044"/>
                <a:gd name="connsiteY4" fmla="*/ 98322 h 111064"/>
                <a:gd name="connsiteX5" fmla="*/ 117977 w 149044"/>
                <a:gd name="connsiteY5" fmla="*/ 111064 h 11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044" h="111064" extrusionOk="0">
                  <a:moveTo>
                    <a:pt x="0" y="51375"/>
                  </a:moveTo>
                  <a:lnTo>
                    <a:pt x="1002" y="50432"/>
                  </a:lnTo>
                  <a:cubicBezTo>
                    <a:pt x="25404" y="21963"/>
                    <a:pt x="60381" y="4067"/>
                    <a:pt x="98612" y="0"/>
                  </a:cubicBezTo>
                  <a:cubicBezTo>
                    <a:pt x="137657" y="0"/>
                    <a:pt x="149044" y="34164"/>
                    <a:pt x="149044" y="60193"/>
                  </a:cubicBezTo>
                  <a:cubicBezTo>
                    <a:pt x="147824" y="74428"/>
                    <a:pt x="142536" y="87443"/>
                    <a:pt x="134300" y="98322"/>
                  </a:cubicBezTo>
                  <a:lnTo>
                    <a:pt x="117977" y="1110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" name="Forme libre : forme 17"/>
            <p:cNvSpPr/>
            <p:nvPr/>
          </p:nvSpPr>
          <p:spPr bwMode="auto">
            <a:xfrm rot="8716293">
              <a:off x="6708126" y="4876229"/>
              <a:ext cx="139286" cy="121327"/>
            </a:xfrm>
            <a:custGeom>
              <a:avLst/>
              <a:gdLst>
                <a:gd name="connsiteX0" fmla="*/ 26453 w 139286"/>
                <a:gd name="connsiteY0" fmla="*/ 96267 h 121327"/>
                <a:gd name="connsiteX1" fmla="*/ 0 w 139286"/>
                <a:gd name="connsiteY1" fmla="*/ 33618 h 121327"/>
                <a:gd name="connsiteX2" fmla="*/ 0 w 139286"/>
                <a:gd name="connsiteY2" fmla="*/ 32225 h 121327"/>
                <a:gd name="connsiteX3" fmla="*/ 13607 w 139286"/>
                <a:gd name="connsiteY3" fmla="*/ 0 h 121327"/>
                <a:gd name="connsiteX4" fmla="*/ 139286 w 139286"/>
                <a:gd name="connsiteY4" fmla="*/ 103337 h 121327"/>
                <a:gd name="connsiteX5" fmla="*/ 123037 w 139286"/>
                <a:gd name="connsiteY5" fmla="*/ 114366 h 121327"/>
                <a:gd name="connsiteX6" fmla="*/ 89101 w 139286"/>
                <a:gd name="connsiteY6" fmla="*/ 121327 h 121327"/>
                <a:gd name="connsiteX7" fmla="*/ 26453 w 139286"/>
                <a:gd name="connsiteY7" fmla="*/ 96267 h 12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286" h="121327" extrusionOk="0">
                  <a:moveTo>
                    <a:pt x="26453" y="96267"/>
                  </a:moveTo>
                  <a:cubicBezTo>
                    <a:pt x="9746" y="79561"/>
                    <a:pt x="0" y="57285"/>
                    <a:pt x="0" y="33618"/>
                  </a:cubicBezTo>
                  <a:lnTo>
                    <a:pt x="0" y="32225"/>
                  </a:lnTo>
                  <a:lnTo>
                    <a:pt x="13607" y="0"/>
                  </a:lnTo>
                  <a:lnTo>
                    <a:pt x="139286" y="103337"/>
                  </a:lnTo>
                  <a:lnTo>
                    <a:pt x="123037" y="114366"/>
                  </a:lnTo>
                  <a:cubicBezTo>
                    <a:pt x="112421" y="118890"/>
                    <a:pt x="100935" y="121327"/>
                    <a:pt x="89101" y="121327"/>
                  </a:cubicBezTo>
                  <a:cubicBezTo>
                    <a:pt x="65435" y="121327"/>
                    <a:pt x="43159" y="112973"/>
                    <a:pt x="26453" y="96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" name="Forme libre : forme 18"/>
            <p:cNvSpPr/>
            <p:nvPr/>
          </p:nvSpPr>
          <p:spPr bwMode="auto">
            <a:xfrm rot="8716293">
              <a:off x="4782105" y="4823045"/>
              <a:ext cx="311921" cy="362797"/>
            </a:xfrm>
            <a:custGeom>
              <a:avLst/>
              <a:gdLst>
                <a:gd name="connsiteX0" fmla="*/ 311920 w 311921"/>
                <a:gd name="connsiteY0" fmla="*/ 120307 h 362797"/>
                <a:gd name="connsiteX1" fmla="*/ 138360 w 311921"/>
                <a:gd name="connsiteY1" fmla="*/ 1 h 362797"/>
                <a:gd name="connsiteX2" fmla="*/ 138360 w 311921"/>
                <a:gd name="connsiteY2" fmla="*/ 0 h 362797"/>
                <a:gd name="connsiteX3" fmla="*/ 311921 w 311921"/>
                <a:gd name="connsiteY3" fmla="*/ 120307 h 362797"/>
                <a:gd name="connsiteX4" fmla="*/ 0 w 311921"/>
                <a:gd name="connsiteY4" fmla="*/ 362797 h 362797"/>
                <a:gd name="connsiteX5" fmla="*/ 0 w 311921"/>
                <a:gd name="connsiteY5" fmla="*/ 320869 h 362797"/>
                <a:gd name="connsiteX6" fmla="*/ 27877 w 311921"/>
                <a:gd name="connsiteY6" fmla="*/ 343790 h 36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921" h="362797" extrusionOk="0">
                  <a:moveTo>
                    <a:pt x="311920" y="120307"/>
                  </a:moveTo>
                  <a:lnTo>
                    <a:pt x="138360" y="1"/>
                  </a:lnTo>
                  <a:lnTo>
                    <a:pt x="138360" y="0"/>
                  </a:lnTo>
                  <a:lnTo>
                    <a:pt x="311921" y="120307"/>
                  </a:lnTo>
                  <a:close/>
                  <a:moveTo>
                    <a:pt x="0" y="362797"/>
                  </a:moveTo>
                  <a:lnTo>
                    <a:pt x="0" y="320869"/>
                  </a:lnTo>
                  <a:lnTo>
                    <a:pt x="27877" y="34379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" name="Forme libre : forme 19"/>
            <p:cNvSpPr/>
            <p:nvPr/>
          </p:nvSpPr>
          <p:spPr bwMode="auto">
            <a:xfrm rot="8716293">
              <a:off x="5132149" y="4738008"/>
              <a:ext cx="148614" cy="131720"/>
            </a:xfrm>
            <a:custGeom>
              <a:avLst/>
              <a:gdLst>
                <a:gd name="connsiteX0" fmla="*/ 26453 w 148614"/>
                <a:gd name="connsiteY0" fmla="*/ 106660 h 131720"/>
                <a:gd name="connsiteX1" fmla="*/ 0 w 148614"/>
                <a:gd name="connsiteY1" fmla="*/ 44011 h 131720"/>
                <a:gd name="connsiteX2" fmla="*/ 0 w 148614"/>
                <a:gd name="connsiteY2" fmla="*/ 42618 h 131720"/>
                <a:gd name="connsiteX3" fmla="*/ 17995 w 148614"/>
                <a:gd name="connsiteY3" fmla="*/ 0 h 131720"/>
                <a:gd name="connsiteX4" fmla="*/ 148614 w 148614"/>
                <a:gd name="connsiteY4" fmla="*/ 107398 h 131720"/>
                <a:gd name="connsiteX5" fmla="*/ 123037 w 148614"/>
                <a:gd name="connsiteY5" fmla="*/ 124759 h 131720"/>
                <a:gd name="connsiteX6" fmla="*/ 89101 w 148614"/>
                <a:gd name="connsiteY6" fmla="*/ 131720 h 131720"/>
                <a:gd name="connsiteX7" fmla="*/ 26453 w 148614"/>
                <a:gd name="connsiteY7" fmla="*/ 106660 h 13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614" h="131720" extrusionOk="0">
                  <a:moveTo>
                    <a:pt x="26453" y="106660"/>
                  </a:moveTo>
                  <a:cubicBezTo>
                    <a:pt x="9746" y="89954"/>
                    <a:pt x="0" y="67678"/>
                    <a:pt x="0" y="44011"/>
                  </a:cubicBezTo>
                  <a:lnTo>
                    <a:pt x="0" y="42618"/>
                  </a:lnTo>
                  <a:lnTo>
                    <a:pt x="17995" y="0"/>
                  </a:lnTo>
                  <a:lnTo>
                    <a:pt x="148614" y="107398"/>
                  </a:lnTo>
                  <a:lnTo>
                    <a:pt x="123037" y="124759"/>
                  </a:lnTo>
                  <a:cubicBezTo>
                    <a:pt x="112421" y="129283"/>
                    <a:pt x="100935" y="131720"/>
                    <a:pt x="89101" y="131720"/>
                  </a:cubicBezTo>
                  <a:cubicBezTo>
                    <a:pt x="65435" y="131720"/>
                    <a:pt x="43159" y="123366"/>
                    <a:pt x="26453" y="106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" name="Forme libre : forme 20"/>
            <p:cNvSpPr/>
            <p:nvPr/>
          </p:nvSpPr>
          <p:spPr bwMode="auto">
            <a:xfrm rot="8716293">
              <a:off x="5043572" y="4624951"/>
              <a:ext cx="150722" cy="101024"/>
            </a:xfrm>
            <a:custGeom>
              <a:avLst/>
              <a:gdLst>
                <a:gd name="connsiteX0" fmla="*/ 0 w 150722"/>
                <a:gd name="connsiteY0" fmla="*/ 25991 h 101024"/>
                <a:gd name="connsiteX1" fmla="*/ 28034 w 150722"/>
                <a:gd name="connsiteY1" fmla="*/ 6961 h 101024"/>
                <a:gd name="connsiteX2" fmla="*/ 61968 w 150722"/>
                <a:gd name="connsiteY2" fmla="*/ 0 h 101024"/>
                <a:gd name="connsiteX3" fmla="*/ 124618 w 150722"/>
                <a:gd name="connsiteY3" fmla="*/ 26453 h 101024"/>
                <a:gd name="connsiteX4" fmla="*/ 150722 w 150722"/>
                <a:gd name="connsiteY4" fmla="*/ 88580 h 101024"/>
                <a:gd name="connsiteX5" fmla="*/ 148306 w 150722"/>
                <a:gd name="connsiteY5" fmla="*/ 101024 h 10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722" h="101024" extrusionOk="0">
                  <a:moveTo>
                    <a:pt x="0" y="25991"/>
                  </a:moveTo>
                  <a:lnTo>
                    <a:pt x="28034" y="6961"/>
                  </a:lnTo>
                  <a:cubicBezTo>
                    <a:pt x="38649" y="2437"/>
                    <a:pt x="50135" y="0"/>
                    <a:pt x="61968" y="0"/>
                  </a:cubicBezTo>
                  <a:cubicBezTo>
                    <a:pt x="85637" y="0"/>
                    <a:pt x="107912" y="9746"/>
                    <a:pt x="124618" y="26453"/>
                  </a:cubicBezTo>
                  <a:cubicBezTo>
                    <a:pt x="142021" y="43159"/>
                    <a:pt x="150722" y="65782"/>
                    <a:pt x="150722" y="88580"/>
                  </a:cubicBezTo>
                  <a:lnTo>
                    <a:pt x="148306" y="1010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" name="Forme libre : forme 21"/>
            <p:cNvSpPr/>
            <p:nvPr/>
          </p:nvSpPr>
          <p:spPr bwMode="auto">
            <a:xfrm rot="8716293">
              <a:off x="8546573" y="4108588"/>
              <a:ext cx="215176" cy="313567"/>
            </a:xfrm>
            <a:custGeom>
              <a:avLst/>
              <a:gdLst>
                <a:gd name="connsiteX0" fmla="*/ 122760 w 215176"/>
                <a:gd name="connsiteY0" fmla="*/ 266809 h 313567"/>
                <a:gd name="connsiteX1" fmla="*/ 122761 w 215176"/>
                <a:gd name="connsiteY1" fmla="*/ 105519 h 313567"/>
                <a:gd name="connsiteX2" fmla="*/ 122761 w 215176"/>
                <a:gd name="connsiteY2" fmla="*/ 99312 h 313567"/>
                <a:gd name="connsiteX3" fmla="*/ 91726 w 215176"/>
                <a:gd name="connsiteY3" fmla="*/ 75863 h 313567"/>
                <a:gd name="connsiteX4" fmla="*/ 0 w 215176"/>
                <a:gd name="connsiteY4" fmla="*/ 75863 h 313567"/>
                <a:gd name="connsiteX5" fmla="*/ 0 w 215176"/>
                <a:gd name="connsiteY5" fmla="*/ 0 h 313567"/>
                <a:gd name="connsiteX6" fmla="*/ 128968 w 215176"/>
                <a:gd name="connsiteY6" fmla="*/ 0 h 313567"/>
                <a:gd name="connsiteX7" fmla="*/ 215176 w 215176"/>
                <a:gd name="connsiteY7" fmla="*/ 75863 h 313567"/>
                <a:gd name="connsiteX8" fmla="*/ 215176 w 215176"/>
                <a:gd name="connsiteY8" fmla="*/ 313567 h 3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176" h="313567" extrusionOk="0">
                  <a:moveTo>
                    <a:pt x="122760" y="266809"/>
                  </a:move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5"/>
                    <a:pt x="91726" y="75863"/>
                  </a:cubicBezTo>
                  <a:lnTo>
                    <a:pt x="0" y="75863"/>
                  </a:lnTo>
                  <a:lnTo>
                    <a:pt x="0" y="0"/>
                  </a:lnTo>
                  <a:lnTo>
                    <a:pt x="128968" y="0"/>
                  </a:lnTo>
                  <a:cubicBezTo>
                    <a:pt x="184831" y="0"/>
                    <a:pt x="215177" y="24139"/>
                    <a:pt x="215176" y="75863"/>
                  </a:cubicBezTo>
                  <a:lnTo>
                    <a:pt x="215176" y="313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" name="Forme libre : forme 22"/>
            <p:cNvSpPr/>
            <p:nvPr/>
          </p:nvSpPr>
          <p:spPr bwMode="auto">
            <a:xfrm rot="8716293">
              <a:off x="8681306" y="4151041"/>
              <a:ext cx="394490" cy="343138"/>
            </a:xfrm>
            <a:custGeom>
              <a:avLst/>
              <a:gdLst>
                <a:gd name="connsiteX0" fmla="*/ 77932 w 394490"/>
                <a:gd name="connsiteY0" fmla="*/ 311621 h 343138"/>
                <a:gd name="connsiteX1" fmla="*/ 77932 w 394490"/>
                <a:gd name="connsiteY1" fmla="*/ 69053 h 343138"/>
                <a:gd name="connsiteX2" fmla="*/ 0 w 394490"/>
                <a:gd name="connsiteY2" fmla="*/ 69054 h 343138"/>
                <a:gd name="connsiteX3" fmla="*/ 0 w 394490"/>
                <a:gd name="connsiteY3" fmla="*/ 2156 h 343138"/>
                <a:gd name="connsiteX4" fmla="*/ 158623 w 394490"/>
                <a:gd name="connsiteY4" fmla="*/ 2157 h 343138"/>
                <a:gd name="connsiteX5" fmla="*/ 158624 w 394490"/>
                <a:gd name="connsiteY5" fmla="*/ 113882 h 343138"/>
                <a:gd name="connsiteX6" fmla="*/ 160692 w 394490"/>
                <a:gd name="connsiteY6" fmla="*/ 113882 h 343138"/>
                <a:gd name="connsiteX7" fmla="*/ 233107 w 394490"/>
                <a:gd name="connsiteY7" fmla="*/ 9053 h 343138"/>
                <a:gd name="connsiteX8" fmla="*/ 280694 w 394490"/>
                <a:gd name="connsiteY8" fmla="*/ 87 h 343138"/>
                <a:gd name="connsiteX9" fmla="*/ 394490 w 394490"/>
                <a:gd name="connsiteY9" fmla="*/ 133882 h 343138"/>
                <a:gd name="connsiteX10" fmla="*/ 394490 w 394490"/>
                <a:gd name="connsiteY10" fmla="*/ 142849 h 343138"/>
                <a:gd name="connsiteX11" fmla="*/ 300694 w 394490"/>
                <a:gd name="connsiteY11" fmla="*/ 148365 h 343138"/>
                <a:gd name="connsiteX12" fmla="*/ 300694 w 394490"/>
                <a:gd name="connsiteY12" fmla="*/ 123538 h 343138"/>
                <a:gd name="connsiteX13" fmla="*/ 249660 w 394490"/>
                <a:gd name="connsiteY13" fmla="*/ 60778 h 343138"/>
                <a:gd name="connsiteX14" fmla="*/ 168969 w 394490"/>
                <a:gd name="connsiteY14" fmla="*/ 193194 h 343138"/>
                <a:gd name="connsiteX15" fmla="*/ 168969 w 394490"/>
                <a:gd name="connsiteY15" fmla="*/ 323541 h 343138"/>
                <a:gd name="connsiteX16" fmla="*/ 140226 w 394490"/>
                <a:gd name="connsiteY16" fmla="*/ 343138 h 343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4490" h="343138" extrusionOk="0">
                  <a:moveTo>
                    <a:pt x="77932" y="311621"/>
                  </a:moveTo>
                  <a:lnTo>
                    <a:pt x="77932" y="69053"/>
                  </a:lnTo>
                  <a:lnTo>
                    <a:pt x="0" y="69054"/>
                  </a:lnTo>
                  <a:lnTo>
                    <a:pt x="0" y="2156"/>
                  </a:lnTo>
                  <a:lnTo>
                    <a:pt x="158623" y="2157"/>
                  </a:lnTo>
                  <a:lnTo>
                    <a:pt x="158624" y="113882"/>
                  </a:lnTo>
                  <a:lnTo>
                    <a:pt x="160692" y="113882"/>
                  </a:lnTo>
                  <a:cubicBezTo>
                    <a:pt x="182762" y="48364"/>
                    <a:pt x="200003" y="22846"/>
                    <a:pt x="233107" y="9053"/>
                  </a:cubicBezTo>
                  <a:cubicBezTo>
                    <a:pt x="248280" y="2846"/>
                    <a:pt x="264142" y="-602"/>
                    <a:pt x="280694" y="87"/>
                  </a:cubicBezTo>
                  <a:cubicBezTo>
                    <a:pt x="351730" y="-1293"/>
                    <a:pt x="394490" y="48364"/>
                    <a:pt x="394490" y="133882"/>
                  </a:cubicBezTo>
                  <a:lnTo>
                    <a:pt x="394490" y="142849"/>
                  </a:lnTo>
                  <a:lnTo>
                    <a:pt x="300694" y="148365"/>
                  </a:lnTo>
                  <a:lnTo>
                    <a:pt x="300694" y="123538"/>
                  </a:lnTo>
                  <a:cubicBezTo>
                    <a:pt x="300695" y="86296"/>
                    <a:pt x="279316" y="60778"/>
                    <a:pt x="249660" y="60778"/>
                  </a:cubicBezTo>
                  <a:cubicBezTo>
                    <a:pt x="205521" y="60778"/>
                    <a:pt x="168968" y="119399"/>
                    <a:pt x="168969" y="193194"/>
                  </a:cubicBezTo>
                  <a:lnTo>
                    <a:pt x="168969" y="323541"/>
                  </a:lnTo>
                  <a:lnTo>
                    <a:pt x="140226" y="3431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" name="Forme libre : forme 23"/>
            <p:cNvSpPr/>
            <p:nvPr/>
          </p:nvSpPr>
          <p:spPr bwMode="auto">
            <a:xfrm rot="8716293">
              <a:off x="8646997" y="4143256"/>
              <a:ext cx="121064" cy="89924"/>
            </a:xfrm>
            <a:custGeom>
              <a:avLst/>
              <a:gdLst>
                <a:gd name="connsiteX0" fmla="*/ 0 w 121064"/>
                <a:gd name="connsiteY0" fmla="*/ 39250 h 89924"/>
                <a:gd name="connsiteX1" fmla="*/ 32528 w 121064"/>
                <a:gd name="connsiteY1" fmla="*/ 13621 h 89924"/>
                <a:gd name="connsiteX2" fmla="*/ 78305 w 121064"/>
                <a:gd name="connsiteY2" fmla="*/ 0 h 89924"/>
                <a:gd name="connsiteX3" fmla="*/ 121064 w 121064"/>
                <a:gd name="connsiteY3" fmla="*/ 51035 h 89924"/>
                <a:gd name="connsiteX4" fmla="*/ 108563 w 121064"/>
                <a:gd name="connsiteY4" fmla="*/ 83363 h 89924"/>
                <a:gd name="connsiteX5" fmla="*/ 100159 w 121064"/>
                <a:gd name="connsiteY5" fmla="*/ 89924 h 8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064" h="89924" extrusionOk="0">
                  <a:moveTo>
                    <a:pt x="0" y="39250"/>
                  </a:moveTo>
                  <a:lnTo>
                    <a:pt x="32528" y="13621"/>
                  </a:lnTo>
                  <a:cubicBezTo>
                    <a:pt x="46580" y="6380"/>
                    <a:pt x="62098" y="1724"/>
                    <a:pt x="78305" y="0"/>
                  </a:cubicBezTo>
                  <a:cubicBezTo>
                    <a:pt x="111409" y="0"/>
                    <a:pt x="121065" y="28966"/>
                    <a:pt x="121064" y="51035"/>
                  </a:cubicBezTo>
                  <a:cubicBezTo>
                    <a:pt x="120030" y="63105"/>
                    <a:pt x="115546" y="74139"/>
                    <a:pt x="108563" y="83363"/>
                  </a:cubicBezTo>
                  <a:lnTo>
                    <a:pt x="100159" y="899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" name="Forme libre : forme 24"/>
            <p:cNvSpPr/>
            <p:nvPr/>
          </p:nvSpPr>
          <p:spPr bwMode="auto">
            <a:xfrm rot="8716293">
              <a:off x="8360649" y="4203945"/>
              <a:ext cx="88105" cy="88278"/>
            </a:xfrm>
            <a:custGeom>
              <a:avLst/>
              <a:gdLst>
                <a:gd name="connsiteX0" fmla="*/ 11702 w 88105"/>
                <a:gd name="connsiteY0" fmla="*/ 72544 h 88278"/>
                <a:gd name="connsiteX1" fmla="*/ 0 w 88105"/>
                <a:gd name="connsiteY1" fmla="*/ 44829 h 88278"/>
                <a:gd name="connsiteX2" fmla="*/ 0 w 88105"/>
                <a:gd name="connsiteY2" fmla="*/ 44139 h 88278"/>
                <a:gd name="connsiteX3" fmla="*/ 13104 w 88105"/>
                <a:gd name="connsiteY3" fmla="*/ 13104 h 88278"/>
                <a:gd name="connsiteX4" fmla="*/ 44139 w 88105"/>
                <a:gd name="connsiteY4" fmla="*/ 0 h 88278"/>
                <a:gd name="connsiteX5" fmla="*/ 75175 w 88105"/>
                <a:gd name="connsiteY5" fmla="*/ 13104 h 88278"/>
                <a:gd name="connsiteX6" fmla="*/ 75175 w 88105"/>
                <a:gd name="connsiteY6" fmla="*/ 75175 h 88278"/>
                <a:gd name="connsiteX7" fmla="*/ 44139 w 88105"/>
                <a:gd name="connsiteY7" fmla="*/ 88278 h 88278"/>
                <a:gd name="connsiteX8" fmla="*/ 37752 w 88105"/>
                <a:gd name="connsiteY8" fmla="*/ 85724 h 8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05" h="88278" extrusionOk="0">
                  <a:moveTo>
                    <a:pt x="11702" y="72544"/>
                  </a:moveTo>
                  <a:lnTo>
                    <a:pt x="0" y="44829"/>
                  </a:lnTo>
                  <a:lnTo>
                    <a:pt x="0" y="44139"/>
                  </a:lnTo>
                  <a:cubicBezTo>
                    <a:pt x="0" y="32415"/>
                    <a:pt x="4828" y="21380"/>
                    <a:pt x="13104" y="13104"/>
                  </a:cubicBezTo>
                  <a:cubicBezTo>
                    <a:pt x="21380" y="4828"/>
                    <a:pt x="32415" y="0"/>
                    <a:pt x="44139" y="0"/>
                  </a:cubicBezTo>
                  <a:cubicBezTo>
                    <a:pt x="55864" y="0"/>
                    <a:pt x="66899" y="4828"/>
                    <a:pt x="75175" y="13104"/>
                  </a:cubicBezTo>
                  <a:cubicBezTo>
                    <a:pt x="92416" y="29657"/>
                    <a:pt x="92416" y="57933"/>
                    <a:pt x="75175" y="75175"/>
                  </a:cubicBezTo>
                  <a:cubicBezTo>
                    <a:pt x="66899" y="83451"/>
                    <a:pt x="55864" y="88278"/>
                    <a:pt x="44139" y="88278"/>
                  </a:cubicBezTo>
                  <a:lnTo>
                    <a:pt x="37752" y="857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" name="Forme libre : forme 25"/>
            <p:cNvSpPr/>
            <p:nvPr/>
          </p:nvSpPr>
          <p:spPr bwMode="auto">
            <a:xfrm rot="8716293">
              <a:off x="8270439" y="4208809"/>
              <a:ext cx="54467" cy="27557"/>
            </a:xfrm>
            <a:custGeom>
              <a:avLst/>
              <a:gdLst>
                <a:gd name="connsiteX0" fmla="*/ 0 w 54467"/>
                <a:gd name="connsiteY0" fmla="*/ 0 h 27557"/>
                <a:gd name="connsiteX1" fmla="*/ 54467 w 54467"/>
                <a:gd name="connsiteY1" fmla="*/ 0 h 27557"/>
                <a:gd name="connsiteX2" fmla="*/ 54467 w 54467"/>
                <a:gd name="connsiteY2" fmla="*/ 27557 h 27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467" h="27557" extrusionOk="0">
                  <a:moveTo>
                    <a:pt x="0" y="0"/>
                  </a:moveTo>
                  <a:lnTo>
                    <a:pt x="54467" y="0"/>
                  </a:lnTo>
                  <a:lnTo>
                    <a:pt x="54467" y="275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" name="Forme libre : forme 26"/>
            <p:cNvSpPr/>
            <p:nvPr/>
          </p:nvSpPr>
          <p:spPr bwMode="auto">
            <a:xfrm rot="8716293">
              <a:off x="8503577" y="4269431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" name="Forme libre : forme 27"/>
            <p:cNvSpPr/>
            <p:nvPr/>
          </p:nvSpPr>
          <p:spPr bwMode="auto">
            <a:xfrm rot="8716293">
              <a:off x="8994983" y="4078441"/>
              <a:ext cx="137688" cy="132478"/>
            </a:xfrm>
            <a:custGeom>
              <a:avLst/>
              <a:gdLst>
                <a:gd name="connsiteX0" fmla="*/ 46653 w 137688"/>
                <a:gd name="connsiteY0" fmla="*/ 86420 h 132478"/>
                <a:gd name="connsiteX1" fmla="*/ 46653 w 137688"/>
                <a:gd name="connsiteY1" fmla="*/ 24828 h 132478"/>
                <a:gd name="connsiteX2" fmla="*/ 0 w 137688"/>
                <a:gd name="connsiteY2" fmla="*/ 24828 h 132478"/>
                <a:gd name="connsiteX3" fmla="*/ 15342 w 137688"/>
                <a:gd name="connsiteY3" fmla="*/ 2695 h 132478"/>
                <a:gd name="connsiteX4" fmla="*/ 137688 w 137688"/>
                <a:gd name="connsiteY4" fmla="*/ 0 h 132478"/>
                <a:gd name="connsiteX5" fmla="*/ 137688 w 137688"/>
                <a:gd name="connsiteY5" fmla="*/ 132478 h 1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688" h="132478" extrusionOk="0">
                  <a:moveTo>
                    <a:pt x="46653" y="86420"/>
                  </a:moveTo>
                  <a:lnTo>
                    <a:pt x="46653" y="24828"/>
                  </a:lnTo>
                  <a:lnTo>
                    <a:pt x="0" y="24828"/>
                  </a:lnTo>
                  <a:lnTo>
                    <a:pt x="15342" y="2695"/>
                  </a:lnTo>
                  <a:lnTo>
                    <a:pt x="137688" y="0"/>
                  </a:lnTo>
                  <a:lnTo>
                    <a:pt x="137688" y="13247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" name="Forme libre : forme 28"/>
            <p:cNvSpPr/>
            <p:nvPr/>
          </p:nvSpPr>
          <p:spPr bwMode="auto">
            <a:xfrm rot="7484127">
              <a:off x="9136824" y="4228704"/>
              <a:ext cx="8392" cy="13068"/>
            </a:xfrm>
            <a:custGeom>
              <a:avLst/>
              <a:gdLst>
                <a:gd name="connsiteX0" fmla="*/ 3897 w 8392"/>
                <a:gd name="connsiteY0" fmla="*/ 13068 h 13068"/>
                <a:gd name="connsiteX1" fmla="*/ 0 w 8392"/>
                <a:gd name="connsiteY1" fmla="*/ 5818 h 13068"/>
                <a:gd name="connsiteX2" fmla="*/ 8392 w 8392"/>
                <a:gd name="connsiteY2" fmla="*/ 0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92" h="13068" extrusionOk="0">
                  <a:moveTo>
                    <a:pt x="3897" y="13068"/>
                  </a:moveTo>
                  <a:lnTo>
                    <a:pt x="0" y="5818"/>
                  </a:lnTo>
                  <a:lnTo>
                    <a:pt x="839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" name="Forme libre : forme 29"/>
            <p:cNvSpPr/>
            <p:nvPr/>
          </p:nvSpPr>
          <p:spPr bwMode="auto">
            <a:xfrm rot="8716293">
              <a:off x="8839311" y="5117279"/>
              <a:ext cx="37096" cy="40385"/>
            </a:xfrm>
            <a:custGeom>
              <a:avLst/>
              <a:gdLst>
                <a:gd name="connsiteX0" fmla="*/ 37095 w 37096"/>
                <a:gd name="connsiteY0" fmla="*/ 25713 h 40385"/>
                <a:gd name="connsiteX1" fmla="*/ 0 w 37096"/>
                <a:gd name="connsiteY1" fmla="*/ 0 h 40385"/>
                <a:gd name="connsiteX2" fmla="*/ 0 w 37096"/>
                <a:gd name="connsiteY2" fmla="*/ 0 h 40385"/>
                <a:gd name="connsiteX3" fmla="*/ 37096 w 37096"/>
                <a:gd name="connsiteY3" fmla="*/ 25713 h 40385"/>
                <a:gd name="connsiteX4" fmla="*/ 0 w 37096"/>
                <a:gd name="connsiteY4" fmla="*/ 40385 h 40385"/>
                <a:gd name="connsiteX5" fmla="*/ 0 w 37096"/>
                <a:gd name="connsiteY5" fmla="*/ 28525 h 40385"/>
                <a:gd name="connsiteX6" fmla="*/ 9740 w 37096"/>
                <a:gd name="connsiteY6" fmla="*/ 36533 h 4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6" h="40385" extrusionOk="0">
                  <a:moveTo>
                    <a:pt x="37095" y="2571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7096" y="25713"/>
                  </a:lnTo>
                  <a:close/>
                  <a:moveTo>
                    <a:pt x="0" y="40385"/>
                  </a:moveTo>
                  <a:lnTo>
                    <a:pt x="0" y="28525"/>
                  </a:lnTo>
                  <a:lnTo>
                    <a:pt x="9740" y="365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Forme libre : forme 30"/>
            <p:cNvSpPr/>
            <p:nvPr/>
          </p:nvSpPr>
          <p:spPr bwMode="auto">
            <a:xfrm rot="8716293">
              <a:off x="8967255" y="4971567"/>
              <a:ext cx="231347" cy="158649"/>
            </a:xfrm>
            <a:custGeom>
              <a:avLst/>
              <a:gdLst>
                <a:gd name="connsiteX0" fmla="*/ 8965 w 231347"/>
                <a:gd name="connsiteY0" fmla="*/ 158649 h 158649"/>
                <a:gd name="connsiteX1" fmla="*/ 0 w 231347"/>
                <a:gd name="connsiteY1" fmla="*/ 146235 h 158649"/>
                <a:gd name="connsiteX2" fmla="*/ 155416 w 231347"/>
                <a:gd name="connsiteY2" fmla="*/ 0 h 158649"/>
                <a:gd name="connsiteX3" fmla="*/ 231347 w 231347"/>
                <a:gd name="connsiteY3" fmla="*/ 62433 h 15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347" h="158649" extrusionOk="0">
                  <a:moveTo>
                    <a:pt x="8965" y="158649"/>
                  </a:moveTo>
                  <a:lnTo>
                    <a:pt x="0" y="146235"/>
                  </a:lnTo>
                  <a:lnTo>
                    <a:pt x="155416" y="0"/>
                  </a:lnTo>
                  <a:lnTo>
                    <a:pt x="231347" y="624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" name="Forme libre : forme 31"/>
            <p:cNvSpPr/>
            <p:nvPr/>
          </p:nvSpPr>
          <p:spPr bwMode="auto">
            <a:xfrm rot="8716293">
              <a:off x="8555937" y="4871188"/>
              <a:ext cx="249519" cy="296463"/>
            </a:xfrm>
            <a:custGeom>
              <a:avLst/>
              <a:gdLst>
                <a:gd name="connsiteX0" fmla="*/ 249516 w 249519"/>
                <a:gd name="connsiteY0" fmla="*/ 83734 h 296463"/>
                <a:gd name="connsiteX1" fmla="*/ 128718 w 249519"/>
                <a:gd name="connsiteY1" fmla="*/ 0 h 296463"/>
                <a:gd name="connsiteX2" fmla="*/ 128719 w 249519"/>
                <a:gd name="connsiteY2" fmla="*/ 0 h 296463"/>
                <a:gd name="connsiteX3" fmla="*/ 249519 w 249519"/>
                <a:gd name="connsiteY3" fmla="*/ 83734 h 296463"/>
                <a:gd name="connsiteX4" fmla="*/ 137293 w 249519"/>
                <a:gd name="connsiteY4" fmla="*/ 296463 h 296463"/>
                <a:gd name="connsiteX5" fmla="*/ 72418 w 249519"/>
                <a:gd name="connsiteY5" fmla="*/ 175766 h 296463"/>
                <a:gd name="connsiteX6" fmla="*/ 105610 w 249519"/>
                <a:gd name="connsiteY6" fmla="*/ 83734 h 296463"/>
                <a:gd name="connsiteX7" fmla="*/ 0 w 249519"/>
                <a:gd name="connsiteY7" fmla="*/ 83734 h 296463"/>
                <a:gd name="connsiteX8" fmla="*/ 0 w 249519"/>
                <a:gd name="connsiteY8" fmla="*/ 0 h 296463"/>
                <a:gd name="connsiteX9" fmla="*/ 78196 w 249519"/>
                <a:gd name="connsiteY9" fmla="*/ 0 h 296463"/>
                <a:gd name="connsiteX10" fmla="*/ 203756 w 249519"/>
                <a:gd name="connsiteY10" fmla="*/ 103239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9519" h="296463" extrusionOk="0">
                  <a:moveTo>
                    <a:pt x="249516" y="83734"/>
                  </a:moveTo>
                  <a:lnTo>
                    <a:pt x="128718" y="0"/>
                  </a:lnTo>
                  <a:lnTo>
                    <a:pt x="128719" y="0"/>
                  </a:lnTo>
                  <a:lnTo>
                    <a:pt x="249519" y="83734"/>
                  </a:lnTo>
                  <a:close/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78196" y="0"/>
                  </a:lnTo>
                  <a:lnTo>
                    <a:pt x="203756" y="1032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" name="Forme libre : forme 32"/>
            <p:cNvSpPr/>
            <p:nvPr/>
          </p:nvSpPr>
          <p:spPr bwMode="auto">
            <a:xfrm rot="8716293">
              <a:off x="9124182" y="4842281"/>
              <a:ext cx="37059" cy="48941"/>
            </a:xfrm>
            <a:custGeom>
              <a:avLst/>
              <a:gdLst>
                <a:gd name="connsiteX0" fmla="*/ 0 w 37059"/>
                <a:gd name="connsiteY0" fmla="*/ 48941 h 48941"/>
                <a:gd name="connsiteX1" fmla="*/ 33925 w 37059"/>
                <a:gd name="connsiteY1" fmla="*/ 0 h 48941"/>
                <a:gd name="connsiteX2" fmla="*/ 37059 w 37059"/>
                <a:gd name="connsiteY2" fmla="*/ 7460 h 48941"/>
                <a:gd name="connsiteX3" fmla="*/ 24128 w 37059"/>
                <a:gd name="connsiteY3" fmla="*/ 38754 h 4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059" h="48941" extrusionOk="0">
                  <a:moveTo>
                    <a:pt x="0" y="48941"/>
                  </a:moveTo>
                  <a:lnTo>
                    <a:pt x="33925" y="0"/>
                  </a:lnTo>
                  <a:lnTo>
                    <a:pt x="37059" y="7460"/>
                  </a:lnTo>
                  <a:cubicBezTo>
                    <a:pt x="37059" y="18753"/>
                    <a:pt x="32749" y="30133"/>
                    <a:pt x="24128" y="38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" name="Forme libre : forme 33"/>
            <p:cNvSpPr/>
            <p:nvPr/>
          </p:nvSpPr>
          <p:spPr bwMode="auto">
            <a:xfrm rot="8716293">
              <a:off x="8946271" y="4530250"/>
              <a:ext cx="235267" cy="296463"/>
            </a:xfrm>
            <a:custGeom>
              <a:avLst/>
              <a:gdLst>
                <a:gd name="connsiteX0" fmla="*/ 64028 w 235267"/>
                <a:gd name="connsiteY0" fmla="*/ 296463 h 296463"/>
                <a:gd name="connsiteX1" fmla="*/ 0 w 235267"/>
                <a:gd name="connsiteY1" fmla="*/ 177341 h 296463"/>
                <a:gd name="connsiteX2" fmla="*/ 122928 w 235267"/>
                <a:gd name="connsiteY2" fmla="*/ 0 h 296463"/>
                <a:gd name="connsiteX3" fmla="*/ 235266 w 235267"/>
                <a:gd name="connsiteY3" fmla="*/ 0 h 296463"/>
                <a:gd name="connsiteX4" fmla="*/ 235267 w 235267"/>
                <a:gd name="connsiteY4" fmla="*/ 83734 h 296463"/>
                <a:gd name="connsiteX5" fmla="*/ 137200 w 235267"/>
                <a:gd name="connsiteY5" fmla="*/ 83735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67" h="296463" extrusionOk="0">
                  <a:moveTo>
                    <a:pt x="64028" y="296463"/>
                  </a:moveTo>
                  <a:lnTo>
                    <a:pt x="0" y="177341"/>
                  </a:lnTo>
                  <a:lnTo>
                    <a:pt x="122928" y="0"/>
                  </a:lnTo>
                  <a:lnTo>
                    <a:pt x="235266" y="0"/>
                  </a:lnTo>
                  <a:lnTo>
                    <a:pt x="235267" y="83734"/>
                  </a:lnTo>
                  <a:lnTo>
                    <a:pt x="137200" y="837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" name="Forme libre : forme 34"/>
            <p:cNvSpPr/>
            <p:nvPr/>
          </p:nvSpPr>
          <p:spPr bwMode="auto">
            <a:xfrm rot="8716293">
              <a:off x="8906661" y="466090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" name="Forme libre : forme 35"/>
            <p:cNvSpPr/>
            <p:nvPr/>
          </p:nvSpPr>
          <p:spPr bwMode="auto">
            <a:xfrm rot="13089394">
              <a:off x="7765620" y="4253518"/>
              <a:ext cx="72828" cy="75543"/>
            </a:xfrm>
            <a:custGeom>
              <a:avLst/>
              <a:gdLst>
                <a:gd name="connsiteX0" fmla="*/ 0 w 72828"/>
                <a:gd name="connsiteY0" fmla="*/ 75543 h 75543"/>
                <a:gd name="connsiteX1" fmla="*/ 0 w 72828"/>
                <a:gd name="connsiteY1" fmla="*/ 37783 h 75543"/>
                <a:gd name="connsiteX2" fmla="*/ 72828 w 72828"/>
                <a:gd name="connsiteY2" fmla="*/ 0 h 7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828" h="75543" extrusionOk="0">
                  <a:moveTo>
                    <a:pt x="0" y="75543"/>
                  </a:moveTo>
                  <a:lnTo>
                    <a:pt x="0" y="37783"/>
                  </a:lnTo>
                  <a:lnTo>
                    <a:pt x="7282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" name="Forme libre : forme 36"/>
            <p:cNvSpPr/>
            <p:nvPr/>
          </p:nvSpPr>
          <p:spPr bwMode="auto">
            <a:xfrm rot="8716293">
              <a:off x="7196646" y="4735107"/>
              <a:ext cx="215177" cy="351729"/>
            </a:xfrm>
            <a:custGeom>
              <a:avLst/>
              <a:gdLst>
                <a:gd name="connsiteX0" fmla="*/ 122761 w 215177"/>
                <a:gd name="connsiteY0" fmla="*/ 351729 h 351729"/>
                <a:gd name="connsiteX1" fmla="*/ 122761 w 215177"/>
                <a:gd name="connsiteY1" fmla="*/ 105519 h 351729"/>
                <a:gd name="connsiteX2" fmla="*/ 122761 w 215177"/>
                <a:gd name="connsiteY2" fmla="*/ 99312 h 351729"/>
                <a:gd name="connsiteX3" fmla="*/ 91726 w 215177"/>
                <a:gd name="connsiteY3" fmla="*/ 75863 h 351729"/>
                <a:gd name="connsiteX4" fmla="*/ 0 w 215177"/>
                <a:gd name="connsiteY4" fmla="*/ 75863 h 351729"/>
                <a:gd name="connsiteX5" fmla="*/ 0 w 215177"/>
                <a:gd name="connsiteY5" fmla="*/ 0 h 351729"/>
                <a:gd name="connsiteX6" fmla="*/ 20033 w 215177"/>
                <a:gd name="connsiteY6" fmla="*/ 0 h 351729"/>
                <a:gd name="connsiteX7" fmla="*/ 215177 w 215177"/>
                <a:gd name="connsiteY7" fmla="*/ 160452 h 351729"/>
                <a:gd name="connsiteX8" fmla="*/ 215176 w 215177"/>
                <a:gd name="connsiteY8" fmla="*/ 315177 h 35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177" h="351729" extrusionOk="0">
                  <a:moveTo>
                    <a:pt x="122761" y="351729"/>
                  </a:move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5"/>
                    <a:pt x="91726" y="75863"/>
                  </a:cubicBezTo>
                  <a:lnTo>
                    <a:pt x="0" y="75863"/>
                  </a:lnTo>
                  <a:lnTo>
                    <a:pt x="0" y="0"/>
                  </a:lnTo>
                  <a:lnTo>
                    <a:pt x="20033" y="0"/>
                  </a:lnTo>
                  <a:lnTo>
                    <a:pt x="215177" y="160452"/>
                  </a:lnTo>
                  <a:lnTo>
                    <a:pt x="215176" y="3151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" name="Forme libre : forme 37"/>
            <p:cNvSpPr/>
            <p:nvPr/>
          </p:nvSpPr>
          <p:spPr bwMode="auto">
            <a:xfrm rot="8716293">
              <a:off x="7519762" y="4714341"/>
              <a:ext cx="185667" cy="383455"/>
            </a:xfrm>
            <a:custGeom>
              <a:avLst/>
              <a:gdLst>
                <a:gd name="connsiteX0" fmla="*/ 77932 w 185667"/>
                <a:gd name="connsiteY0" fmla="*/ 383455 h 383455"/>
                <a:gd name="connsiteX1" fmla="*/ 77932 w 185667"/>
                <a:gd name="connsiteY1" fmla="*/ 66898 h 383455"/>
                <a:gd name="connsiteX2" fmla="*/ 0 w 185667"/>
                <a:gd name="connsiteY2" fmla="*/ 66898 h 383455"/>
                <a:gd name="connsiteX3" fmla="*/ 0 w 185667"/>
                <a:gd name="connsiteY3" fmla="*/ 0 h 383455"/>
                <a:gd name="connsiteX4" fmla="*/ 33456 w 185667"/>
                <a:gd name="connsiteY4" fmla="*/ 0 h 383455"/>
                <a:gd name="connsiteX5" fmla="*/ 158623 w 185667"/>
                <a:gd name="connsiteY5" fmla="*/ 102916 h 383455"/>
                <a:gd name="connsiteX6" fmla="*/ 158623 w 185667"/>
                <a:gd name="connsiteY6" fmla="*/ 111726 h 383455"/>
                <a:gd name="connsiteX7" fmla="*/ 160692 w 185667"/>
                <a:gd name="connsiteY7" fmla="*/ 111726 h 383455"/>
                <a:gd name="connsiteX8" fmla="*/ 162749 w 185667"/>
                <a:gd name="connsiteY8" fmla="*/ 106308 h 383455"/>
                <a:gd name="connsiteX9" fmla="*/ 185667 w 185667"/>
                <a:gd name="connsiteY9" fmla="*/ 125152 h 383455"/>
                <a:gd name="connsiteX10" fmla="*/ 168969 w 185667"/>
                <a:gd name="connsiteY10" fmla="*/ 191038 h 383455"/>
                <a:gd name="connsiteX11" fmla="*/ 168969 w 185667"/>
                <a:gd name="connsiteY11" fmla="*/ 321385 h 3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667" h="383455" extrusionOk="0">
                  <a:moveTo>
                    <a:pt x="77932" y="383455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33456" y="0"/>
                  </a:lnTo>
                  <a:lnTo>
                    <a:pt x="158623" y="102916"/>
                  </a:lnTo>
                  <a:lnTo>
                    <a:pt x="158623" y="111726"/>
                  </a:lnTo>
                  <a:lnTo>
                    <a:pt x="160692" y="111726"/>
                  </a:lnTo>
                  <a:lnTo>
                    <a:pt x="162749" y="106308"/>
                  </a:lnTo>
                  <a:lnTo>
                    <a:pt x="185667" y="125152"/>
                  </a:lnTo>
                  <a:lnTo>
                    <a:pt x="168969" y="191038"/>
                  </a:lnTo>
                  <a:lnTo>
                    <a:pt x="168969" y="3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" name="Forme libre : forme 38"/>
            <p:cNvSpPr/>
            <p:nvPr/>
          </p:nvSpPr>
          <p:spPr bwMode="auto">
            <a:xfrm rot="8716293">
              <a:off x="7265319" y="4648384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" name="Forme libre : forme 39"/>
            <p:cNvSpPr/>
            <p:nvPr/>
          </p:nvSpPr>
          <p:spPr bwMode="auto">
            <a:xfrm rot="8716293">
              <a:off x="7028032" y="486872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" name="Forme libre : forme 40"/>
            <p:cNvSpPr/>
            <p:nvPr/>
          </p:nvSpPr>
          <p:spPr bwMode="auto">
            <a:xfrm rot="8716293">
              <a:off x="6838986" y="455289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" name="Forme libre : forme 41"/>
            <p:cNvSpPr/>
            <p:nvPr/>
          </p:nvSpPr>
          <p:spPr bwMode="auto">
            <a:xfrm rot="8716293">
              <a:off x="6821466" y="4356542"/>
              <a:ext cx="439901" cy="511464"/>
            </a:xfrm>
            <a:custGeom>
              <a:avLst/>
              <a:gdLst>
                <a:gd name="connsiteX0" fmla="*/ 1873 w 439901"/>
                <a:gd name="connsiteY0" fmla="*/ 384681 h 511464"/>
                <a:gd name="connsiteX1" fmla="*/ 1725 w 439901"/>
                <a:gd name="connsiteY1" fmla="*/ 383648 h 511464"/>
                <a:gd name="connsiteX2" fmla="*/ 0 w 439901"/>
                <a:gd name="connsiteY2" fmla="*/ 333043 h 511464"/>
                <a:gd name="connsiteX3" fmla="*/ 0 w 439901"/>
                <a:gd name="connsiteY3" fmla="*/ 61444 h 511464"/>
                <a:gd name="connsiteX4" fmla="*/ 118434 w 439901"/>
                <a:gd name="connsiteY4" fmla="*/ 0 h 511464"/>
                <a:gd name="connsiteX5" fmla="*/ 120216 w 439901"/>
                <a:gd name="connsiteY5" fmla="*/ 248447 h 511464"/>
                <a:gd name="connsiteX6" fmla="*/ 141587 w 439901"/>
                <a:gd name="connsiteY6" fmla="*/ 396268 h 511464"/>
                <a:gd name="connsiteX7" fmla="*/ 248446 w 439901"/>
                <a:gd name="connsiteY7" fmla="*/ 455041 h 511464"/>
                <a:gd name="connsiteX8" fmla="*/ 328590 w 439901"/>
                <a:gd name="connsiteY8" fmla="*/ 440793 h 511464"/>
                <a:gd name="connsiteX9" fmla="*/ 438120 w 439901"/>
                <a:gd name="connsiteY9" fmla="*/ 396268 h 511464"/>
                <a:gd name="connsiteX10" fmla="*/ 439901 w 439901"/>
                <a:gd name="connsiteY10" fmla="*/ 407844 h 511464"/>
                <a:gd name="connsiteX11" fmla="*/ 439901 w 439901"/>
                <a:gd name="connsiteY11" fmla="*/ 416749 h 511464"/>
                <a:gd name="connsiteX12" fmla="*/ 286180 w 439901"/>
                <a:gd name="connsiteY12" fmla="*/ 502459 h 511464"/>
                <a:gd name="connsiteX13" fmla="*/ 252462 w 439901"/>
                <a:gd name="connsiteY13" fmla="*/ 511464 h 51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9901" h="511464" extrusionOk="0">
                  <a:moveTo>
                    <a:pt x="1873" y="384681"/>
                  </a:moveTo>
                  <a:lnTo>
                    <a:pt x="1725" y="383648"/>
                  </a:lnTo>
                  <a:cubicBezTo>
                    <a:pt x="501" y="368162"/>
                    <a:pt x="0" y="351298"/>
                    <a:pt x="0" y="333043"/>
                  </a:cubicBezTo>
                  <a:lnTo>
                    <a:pt x="0" y="61444"/>
                  </a:lnTo>
                  <a:lnTo>
                    <a:pt x="118434" y="0"/>
                  </a:lnTo>
                  <a:lnTo>
                    <a:pt x="120216" y="248447"/>
                  </a:lnTo>
                  <a:cubicBezTo>
                    <a:pt x="117545" y="298315"/>
                    <a:pt x="125558" y="349072"/>
                    <a:pt x="141587" y="396268"/>
                  </a:cubicBezTo>
                  <a:cubicBezTo>
                    <a:pt x="155836" y="435450"/>
                    <a:pt x="192346" y="455041"/>
                    <a:pt x="248446" y="455041"/>
                  </a:cubicBezTo>
                  <a:cubicBezTo>
                    <a:pt x="276051" y="454150"/>
                    <a:pt x="302766" y="448807"/>
                    <a:pt x="328590" y="440793"/>
                  </a:cubicBezTo>
                  <a:cubicBezTo>
                    <a:pt x="365990" y="429216"/>
                    <a:pt x="402501" y="414078"/>
                    <a:pt x="438120" y="396268"/>
                  </a:cubicBezTo>
                  <a:cubicBezTo>
                    <a:pt x="439010" y="399830"/>
                    <a:pt x="439901" y="404282"/>
                    <a:pt x="439901" y="407844"/>
                  </a:cubicBezTo>
                  <a:lnTo>
                    <a:pt x="439901" y="416749"/>
                  </a:lnTo>
                  <a:cubicBezTo>
                    <a:pt x="392705" y="457267"/>
                    <a:pt x="338163" y="484649"/>
                    <a:pt x="286180" y="502459"/>
                  </a:cubicBezTo>
                  <a:lnTo>
                    <a:pt x="252462" y="5114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" name="Forme libre : forme 42"/>
            <p:cNvSpPr/>
            <p:nvPr/>
          </p:nvSpPr>
          <p:spPr bwMode="auto">
            <a:xfrm rot="8716293">
              <a:off x="7635467" y="435609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" name="Forme libre : forme 43"/>
            <p:cNvSpPr/>
            <p:nvPr/>
          </p:nvSpPr>
          <p:spPr bwMode="auto">
            <a:xfrm rot="8716293">
              <a:off x="7770765" y="440035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" name="Forme libre : forme 44"/>
            <p:cNvSpPr/>
            <p:nvPr/>
          </p:nvSpPr>
          <p:spPr bwMode="auto">
            <a:xfrm rot="8716293">
              <a:off x="7465596" y="44901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" name="Forme libre : forme 45"/>
            <p:cNvSpPr/>
            <p:nvPr/>
          </p:nvSpPr>
          <p:spPr bwMode="auto">
            <a:xfrm rot="8716293">
              <a:off x="7313509" y="4314181"/>
              <a:ext cx="308532" cy="142740"/>
            </a:xfrm>
            <a:custGeom>
              <a:avLst/>
              <a:gdLst>
                <a:gd name="connsiteX0" fmla="*/ 0 w 308532"/>
                <a:gd name="connsiteY0" fmla="*/ 46525 h 142740"/>
                <a:gd name="connsiteX1" fmla="*/ 0 w 308532"/>
                <a:gd name="connsiteY1" fmla="*/ 0 h 142740"/>
                <a:gd name="connsiteX2" fmla="*/ 308532 w 308532"/>
                <a:gd name="connsiteY2" fmla="*/ 0 h 142740"/>
                <a:gd name="connsiteX3" fmla="*/ 308532 w 308532"/>
                <a:gd name="connsiteY3" fmla="*/ 83734 h 142740"/>
                <a:gd name="connsiteX4" fmla="*/ 210465 w 308532"/>
                <a:gd name="connsiteY4" fmla="*/ 83734 h 142740"/>
                <a:gd name="connsiteX5" fmla="*/ 190169 w 308532"/>
                <a:gd name="connsiteY5" fmla="*/ 142740 h 142740"/>
                <a:gd name="connsiteX6" fmla="*/ 100662 w 308532"/>
                <a:gd name="connsiteY6" fmla="*/ 97454 h 142740"/>
                <a:gd name="connsiteX7" fmla="*/ 105610 w 308532"/>
                <a:gd name="connsiteY7" fmla="*/ 83734 h 142740"/>
                <a:gd name="connsiteX8" fmla="*/ 73544 w 308532"/>
                <a:gd name="connsiteY8" fmla="*/ 83734 h 14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532" h="142740" extrusionOk="0">
                  <a:moveTo>
                    <a:pt x="0" y="46525"/>
                  </a:moveTo>
                  <a:lnTo>
                    <a:pt x="0" y="0"/>
                  </a:lnTo>
                  <a:lnTo>
                    <a:pt x="308532" y="0"/>
                  </a:lnTo>
                  <a:lnTo>
                    <a:pt x="308532" y="83734"/>
                  </a:lnTo>
                  <a:lnTo>
                    <a:pt x="210465" y="83734"/>
                  </a:lnTo>
                  <a:lnTo>
                    <a:pt x="190169" y="142740"/>
                  </a:lnTo>
                  <a:lnTo>
                    <a:pt x="100662" y="97454"/>
                  </a:lnTo>
                  <a:lnTo>
                    <a:pt x="105610" y="83734"/>
                  </a:lnTo>
                  <a:lnTo>
                    <a:pt x="73544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" name="Forme libre : forme 46"/>
            <p:cNvSpPr/>
            <p:nvPr/>
          </p:nvSpPr>
          <p:spPr bwMode="auto">
            <a:xfrm rot="8716293">
              <a:off x="7602084" y="4552096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" name="Forme libre : forme 47"/>
            <p:cNvSpPr/>
            <p:nvPr/>
          </p:nvSpPr>
          <p:spPr bwMode="auto">
            <a:xfrm rot="8716293">
              <a:off x="7233779" y="4339176"/>
              <a:ext cx="112931" cy="98229"/>
            </a:xfrm>
            <a:custGeom>
              <a:avLst/>
              <a:gdLst>
                <a:gd name="connsiteX0" fmla="*/ 0 w 112931"/>
                <a:gd name="connsiteY0" fmla="*/ 49475 h 98229"/>
                <a:gd name="connsiteX1" fmla="*/ 13559 w 112931"/>
                <a:gd name="connsiteY1" fmla="*/ 17362 h 98229"/>
                <a:gd name="connsiteX2" fmla="*/ 54678 w 112931"/>
                <a:gd name="connsiteY2" fmla="*/ 0 h 98229"/>
                <a:gd name="connsiteX3" fmla="*/ 95798 w 112931"/>
                <a:gd name="connsiteY3" fmla="*/ 17362 h 98229"/>
                <a:gd name="connsiteX4" fmla="*/ 112931 w 112931"/>
                <a:gd name="connsiteY4" fmla="*/ 58139 h 98229"/>
                <a:gd name="connsiteX5" fmla="*/ 96365 w 112931"/>
                <a:gd name="connsiteY5" fmla="*/ 98229 h 9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31" h="98229" extrusionOk="0">
                  <a:moveTo>
                    <a:pt x="0" y="49475"/>
                  </a:moveTo>
                  <a:lnTo>
                    <a:pt x="13559" y="17362"/>
                  </a:lnTo>
                  <a:cubicBezTo>
                    <a:pt x="24524" y="6397"/>
                    <a:pt x="39145" y="0"/>
                    <a:pt x="54678" y="0"/>
                  </a:cubicBezTo>
                  <a:cubicBezTo>
                    <a:pt x="70213" y="0"/>
                    <a:pt x="84833" y="6397"/>
                    <a:pt x="95798" y="17362"/>
                  </a:cubicBezTo>
                  <a:cubicBezTo>
                    <a:pt x="107220" y="28327"/>
                    <a:pt x="112931" y="43176"/>
                    <a:pt x="112931" y="58139"/>
                  </a:cubicBezTo>
                  <a:lnTo>
                    <a:pt x="96365" y="9822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" name="Forme libre : forme 48"/>
            <p:cNvSpPr/>
            <p:nvPr/>
          </p:nvSpPr>
          <p:spPr bwMode="auto">
            <a:xfrm rot="7484127">
              <a:off x="7765134" y="4837237"/>
              <a:ext cx="295167" cy="296463"/>
            </a:xfrm>
            <a:custGeom>
              <a:avLst/>
              <a:gdLst>
                <a:gd name="connsiteX0" fmla="*/ 295165 w 295167"/>
                <a:gd name="connsiteY0" fmla="*/ 83734 h 296463"/>
                <a:gd name="connsiteX1" fmla="*/ 237109 w 295167"/>
                <a:gd name="connsiteY1" fmla="*/ 0 h 296463"/>
                <a:gd name="connsiteX2" fmla="*/ 237110 w 295167"/>
                <a:gd name="connsiteY2" fmla="*/ 0 h 296463"/>
                <a:gd name="connsiteX3" fmla="*/ 295167 w 295167"/>
                <a:gd name="connsiteY3" fmla="*/ 83734 h 296463"/>
                <a:gd name="connsiteX4" fmla="*/ 137293 w 295167"/>
                <a:gd name="connsiteY4" fmla="*/ 296463 h 296463"/>
                <a:gd name="connsiteX5" fmla="*/ 72418 w 295167"/>
                <a:gd name="connsiteY5" fmla="*/ 175766 h 296463"/>
                <a:gd name="connsiteX6" fmla="*/ 105610 w 295167"/>
                <a:gd name="connsiteY6" fmla="*/ 83734 h 296463"/>
                <a:gd name="connsiteX7" fmla="*/ 0 w 295167"/>
                <a:gd name="connsiteY7" fmla="*/ 83734 h 296463"/>
                <a:gd name="connsiteX8" fmla="*/ 0 w 295167"/>
                <a:gd name="connsiteY8" fmla="*/ 0 h 296463"/>
                <a:gd name="connsiteX9" fmla="*/ 126381 w 295167"/>
                <a:gd name="connsiteY9" fmla="*/ 0 h 296463"/>
                <a:gd name="connsiteX10" fmla="*/ 197160 w 295167"/>
                <a:gd name="connsiteY10" fmla="*/ 122416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5167" h="296463" extrusionOk="0">
                  <a:moveTo>
                    <a:pt x="295165" y="83734"/>
                  </a:moveTo>
                  <a:lnTo>
                    <a:pt x="237109" y="0"/>
                  </a:lnTo>
                  <a:lnTo>
                    <a:pt x="237110" y="0"/>
                  </a:lnTo>
                  <a:lnTo>
                    <a:pt x="295167" y="83734"/>
                  </a:lnTo>
                  <a:close/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126381" y="0"/>
                  </a:lnTo>
                  <a:lnTo>
                    <a:pt x="197160" y="12241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" name="Forme libre : forme 49"/>
            <p:cNvSpPr/>
            <p:nvPr/>
          </p:nvSpPr>
          <p:spPr bwMode="auto">
            <a:xfrm rot="13089394">
              <a:off x="8005038" y="4814171"/>
              <a:ext cx="409104" cy="218063"/>
            </a:xfrm>
            <a:custGeom>
              <a:avLst/>
              <a:gdLst>
                <a:gd name="connsiteX0" fmla="*/ 409104 w 409104"/>
                <a:gd name="connsiteY0" fmla="*/ 110916 h 218063"/>
                <a:gd name="connsiteX1" fmla="*/ 135172 w 409104"/>
                <a:gd name="connsiteY1" fmla="*/ 217816 h 218063"/>
                <a:gd name="connsiteX2" fmla="*/ 32447 w 409104"/>
                <a:gd name="connsiteY2" fmla="*/ 176058 h 218063"/>
                <a:gd name="connsiteX3" fmla="*/ 3843 w 409104"/>
                <a:gd name="connsiteY3" fmla="*/ 119581 h 218063"/>
                <a:gd name="connsiteX4" fmla="*/ 0 w 409104"/>
                <a:gd name="connsiteY4" fmla="*/ 73735 h 218063"/>
                <a:gd name="connsiteX5" fmla="*/ 111583 w 409104"/>
                <a:gd name="connsiteY5" fmla="*/ 0 h 218063"/>
                <a:gd name="connsiteX6" fmla="*/ 112727 w 409104"/>
                <a:gd name="connsiteY6" fmla="*/ 23329 h 218063"/>
                <a:gd name="connsiteX7" fmla="*/ 129325 w 409104"/>
                <a:gd name="connsiteY7" fmla="*/ 91708 h 218063"/>
                <a:gd name="connsiteX8" fmla="*/ 229544 w 409104"/>
                <a:gd name="connsiteY8" fmla="*/ 146828 h 218063"/>
                <a:gd name="connsiteX9" fmla="*/ 304708 w 409104"/>
                <a:gd name="connsiteY9" fmla="*/ 133466 h 218063"/>
                <a:gd name="connsiteX10" fmla="*/ 407434 w 409104"/>
                <a:gd name="connsiteY10" fmla="*/ 91708 h 218063"/>
                <a:gd name="connsiteX11" fmla="*/ 409104 w 409104"/>
                <a:gd name="connsiteY11" fmla="*/ 102564 h 21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9104" h="218063" extrusionOk="0">
                  <a:moveTo>
                    <a:pt x="409104" y="110916"/>
                  </a:moveTo>
                  <a:cubicBezTo>
                    <a:pt x="320577" y="186915"/>
                    <a:pt x="204490" y="213641"/>
                    <a:pt x="135172" y="217816"/>
                  </a:cubicBezTo>
                  <a:cubicBezTo>
                    <a:pt x="96755" y="220322"/>
                    <a:pt x="59173" y="203619"/>
                    <a:pt x="32447" y="176058"/>
                  </a:cubicBezTo>
                  <a:cubicBezTo>
                    <a:pt x="18249" y="162278"/>
                    <a:pt x="9272" y="143487"/>
                    <a:pt x="3843" y="119581"/>
                  </a:cubicBezTo>
                  <a:lnTo>
                    <a:pt x="0" y="73735"/>
                  </a:lnTo>
                  <a:lnTo>
                    <a:pt x="111583" y="0"/>
                  </a:lnTo>
                  <a:lnTo>
                    <a:pt x="112727" y="23329"/>
                  </a:lnTo>
                  <a:cubicBezTo>
                    <a:pt x="116171" y="46609"/>
                    <a:pt x="121808" y="69576"/>
                    <a:pt x="129325" y="91708"/>
                  </a:cubicBezTo>
                  <a:cubicBezTo>
                    <a:pt x="142689" y="128454"/>
                    <a:pt x="176930" y="146828"/>
                    <a:pt x="229544" y="146828"/>
                  </a:cubicBezTo>
                  <a:cubicBezTo>
                    <a:pt x="255435" y="145993"/>
                    <a:pt x="280489" y="140981"/>
                    <a:pt x="304708" y="133466"/>
                  </a:cubicBezTo>
                  <a:cubicBezTo>
                    <a:pt x="339785" y="122608"/>
                    <a:pt x="374027" y="108411"/>
                    <a:pt x="407434" y="91708"/>
                  </a:cubicBezTo>
                  <a:cubicBezTo>
                    <a:pt x="408268" y="95048"/>
                    <a:pt x="409104" y="99224"/>
                    <a:pt x="409104" y="1025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" name="Forme libre : forme 50"/>
            <p:cNvSpPr/>
            <p:nvPr/>
          </p:nvSpPr>
          <p:spPr bwMode="auto">
            <a:xfrm rot="8716293">
              <a:off x="8200443" y="4500944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" name="Forme libre : forme 51"/>
            <p:cNvSpPr/>
            <p:nvPr/>
          </p:nvSpPr>
          <p:spPr bwMode="auto">
            <a:xfrm rot="8716293">
              <a:off x="8122034" y="434415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" name="Forme libre : forme 52"/>
            <p:cNvSpPr/>
            <p:nvPr/>
          </p:nvSpPr>
          <p:spPr bwMode="auto">
            <a:xfrm rot="8716293">
              <a:off x="7753870" y="438989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" name="Forme libre : forme 53"/>
            <p:cNvSpPr/>
            <p:nvPr/>
          </p:nvSpPr>
          <p:spPr bwMode="auto">
            <a:xfrm rot="8716293">
              <a:off x="8030791" y="4210054"/>
              <a:ext cx="154744" cy="110503"/>
            </a:xfrm>
            <a:custGeom>
              <a:avLst/>
              <a:gdLst>
                <a:gd name="connsiteX0" fmla="*/ 0 w 154744"/>
                <a:gd name="connsiteY0" fmla="*/ 34366 h 110503"/>
                <a:gd name="connsiteX1" fmla="*/ 3342 w 154744"/>
                <a:gd name="connsiteY1" fmla="*/ 26453 h 110503"/>
                <a:gd name="connsiteX2" fmla="*/ 65990 w 154744"/>
                <a:gd name="connsiteY2" fmla="*/ 0 h 110503"/>
                <a:gd name="connsiteX3" fmla="*/ 128640 w 154744"/>
                <a:gd name="connsiteY3" fmla="*/ 26453 h 110503"/>
                <a:gd name="connsiteX4" fmla="*/ 154744 w 154744"/>
                <a:gd name="connsiteY4" fmla="*/ 88580 h 110503"/>
                <a:gd name="connsiteX5" fmla="*/ 150487 w 154744"/>
                <a:gd name="connsiteY5" fmla="*/ 110503 h 110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4" h="110503" extrusionOk="0">
                  <a:moveTo>
                    <a:pt x="0" y="34366"/>
                  </a:moveTo>
                  <a:lnTo>
                    <a:pt x="3342" y="26453"/>
                  </a:lnTo>
                  <a:cubicBezTo>
                    <a:pt x="20048" y="9746"/>
                    <a:pt x="42323" y="0"/>
                    <a:pt x="65990" y="0"/>
                  </a:cubicBezTo>
                  <a:cubicBezTo>
                    <a:pt x="89659" y="0"/>
                    <a:pt x="111934" y="9746"/>
                    <a:pt x="128640" y="26453"/>
                  </a:cubicBezTo>
                  <a:cubicBezTo>
                    <a:pt x="146043" y="43159"/>
                    <a:pt x="154744" y="65782"/>
                    <a:pt x="154744" y="88580"/>
                  </a:cubicBezTo>
                  <a:lnTo>
                    <a:pt x="150487" y="1105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55" name="Rectangle 7"/>
          <p:cNvSpPr/>
          <p:nvPr userDrawn="1"/>
        </p:nvSpPr>
        <p:spPr bwMode="auto">
          <a:xfrm>
            <a:off x="0" y="4391025"/>
            <a:ext cx="9153528" cy="752475"/>
          </a:xfrm>
          <a:custGeom>
            <a:avLst/>
            <a:gdLst>
              <a:gd name="connsiteX0" fmla="*/ 0 w 9153528"/>
              <a:gd name="connsiteY0" fmla="*/ 0 h 752475"/>
              <a:gd name="connsiteX1" fmla="*/ 9153528 w 9153528"/>
              <a:gd name="connsiteY1" fmla="*/ 0 h 752475"/>
              <a:gd name="connsiteX2" fmla="*/ 9153528 w 9153528"/>
              <a:gd name="connsiteY2" fmla="*/ 752475 h 752475"/>
              <a:gd name="connsiteX3" fmla="*/ 0 w 9153528"/>
              <a:gd name="connsiteY3" fmla="*/ 752475 h 752475"/>
              <a:gd name="connsiteX4" fmla="*/ 0 w 9153528"/>
              <a:gd name="connsiteY4" fmla="*/ 0 h 752475"/>
              <a:gd name="connsiteX0" fmla="*/ 0 w 9153528"/>
              <a:gd name="connsiteY0" fmla="*/ 0 h 752475"/>
              <a:gd name="connsiteX1" fmla="*/ 9153528 w 9153528"/>
              <a:gd name="connsiteY1" fmla="*/ 752475 h 752475"/>
              <a:gd name="connsiteX2" fmla="*/ 0 w 9153528"/>
              <a:gd name="connsiteY2" fmla="*/ 752475 h 752475"/>
              <a:gd name="connsiteX3" fmla="*/ 0 w 9153528"/>
              <a:gd name="connsiteY3" fmla="*/ 0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53528" h="752475" extrusionOk="0">
                <a:moveTo>
                  <a:pt x="0" y="0"/>
                </a:moveTo>
                <a:lnTo>
                  <a:pt x="9153528" y="752475"/>
                </a:lnTo>
                <a:lnTo>
                  <a:pt x="0" y="752475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2331314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Couverture 2 avec image - Foncé 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0" name="Forme libre : forme 69"/>
          <p:cNvSpPr/>
          <p:nvPr userDrawn="1"/>
        </p:nvSpPr>
        <p:spPr bwMode="auto">
          <a:xfrm>
            <a:off x="0" y="3708637"/>
            <a:ext cx="9153528" cy="1434863"/>
          </a:xfrm>
          <a:custGeom>
            <a:avLst/>
            <a:gdLst>
              <a:gd name="connsiteX0" fmla="*/ 0 w 9153528"/>
              <a:gd name="connsiteY0" fmla="*/ 0 h 1434863"/>
              <a:gd name="connsiteX1" fmla="*/ 9097717 w 9153528"/>
              <a:gd name="connsiteY1" fmla="*/ 747887 h 1434863"/>
              <a:gd name="connsiteX2" fmla="*/ 9153528 w 9153528"/>
              <a:gd name="connsiteY2" fmla="*/ 747887 h 1434863"/>
              <a:gd name="connsiteX3" fmla="*/ 9153528 w 9153528"/>
              <a:gd name="connsiteY3" fmla="*/ 752475 h 1434863"/>
              <a:gd name="connsiteX4" fmla="*/ 9153528 w 9153528"/>
              <a:gd name="connsiteY4" fmla="*/ 1434863 h 1434863"/>
              <a:gd name="connsiteX5" fmla="*/ 0 w 9153528"/>
              <a:gd name="connsiteY5" fmla="*/ 1434863 h 1434863"/>
              <a:gd name="connsiteX6" fmla="*/ 0 w 9153528"/>
              <a:gd name="connsiteY6" fmla="*/ 752475 h 1434863"/>
              <a:gd name="connsiteX7" fmla="*/ 0 w 9153528"/>
              <a:gd name="connsiteY7" fmla="*/ 747887 h 1434863"/>
              <a:gd name="connsiteX0" fmla="*/ 0 w 9153528"/>
              <a:gd name="connsiteY0" fmla="*/ 0 h 1434863"/>
              <a:gd name="connsiteX1" fmla="*/ 9097717 w 9153528"/>
              <a:gd name="connsiteY1" fmla="*/ 747887 h 1434863"/>
              <a:gd name="connsiteX2" fmla="*/ 9153528 w 9153528"/>
              <a:gd name="connsiteY2" fmla="*/ 752475 h 1434863"/>
              <a:gd name="connsiteX3" fmla="*/ 9153528 w 9153528"/>
              <a:gd name="connsiteY3" fmla="*/ 1434863 h 1434863"/>
              <a:gd name="connsiteX4" fmla="*/ 0 w 9153528"/>
              <a:gd name="connsiteY4" fmla="*/ 1434863 h 1434863"/>
              <a:gd name="connsiteX5" fmla="*/ 0 w 9153528"/>
              <a:gd name="connsiteY5" fmla="*/ 752475 h 1434863"/>
              <a:gd name="connsiteX6" fmla="*/ 0 w 9153528"/>
              <a:gd name="connsiteY6" fmla="*/ 747887 h 1434863"/>
              <a:gd name="connsiteX7" fmla="*/ 0 w 9153528"/>
              <a:gd name="connsiteY7" fmla="*/ 0 h 143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53528" h="1434863" extrusionOk="0">
                <a:moveTo>
                  <a:pt x="0" y="0"/>
                </a:moveTo>
                <a:lnTo>
                  <a:pt x="9097717" y="747887"/>
                </a:lnTo>
                <a:lnTo>
                  <a:pt x="9153528" y="752475"/>
                </a:lnTo>
                <a:lnTo>
                  <a:pt x="9153528" y="1434863"/>
                </a:lnTo>
                <a:lnTo>
                  <a:pt x="0" y="1434863"/>
                </a:lnTo>
                <a:lnTo>
                  <a:pt x="0" y="752475"/>
                </a:lnTo>
                <a:lnTo>
                  <a:pt x="0" y="747887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fr-FR"/>
          </a:p>
        </p:txBody>
      </p:sp>
      <p:grpSp>
        <p:nvGrpSpPr>
          <p:cNvPr id="6" name="Groupe 5"/>
          <p:cNvGrpSpPr/>
          <p:nvPr userDrawn="1"/>
        </p:nvGrpSpPr>
        <p:grpSpPr bwMode="auto">
          <a:xfrm>
            <a:off x="4782105" y="3396053"/>
            <a:ext cx="4416497" cy="1125022"/>
            <a:chOff x="4782105" y="4078441"/>
            <a:chExt cx="4416497" cy="1125022"/>
          </a:xfrm>
          <a:solidFill>
            <a:schemeClr val="bg2">
              <a:alpha val="10000"/>
            </a:schemeClr>
          </a:solidFill>
        </p:grpSpPr>
        <p:sp>
          <p:nvSpPr>
            <p:cNvPr id="7" name="Forme libre : forme 6"/>
            <p:cNvSpPr/>
            <p:nvPr/>
          </p:nvSpPr>
          <p:spPr bwMode="auto">
            <a:xfrm rot="8716293">
              <a:off x="8490768" y="4678073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" name="Forme libre : forme 7"/>
            <p:cNvSpPr/>
            <p:nvPr/>
          </p:nvSpPr>
          <p:spPr bwMode="auto">
            <a:xfrm rot="8716293">
              <a:off x="5559260" y="4523190"/>
              <a:ext cx="215177" cy="303156"/>
            </a:xfrm>
            <a:custGeom>
              <a:avLst/>
              <a:gdLst>
                <a:gd name="connsiteX0" fmla="*/ 122761 w 215177"/>
                <a:gd name="connsiteY0" fmla="*/ 256399 h 303156"/>
                <a:gd name="connsiteX1" fmla="*/ 122761 w 215177"/>
                <a:gd name="connsiteY1" fmla="*/ 105519 h 303156"/>
                <a:gd name="connsiteX2" fmla="*/ 122761 w 215177"/>
                <a:gd name="connsiteY2" fmla="*/ 99312 h 303156"/>
                <a:gd name="connsiteX3" fmla="*/ 91726 w 215177"/>
                <a:gd name="connsiteY3" fmla="*/ 75863 h 303156"/>
                <a:gd name="connsiteX4" fmla="*/ 0 w 215177"/>
                <a:gd name="connsiteY4" fmla="*/ 75863 h 303156"/>
                <a:gd name="connsiteX5" fmla="*/ 0 w 215177"/>
                <a:gd name="connsiteY5" fmla="*/ 0 h 303156"/>
                <a:gd name="connsiteX6" fmla="*/ 128968 w 215177"/>
                <a:gd name="connsiteY6" fmla="*/ 0 h 303156"/>
                <a:gd name="connsiteX7" fmla="*/ 215177 w 215177"/>
                <a:gd name="connsiteY7" fmla="*/ 75863 h 303156"/>
                <a:gd name="connsiteX8" fmla="*/ 215176 w 215177"/>
                <a:gd name="connsiteY8" fmla="*/ 303156 h 30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177" h="303156" extrusionOk="0">
                  <a:moveTo>
                    <a:pt x="122761" y="256399"/>
                  </a:move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5"/>
                    <a:pt x="91726" y="75863"/>
                  </a:cubicBezTo>
                  <a:lnTo>
                    <a:pt x="0" y="75863"/>
                  </a:lnTo>
                  <a:lnTo>
                    <a:pt x="0" y="0"/>
                  </a:lnTo>
                  <a:lnTo>
                    <a:pt x="128968" y="0"/>
                  </a:lnTo>
                  <a:cubicBezTo>
                    <a:pt x="184831" y="0"/>
                    <a:pt x="215176" y="24139"/>
                    <a:pt x="215177" y="75863"/>
                  </a:cubicBezTo>
                  <a:lnTo>
                    <a:pt x="215176" y="3031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" name="Forme libre : forme 8"/>
            <p:cNvSpPr/>
            <p:nvPr/>
          </p:nvSpPr>
          <p:spPr bwMode="auto">
            <a:xfrm rot="8716293">
              <a:off x="5692925" y="4561542"/>
              <a:ext cx="393603" cy="335006"/>
            </a:xfrm>
            <a:custGeom>
              <a:avLst/>
              <a:gdLst>
                <a:gd name="connsiteX0" fmla="*/ 77932 w 393603"/>
                <a:gd name="connsiteY0" fmla="*/ 299055 h 335006"/>
                <a:gd name="connsiteX1" fmla="*/ 77932 w 393603"/>
                <a:gd name="connsiteY1" fmla="*/ 66897 h 335006"/>
                <a:gd name="connsiteX2" fmla="*/ 0 w 393603"/>
                <a:gd name="connsiteY2" fmla="*/ 66898 h 335006"/>
                <a:gd name="connsiteX3" fmla="*/ 0 w 393603"/>
                <a:gd name="connsiteY3" fmla="*/ 0 h 335006"/>
                <a:gd name="connsiteX4" fmla="*/ 158623 w 393603"/>
                <a:gd name="connsiteY4" fmla="*/ 1 h 335006"/>
                <a:gd name="connsiteX5" fmla="*/ 158623 w 393603"/>
                <a:gd name="connsiteY5" fmla="*/ 111726 h 335006"/>
                <a:gd name="connsiteX6" fmla="*/ 160692 w 393603"/>
                <a:gd name="connsiteY6" fmla="*/ 111726 h 335006"/>
                <a:gd name="connsiteX7" fmla="*/ 192762 w 393603"/>
                <a:gd name="connsiteY7" fmla="*/ 39915 h 335006"/>
                <a:gd name="connsiteX8" fmla="*/ 231959 w 393603"/>
                <a:gd name="connsiteY8" fmla="*/ 7837 h 335006"/>
                <a:gd name="connsiteX9" fmla="*/ 393603 w 393603"/>
                <a:gd name="connsiteY9" fmla="*/ 140745 h 335006"/>
                <a:gd name="connsiteX10" fmla="*/ 300695 w 393603"/>
                <a:gd name="connsiteY10" fmla="*/ 146210 h 335006"/>
                <a:gd name="connsiteX11" fmla="*/ 300694 w 393603"/>
                <a:gd name="connsiteY11" fmla="*/ 121382 h 335006"/>
                <a:gd name="connsiteX12" fmla="*/ 249659 w 393603"/>
                <a:gd name="connsiteY12" fmla="*/ 58622 h 335006"/>
                <a:gd name="connsiteX13" fmla="*/ 168969 w 393603"/>
                <a:gd name="connsiteY13" fmla="*/ 191038 h 335006"/>
                <a:gd name="connsiteX14" fmla="*/ 168969 w 393603"/>
                <a:gd name="connsiteY14" fmla="*/ 321385 h 335006"/>
                <a:gd name="connsiteX15" fmla="*/ 148991 w 393603"/>
                <a:gd name="connsiteY15" fmla="*/ 335006 h 3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603" h="335006" extrusionOk="0">
                  <a:moveTo>
                    <a:pt x="77932" y="299055"/>
                  </a:moveTo>
                  <a:lnTo>
                    <a:pt x="77932" y="66897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1"/>
                  </a:lnTo>
                  <a:lnTo>
                    <a:pt x="158623" y="111726"/>
                  </a:lnTo>
                  <a:lnTo>
                    <a:pt x="160692" y="111726"/>
                  </a:lnTo>
                  <a:cubicBezTo>
                    <a:pt x="171727" y="78967"/>
                    <a:pt x="181555" y="56208"/>
                    <a:pt x="192762" y="39915"/>
                  </a:cubicBezTo>
                  <a:lnTo>
                    <a:pt x="231959" y="7837"/>
                  </a:lnTo>
                  <a:lnTo>
                    <a:pt x="393603" y="140745"/>
                  </a:lnTo>
                  <a:lnTo>
                    <a:pt x="300695" y="146210"/>
                  </a:lnTo>
                  <a:lnTo>
                    <a:pt x="300694" y="121382"/>
                  </a:lnTo>
                  <a:cubicBezTo>
                    <a:pt x="300695" y="84140"/>
                    <a:pt x="279316" y="58622"/>
                    <a:pt x="249659" y="58622"/>
                  </a:cubicBezTo>
                  <a:cubicBezTo>
                    <a:pt x="205521" y="58621"/>
                    <a:pt x="168969" y="117244"/>
                    <a:pt x="168969" y="191038"/>
                  </a:cubicBezTo>
                  <a:lnTo>
                    <a:pt x="168969" y="321385"/>
                  </a:lnTo>
                  <a:lnTo>
                    <a:pt x="148991" y="3350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" name="Forme libre : forme 9"/>
            <p:cNvSpPr/>
            <p:nvPr/>
          </p:nvSpPr>
          <p:spPr bwMode="auto">
            <a:xfrm rot="8716293">
              <a:off x="5659234" y="4556420"/>
              <a:ext cx="113018" cy="83608"/>
            </a:xfrm>
            <a:custGeom>
              <a:avLst/>
              <a:gdLst>
                <a:gd name="connsiteX0" fmla="*/ 0 w 113018"/>
                <a:gd name="connsiteY0" fmla="*/ 32910 h 83608"/>
                <a:gd name="connsiteX1" fmla="*/ 24482 w 113018"/>
                <a:gd name="connsiteY1" fmla="*/ 13621 h 83608"/>
                <a:gd name="connsiteX2" fmla="*/ 70259 w 113018"/>
                <a:gd name="connsiteY2" fmla="*/ 0 h 83608"/>
                <a:gd name="connsiteX3" fmla="*/ 113018 w 113018"/>
                <a:gd name="connsiteY3" fmla="*/ 51035 h 83608"/>
                <a:gd name="connsiteX4" fmla="*/ 100518 w 113018"/>
                <a:gd name="connsiteY4" fmla="*/ 83363 h 83608"/>
                <a:gd name="connsiteX5" fmla="*/ 100204 w 113018"/>
                <a:gd name="connsiteY5" fmla="*/ 83608 h 8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18" h="83608" extrusionOk="0">
                  <a:moveTo>
                    <a:pt x="0" y="32910"/>
                  </a:moveTo>
                  <a:lnTo>
                    <a:pt x="24482" y="13621"/>
                  </a:lnTo>
                  <a:cubicBezTo>
                    <a:pt x="38534" y="6380"/>
                    <a:pt x="54052" y="1725"/>
                    <a:pt x="70259" y="0"/>
                  </a:cubicBezTo>
                  <a:cubicBezTo>
                    <a:pt x="103363" y="0"/>
                    <a:pt x="113018" y="28966"/>
                    <a:pt x="113018" y="51035"/>
                  </a:cubicBezTo>
                  <a:cubicBezTo>
                    <a:pt x="111984" y="63105"/>
                    <a:pt x="107501" y="74139"/>
                    <a:pt x="100518" y="83363"/>
                  </a:cubicBezTo>
                  <a:lnTo>
                    <a:pt x="100204" y="836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" name="Forme libre : forme 10"/>
            <p:cNvSpPr/>
            <p:nvPr/>
          </p:nvSpPr>
          <p:spPr bwMode="auto">
            <a:xfrm rot="8716293">
              <a:off x="5371633" y="4613095"/>
              <a:ext cx="88105" cy="83851"/>
            </a:xfrm>
            <a:custGeom>
              <a:avLst/>
              <a:gdLst>
                <a:gd name="connsiteX0" fmla="*/ 6112 w 88105"/>
                <a:gd name="connsiteY0" fmla="*/ 59305 h 83851"/>
                <a:gd name="connsiteX1" fmla="*/ 0 w 88105"/>
                <a:gd name="connsiteY1" fmla="*/ 44829 h 83851"/>
                <a:gd name="connsiteX2" fmla="*/ 0 w 88105"/>
                <a:gd name="connsiteY2" fmla="*/ 44139 h 83851"/>
                <a:gd name="connsiteX3" fmla="*/ 13104 w 88105"/>
                <a:gd name="connsiteY3" fmla="*/ 13104 h 83851"/>
                <a:gd name="connsiteX4" fmla="*/ 44139 w 88105"/>
                <a:gd name="connsiteY4" fmla="*/ 0 h 83851"/>
                <a:gd name="connsiteX5" fmla="*/ 75175 w 88105"/>
                <a:gd name="connsiteY5" fmla="*/ 13104 h 83851"/>
                <a:gd name="connsiteX6" fmla="*/ 75175 w 88105"/>
                <a:gd name="connsiteY6" fmla="*/ 75175 h 83851"/>
                <a:gd name="connsiteX7" fmla="*/ 54626 w 88105"/>
                <a:gd name="connsiteY7" fmla="*/ 83851 h 8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105" h="83851" extrusionOk="0">
                  <a:moveTo>
                    <a:pt x="6112" y="59305"/>
                  </a:moveTo>
                  <a:lnTo>
                    <a:pt x="0" y="44829"/>
                  </a:lnTo>
                  <a:lnTo>
                    <a:pt x="0" y="44139"/>
                  </a:lnTo>
                  <a:cubicBezTo>
                    <a:pt x="0" y="32415"/>
                    <a:pt x="4828" y="21380"/>
                    <a:pt x="13104" y="13104"/>
                  </a:cubicBezTo>
                  <a:cubicBezTo>
                    <a:pt x="21380" y="4828"/>
                    <a:pt x="32415" y="0"/>
                    <a:pt x="44139" y="0"/>
                  </a:cubicBezTo>
                  <a:cubicBezTo>
                    <a:pt x="55864" y="0"/>
                    <a:pt x="66899" y="4828"/>
                    <a:pt x="75175" y="13104"/>
                  </a:cubicBezTo>
                  <a:cubicBezTo>
                    <a:pt x="92416" y="29657"/>
                    <a:pt x="92416" y="57933"/>
                    <a:pt x="75175" y="75175"/>
                  </a:cubicBezTo>
                  <a:lnTo>
                    <a:pt x="54626" y="838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" name="Forme libre : forme 11"/>
            <p:cNvSpPr/>
            <p:nvPr/>
          </p:nvSpPr>
          <p:spPr bwMode="auto">
            <a:xfrm rot="8716293">
              <a:off x="5473646" y="4706746"/>
              <a:ext cx="91035" cy="188159"/>
            </a:xfrm>
            <a:custGeom>
              <a:avLst/>
              <a:gdLst>
                <a:gd name="connsiteX0" fmla="*/ 91035 w 91035"/>
                <a:gd name="connsiteY0" fmla="*/ 188159 h 188159"/>
                <a:gd name="connsiteX1" fmla="*/ 0 w 91035"/>
                <a:gd name="connsiteY1" fmla="*/ 100571 h 188159"/>
                <a:gd name="connsiteX2" fmla="*/ 0 w 91035"/>
                <a:gd name="connsiteY2" fmla="*/ 0 h 188159"/>
                <a:gd name="connsiteX3" fmla="*/ 91035 w 91035"/>
                <a:gd name="connsiteY3" fmla="*/ 74852 h 188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5" h="188159" extrusionOk="0">
                  <a:moveTo>
                    <a:pt x="91035" y="188159"/>
                  </a:moveTo>
                  <a:lnTo>
                    <a:pt x="0" y="100571"/>
                  </a:lnTo>
                  <a:lnTo>
                    <a:pt x="0" y="0"/>
                  </a:lnTo>
                  <a:lnTo>
                    <a:pt x="91035" y="748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" name="Forme libre : forme 12"/>
            <p:cNvSpPr/>
            <p:nvPr/>
          </p:nvSpPr>
          <p:spPr bwMode="auto">
            <a:xfrm rot="8716293">
              <a:off x="6218962" y="4454620"/>
              <a:ext cx="171018" cy="106515"/>
            </a:xfrm>
            <a:custGeom>
              <a:avLst/>
              <a:gdLst>
                <a:gd name="connsiteX0" fmla="*/ 0 w 171018"/>
                <a:gd name="connsiteY0" fmla="*/ 19991 h 106515"/>
                <a:gd name="connsiteX1" fmla="*/ 13365 w 171018"/>
                <a:gd name="connsiteY1" fmla="*/ 9053 h 106515"/>
                <a:gd name="connsiteX2" fmla="*/ 60952 w 171018"/>
                <a:gd name="connsiteY2" fmla="*/ 87 h 106515"/>
                <a:gd name="connsiteX3" fmla="*/ 166956 w 171018"/>
                <a:gd name="connsiteY3" fmla="*/ 76705 h 106515"/>
                <a:gd name="connsiteX4" fmla="*/ 171018 w 171018"/>
                <a:gd name="connsiteY4" fmla="*/ 106515 h 10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18" h="106515" extrusionOk="0">
                  <a:moveTo>
                    <a:pt x="0" y="19991"/>
                  </a:moveTo>
                  <a:lnTo>
                    <a:pt x="13365" y="9053"/>
                  </a:lnTo>
                  <a:cubicBezTo>
                    <a:pt x="28538" y="2846"/>
                    <a:pt x="44400" y="-602"/>
                    <a:pt x="60952" y="87"/>
                  </a:cubicBezTo>
                  <a:cubicBezTo>
                    <a:pt x="114229" y="-948"/>
                    <a:pt x="151600" y="26725"/>
                    <a:pt x="166956" y="76705"/>
                  </a:cubicBezTo>
                  <a:lnTo>
                    <a:pt x="171018" y="1065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" name="Forme libre : forme 13"/>
            <p:cNvSpPr/>
            <p:nvPr/>
          </p:nvSpPr>
          <p:spPr bwMode="auto">
            <a:xfrm rot="8716293">
              <a:off x="6005990" y="4487669"/>
              <a:ext cx="156555" cy="122067"/>
            </a:xfrm>
            <a:custGeom>
              <a:avLst/>
              <a:gdLst>
                <a:gd name="connsiteX0" fmla="*/ 65519 w 156555"/>
                <a:gd name="connsiteY0" fmla="*/ 76009 h 122067"/>
                <a:gd name="connsiteX1" fmla="*/ 65519 w 156555"/>
                <a:gd name="connsiteY1" fmla="*/ 24828 h 122067"/>
                <a:gd name="connsiteX2" fmla="*/ 0 w 156555"/>
                <a:gd name="connsiteY2" fmla="*/ 24828 h 122067"/>
                <a:gd name="connsiteX3" fmla="*/ 0 w 156555"/>
                <a:gd name="connsiteY3" fmla="*/ 3449 h 122067"/>
                <a:gd name="connsiteX4" fmla="*/ 156555 w 156555"/>
                <a:gd name="connsiteY4" fmla="*/ 0 h 122067"/>
                <a:gd name="connsiteX5" fmla="*/ 156554 w 156555"/>
                <a:gd name="connsiteY5" fmla="*/ 122067 h 12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555" h="122067" extrusionOk="0">
                  <a:moveTo>
                    <a:pt x="65519" y="76009"/>
                  </a:moveTo>
                  <a:lnTo>
                    <a:pt x="65519" y="24828"/>
                  </a:lnTo>
                  <a:lnTo>
                    <a:pt x="0" y="24828"/>
                  </a:lnTo>
                  <a:lnTo>
                    <a:pt x="0" y="3449"/>
                  </a:lnTo>
                  <a:cubicBezTo>
                    <a:pt x="49656" y="5517"/>
                    <a:pt x="101381" y="1379"/>
                    <a:pt x="156555" y="0"/>
                  </a:cubicBezTo>
                  <a:lnTo>
                    <a:pt x="156554" y="1220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" name="Forme libre : forme 14"/>
            <p:cNvSpPr/>
            <p:nvPr/>
          </p:nvSpPr>
          <p:spPr bwMode="auto">
            <a:xfrm rot="7484127">
              <a:off x="6103422" y="4586563"/>
              <a:ext cx="308532" cy="296464"/>
            </a:xfrm>
            <a:custGeom>
              <a:avLst/>
              <a:gdLst>
                <a:gd name="connsiteX0" fmla="*/ 137293 w 308532"/>
                <a:gd name="connsiteY0" fmla="*/ 296464 h 296464"/>
                <a:gd name="connsiteX1" fmla="*/ 72419 w 308532"/>
                <a:gd name="connsiteY1" fmla="*/ 175766 h 296464"/>
                <a:gd name="connsiteX2" fmla="*/ 105610 w 308532"/>
                <a:gd name="connsiteY2" fmla="*/ 83734 h 296464"/>
                <a:gd name="connsiteX3" fmla="*/ 0 w 308532"/>
                <a:gd name="connsiteY3" fmla="*/ 83734 h 296464"/>
                <a:gd name="connsiteX4" fmla="*/ 0 w 308532"/>
                <a:gd name="connsiteY4" fmla="*/ 0 h 296464"/>
                <a:gd name="connsiteX5" fmla="*/ 265017 w 308532"/>
                <a:gd name="connsiteY5" fmla="*/ 0 h 296464"/>
                <a:gd name="connsiteX6" fmla="*/ 308532 w 308532"/>
                <a:gd name="connsiteY6" fmla="*/ 75260 h 296464"/>
                <a:gd name="connsiteX7" fmla="*/ 308532 w 308532"/>
                <a:gd name="connsiteY7" fmla="*/ 83734 h 296464"/>
                <a:gd name="connsiteX8" fmla="*/ 210466 w 308532"/>
                <a:gd name="connsiteY8" fmla="*/ 83734 h 29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532" h="296464" extrusionOk="0">
                  <a:moveTo>
                    <a:pt x="137293" y="296464"/>
                  </a:moveTo>
                  <a:lnTo>
                    <a:pt x="72419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265017" y="0"/>
                  </a:lnTo>
                  <a:lnTo>
                    <a:pt x="308532" y="75260"/>
                  </a:lnTo>
                  <a:lnTo>
                    <a:pt x="308532" y="83734"/>
                  </a:lnTo>
                  <a:lnTo>
                    <a:pt x="210466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" name="Forme libre : forme 15"/>
            <p:cNvSpPr/>
            <p:nvPr/>
          </p:nvSpPr>
          <p:spPr bwMode="auto">
            <a:xfrm rot="13089394">
              <a:off x="6309616" y="4543919"/>
              <a:ext cx="412568" cy="359948"/>
            </a:xfrm>
            <a:custGeom>
              <a:avLst/>
              <a:gdLst>
                <a:gd name="connsiteX0" fmla="*/ 412568 w 412568"/>
                <a:gd name="connsiteY0" fmla="*/ 252801 h 359948"/>
                <a:gd name="connsiteX1" fmla="*/ 138636 w 412568"/>
                <a:gd name="connsiteY1" fmla="*/ 359701 h 359948"/>
                <a:gd name="connsiteX2" fmla="*/ 35911 w 412568"/>
                <a:gd name="connsiteY2" fmla="*/ 317943 h 359948"/>
                <a:gd name="connsiteX3" fmla="*/ 0 w 412568"/>
                <a:gd name="connsiteY3" fmla="*/ 174296 h 359948"/>
                <a:gd name="connsiteX4" fmla="*/ 0 w 412568"/>
                <a:gd name="connsiteY4" fmla="*/ 74054 h 359948"/>
                <a:gd name="connsiteX5" fmla="*/ 112066 w 412568"/>
                <a:gd name="connsiteY5" fmla="*/ 0 h 359948"/>
                <a:gd name="connsiteX6" fmla="*/ 112747 w 412568"/>
                <a:gd name="connsiteY6" fmla="*/ 94956 h 359948"/>
                <a:gd name="connsiteX7" fmla="*/ 132789 w 412568"/>
                <a:gd name="connsiteY7" fmla="*/ 233593 h 359948"/>
                <a:gd name="connsiteX8" fmla="*/ 233008 w 412568"/>
                <a:gd name="connsiteY8" fmla="*/ 288713 h 359948"/>
                <a:gd name="connsiteX9" fmla="*/ 308172 w 412568"/>
                <a:gd name="connsiteY9" fmla="*/ 275351 h 359948"/>
                <a:gd name="connsiteX10" fmla="*/ 410898 w 412568"/>
                <a:gd name="connsiteY10" fmla="*/ 233593 h 359948"/>
                <a:gd name="connsiteX11" fmla="*/ 412568 w 412568"/>
                <a:gd name="connsiteY11" fmla="*/ 244449 h 35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2568" h="359948" extrusionOk="0">
                  <a:moveTo>
                    <a:pt x="412568" y="252801"/>
                  </a:moveTo>
                  <a:cubicBezTo>
                    <a:pt x="324041" y="328800"/>
                    <a:pt x="207954" y="355526"/>
                    <a:pt x="138636" y="359701"/>
                  </a:cubicBezTo>
                  <a:cubicBezTo>
                    <a:pt x="100219" y="362207"/>
                    <a:pt x="62637" y="345504"/>
                    <a:pt x="35911" y="317943"/>
                  </a:cubicBezTo>
                  <a:cubicBezTo>
                    <a:pt x="7516" y="290383"/>
                    <a:pt x="0" y="242779"/>
                    <a:pt x="0" y="174296"/>
                  </a:cubicBezTo>
                  <a:lnTo>
                    <a:pt x="0" y="74054"/>
                  </a:lnTo>
                  <a:lnTo>
                    <a:pt x="112066" y="0"/>
                  </a:lnTo>
                  <a:lnTo>
                    <a:pt x="112747" y="94956"/>
                  </a:lnTo>
                  <a:cubicBezTo>
                    <a:pt x="110241" y="141725"/>
                    <a:pt x="117756" y="189329"/>
                    <a:pt x="132789" y="233593"/>
                  </a:cubicBezTo>
                  <a:cubicBezTo>
                    <a:pt x="146153" y="270339"/>
                    <a:pt x="180394" y="288713"/>
                    <a:pt x="233008" y="288713"/>
                  </a:cubicBezTo>
                  <a:cubicBezTo>
                    <a:pt x="258899" y="287878"/>
                    <a:pt x="283953" y="282866"/>
                    <a:pt x="308172" y="275351"/>
                  </a:cubicBezTo>
                  <a:cubicBezTo>
                    <a:pt x="343249" y="264493"/>
                    <a:pt x="377491" y="250296"/>
                    <a:pt x="410898" y="233593"/>
                  </a:cubicBezTo>
                  <a:cubicBezTo>
                    <a:pt x="411732" y="236933"/>
                    <a:pt x="412568" y="241109"/>
                    <a:pt x="412568" y="2444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" name="Forme libre : forme 16"/>
            <p:cNvSpPr/>
            <p:nvPr/>
          </p:nvSpPr>
          <p:spPr bwMode="auto">
            <a:xfrm rot="8716293">
              <a:off x="6597507" y="4422612"/>
              <a:ext cx="149044" cy="111064"/>
            </a:xfrm>
            <a:custGeom>
              <a:avLst/>
              <a:gdLst>
                <a:gd name="connsiteX0" fmla="*/ 0 w 149044"/>
                <a:gd name="connsiteY0" fmla="*/ 51375 h 111064"/>
                <a:gd name="connsiteX1" fmla="*/ 1002 w 149044"/>
                <a:gd name="connsiteY1" fmla="*/ 50432 h 111064"/>
                <a:gd name="connsiteX2" fmla="*/ 98612 w 149044"/>
                <a:gd name="connsiteY2" fmla="*/ 0 h 111064"/>
                <a:gd name="connsiteX3" fmla="*/ 149044 w 149044"/>
                <a:gd name="connsiteY3" fmla="*/ 60193 h 111064"/>
                <a:gd name="connsiteX4" fmla="*/ 134300 w 149044"/>
                <a:gd name="connsiteY4" fmla="*/ 98322 h 111064"/>
                <a:gd name="connsiteX5" fmla="*/ 117977 w 149044"/>
                <a:gd name="connsiteY5" fmla="*/ 111064 h 11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044" h="111064" extrusionOk="0">
                  <a:moveTo>
                    <a:pt x="0" y="51375"/>
                  </a:moveTo>
                  <a:lnTo>
                    <a:pt x="1002" y="50432"/>
                  </a:lnTo>
                  <a:cubicBezTo>
                    <a:pt x="25404" y="21963"/>
                    <a:pt x="60381" y="4067"/>
                    <a:pt x="98612" y="0"/>
                  </a:cubicBezTo>
                  <a:cubicBezTo>
                    <a:pt x="137657" y="0"/>
                    <a:pt x="149044" y="34164"/>
                    <a:pt x="149044" y="60193"/>
                  </a:cubicBezTo>
                  <a:cubicBezTo>
                    <a:pt x="147824" y="74428"/>
                    <a:pt x="142536" y="87443"/>
                    <a:pt x="134300" y="98322"/>
                  </a:cubicBezTo>
                  <a:lnTo>
                    <a:pt x="117977" y="1110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" name="Forme libre : forme 17"/>
            <p:cNvSpPr/>
            <p:nvPr/>
          </p:nvSpPr>
          <p:spPr bwMode="auto">
            <a:xfrm rot="8716293">
              <a:off x="6708126" y="4876229"/>
              <a:ext cx="139286" cy="121327"/>
            </a:xfrm>
            <a:custGeom>
              <a:avLst/>
              <a:gdLst>
                <a:gd name="connsiteX0" fmla="*/ 26453 w 139286"/>
                <a:gd name="connsiteY0" fmla="*/ 96267 h 121327"/>
                <a:gd name="connsiteX1" fmla="*/ 0 w 139286"/>
                <a:gd name="connsiteY1" fmla="*/ 33618 h 121327"/>
                <a:gd name="connsiteX2" fmla="*/ 0 w 139286"/>
                <a:gd name="connsiteY2" fmla="*/ 32225 h 121327"/>
                <a:gd name="connsiteX3" fmla="*/ 13607 w 139286"/>
                <a:gd name="connsiteY3" fmla="*/ 0 h 121327"/>
                <a:gd name="connsiteX4" fmla="*/ 139286 w 139286"/>
                <a:gd name="connsiteY4" fmla="*/ 103337 h 121327"/>
                <a:gd name="connsiteX5" fmla="*/ 123037 w 139286"/>
                <a:gd name="connsiteY5" fmla="*/ 114366 h 121327"/>
                <a:gd name="connsiteX6" fmla="*/ 89101 w 139286"/>
                <a:gd name="connsiteY6" fmla="*/ 121327 h 121327"/>
                <a:gd name="connsiteX7" fmla="*/ 26453 w 139286"/>
                <a:gd name="connsiteY7" fmla="*/ 96267 h 12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286" h="121327" extrusionOk="0">
                  <a:moveTo>
                    <a:pt x="26453" y="96267"/>
                  </a:moveTo>
                  <a:cubicBezTo>
                    <a:pt x="9746" y="79561"/>
                    <a:pt x="0" y="57285"/>
                    <a:pt x="0" y="33618"/>
                  </a:cubicBezTo>
                  <a:lnTo>
                    <a:pt x="0" y="32225"/>
                  </a:lnTo>
                  <a:lnTo>
                    <a:pt x="13607" y="0"/>
                  </a:lnTo>
                  <a:lnTo>
                    <a:pt x="139286" y="103337"/>
                  </a:lnTo>
                  <a:lnTo>
                    <a:pt x="123037" y="114366"/>
                  </a:lnTo>
                  <a:cubicBezTo>
                    <a:pt x="112421" y="118890"/>
                    <a:pt x="100935" y="121327"/>
                    <a:pt x="89101" y="121327"/>
                  </a:cubicBezTo>
                  <a:cubicBezTo>
                    <a:pt x="65435" y="121327"/>
                    <a:pt x="43159" y="112973"/>
                    <a:pt x="26453" y="96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" name="Forme libre : forme 18"/>
            <p:cNvSpPr/>
            <p:nvPr/>
          </p:nvSpPr>
          <p:spPr bwMode="auto">
            <a:xfrm rot="8716293">
              <a:off x="4782105" y="4823045"/>
              <a:ext cx="311921" cy="362797"/>
            </a:xfrm>
            <a:custGeom>
              <a:avLst/>
              <a:gdLst>
                <a:gd name="connsiteX0" fmla="*/ 311920 w 311921"/>
                <a:gd name="connsiteY0" fmla="*/ 120307 h 362797"/>
                <a:gd name="connsiteX1" fmla="*/ 138360 w 311921"/>
                <a:gd name="connsiteY1" fmla="*/ 1 h 362797"/>
                <a:gd name="connsiteX2" fmla="*/ 138360 w 311921"/>
                <a:gd name="connsiteY2" fmla="*/ 0 h 362797"/>
                <a:gd name="connsiteX3" fmla="*/ 311921 w 311921"/>
                <a:gd name="connsiteY3" fmla="*/ 120307 h 362797"/>
                <a:gd name="connsiteX4" fmla="*/ 0 w 311921"/>
                <a:gd name="connsiteY4" fmla="*/ 362797 h 362797"/>
                <a:gd name="connsiteX5" fmla="*/ 0 w 311921"/>
                <a:gd name="connsiteY5" fmla="*/ 320869 h 362797"/>
                <a:gd name="connsiteX6" fmla="*/ 27877 w 311921"/>
                <a:gd name="connsiteY6" fmla="*/ 343790 h 36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921" h="362797" extrusionOk="0">
                  <a:moveTo>
                    <a:pt x="311920" y="120307"/>
                  </a:moveTo>
                  <a:lnTo>
                    <a:pt x="138360" y="1"/>
                  </a:lnTo>
                  <a:lnTo>
                    <a:pt x="138360" y="0"/>
                  </a:lnTo>
                  <a:lnTo>
                    <a:pt x="311921" y="120307"/>
                  </a:lnTo>
                  <a:close/>
                  <a:moveTo>
                    <a:pt x="0" y="362797"/>
                  </a:moveTo>
                  <a:lnTo>
                    <a:pt x="0" y="320869"/>
                  </a:lnTo>
                  <a:lnTo>
                    <a:pt x="27877" y="34379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" name="Forme libre : forme 19"/>
            <p:cNvSpPr/>
            <p:nvPr/>
          </p:nvSpPr>
          <p:spPr bwMode="auto">
            <a:xfrm rot="8716293">
              <a:off x="5132149" y="4738008"/>
              <a:ext cx="148614" cy="131720"/>
            </a:xfrm>
            <a:custGeom>
              <a:avLst/>
              <a:gdLst>
                <a:gd name="connsiteX0" fmla="*/ 26453 w 148614"/>
                <a:gd name="connsiteY0" fmla="*/ 106660 h 131720"/>
                <a:gd name="connsiteX1" fmla="*/ 0 w 148614"/>
                <a:gd name="connsiteY1" fmla="*/ 44011 h 131720"/>
                <a:gd name="connsiteX2" fmla="*/ 0 w 148614"/>
                <a:gd name="connsiteY2" fmla="*/ 42618 h 131720"/>
                <a:gd name="connsiteX3" fmla="*/ 17995 w 148614"/>
                <a:gd name="connsiteY3" fmla="*/ 0 h 131720"/>
                <a:gd name="connsiteX4" fmla="*/ 148614 w 148614"/>
                <a:gd name="connsiteY4" fmla="*/ 107398 h 131720"/>
                <a:gd name="connsiteX5" fmla="*/ 123037 w 148614"/>
                <a:gd name="connsiteY5" fmla="*/ 124759 h 131720"/>
                <a:gd name="connsiteX6" fmla="*/ 89101 w 148614"/>
                <a:gd name="connsiteY6" fmla="*/ 131720 h 131720"/>
                <a:gd name="connsiteX7" fmla="*/ 26453 w 148614"/>
                <a:gd name="connsiteY7" fmla="*/ 106660 h 13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614" h="131720" extrusionOk="0">
                  <a:moveTo>
                    <a:pt x="26453" y="106660"/>
                  </a:moveTo>
                  <a:cubicBezTo>
                    <a:pt x="9746" y="89954"/>
                    <a:pt x="0" y="67678"/>
                    <a:pt x="0" y="44011"/>
                  </a:cubicBezTo>
                  <a:lnTo>
                    <a:pt x="0" y="42618"/>
                  </a:lnTo>
                  <a:lnTo>
                    <a:pt x="17995" y="0"/>
                  </a:lnTo>
                  <a:lnTo>
                    <a:pt x="148614" y="107398"/>
                  </a:lnTo>
                  <a:lnTo>
                    <a:pt x="123037" y="124759"/>
                  </a:lnTo>
                  <a:cubicBezTo>
                    <a:pt x="112421" y="129283"/>
                    <a:pt x="100935" y="131720"/>
                    <a:pt x="89101" y="131720"/>
                  </a:cubicBezTo>
                  <a:cubicBezTo>
                    <a:pt x="65435" y="131720"/>
                    <a:pt x="43159" y="123366"/>
                    <a:pt x="26453" y="106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" name="Forme libre : forme 20"/>
            <p:cNvSpPr/>
            <p:nvPr/>
          </p:nvSpPr>
          <p:spPr bwMode="auto">
            <a:xfrm rot="8716293">
              <a:off x="5043572" y="4624951"/>
              <a:ext cx="150722" cy="101024"/>
            </a:xfrm>
            <a:custGeom>
              <a:avLst/>
              <a:gdLst>
                <a:gd name="connsiteX0" fmla="*/ 0 w 150722"/>
                <a:gd name="connsiteY0" fmla="*/ 25991 h 101024"/>
                <a:gd name="connsiteX1" fmla="*/ 28034 w 150722"/>
                <a:gd name="connsiteY1" fmla="*/ 6961 h 101024"/>
                <a:gd name="connsiteX2" fmla="*/ 61968 w 150722"/>
                <a:gd name="connsiteY2" fmla="*/ 0 h 101024"/>
                <a:gd name="connsiteX3" fmla="*/ 124618 w 150722"/>
                <a:gd name="connsiteY3" fmla="*/ 26453 h 101024"/>
                <a:gd name="connsiteX4" fmla="*/ 150722 w 150722"/>
                <a:gd name="connsiteY4" fmla="*/ 88580 h 101024"/>
                <a:gd name="connsiteX5" fmla="*/ 148306 w 150722"/>
                <a:gd name="connsiteY5" fmla="*/ 101024 h 10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722" h="101024" extrusionOk="0">
                  <a:moveTo>
                    <a:pt x="0" y="25991"/>
                  </a:moveTo>
                  <a:lnTo>
                    <a:pt x="28034" y="6961"/>
                  </a:lnTo>
                  <a:cubicBezTo>
                    <a:pt x="38649" y="2437"/>
                    <a:pt x="50135" y="0"/>
                    <a:pt x="61968" y="0"/>
                  </a:cubicBezTo>
                  <a:cubicBezTo>
                    <a:pt x="85637" y="0"/>
                    <a:pt x="107912" y="9746"/>
                    <a:pt x="124618" y="26453"/>
                  </a:cubicBezTo>
                  <a:cubicBezTo>
                    <a:pt x="142021" y="43159"/>
                    <a:pt x="150722" y="65782"/>
                    <a:pt x="150722" y="88580"/>
                  </a:cubicBezTo>
                  <a:lnTo>
                    <a:pt x="148306" y="1010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" name="Forme libre : forme 21"/>
            <p:cNvSpPr/>
            <p:nvPr/>
          </p:nvSpPr>
          <p:spPr bwMode="auto">
            <a:xfrm rot="8716293">
              <a:off x="8546573" y="4108588"/>
              <a:ext cx="215176" cy="313567"/>
            </a:xfrm>
            <a:custGeom>
              <a:avLst/>
              <a:gdLst>
                <a:gd name="connsiteX0" fmla="*/ 122760 w 215176"/>
                <a:gd name="connsiteY0" fmla="*/ 266809 h 313567"/>
                <a:gd name="connsiteX1" fmla="*/ 122761 w 215176"/>
                <a:gd name="connsiteY1" fmla="*/ 105519 h 313567"/>
                <a:gd name="connsiteX2" fmla="*/ 122761 w 215176"/>
                <a:gd name="connsiteY2" fmla="*/ 99312 h 313567"/>
                <a:gd name="connsiteX3" fmla="*/ 91726 w 215176"/>
                <a:gd name="connsiteY3" fmla="*/ 75863 h 313567"/>
                <a:gd name="connsiteX4" fmla="*/ 0 w 215176"/>
                <a:gd name="connsiteY4" fmla="*/ 75863 h 313567"/>
                <a:gd name="connsiteX5" fmla="*/ 0 w 215176"/>
                <a:gd name="connsiteY5" fmla="*/ 0 h 313567"/>
                <a:gd name="connsiteX6" fmla="*/ 128968 w 215176"/>
                <a:gd name="connsiteY6" fmla="*/ 0 h 313567"/>
                <a:gd name="connsiteX7" fmla="*/ 215176 w 215176"/>
                <a:gd name="connsiteY7" fmla="*/ 75863 h 313567"/>
                <a:gd name="connsiteX8" fmla="*/ 215176 w 215176"/>
                <a:gd name="connsiteY8" fmla="*/ 313567 h 3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176" h="313567" extrusionOk="0">
                  <a:moveTo>
                    <a:pt x="122760" y="266809"/>
                  </a:move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5"/>
                    <a:pt x="91726" y="75863"/>
                  </a:cubicBezTo>
                  <a:lnTo>
                    <a:pt x="0" y="75863"/>
                  </a:lnTo>
                  <a:lnTo>
                    <a:pt x="0" y="0"/>
                  </a:lnTo>
                  <a:lnTo>
                    <a:pt x="128968" y="0"/>
                  </a:lnTo>
                  <a:cubicBezTo>
                    <a:pt x="184831" y="0"/>
                    <a:pt x="215177" y="24139"/>
                    <a:pt x="215176" y="75863"/>
                  </a:cubicBezTo>
                  <a:lnTo>
                    <a:pt x="215176" y="313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" name="Forme libre : forme 22"/>
            <p:cNvSpPr/>
            <p:nvPr/>
          </p:nvSpPr>
          <p:spPr bwMode="auto">
            <a:xfrm rot="8716293">
              <a:off x="8681306" y="4151041"/>
              <a:ext cx="394490" cy="343138"/>
            </a:xfrm>
            <a:custGeom>
              <a:avLst/>
              <a:gdLst>
                <a:gd name="connsiteX0" fmla="*/ 77932 w 394490"/>
                <a:gd name="connsiteY0" fmla="*/ 311621 h 343138"/>
                <a:gd name="connsiteX1" fmla="*/ 77932 w 394490"/>
                <a:gd name="connsiteY1" fmla="*/ 69053 h 343138"/>
                <a:gd name="connsiteX2" fmla="*/ 0 w 394490"/>
                <a:gd name="connsiteY2" fmla="*/ 69054 h 343138"/>
                <a:gd name="connsiteX3" fmla="*/ 0 w 394490"/>
                <a:gd name="connsiteY3" fmla="*/ 2156 h 343138"/>
                <a:gd name="connsiteX4" fmla="*/ 158623 w 394490"/>
                <a:gd name="connsiteY4" fmla="*/ 2157 h 343138"/>
                <a:gd name="connsiteX5" fmla="*/ 158624 w 394490"/>
                <a:gd name="connsiteY5" fmla="*/ 113882 h 343138"/>
                <a:gd name="connsiteX6" fmla="*/ 160692 w 394490"/>
                <a:gd name="connsiteY6" fmla="*/ 113882 h 343138"/>
                <a:gd name="connsiteX7" fmla="*/ 233107 w 394490"/>
                <a:gd name="connsiteY7" fmla="*/ 9053 h 343138"/>
                <a:gd name="connsiteX8" fmla="*/ 280694 w 394490"/>
                <a:gd name="connsiteY8" fmla="*/ 87 h 343138"/>
                <a:gd name="connsiteX9" fmla="*/ 394490 w 394490"/>
                <a:gd name="connsiteY9" fmla="*/ 133882 h 343138"/>
                <a:gd name="connsiteX10" fmla="*/ 394490 w 394490"/>
                <a:gd name="connsiteY10" fmla="*/ 142849 h 343138"/>
                <a:gd name="connsiteX11" fmla="*/ 300694 w 394490"/>
                <a:gd name="connsiteY11" fmla="*/ 148365 h 343138"/>
                <a:gd name="connsiteX12" fmla="*/ 300694 w 394490"/>
                <a:gd name="connsiteY12" fmla="*/ 123538 h 343138"/>
                <a:gd name="connsiteX13" fmla="*/ 249660 w 394490"/>
                <a:gd name="connsiteY13" fmla="*/ 60778 h 343138"/>
                <a:gd name="connsiteX14" fmla="*/ 168969 w 394490"/>
                <a:gd name="connsiteY14" fmla="*/ 193194 h 343138"/>
                <a:gd name="connsiteX15" fmla="*/ 168969 w 394490"/>
                <a:gd name="connsiteY15" fmla="*/ 323541 h 343138"/>
                <a:gd name="connsiteX16" fmla="*/ 140226 w 394490"/>
                <a:gd name="connsiteY16" fmla="*/ 343138 h 343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4490" h="343138" extrusionOk="0">
                  <a:moveTo>
                    <a:pt x="77932" y="311621"/>
                  </a:moveTo>
                  <a:lnTo>
                    <a:pt x="77932" y="69053"/>
                  </a:lnTo>
                  <a:lnTo>
                    <a:pt x="0" y="69054"/>
                  </a:lnTo>
                  <a:lnTo>
                    <a:pt x="0" y="2156"/>
                  </a:lnTo>
                  <a:lnTo>
                    <a:pt x="158623" y="2157"/>
                  </a:lnTo>
                  <a:lnTo>
                    <a:pt x="158624" y="113882"/>
                  </a:lnTo>
                  <a:lnTo>
                    <a:pt x="160692" y="113882"/>
                  </a:lnTo>
                  <a:cubicBezTo>
                    <a:pt x="182762" y="48364"/>
                    <a:pt x="200003" y="22846"/>
                    <a:pt x="233107" y="9053"/>
                  </a:cubicBezTo>
                  <a:cubicBezTo>
                    <a:pt x="248280" y="2846"/>
                    <a:pt x="264142" y="-602"/>
                    <a:pt x="280694" y="87"/>
                  </a:cubicBezTo>
                  <a:cubicBezTo>
                    <a:pt x="351730" y="-1293"/>
                    <a:pt x="394490" y="48364"/>
                    <a:pt x="394490" y="133882"/>
                  </a:cubicBezTo>
                  <a:lnTo>
                    <a:pt x="394490" y="142849"/>
                  </a:lnTo>
                  <a:lnTo>
                    <a:pt x="300694" y="148365"/>
                  </a:lnTo>
                  <a:lnTo>
                    <a:pt x="300694" y="123538"/>
                  </a:lnTo>
                  <a:cubicBezTo>
                    <a:pt x="300695" y="86296"/>
                    <a:pt x="279316" y="60778"/>
                    <a:pt x="249660" y="60778"/>
                  </a:cubicBezTo>
                  <a:cubicBezTo>
                    <a:pt x="205521" y="60778"/>
                    <a:pt x="168968" y="119399"/>
                    <a:pt x="168969" y="193194"/>
                  </a:cubicBezTo>
                  <a:lnTo>
                    <a:pt x="168969" y="323541"/>
                  </a:lnTo>
                  <a:lnTo>
                    <a:pt x="140226" y="3431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" name="Forme libre : forme 23"/>
            <p:cNvSpPr/>
            <p:nvPr/>
          </p:nvSpPr>
          <p:spPr bwMode="auto">
            <a:xfrm rot="8716293">
              <a:off x="8646997" y="4143256"/>
              <a:ext cx="121064" cy="89924"/>
            </a:xfrm>
            <a:custGeom>
              <a:avLst/>
              <a:gdLst>
                <a:gd name="connsiteX0" fmla="*/ 0 w 121064"/>
                <a:gd name="connsiteY0" fmla="*/ 39250 h 89924"/>
                <a:gd name="connsiteX1" fmla="*/ 32528 w 121064"/>
                <a:gd name="connsiteY1" fmla="*/ 13621 h 89924"/>
                <a:gd name="connsiteX2" fmla="*/ 78305 w 121064"/>
                <a:gd name="connsiteY2" fmla="*/ 0 h 89924"/>
                <a:gd name="connsiteX3" fmla="*/ 121064 w 121064"/>
                <a:gd name="connsiteY3" fmla="*/ 51035 h 89924"/>
                <a:gd name="connsiteX4" fmla="*/ 108563 w 121064"/>
                <a:gd name="connsiteY4" fmla="*/ 83363 h 89924"/>
                <a:gd name="connsiteX5" fmla="*/ 100159 w 121064"/>
                <a:gd name="connsiteY5" fmla="*/ 89924 h 8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064" h="89924" extrusionOk="0">
                  <a:moveTo>
                    <a:pt x="0" y="39250"/>
                  </a:moveTo>
                  <a:lnTo>
                    <a:pt x="32528" y="13621"/>
                  </a:lnTo>
                  <a:cubicBezTo>
                    <a:pt x="46580" y="6380"/>
                    <a:pt x="62098" y="1724"/>
                    <a:pt x="78305" y="0"/>
                  </a:cubicBezTo>
                  <a:cubicBezTo>
                    <a:pt x="111409" y="0"/>
                    <a:pt x="121065" y="28966"/>
                    <a:pt x="121064" y="51035"/>
                  </a:cubicBezTo>
                  <a:cubicBezTo>
                    <a:pt x="120030" y="63105"/>
                    <a:pt x="115546" y="74139"/>
                    <a:pt x="108563" y="83363"/>
                  </a:cubicBezTo>
                  <a:lnTo>
                    <a:pt x="100159" y="899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" name="Forme libre : forme 24"/>
            <p:cNvSpPr/>
            <p:nvPr/>
          </p:nvSpPr>
          <p:spPr bwMode="auto">
            <a:xfrm rot="8716293">
              <a:off x="8360649" y="4203945"/>
              <a:ext cx="88105" cy="88278"/>
            </a:xfrm>
            <a:custGeom>
              <a:avLst/>
              <a:gdLst>
                <a:gd name="connsiteX0" fmla="*/ 11702 w 88105"/>
                <a:gd name="connsiteY0" fmla="*/ 72544 h 88278"/>
                <a:gd name="connsiteX1" fmla="*/ 0 w 88105"/>
                <a:gd name="connsiteY1" fmla="*/ 44829 h 88278"/>
                <a:gd name="connsiteX2" fmla="*/ 0 w 88105"/>
                <a:gd name="connsiteY2" fmla="*/ 44139 h 88278"/>
                <a:gd name="connsiteX3" fmla="*/ 13104 w 88105"/>
                <a:gd name="connsiteY3" fmla="*/ 13104 h 88278"/>
                <a:gd name="connsiteX4" fmla="*/ 44139 w 88105"/>
                <a:gd name="connsiteY4" fmla="*/ 0 h 88278"/>
                <a:gd name="connsiteX5" fmla="*/ 75175 w 88105"/>
                <a:gd name="connsiteY5" fmla="*/ 13104 h 88278"/>
                <a:gd name="connsiteX6" fmla="*/ 75175 w 88105"/>
                <a:gd name="connsiteY6" fmla="*/ 75175 h 88278"/>
                <a:gd name="connsiteX7" fmla="*/ 44139 w 88105"/>
                <a:gd name="connsiteY7" fmla="*/ 88278 h 88278"/>
                <a:gd name="connsiteX8" fmla="*/ 37752 w 88105"/>
                <a:gd name="connsiteY8" fmla="*/ 85724 h 8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05" h="88278" extrusionOk="0">
                  <a:moveTo>
                    <a:pt x="11702" y="72544"/>
                  </a:moveTo>
                  <a:lnTo>
                    <a:pt x="0" y="44829"/>
                  </a:lnTo>
                  <a:lnTo>
                    <a:pt x="0" y="44139"/>
                  </a:lnTo>
                  <a:cubicBezTo>
                    <a:pt x="0" y="32415"/>
                    <a:pt x="4828" y="21380"/>
                    <a:pt x="13104" y="13104"/>
                  </a:cubicBezTo>
                  <a:cubicBezTo>
                    <a:pt x="21380" y="4828"/>
                    <a:pt x="32415" y="0"/>
                    <a:pt x="44139" y="0"/>
                  </a:cubicBezTo>
                  <a:cubicBezTo>
                    <a:pt x="55864" y="0"/>
                    <a:pt x="66899" y="4828"/>
                    <a:pt x="75175" y="13104"/>
                  </a:cubicBezTo>
                  <a:cubicBezTo>
                    <a:pt x="92416" y="29657"/>
                    <a:pt x="92416" y="57933"/>
                    <a:pt x="75175" y="75175"/>
                  </a:cubicBezTo>
                  <a:cubicBezTo>
                    <a:pt x="66899" y="83451"/>
                    <a:pt x="55864" y="88278"/>
                    <a:pt x="44139" y="88278"/>
                  </a:cubicBezTo>
                  <a:lnTo>
                    <a:pt x="37752" y="857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" name="Forme libre : forme 25"/>
            <p:cNvSpPr/>
            <p:nvPr/>
          </p:nvSpPr>
          <p:spPr bwMode="auto">
            <a:xfrm rot="8716293">
              <a:off x="8270439" y="4208809"/>
              <a:ext cx="54467" cy="27557"/>
            </a:xfrm>
            <a:custGeom>
              <a:avLst/>
              <a:gdLst>
                <a:gd name="connsiteX0" fmla="*/ 0 w 54467"/>
                <a:gd name="connsiteY0" fmla="*/ 0 h 27557"/>
                <a:gd name="connsiteX1" fmla="*/ 54467 w 54467"/>
                <a:gd name="connsiteY1" fmla="*/ 0 h 27557"/>
                <a:gd name="connsiteX2" fmla="*/ 54467 w 54467"/>
                <a:gd name="connsiteY2" fmla="*/ 27557 h 27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467" h="27557" extrusionOk="0">
                  <a:moveTo>
                    <a:pt x="0" y="0"/>
                  </a:moveTo>
                  <a:lnTo>
                    <a:pt x="54467" y="0"/>
                  </a:lnTo>
                  <a:lnTo>
                    <a:pt x="54467" y="275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" name="Forme libre : forme 26"/>
            <p:cNvSpPr/>
            <p:nvPr/>
          </p:nvSpPr>
          <p:spPr bwMode="auto">
            <a:xfrm rot="8716293">
              <a:off x="8503577" y="4269431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" name="Forme libre : forme 27"/>
            <p:cNvSpPr/>
            <p:nvPr/>
          </p:nvSpPr>
          <p:spPr bwMode="auto">
            <a:xfrm rot="8716293">
              <a:off x="8994983" y="4078441"/>
              <a:ext cx="137688" cy="132478"/>
            </a:xfrm>
            <a:custGeom>
              <a:avLst/>
              <a:gdLst>
                <a:gd name="connsiteX0" fmla="*/ 46653 w 137688"/>
                <a:gd name="connsiteY0" fmla="*/ 86420 h 132478"/>
                <a:gd name="connsiteX1" fmla="*/ 46653 w 137688"/>
                <a:gd name="connsiteY1" fmla="*/ 24828 h 132478"/>
                <a:gd name="connsiteX2" fmla="*/ 0 w 137688"/>
                <a:gd name="connsiteY2" fmla="*/ 24828 h 132478"/>
                <a:gd name="connsiteX3" fmla="*/ 15342 w 137688"/>
                <a:gd name="connsiteY3" fmla="*/ 2695 h 132478"/>
                <a:gd name="connsiteX4" fmla="*/ 137688 w 137688"/>
                <a:gd name="connsiteY4" fmla="*/ 0 h 132478"/>
                <a:gd name="connsiteX5" fmla="*/ 137688 w 137688"/>
                <a:gd name="connsiteY5" fmla="*/ 132478 h 1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688" h="132478" extrusionOk="0">
                  <a:moveTo>
                    <a:pt x="46653" y="86420"/>
                  </a:moveTo>
                  <a:lnTo>
                    <a:pt x="46653" y="24828"/>
                  </a:lnTo>
                  <a:lnTo>
                    <a:pt x="0" y="24828"/>
                  </a:lnTo>
                  <a:lnTo>
                    <a:pt x="15342" y="2695"/>
                  </a:lnTo>
                  <a:lnTo>
                    <a:pt x="137688" y="0"/>
                  </a:lnTo>
                  <a:lnTo>
                    <a:pt x="137688" y="13247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" name="Forme libre : forme 28"/>
            <p:cNvSpPr/>
            <p:nvPr/>
          </p:nvSpPr>
          <p:spPr bwMode="auto">
            <a:xfrm rot="7484127">
              <a:off x="9136824" y="4228704"/>
              <a:ext cx="8392" cy="13068"/>
            </a:xfrm>
            <a:custGeom>
              <a:avLst/>
              <a:gdLst>
                <a:gd name="connsiteX0" fmla="*/ 3897 w 8392"/>
                <a:gd name="connsiteY0" fmla="*/ 13068 h 13068"/>
                <a:gd name="connsiteX1" fmla="*/ 0 w 8392"/>
                <a:gd name="connsiteY1" fmla="*/ 5818 h 13068"/>
                <a:gd name="connsiteX2" fmla="*/ 8392 w 8392"/>
                <a:gd name="connsiteY2" fmla="*/ 0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92" h="13068" extrusionOk="0">
                  <a:moveTo>
                    <a:pt x="3897" y="13068"/>
                  </a:moveTo>
                  <a:lnTo>
                    <a:pt x="0" y="5818"/>
                  </a:lnTo>
                  <a:lnTo>
                    <a:pt x="839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" name="Forme libre : forme 29"/>
            <p:cNvSpPr/>
            <p:nvPr/>
          </p:nvSpPr>
          <p:spPr bwMode="auto">
            <a:xfrm rot="8716293">
              <a:off x="8839311" y="5117279"/>
              <a:ext cx="37096" cy="40385"/>
            </a:xfrm>
            <a:custGeom>
              <a:avLst/>
              <a:gdLst>
                <a:gd name="connsiteX0" fmla="*/ 37095 w 37096"/>
                <a:gd name="connsiteY0" fmla="*/ 25713 h 40385"/>
                <a:gd name="connsiteX1" fmla="*/ 0 w 37096"/>
                <a:gd name="connsiteY1" fmla="*/ 0 h 40385"/>
                <a:gd name="connsiteX2" fmla="*/ 0 w 37096"/>
                <a:gd name="connsiteY2" fmla="*/ 0 h 40385"/>
                <a:gd name="connsiteX3" fmla="*/ 37096 w 37096"/>
                <a:gd name="connsiteY3" fmla="*/ 25713 h 40385"/>
                <a:gd name="connsiteX4" fmla="*/ 0 w 37096"/>
                <a:gd name="connsiteY4" fmla="*/ 40385 h 40385"/>
                <a:gd name="connsiteX5" fmla="*/ 0 w 37096"/>
                <a:gd name="connsiteY5" fmla="*/ 28525 h 40385"/>
                <a:gd name="connsiteX6" fmla="*/ 9740 w 37096"/>
                <a:gd name="connsiteY6" fmla="*/ 36533 h 4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6" h="40385" extrusionOk="0">
                  <a:moveTo>
                    <a:pt x="37095" y="2571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7096" y="25713"/>
                  </a:lnTo>
                  <a:close/>
                  <a:moveTo>
                    <a:pt x="0" y="40385"/>
                  </a:moveTo>
                  <a:lnTo>
                    <a:pt x="0" y="28525"/>
                  </a:lnTo>
                  <a:lnTo>
                    <a:pt x="9740" y="365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Forme libre : forme 30"/>
            <p:cNvSpPr/>
            <p:nvPr/>
          </p:nvSpPr>
          <p:spPr bwMode="auto">
            <a:xfrm rot="8716293">
              <a:off x="8967255" y="4971567"/>
              <a:ext cx="231347" cy="158649"/>
            </a:xfrm>
            <a:custGeom>
              <a:avLst/>
              <a:gdLst>
                <a:gd name="connsiteX0" fmla="*/ 8965 w 231347"/>
                <a:gd name="connsiteY0" fmla="*/ 158649 h 158649"/>
                <a:gd name="connsiteX1" fmla="*/ 0 w 231347"/>
                <a:gd name="connsiteY1" fmla="*/ 146235 h 158649"/>
                <a:gd name="connsiteX2" fmla="*/ 155416 w 231347"/>
                <a:gd name="connsiteY2" fmla="*/ 0 h 158649"/>
                <a:gd name="connsiteX3" fmla="*/ 231347 w 231347"/>
                <a:gd name="connsiteY3" fmla="*/ 62433 h 15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347" h="158649" extrusionOk="0">
                  <a:moveTo>
                    <a:pt x="8965" y="158649"/>
                  </a:moveTo>
                  <a:lnTo>
                    <a:pt x="0" y="146235"/>
                  </a:lnTo>
                  <a:lnTo>
                    <a:pt x="155416" y="0"/>
                  </a:lnTo>
                  <a:lnTo>
                    <a:pt x="231347" y="624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" name="Forme libre : forme 31"/>
            <p:cNvSpPr/>
            <p:nvPr/>
          </p:nvSpPr>
          <p:spPr bwMode="auto">
            <a:xfrm rot="8716293">
              <a:off x="8555937" y="4871188"/>
              <a:ext cx="249519" cy="296463"/>
            </a:xfrm>
            <a:custGeom>
              <a:avLst/>
              <a:gdLst>
                <a:gd name="connsiteX0" fmla="*/ 249516 w 249519"/>
                <a:gd name="connsiteY0" fmla="*/ 83734 h 296463"/>
                <a:gd name="connsiteX1" fmla="*/ 128718 w 249519"/>
                <a:gd name="connsiteY1" fmla="*/ 0 h 296463"/>
                <a:gd name="connsiteX2" fmla="*/ 128719 w 249519"/>
                <a:gd name="connsiteY2" fmla="*/ 0 h 296463"/>
                <a:gd name="connsiteX3" fmla="*/ 249519 w 249519"/>
                <a:gd name="connsiteY3" fmla="*/ 83734 h 296463"/>
                <a:gd name="connsiteX4" fmla="*/ 137293 w 249519"/>
                <a:gd name="connsiteY4" fmla="*/ 296463 h 296463"/>
                <a:gd name="connsiteX5" fmla="*/ 72418 w 249519"/>
                <a:gd name="connsiteY5" fmla="*/ 175766 h 296463"/>
                <a:gd name="connsiteX6" fmla="*/ 105610 w 249519"/>
                <a:gd name="connsiteY6" fmla="*/ 83734 h 296463"/>
                <a:gd name="connsiteX7" fmla="*/ 0 w 249519"/>
                <a:gd name="connsiteY7" fmla="*/ 83734 h 296463"/>
                <a:gd name="connsiteX8" fmla="*/ 0 w 249519"/>
                <a:gd name="connsiteY8" fmla="*/ 0 h 296463"/>
                <a:gd name="connsiteX9" fmla="*/ 78196 w 249519"/>
                <a:gd name="connsiteY9" fmla="*/ 0 h 296463"/>
                <a:gd name="connsiteX10" fmla="*/ 203756 w 249519"/>
                <a:gd name="connsiteY10" fmla="*/ 103239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9519" h="296463" extrusionOk="0">
                  <a:moveTo>
                    <a:pt x="249516" y="83734"/>
                  </a:moveTo>
                  <a:lnTo>
                    <a:pt x="128718" y="0"/>
                  </a:lnTo>
                  <a:lnTo>
                    <a:pt x="128719" y="0"/>
                  </a:lnTo>
                  <a:lnTo>
                    <a:pt x="249519" y="83734"/>
                  </a:lnTo>
                  <a:close/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78196" y="0"/>
                  </a:lnTo>
                  <a:lnTo>
                    <a:pt x="203756" y="1032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" name="Forme libre : forme 32"/>
            <p:cNvSpPr/>
            <p:nvPr/>
          </p:nvSpPr>
          <p:spPr bwMode="auto">
            <a:xfrm rot="8716293">
              <a:off x="9124182" y="4842281"/>
              <a:ext cx="37059" cy="48941"/>
            </a:xfrm>
            <a:custGeom>
              <a:avLst/>
              <a:gdLst>
                <a:gd name="connsiteX0" fmla="*/ 0 w 37059"/>
                <a:gd name="connsiteY0" fmla="*/ 48941 h 48941"/>
                <a:gd name="connsiteX1" fmla="*/ 33925 w 37059"/>
                <a:gd name="connsiteY1" fmla="*/ 0 h 48941"/>
                <a:gd name="connsiteX2" fmla="*/ 37059 w 37059"/>
                <a:gd name="connsiteY2" fmla="*/ 7460 h 48941"/>
                <a:gd name="connsiteX3" fmla="*/ 24128 w 37059"/>
                <a:gd name="connsiteY3" fmla="*/ 38754 h 4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059" h="48941" extrusionOk="0">
                  <a:moveTo>
                    <a:pt x="0" y="48941"/>
                  </a:moveTo>
                  <a:lnTo>
                    <a:pt x="33925" y="0"/>
                  </a:lnTo>
                  <a:lnTo>
                    <a:pt x="37059" y="7460"/>
                  </a:lnTo>
                  <a:cubicBezTo>
                    <a:pt x="37059" y="18753"/>
                    <a:pt x="32749" y="30133"/>
                    <a:pt x="24128" y="38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" name="Forme libre : forme 33"/>
            <p:cNvSpPr/>
            <p:nvPr/>
          </p:nvSpPr>
          <p:spPr bwMode="auto">
            <a:xfrm rot="8716293">
              <a:off x="8946271" y="4530250"/>
              <a:ext cx="235267" cy="296463"/>
            </a:xfrm>
            <a:custGeom>
              <a:avLst/>
              <a:gdLst>
                <a:gd name="connsiteX0" fmla="*/ 64028 w 235267"/>
                <a:gd name="connsiteY0" fmla="*/ 296463 h 296463"/>
                <a:gd name="connsiteX1" fmla="*/ 0 w 235267"/>
                <a:gd name="connsiteY1" fmla="*/ 177341 h 296463"/>
                <a:gd name="connsiteX2" fmla="*/ 122928 w 235267"/>
                <a:gd name="connsiteY2" fmla="*/ 0 h 296463"/>
                <a:gd name="connsiteX3" fmla="*/ 235266 w 235267"/>
                <a:gd name="connsiteY3" fmla="*/ 0 h 296463"/>
                <a:gd name="connsiteX4" fmla="*/ 235267 w 235267"/>
                <a:gd name="connsiteY4" fmla="*/ 83734 h 296463"/>
                <a:gd name="connsiteX5" fmla="*/ 137200 w 235267"/>
                <a:gd name="connsiteY5" fmla="*/ 83735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67" h="296463" extrusionOk="0">
                  <a:moveTo>
                    <a:pt x="64028" y="296463"/>
                  </a:moveTo>
                  <a:lnTo>
                    <a:pt x="0" y="177341"/>
                  </a:lnTo>
                  <a:lnTo>
                    <a:pt x="122928" y="0"/>
                  </a:lnTo>
                  <a:lnTo>
                    <a:pt x="235266" y="0"/>
                  </a:lnTo>
                  <a:lnTo>
                    <a:pt x="235267" y="83734"/>
                  </a:lnTo>
                  <a:lnTo>
                    <a:pt x="137200" y="837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" name="Forme libre : forme 34"/>
            <p:cNvSpPr/>
            <p:nvPr/>
          </p:nvSpPr>
          <p:spPr bwMode="auto">
            <a:xfrm rot="8716293">
              <a:off x="8906661" y="466090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" name="Forme libre : forme 35"/>
            <p:cNvSpPr/>
            <p:nvPr/>
          </p:nvSpPr>
          <p:spPr bwMode="auto">
            <a:xfrm rot="13089394">
              <a:off x="7765620" y="4253518"/>
              <a:ext cx="72828" cy="75543"/>
            </a:xfrm>
            <a:custGeom>
              <a:avLst/>
              <a:gdLst>
                <a:gd name="connsiteX0" fmla="*/ 0 w 72828"/>
                <a:gd name="connsiteY0" fmla="*/ 75543 h 75543"/>
                <a:gd name="connsiteX1" fmla="*/ 0 w 72828"/>
                <a:gd name="connsiteY1" fmla="*/ 37783 h 75543"/>
                <a:gd name="connsiteX2" fmla="*/ 72828 w 72828"/>
                <a:gd name="connsiteY2" fmla="*/ 0 h 7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828" h="75543" extrusionOk="0">
                  <a:moveTo>
                    <a:pt x="0" y="75543"/>
                  </a:moveTo>
                  <a:lnTo>
                    <a:pt x="0" y="37783"/>
                  </a:lnTo>
                  <a:lnTo>
                    <a:pt x="7282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" name="Forme libre : forme 36"/>
            <p:cNvSpPr/>
            <p:nvPr/>
          </p:nvSpPr>
          <p:spPr bwMode="auto">
            <a:xfrm rot="8716293">
              <a:off x="7196646" y="4735107"/>
              <a:ext cx="215177" cy="351729"/>
            </a:xfrm>
            <a:custGeom>
              <a:avLst/>
              <a:gdLst>
                <a:gd name="connsiteX0" fmla="*/ 122761 w 215177"/>
                <a:gd name="connsiteY0" fmla="*/ 351729 h 351729"/>
                <a:gd name="connsiteX1" fmla="*/ 122761 w 215177"/>
                <a:gd name="connsiteY1" fmla="*/ 105519 h 351729"/>
                <a:gd name="connsiteX2" fmla="*/ 122761 w 215177"/>
                <a:gd name="connsiteY2" fmla="*/ 99312 h 351729"/>
                <a:gd name="connsiteX3" fmla="*/ 91726 w 215177"/>
                <a:gd name="connsiteY3" fmla="*/ 75863 h 351729"/>
                <a:gd name="connsiteX4" fmla="*/ 0 w 215177"/>
                <a:gd name="connsiteY4" fmla="*/ 75863 h 351729"/>
                <a:gd name="connsiteX5" fmla="*/ 0 w 215177"/>
                <a:gd name="connsiteY5" fmla="*/ 0 h 351729"/>
                <a:gd name="connsiteX6" fmla="*/ 20033 w 215177"/>
                <a:gd name="connsiteY6" fmla="*/ 0 h 351729"/>
                <a:gd name="connsiteX7" fmla="*/ 215177 w 215177"/>
                <a:gd name="connsiteY7" fmla="*/ 160452 h 351729"/>
                <a:gd name="connsiteX8" fmla="*/ 215176 w 215177"/>
                <a:gd name="connsiteY8" fmla="*/ 315177 h 35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177" h="351729" extrusionOk="0">
                  <a:moveTo>
                    <a:pt x="122761" y="351729"/>
                  </a:move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5"/>
                    <a:pt x="91726" y="75863"/>
                  </a:cubicBezTo>
                  <a:lnTo>
                    <a:pt x="0" y="75863"/>
                  </a:lnTo>
                  <a:lnTo>
                    <a:pt x="0" y="0"/>
                  </a:lnTo>
                  <a:lnTo>
                    <a:pt x="20033" y="0"/>
                  </a:lnTo>
                  <a:lnTo>
                    <a:pt x="215177" y="160452"/>
                  </a:lnTo>
                  <a:lnTo>
                    <a:pt x="215176" y="3151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" name="Forme libre : forme 37"/>
            <p:cNvSpPr/>
            <p:nvPr/>
          </p:nvSpPr>
          <p:spPr bwMode="auto">
            <a:xfrm rot="8716293">
              <a:off x="7519762" y="4714341"/>
              <a:ext cx="185667" cy="383455"/>
            </a:xfrm>
            <a:custGeom>
              <a:avLst/>
              <a:gdLst>
                <a:gd name="connsiteX0" fmla="*/ 77932 w 185667"/>
                <a:gd name="connsiteY0" fmla="*/ 383455 h 383455"/>
                <a:gd name="connsiteX1" fmla="*/ 77932 w 185667"/>
                <a:gd name="connsiteY1" fmla="*/ 66898 h 383455"/>
                <a:gd name="connsiteX2" fmla="*/ 0 w 185667"/>
                <a:gd name="connsiteY2" fmla="*/ 66898 h 383455"/>
                <a:gd name="connsiteX3" fmla="*/ 0 w 185667"/>
                <a:gd name="connsiteY3" fmla="*/ 0 h 383455"/>
                <a:gd name="connsiteX4" fmla="*/ 33456 w 185667"/>
                <a:gd name="connsiteY4" fmla="*/ 0 h 383455"/>
                <a:gd name="connsiteX5" fmla="*/ 158623 w 185667"/>
                <a:gd name="connsiteY5" fmla="*/ 102916 h 383455"/>
                <a:gd name="connsiteX6" fmla="*/ 158623 w 185667"/>
                <a:gd name="connsiteY6" fmla="*/ 111726 h 383455"/>
                <a:gd name="connsiteX7" fmla="*/ 160692 w 185667"/>
                <a:gd name="connsiteY7" fmla="*/ 111726 h 383455"/>
                <a:gd name="connsiteX8" fmla="*/ 162749 w 185667"/>
                <a:gd name="connsiteY8" fmla="*/ 106308 h 383455"/>
                <a:gd name="connsiteX9" fmla="*/ 185667 w 185667"/>
                <a:gd name="connsiteY9" fmla="*/ 125152 h 383455"/>
                <a:gd name="connsiteX10" fmla="*/ 168969 w 185667"/>
                <a:gd name="connsiteY10" fmla="*/ 191038 h 383455"/>
                <a:gd name="connsiteX11" fmla="*/ 168969 w 185667"/>
                <a:gd name="connsiteY11" fmla="*/ 321385 h 3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667" h="383455" extrusionOk="0">
                  <a:moveTo>
                    <a:pt x="77932" y="383455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33456" y="0"/>
                  </a:lnTo>
                  <a:lnTo>
                    <a:pt x="158623" y="102916"/>
                  </a:lnTo>
                  <a:lnTo>
                    <a:pt x="158623" y="111726"/>
                  </a:lnTo>
                  <a:lnTo>
                    <a:pt x="160692" y="111726"/>
                  </a:lnTo>
                  <a:lnTo>
                    <a:pt x="162749" y="106308"/>
                  </a:lnTo>
                  <a:lnTo>
                    <a:pt x="185667" y="125152"/>
                  </a:lnTo>
                  <a:lnTo>
                    <a:pt x="168969" y="191038"/>
                  </a:lnTo>
                  <a:lnTo>
                    <a:pt x="168969" y="3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" name="Forme libre : forme 38"/>
            <p:cNvSpPr/>
            <p:nvPr/>
          </p:nvSpPr>
          <p:spPr bwMode="auto">
            <a:xfrm rot="8716293">
              <a:off x="7265319" y="4648384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" name="Forme libre : forme 39"/>
            <p:cNvSpPr/>
            <p:nvPr/>
          </p:nvSpPr>
          <p:spPr bwMode="auto">
            <a:xfrm rot="8716293">
              <a:off x="7028032" y="486872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" name="Forme libre : forme 40"/>
            <p:cNvSpPr/>
            <p:nvPr/>
          </p:nvSpPr>
          <p:spPr bwMode="auto">
            <a:xfrm rot="8716293">
              <a:off x="6838986" y="455289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" name="Forme libre : forme 41"/>
            <p:cNvSpPr/>
            <p:nvPr/>
          </p:nvSpPr>
          <p:spPr bwMode="auto">
            <a:xfrm rot="8716293">
              <a:off x="6821466" y="4356542"/>
              <a:ext cx="439901" cy="511464"/>
            </a:xfrm>
            <a:custGeom>
              <a:avLst/>
              <a:gdLst>
                <a:gd name="connsiteX0" fmla="*/ 1873 w 439901"/>
                <a:gd name="connsiteY0" fmla="*/ 384681 h 511464"/>
                <a:gd name="connsiteX1" fmla="*/ 1725 w 439901"/>
                <a:gd name="connsiteY1" fmla="*/ 383648 h 511464"/>
                <a:gd name="connsiteX2" fmla="*/ 0 w 439901"/>
                <a:gd name="connsiteY2" fmla="*/ 333043 h 511464"/>
                <a:gd name="connsiteX3" fmla="*/ 0 w 439901"/>
                <a:gd name="connsiteY3" fmla="*/ 61444 h 511464"/>
                <a:gd name="connsiteX4" fmla="*/ 118434 w 439901"/>
                <a:gd name="connsiteY4" fmla="*/ 0 h 511464"/>
                <a:gd name="connsiteX5" fmla="*/ 120216 w 439901"/>
                <a:gd name="connsiteY5" fmla="*/ 248447 h 511464"/>
                <a:gd name="connsiteX6" fmla="*/ 141587 w 439901"/>
                <a:gd name="connsiteY6" fmla="*/ 396268 h 511464"/>
                <a:gd name="connsiteX7" fmla="*/ 248446 w 439901"/>
                <a:gd name="connsiteY7" fmla="*/ 455041 h 511464"/>
                <a:gd name="connsiteX8" fmla="*/ 328590 w 439901"/>
                <a:gd name="connsiteY8" fmla="*/ 440793 h 511464"/>
                <a:gd name="connsiteX9" fmla="*/ 438120 w 439901"/>
                <a:gd name="connsiteY9" fmla="*/ 396268 h 511464"/>
                <a:gd name="connsiteX10" fmla="*/ 439901 w 439901"/>
                <a:gd name="connsiteY10" fmla="*/ 407844 h 511464"/>
                <a:gd name="connsiteX11" fmla="*/ 439901 w 439901"/>
                <a:gd name="connsiteY11" fmla="*/ 416749 h 511464"/>
                <a:gd name="connsiteX12" fmla="*/ 286180 w 439901"/>
                <a:gd name="connsiteY12" fmla="*/ 502459 h 511464"/>
                <a:gd name="connsiteX13" fmla="*/ 252462 w 439901"/>
                <a:gd name="connsiteY13" fmla="*/ 511464 h 51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9901" h="511464" extrusionOk="0">
                  <a:moveTo>
                    <a:pt x="1873" y="384681"/>
                  </a:moveTo>
                  <a:lnTo>
                    <a:pt x="1725" y="383648"/>
                  </a:lnTo>
                  <a:cubicBezTo>
                    <a:pt x="501" y="368162"/>
                    <a:pt x="0" y="351298"/>
                    <a:pt x="0" y="333043"/>
                  </a:cubicBezTo>
                  <a:lnTo>
                    <a:pt x="0" y="61444"/>
                  </a:lnTo>
                  <a:lnTo>
                    <a:pt x="118434" y="0"/>
                  </a:lnTo>
                  <a:lnTo>
                    <a:pt x="120216" y="248447"/>
                  </a:lnTo>
                  <a:cubicBezTo>
                    <a:pt x="117545" y="298315"/>
                    <a:pt x="125558" y="349072"/>
                    <a:pt x="141587" y="396268"/>
                  </a:cubicBezTo>
                  <a:cubicBezTo>
                    <a:pt x="155836" y="435450"/>
                    <a:pt x="192346" y="455041"/>
                    <a:pt x="248446" y="455041"/>
                  </a:cubicBezTo>
                  <a:cubicBezTo>
                    <a:pt x="276051" y="454150"/>
                    <a:pt x="302766" y="448807"/>
                    <a:pt x="328590" y="440793"/>
                  </a:cubicBezTo>
                  <a:cubicBezTo>
                    <a:pt x="365990" y="429216"/>
                    <a:pt x="402501" y="414078"/>
                    <a:pt x="438120" y="396268"/>
                  </a:cubicBezTo>
                  <a:cubicBezTo>
                    <a:pt x="439010" y="399830"/>
                    <a:pt x="439901" y="404282"/>
                    <a:pt x="439901" y="407844"/>
                  </a:cubicBezTo>
                  <a:lnTo>
                    <a:pt x="439901" y="416749"/>
                  </a:lnTo>
                  <a:cubicBezTo>
                    <a:pt x="392705" y="457267"/>
                    <a:pt x="338163" y="484649"/>
                    <a:pt x="286180" y="502459"/>
                  </a:cubicBezTo>
                  <a:lnTo>
                    <a:pt x="252462" y="5114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" name="Forme libre : forme 42"/>
            <p:cNvSpPr/>
            <p:nvPr/>
          </p:nvSpPr>
          <p:spPr bwMode="auto">
            <a:xfrm rot="8716293">
              <a:off x="7635467" y="435609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" name="Forme libre : forme 43"/>
            <p:cNvSpPr/>
            <p:nvPr/>
          </p:nvSpPr>
          <p:spPr bwMode="auto">
            <a:xfrm rot="8716293">
              <a:off x="7770765" y="440035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" name="Forme libre : forme 44"/>
            <p:cNvSpPr/>
            <p:nvPr/>
          </p:nvSpPr>
          <p:spPr bwMode="auto">
            <a:xfrm rot="8716293">
              <a:off x="7465596" y="44901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" name="Forme libre : forme 45"/>
            <p:cNvSpPr/>
            <p:nvPr/>
          </p:nvSpPr>
          <p:spPr bwMode="auto">
            <a:xfrm rot="8716293">
              <a:off x="7313509" y="4314181"/>
              <a:ext cx="308532" cy="142740"/>
            </a:xfrm>
            <a:custGeom>
              <a:avLst/>
              <a:gdLst>
                <a:gd name="connsiteX0" fmla="*/ 0 w 308532"/>
                <a:gd name="connsiteY0" fmla="*/ 46525 h 142740"/>
                <a:gd name="connsiteX1" fmla="*/ 0 w 308532"/>
                <a:gd name="connsiteY1" fmla="*/ 0 h 142740"/>
                <a:gd name="connsiteX2" fmla="*/ 308532 w 308532"/>
                <a:gd name="connsiteY2" fmla="*/ 0 h 142740"/>
                <a:gd name="connsiteX3" fmla="*/ 308532 w 308532"/>
                <a:gd name="connsiteY3" fmla="*/ 83734 h 142740"/>
                <a:gd name="connsiteX4" fmla="*/ 210465 w 308532"/>
                <a:gd name="connsiteY4" fmla="*/ 83734 h 142740"/>
                <a:gd name="connsiteX5" fmla="*/ 190169 w 308532"/>
                <a:gd name="connsiteY5" fmla="*/ 142740 h 142740"/>
                <a:gd name="connsiteX6" fmla="*/ 100662 w 308532"/>
                <a:gd name="connsiteY6" fmla="*/ 97454 h 142740"/>
                <a:gd name="connsiteX7" fmla="*/ 105610 w 308532"/>
                <a:gd name="connsiteY7" fmla="*/ 83734 h 142740"/>
                <a:gd name="connsiteX8" fmla="*/ 73544 w 308532"/>
                <a:gd name="connsiteY8" fmla="*/ 83734 h 14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532" h="142740" extrusionOk="0">
                  <a:moveTo>
                    <a:pt x="0" y="46525"/>
                  </a:moveTo>
                  <a:lnTo>
                    <a:pt x="0" y="0"/>
                  </a:lnTo>
                  <a:lnTo>
                    <a:pt x="308532" y="0"/>
                  </a:lnTo>
                  <a:lnTo>
                    <a:pt x="308532" y="83734"/>
                  </a:lnTo>
                  <a:lnTo>
                    <a:pt x="210465" y="83734"/>
                  </a:lnTo>
                  <a:lnTo>
                    <a:pt x="190169" y="142740"/>
                  </a:lnTo>
                  <a:lnTo>
                    <a:pt x="100662" y="97454"/>
                  </a:lnTo>
                  <a:lnTo>
                    <a:pt x="105610" y="83734"/>
                  </a:lnTo>
                  <a:lnTo>
                    <a:pt x="73544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" name="Forme libre : forme 46"/>
            <p:cNvSpPr/>
            <p:nvPr/>
          </p:nvSpPr>
          <p:spPr bwMode="auto">
            <a:xfrm rot="8716293">
              <a:off x="7602084" y="4552096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" name="Forme libre : forme 47"/>
            <p:cNvSpPr/>
            <p:nvPr/>
          </p:nvSpPr>
          <p:spPr bwMode="auto">
            <a:xfrm rot="8716293">
              <a:off x="7233779" y="4339176"/>
              <a:ext cx="112931" cy="98229"/>
            </a:xfrm>
            <a:custGeom>
              <a:avLst/>
              <a:gdLst>
                <a:gd name="connsiteX0" fmla="*/ 0 w 112931"/>
                <a:gd name="connsiteY0" fmla="*/ 49475 h 98229"/>
                <a:gd name="connsiteX1" fmla="*/ 13559 w 112931"/>
                <a:gd name="connsiteY1" fmla="*/ 17362 h 98229"/>
                <a:gd name="connsiteX2" fmla="*/ 54678 w 112931"/>
                <a:gd name="connsiteY2" fmla="*/ 0 h 98229"/>
                <a:gd name="connsiteX3" fmla="*/ 95798 w 112931"/>
                <a:gd name="connsiteY3" fmla="*/ 17362 h 98229"/>
                <a:gd name="connsiteX4" fmla="*/ 112931 w 112931"/>
                <a:gd name="connsiteY4" fmla="*/ 58139 h 98229"/>
                <a:gd name="connsiteX5" fmla="*/ 96365 w 112931"/>
                <a:gd name="connsiteY5" fmla="*/ 98229 h 9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31" h="98229" extrusionOk="0">
                  <a:moveTo>
                    <a:pt x="0" y="49475"/>
                  </a:moveTo>
                  <a:lnTo>
                    <a:pt x="13559" y="17362"/>
                  </a:lnTo>
                  <a:cubicBezTo>
                    <a:pt x="24524" y="6397"/>
                    <a:pt x="39145" y="0"/>
                    <a:pt x="54678" y="0"/>
                  </a:cubicBezTo>
                  <a:cubicBezTo>
                    <a:pt x="70213" y="0"/>
                    <a:pt x="84833" y="6397"/>
                    <a:pt x="95798" y="17362"/>
                  </a:cubicBezTo>
                  <a:cubicBezTo>
                    <a:pt x="107220" y="28327"/>
                    <a:pt x="112931" y="43176"/>
                    <a:pt x="112931" y="58139"/>
                  </a:cubicBezTo>
                  <a:lnTo>
                    <a:pt x="96365" y="9822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" name="Forme libre : forme 48"/>
            <p:cNvSpPr/>
            <p:nvPr/>
          </p:nvSpPr>
          <p:spPr bwMode="auto">
            <a:xfrm rot="7484127">
              <a:off x="7765134" y="4837237"/>
              <a:ext cx="295167" cy="296463"/>
            </a:xfrm>
            <a:custGeom>
              <a:avLst/>
              <a:gdLst>
                <a:gd name="connsiteX0" fmla="*/ 295165 w 295167"/>
                <a:gd name="connsiteY0" fmla="*/ 83734 h 296463"/>
                <a:gd name="connsiteX1" fmla="*/ 237109 w 295167"/>
                <a:gd name="connsiteY1" fmla="*/ 0 h 296463"/>
                <a:gd name="connsiteX2" fmla="*/ 237110 w 295167"/>
                <a:gd name="connsiteY2" fmla="*/ 0 h 296463"/>
                <a:gd name="connsiteX3" fmla="*/ 295167 w 295167"/>
                <a:gd name="connsiteY3" fmla="*/ 83734 h 296463"/>
                <a:gd name="connsiteX4" fmla="*/ 137293 w 295167"/>
                <a:gd name="connsiteY4" fmla="*/ 296463 h 296463"/>
                <a:gd name="connsiteX5" fmla="*/ 72418 w 295167"/>
                <a:gd name="connsiteY5" fmla="*/ 175766 h 296463"/>
                <a:gd name="connsiteX6" fmla="*/ 105610 w 295167"/>
                <a:gd name="connsiteY6" fmla="*/ 83734 h 296463"/>
                <a:gd name="connsiteX7" fmla="*/ 0 w 295167"/>
                <a:gd name="connsiteY7" fmla="*/ 83734 h 296463"/>
                <a:gd name="connsiteX8" fmla="*/ 0 w 295167"/>
                <a:gd name="connsiteY8" fmla="*/ 0 h 296463"/>
                <a:gd name="connsiteX9" fmla="*/ 126381 w 295167"/>
                <a:gd name="connsiteY9" fmla="*/ 0 h 296463"/>
                <a:gd name="connsiteX10" fmla="*/ 197160 w 295167"/>
                <a:gd name="connsiteY10" fmla="*/ 122416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5167" h="296463" extrusionOk="0">
                  <a:moveTo>
                    <a:pt x="295165" y="83734"/>
                  </a:moveTo>
                  <a:lnTo>
                    <a:pt x="237109" y="0"/>
                  </a:lnTo>
                  <a:lnTo>
                    <a:pt x="237110" y="0"/>
                  </a:lnTo>
                  <a:lnTo>
                    <a:pt x="295167" y="83734"/>
                  </a:lnTo>
                  <a:close/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126381" y="0"/>
                  </a:lnTo>
                  <a:lnTo>
                    <a:pt x="197160" y="12241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" name="Forme libre : forme 49"/>
            <p:cNvSpPr/>
            <p:nvPr/>
          </p:nvSpPr>
          <p:spPr bwMode="auto">
            <a:xfrm rot="13089394">
              <a:off x="8005038" y="4814171"/>
              <a:ext cx="409104" cy="218063"/>
            </a:xfrm>
            <a:custGeom>
              <a:avLst/>
              <a:gdLst>
                <a:gd name="connsiteX0" fmla="*/ 409104 w 409104"/>
                <a:gd name="connsiteY0" fmla="*/ 110916 h 218063"/>
                <a:gd name="connsiteX1" fmla="*/ 135172 w 409104"/>
                <a:gd name="connsiteY1" fmla="*/ 217816 h 218063"/>
                <a:gd name="connsiteX2" fmla="*/ 32447 w 409104"/>
                <a:gd name="connsiteY2" fmla="*/ 176058 h 218063"/>
                <a:gd name="connsiteX3" fmla="*/ 3843 w 409104"/>
                <a:gd name="connsiteY3" fmla="*/ 119581 h 218063"/>
                <a:gd name="connsiteX4" fmla="*/ 0 w 409104"/>
                <a:gd name="connsiteY4" fmla="*/ 73735 h 218063"/>
                <a:gd name="connsiteX5" fmla="*/ 111583 w 409104"/>
                <a:gd name="connsiteY5" fmla="*/ 0 h 218063"/>
                <a:gd name="connsiteX6" fmla="*/ 112727 w 409104"/>
                <a:gd name="connsiteY6" fmla="*/ 23329 h 218063"/>
                <a:gd name="connsiteX7" fmla="*/ 129325 w 409104"/>
                <a:gd name="connsiteY7" fmla="*/ 91708 h 218063"/>
                <a:gd name="connsiteX8" fmla="*/ 229544 w 409104"/>
                <a:gd name="connsiteY8" fmla="*/ 146828 h 218063"/>
                <a:gd name="connsiteX9" fmla="*/ 304708 w 409104"/>
                <a:gd name="connsiteY9" fmla="*/ 133466 h 218063"/>
                <a:gd name="connsiteX10" fmla="*/ 407434 w 409104"/>
                <a:gd name="connsiteY10" fmla="*/ 91708 h 218063"/>
                <a:gd name="connsiteX11" fmla="*/ 409104 w 409104"/>
                <a:gd name="connsiteY11" fmla="*/ 102564 h 21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9104" h="218063" extrusionOk="0">
                  <a:moveTo>
                    <a:pt x="409104" y="110916"/>
                  </a:moveTo>
                  <a:cubicBezTo>
                    <a:pt x="320577" y="186915"/>
                    <a:pt x="204490" y="213641"/>
                    <a:pt x="135172" y="217816"/>
                  </a:cubicBezTo>
                  <a:cubicBezTo>
                    <a:pt x="96755" y="220322"/>
                    <a:pt x="59173" y="203619"/>
                    <a:pt x="32447" y="176058"/>
                  </a:cubicBezTo>
                  <a:cubicBezTo>
                    <a:pt x="18249" y="162278"/>
                    <a:pt x="9272" y="143487"/>
                    <a:pt x="3843" y="119581"/>
                  </a:cubicBezTo>
                  <a:lnTo>
                    <a:pt x="0" y="73735"/>
                  </a:lnTo>
                  <a:lnTo>
                    <a:pt x="111583" y="0"/>
                  </a:lnTo>
                  <a:lnTo>
                    <a:pt x="112727" y="23329"/>
                  </a:lnTo>
                  <a:cubicBezTo>
                    <a:pt x="116171" y="46609"/>
                    <a:pt x="121808" y="69576"/>
                    <a:pt x="129325" y="91708"/>
                  </a:cubicBezTo>
                  <a:cubicBezTo>
                    <a:pt x="142689" y="128454"/>
                    <a:pt x="176930" y="146828"/>
                    <a:pt x="229544" y="146828"/>
                  </a:cubicBezTo>
                  <a:cubicBezTo>
                    <a:pt x="255435" y="145993"/>
                    <a:pt x="280489" y="140981"/>
                    <a:pt x="304708" y="133466"/>
                  </a:cubicBezTo>
                  <a:cubicBezTo>
                    <a:pt x="339785" y="122608"/>
                    <a:pt x="374027" y="108411"/>
                    <a:pt x="407434" y="91708"/>
                  </a:cubicBezTo>
                  <a:cubicBezTo>
                    <a:pt x="408268" y="95048"/>
                    <a:pt x="409104" y="99224"/>
                    <a:pt x="409104" y="1025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" name="Forme libre : forme 50"/>
            <p:cNvSpPr/>
            <p:nvPr/>
          </p:nvSpPr>
          <p:spPr bwMode="auto">
            <a:xfrm rot="8716293">
              <a:off x="8200443" y="4500944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" name="Forme libre : forme 51"/>
            <p:cNvSpPr/>
            <p:nvPr/>
          </p:nvSpPr>
          <p:spPr bwMode="auto">
            <a:xfrm rot="8716293">
              <a:off x="8122034" y="434415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" name="Forme libre : forme 52"/>
            <p:cNvSpPr/>
            <p:nvPr/>
          </p:nvSpPr>
          <p:spPr bwMode="auto">
            <a:xfrm rot="8716293">
              <a:off x="7753870" y="438989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" name="Forme libre : forme 53"/>
            <p:cNvSpPr/>
            <p:nvPr/>
          </p:nvSpPr>
          <p:spPr bwMode="auto">
            <a:xfrm rot="8716293">
              <a:off x="8030791" y="4210054"/>
              <a:ext cx="154744" cy="110503"/>
            </a:xfrm>
            <a:custGeom>
              <a:avLst/>
              <a:gdLst>
                <a:gd name="connsiteX0" fmla="*/ 0 w 154744"/>
                <a:gd name="connsiteY0" fmla="*/ 34366 h 110503"/>
                <a:gd name="connsiteX1" fmla="*/ 3342 w 154744"/>
                <a:gd name="connsiteY1" fmla="*/ 26453 h 110503"/>
                <a:gd name="connsiteX2" fmla="*/ 65990 w 154744"/>
                <a:gd name="connsiteY2" fmla="*/ 0 h 110503"/>
                <a:gd name="connsiteX3" fmla="*/ 128640 w 154744"/>
                <a:gd name="connsiteY3" fmla="*/ 26453 h 110503"/>
                <a:gd name="connsiteX4" fmla="*/ 154744 w 154744"/>
                <a:gd name="connsiteY4" fmla="*/ 88580 h 110503"/>
                <a:gd name="connsiteX5" fmla="*/ 150487 w 154744"/>
                <a:gd name="connsiteY5" fmla="*/ 110503 h 110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4" h="110503" extrusionOk="0">
                  <a:moveTo>
                    <a:pt x="0" y="34366"/>
                  </a:moveTo>
                  <a:lnTo>
                    <a:pt x="3342" y="26453"/>
                  </a:lnTo>
                  <a:cubicBezTo>
                    <a:pt x="20048" y="9746"/>
                    <a:pt x="42323" y="0"/>
                    <a:pt x="65990" y="0"/>
                  </a:cubicBezTo>
                  <a:cubicBezTo>
                    <a:pt x="89659" y="0"/>
                    <a:pt x="111934" y="9746"/>
                    <a:pt x="128640" y="26453"/>
                  </a:cubicBezTo>
                  <a:cubicBezTo>
                    <a:pt x="146043" y="43159"/>
                    <a:pt x="154744" y="65782"/>
                    <a:pt x="154744" y="88580"/>
                  </a:cubicBezTo>
                  <a:lnTo>
                    <a:pt x="150487" y="1105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69" name="Espace réservé pour une image  68"/>
          <p:cNvSpPr>
            <a:spLocks noGrp="1"/>
          </p:cNvSpPr>
          <p:nvPr>
            <p:ph type="pic" sz="quarter" idx="10"/>
          </p:nvPr>
        </p:nvSpPr>
        <p:spPr bwMode="auto">
          <a:xfrm>
            <a:off x="0" y="-1"/>
            <a:ext cx="9153528" cy="4075643"/>
          </a:xfrm>
          <a:custGeom>
            <a:avLst/>
            <a:gdLst>
              <a:gd name="connsiteX0" fmla="*/ 0 w 9153528"/>
              <a:gd name="connsiteY0" fmla="*/ 5143499 h 5143500"/>
              <a:gd name="connsiteX1" fmla="*/ 9153528 w 9153528"/>
              <a:gd name="connsiteY1" fmla="*/ 5143499 h 5143500"/>
              <a:gd name="connsiteX2" fmla="*/ 9153528 w 9153528"/>
              <a:gd name="connsiteY2" fmla="*/ 5143500 h 5143500"/>
              <a:gd name="connsiteX3" fmla="*/ 0 w 9153528"/>
              <a:gd name="connsiteY3" fmla="*/ 5143500 h 5143500"/>
              <a:gd name="connsiteX4" fmla="*/ 0 w 9153528"/>
              <a:gd name="connsiteY4" fmla="*/ 0 h 5143500"/>
              <a:gd name="connsiteX5" fmla="*/ 9153528 w 9153528"/>
              <a:gd name="connsiteY5" fmla="*/ 0 h 5143500"/>
              <a:gd name="connsiteX6" fmla="*/ 9153528 w 9153528"/>
              <a:gd name="connsiteY6" fmla="*/ 4204192 h 5143500"/>
              <a:gd name="connsiteX7" fmla="*/ 9145341 w 9153528"/>
              <a:gd name="connsiteY7" fmla="*/ 4199282 h 5143500"/>
              <a:gd name="connsiteX8" fmla="*/ 9144001 w 9153528"/>
              <a:gd name="connsiteY8" fmla="*/ 4198735 h 5143500"/>
              <a:gd name="connsiteX9" fmla="*/ 9144001 w 9153528"/>
              <a:gd name="connsiteY9" fmla="*/ 3426281 h 5143500"/>
              <a:gd name="connsiteX10" fmla="*/ 4464473 w 9153528"/>
              <a:gd name="connsiteY10" fmla="*/ 4075643 h 5143500"/>
              <a:gd name="connsiteX11" fmla="*/ 0 w 9153528"/>
              <a:gd name="connsiteY11" fmla="*/ 3708636 h 5143500"/>
              <a:gd name="connsiteX0" fmla="*/ 0 w 9153528"/>
              <a:gd name="connsiteY0" fmla="*/ 5143499 h 5143500"/>
              <a:gd name="connsiteX1" fmla="*/ 9153528 w 9153528"/>
              <a:gd name="connsiteY1" fmla="*/ 5143499 h 5143500"/>
              <a:gd name="connsiteX2" fmla="*/ 9153528 w 9153528"/>
              <a:gd name="connsiteY2" fmla="*/ 5143500 h 5143500"/>
              <a:gd name="connsiteX3" fmla="*/ 0 w 9153528"/>
              <a:gd name="connsiteY3" fmla="*/ 5143500 h 5143500"/>
              <a:gd name="connsiteX4" fmla="*/ 0 w 9153528"/>
              <a:gd name="connsiteY4" fmla="*/ 5143499 h 5143500"/>
              <a:gd name="connsiteX5" fmla="*/ 0 w 9153528"/>
              <a:gd name="connsiteY5" fmla="*/ 0 h 5143500"/>
              <a:gd name="connsiteX6" fmla="*/ 9153528 w 9153528"/>
              <a:gd name="connsiteY6" fmla="*/ 0 h 5143500"/>
              <a:gd name="connsiteX7" fmla="*/ 9153528 w 9153528"/>
              <a:gd name="connsiteY7" fmla="*/ 4204192 h 5143500"/>
              <a:gd name="connsiteX8" fmla="*/ 9145341 w 9153528"/>
              <a:gd name="connsiteY8" fmla="*/ 4199282 h 5143500"/>
              <a:gd name="connsiteX9" fmla="*/ 9144001 w 9153528"/>
              <a:gd name="connsiteY9" fmla="*/ 3426281 h 5143500"/>
              <a:gd name="connsiteX10" fmla="*/ 4464473 w 9153528"/>
              <a:gd name="connsiteY10" fmla="*/ 4075643 h 5143500"/>
              <a:gd name="connsiteX11" fmla="*/ 0 w 9153528"/>
              <a:gd name="connsiteY11" fmla="*/ 3708636 h 5143500"/>
              <a:gd name="connsiteX12" fmla="*/ 0 w 9153528"/>
              <a:gd name="connsiteY12" fmla="*/ 0 h 5143500"/>
              <a:gd name="connsiteX0" fmla="*/ 0 w 9153528"/>
              <a:gd name="connsiteY0" fmla="*/ 5143499 h 5143500"/>
              <a:gd name="connsiteX1" fmla="*/ 9153528 w 9153528"/>
              <a:gd name="connsiteY1" fmla="*/ 5143499 h 5143500"/>
              <a:gd name="connsiteX2" fmla="*/ 9153528 w 9153528"/>
              <a:gd name="connsiteY2" fmla="*/ 5143500 h 5143500"/>
              <a:gd name="connsiteX3" fmla="*/ 0 w 9153528"/>
              <a:gd name="connsiteY3" fmla="*/ 5143500 h 5143500"/>
              <a:gd name="connsiteX4" fmla="*/ 0 w 9153528"/>
              <a:gd name="connsiteY4" fmla="*/ 5143499 h 5143500"/>
              <a:gd name="connsiteX5" fmla="*/ 0 w 9153528"/>
              <a:gd name="connsiteY5" fmla="*/ 0 h 5143500"/>
              <a:gd name="connsiteX6" fmla="*/ 9153528 w 9153528"/>
              <a:gd name="connsiteY6" fmla="*/ 0 h 5143500"/>
              <a:gd name="connsiteX7" fmla="*/ 9153528 w 9153528"/>
              <a:gd name="connsiteY7" fmla="*/ 4204192 h 5143500"/>
              <a:gd name="connsiteX8" fmla="*/ 9144001 w 9153528"/>
              <a:gd name="connsiteY8" fmla="*/ 3426281 h 5143500"/>
              <a:gd name="connsiteX9" fmla="*/ 4464473 w 9153528"/>
              <a:gd name="connsiteY9" fmla="*/ 4075643 h 5143500"/>
              <a:gd name="connsiteX10" fmla="*/ 0 w 9153528"/>
              <a:gd name="connsiteY10" fmla="*/ 3708636 h 5143500"/>
              <a:gd name="connsiteX11" fmla="*/ 0 w 9153528"/>
              <a:gd name="connsiteY11" fmla="*/ 0 h 5143500"/>
              <a:gd name="connsiteX0" fmla="*/ 0 w 9153528"/>
              <a:gd name="connsiteY0" fmla="*/ 5143499 h 5143500"/>
              <a:gd name="connsiteX1" fmla="*/ 9153528 w 9153528"/>
              <a:gd name="connsiteY1" fmla="*/ 5143499 h 5143500"/>
              <a:gd name="connsiteX2" fmla="*/ 9153528 w 9153528"/>
              <a:gd name="connsiteY2" fmla="*/ 5143500 h 5143500"/>
              <a:gd name="connsiteX3" fmla="*/ 0 w 9153528"/>
              <a:gd name="connsiteY3" fmla="*/ 5143500 h 5143500"/>
              <a:gd name="connsiteX4" fmla="*/ 0 w 9153528"/>
              <a:gd name="connsiteY4" fmla="*/ 5143499 h 5143500"/>
              <a:gd name="connsiteX5" fmla="*/ 0 w 9153528"/>
              <a:gd name="connsiteY5" fmla="*/ 0 h 5143500"/>
              <a:gd name="connsiteX6" fmla="*/ 9153528 w 9153528"/>
              <a:gd name="connsiteY6" fmla="*/ 0 h 5143500"/>
              <a:gd name="connsiteX7" fmla="*/ 9144001 w 9153528"/>
              <a:gd name="connsiteY7" fmla="*/ 3426281 h 5143500"/>
              <a:gd name="connsiteX8" fmla="*/ 4464473 w 9153528"/>
              <a:gd name="connsiteY8" fmla="*/ 4075643 h 5143500"/>
              <a:gd name="connsiteX9" fmla="*/ 0 w 9153528"/>
              <a:gd name="connsiteY9" fmla="*/ 3708636 h 5143500"/>
              <a:gd name="connsiteX10" fmla="*/ 0 w 9153528"/>
              <a:gd name="connsiteY10" fmla="*/ 0 h 5143500"/>
              <a:gd name="connsiteX0" fmla="*/ 0 w 9153528"/>
              <a:gd name="connsiteY0" fmla="*/ 5143499 h 5143500"/>
              <a:gd name="connsiteX1" fmla="*/ 9153528 w 9153528"/>
              <a:gd name="connsiteY1" fmla="*/ 5143499 h 5143500"/>
              <a:gd name="connsiteX2" fmla="*/ 0 w 9153528"/>
              <a:gd name="connsiteY2" fmla="*/ 5143500 h 5143500"/>
              <a:gd name="connsiteX3" fmla="*/ 0 w 9153528"/>
              <a:gd name="connsiteY3" fmla="*/ 5143499 h 5143500"/>
              <a:gd name="connsiteX4" fmla="*/ 0 w 9153528"/>
              <a:gd name="connsiteY4" fmla="*/ 0 h 5143500"/>
              <a:gd name="connsiteX5" fmla="*/ 9153528 w 9153528"/>
              <a:gd name="connsiteY5" fmla="*/ 0 h 5143500"/>
              <a:gd name="connsiteX6" fmla="*/ 9144001 w 9153528"/>
              <a:gd name="connsiteY6" fmla="*/ 3426281 h 5143500"/>
              <a:gd name="connsiteX7" fmla="*/ 4464473 w 9153528"/>
              <a:gd name="connsiteY7" fmla="*/ 4075643 h 5143500"/>
              <a:gd name="connsiteX8" fmla="*/ 0 w 9153528"/>
              <a:gd name="connsiteY8" fmla="*/ 3708636 h 5143500"/>
              <a:gd name="connsiteX9" fmla="*/ 0 w 9153528"/>
              <a:gd name="connsiteY9" fmla="*/ 0 h 5143500"/>
              <a:gd name="connsiteX0" fmla="*/ 0 w 9153528"/>
              <a:gd name="connsiteY0" fmla="*/ 5143499 h 5143500"/>
              <a:gd name="connsiteX1" fmla="*/ 0 w 9153528"/>
              <a:gd name="connsiteY1" fmla="*/ 5143500 h 5143500"/>
              <a:gd name="connsiteX2" fmla="*/ 0 w 9153528"/>
              <a:gd name="connsiteY2" fmla="*/ 5143499 h 5143500"/>
              <a:gd name="connsiteX3" fmla="*/ 0 w 9153528"/>
              <a:gd name="connsiteY3" fmla="*/ 0 h 5143500"/>
              <a:gd name="connsiteX4" fmla="*/ 9153528 w 9153528"/>
              <a:gd name="connsiteY4" fmla="*/ 0 h 5143500"/>
              <a:gd name="connsiteX5" fmla="*/ 9144001 w 9153528"/>
              <a:gd name="connsiteY5" fmla="*/ 3426281 h 5143500"/>
              <a:gd name="connsiteX6" fmla="*/ 4464473 w 9153528"/>
              <a:gd name="connsiteY6" fmla="*/ 4075643 h 5143500"/>
              <a:gd name="connsiteX7" fmla="*/ 0 w 9153528"/>
              <a:gd name="connsiteY7" fmla="*/ 3708636 h 5143500"/>
              <a:gd name="connsiteX8" fmla="*/ 0 w 9153528"/>
              <a:gd name="connsiteY8" fmla="*/ 0 h 5143500"/>
              <a:gd name="connsiteX0" fmla="*/ 0 w 9153528"/>
              <a:gd name="connsiteY0" fmla="*/ 0 h 4075643"/>
              <a:gd name="connsiteX1" fmla="*/ 9153528 w 9153528"/>
              <a:gd name="connsiteY1" fmla="*/ 0 h 4075643"/>
              <a:gd name="connsiteX2" fmla="*/ 9144001 w 9153528"/>
              <a:gd name="connsiteY2" fmla="*/ 3426281 h 4075643"/>
              <a:gd name="connsiteX3" fmla="*/ 4464473 w 9153528"/>
              <a:gd name="connsiteY3" fmla="*/ 4075643 h 4075643"/>
              <a:gd name="connsiteX4" fmla="*/ 0 w 9153528"/>
              <a:gd name="connsiteY4" fmla="*/ 3708636 h 4075643"/>
              <a:gd name="connsiteX5" fmla="*/ 0 w 9153528"/>
              <a:gd name="connsiteY5" fmla="*/ 0 h 4075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53528" h="4075643" extrusionOk="0">
                <a:moveTo>
                  <a:pt x="0" y="0"/>
                </a:moveTo>
                <a:lnTo>
                  <a:pt x="9153528" y="0"/>
                </a:lnTo>
                <a:cubicBezTo>
                  <a:pt x="9150352" y="1142094"/>
                  <a:pt x="9147177" y="2284187"/>
                  <a:pt x="9144001" y="3426281"/>
                </a:cubicBezTo>
                <a:lnTo>
                  <a:pt x="4464473" y="4075643"/>
                </a:lnTo>
                <a:lnTo>
                  <a:pt x="0" y="3708636"/>
                </a:lnTo>
                <a:lnTo>
                  <a:pt x="0" y="0"/>
                </a:lnTo>
                <a:close/>
              </a:path>
            </a:pathLst>
          </a:custGeom>
          <a:noFill/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fr-FR"/>
          </a:p>
        </p:txBody>
      </p:sp>
      <p:pic>
        <p:nvPicPr>
          <p:cNvPr id="3" name="Graphique 2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396275" y="4150109"/>
            <a:ext cx="2174263" cy="6488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36363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blank" preserve="1" userDrawn="1">
  <p:cSld name="Couverture 2 - Claire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5" name="Forme libre : forme 4"/>
          <p:cNvSpPr/>
          <p:nvPr userDrawn="1"/>
        </p:nvSpPr>
        <p:spPr bwMode="auto">
          <a:xfrm rot="16199998">
            <a:off x="6276217" y="2274933"/>
            <a:ext cx="1037443" cy="4698124"/>
          </a:xfrm>
          <a:custGeom>
            <a:avLst/>
            <a:gdLst>
              <a:gd name="connsiteX0" fmla="*/ 1037443 w 1037443"/>
              <a:gd name="connsiteY0" fmla="*/ 4698124 h 4698124"/>
              <a:gd name="connsiteX1" fmla="*/ 0 w 1037443"/>
              <a:gd name="connsiteY1" fmla="*/ 4698124 h 4698124"/>
              <a:gd name="connsiteX2" fmla="*/ 386215 w 1037443"/>
              <a:gd name="connsiteY2" fmla="*/ 0 h 4698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7443" h="4698124" extrusionOk="0">
                <a:moveTo>
                  <a:pt x="1037443" y="4698124"/>
                </a:moveTo>
                <a:lnTo>
                  <a:pt x="0" y="4698124"/>
                </a:lnTo>
                <a:lnTo>
                  <a:pt x="38621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grpSp>
        <p:nvGrpSpPr>
          <p:cNvPr id="6" name="Groupe 5"/>
          <p:cNvGrpSpPr/>
          <p:nvPr userDrawn="1"/>
        </p:nvGrpSpPr>
        <p:grpSpPr bwMode="auto">
          <a:xfrm>
            <a:off x="4782105" y="4078441"/>
            <a:ext cx="4416497" cy="1125022"/>
            <a:chOff x="4782105" y="4078441"/>
            <a:chExt cx="4416497" cy="1125022"/>
          </a:xfrm>
          <a:solidFill>
            <a:schemeClr val="bg2">
              <a:alpha val="10000"/>
            </a:schemeClr>
          </a:solidFill>
        </p:grpSpPr>
        <p:sp>
          <p:nvSpPr>
            <p:cNvPr id="7" name="Forme libre : forme 6"/>
            <p:cNvSpPr/>
            <p:nvPr/>
          </p:nvSpPr>
          <p:spPr bwMode="auto">
            <a:xfrm rot="8716293">
              <a:off x="8490768" y="4678073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" name="Forme libre : forme 7"/>
            <p:cNvSpPr/>
            <p:nvPr/>
          </p:nvSpPr>
          <p:spPr bwMode="auto">
            <a:xfrm rot="8716293">
              <a:off x="5559260" y="4523190"/>
              <a:ext cx="215177" cy="303156"/>
            </a:xfrm>
            <a:custGeom>
              <a:avLst/>
              <a:gdLst>
                <a:gd name="connsiteX0" fmla="*/ 122761 w 215177"/>
                <a:gd name="connsiteY0" fmla="*/ 256399 h 303156"/>
                <a:gd name="connsiteX1" fmla="*/ 122761 w 215177"/>
                <a:gd name="connsiteY1" fmla="*/ 105519 h 303156"/>
                <a:gd name="connsiteX2" fmla="*/ 122761 w 215177"/>
                <a:gd name="connsiteY2" fmla="*/ 99312 h 303156"/>
                <a:gd name="connsiteX3" fmla="*/ 91726 w 215177"/>
                <a:gd name="connsiteY3" fmla="*/ 75863 h 303156"/>
                <a:gd name="connsiteX4" fmla="*/ 0 w 215177"/>
                <a:gd name="connsiteY4" fmla="*/ 75863 h 303156"/>
                <a:gd name="connsiteX5" fmla="*/ 0 w 215177"/>
                <a:gd name="connsiteY5" fmla="*/ 0 h 303156"/>
                <a:gd name="connsiteX6" fmla="*/ 128968 w 215177"/>
                <a:gd name="connsiteY6" fmla="*/ 0 h 303156"/>
                <a:gd name="connsiteX7" fmla="*/ 215177 w 215177"/>
                <a:gd name="connsiteY7" fmla="*/ 75863 h 303156"/>
                <a:gd name="connsiteX8" fmla="*/ 215176 w 215177"/>
                <a:gd name="connsiteY8" fmla="*/ 303156 h 30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177" h="303156" extrusionOk="0">
                  <a:moveTo>
                    <a:pt x="122761" y="256399"/>
                  </a:move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5"/>
                    <a:pt x="91726" y="75863"/>
                  </a:cubicBezTo>
                  <a:lnTo>
                    <a:pt x="0" y="75863"/>
                  </a:lnTo>
                  <a:lnTo>
                    <a:pt x="0" y="0"/>
                  </a:lnTo>
                  <a:lnTo>
                    <a:pt x="128968" y="0"/>
                  </a:lnTo>
                  <a:cubicBezTo>
                    <a:pt x="184831" y="0"/>
                    <a:pt x="215176" y="24139"/>
                    <a:pt x="215177" y="75863"/>
                  </a:cubicBezTo>
                  <a:lnTo>
                    <a:pt x="215176" y="3031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" name="Forme libre : forme 8"/>
            <p:cNvSpPr/>
            <p:nvPr/>
          </p:nvSpPr>
          <p:spPr bwMode="auto">
            <a:xfrm rot="8716293">
              <a:off x="5692925" y="4561542"/>
              <a:ext cx="393603" cy="335006"/>
            </a:xfrm>
            <a:custGeom>
              <a:avLst/>
              <a:gdLst>
                <a:gd name="connsiteX0" fmla="*/ 77932 w 393603"/>
                <a:gd name="connsiteY0" fmla="*/ 299055 h 335006"/>
                <a:gd name="connsiteX1" fmla="*/ 77932 w 393603"/>
                <a:gd name="connsiteY1" fmla="*/ 66897 h 335006"/>
                <a:gd name="connsiteX2" fmla="*/ 0 w 393603"/>
                <a:gd name="connsiteY2" fmla="*/ 66898 h 335006"/>
                <a:gd name="connsiteX3" fmla="*/ 0 w 393603"/>
                <a:gd name="connsiteY3" fmla="*/ 0 h 335006"/>
                <a:gd name="connsiteX4" fmla="*/ 158623 w 393603"/>
                <a:gd name="connsiteY4" fmla="*/ 1 h 335006"/>
                <a:gd name="connsiteX5" fmla="*/ 158623 w 393603"/>
                <a:gd name="connsiteY5" fmla="*/ 111726 h 335006"/>
                <a:gd name="connsiteX6" fmla="*/ 160692 w 393603"/>
                <a:gd name="connsiteY6" fmla="*/ 111726 h 335006"/>
                <a:gd name="connsiteX7" fmla="*/ 192762 w 393603"/>
                <a:gd name="connsiteY7" fmla="*/ 39915 h 335006"/>
                <a:gd name="connsiteX8" fmla="*/ 231959 w 393603"/>
                <a:gd name="connsiteY8" fmla="*/ 7837 h 335006"/>
                <a:gd name="connsiteX9" fmla="*/ 393603 w 393603"/>
                <a:gd name="connsiteY9" fmla="*/ 140745 h 335006"/>
                <a:gd name="connsiteX10" fmla="*/ 300695 w 393603"/>
                <a:gd name="connsiteY10" fmla="*/ 146210 h 335006"/>
                <a:gd name="connsiteX11" fmla="*/ 300694 w 393603"/>
                <a:gd name="connsiteY11" fmla="*/ 121382 h 335006"/>
                <a:gd name="connsiteX12" fmla="*/ 249659 w 393603"/>
                <a:gd name="connsiteY12" fmla="*/ 58622 h 335006"/>
                <a:gd name="connsiteX13" fmla="*/ 168969 w 393603"/>
                <a:gd name="connsiteY13" fmla="*/ 191038 h 335006"/>
                <a:gd name="connsiteX14" fmla="*/ 168969 w 393603"/>
                <a:gd name="connsiteY14" fmla="*/ 321385 h 335006"/>
                <a:gd name="connsiteX15" fmla="*/ 148991 w 393603"/>
                <a:gd name="connsiteY15" fmla="*/ 335006 h 3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603" h="335006" extrusionOk="0">
                  <a:moveTo>
                    <a:pt x="77932" y="299055"/>
                  </a:moveTo>
                  <a:lnTo>
                    <a:pt x="77932" y="66897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1"/>
                  </a:lnTo>
                  <a:lnTo>
                    <a:pt x="158623" y="111726"/>
                  </a:lnTo>
                  <a:lnTo>
                    <a:pt x="160692" y="111726"/>
                  </a:lnTo>
                  <a:cubicBezTo>
                    <a:pt x="171727" y="78967"/>
                    <a:pt x="181555" y="56208"/>
                    <a:pt x="192762" y="39915"/>
                  </a:cubicBezTo>
                  <a:lnTo>
                    <a:pt x="231959" y="7837"/>
                  </a:lnTo>
                  <a:lnTo>
                    <a:pt x="393603" y="140745"/>
                  </a:lnTo>
                  <a:lnTo>
                    <a:pt x="300695" y="146210"/>
                  </a:lnTo>
                  <a:lnTo>
                    <a:pt x="300694" y="121382"/>
                  </a:lnTo>
                  <a:cubicBezTo>
                    <a:pt x="300695" y="84140"/>
                    <a:pt x="279316" y="58622"/>
                    <a:pt x="249659" y="58622"/>
                  </a:cubicBezTo>
                  <a:cubicBezTo>
                    <a:pt x="205521" y="58621"/>
                    <a:pt x="168969" y="117244"/>
                    <a:pt x="168969" y="191038"/>
                  </a:cubicBezTo>
                  <a:lnTo>
                    <a:pt x="168969" y="321385"/>
                  </a:lnTo>
                  <a:lnTo>
                    <a:pt x="148991" y="3350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" name="Forme libre : forme 9"/>
            <p:cNvSpPr/>
            <p:nvPr/>
          </p:nvSpPr>
          <p:spPr bwMode="auto">
            <a:xfrm rot="8716293">
              <a:off x="5659234" y="4556420"/>
              <a:ext cx="113018" cy="83608"/>
            </a:xfrm>
            <a:custGeom>
              <a:avLst/>
              <a:gdLst>
                <a:gd name="connsiteX0" fmla="*/ 0 w 113018"/>
                <a:gd name="connsiteY0" fmla="*/ 32910 h 83608"/>
                <a:gd name="connsiteX1" fmla="*/ 24482 w 113018"/>
                <a:gd name="connsiteY1" fmla="*/ 13621 h 83608"/>
                <a:gd name="connsiteX2" fmla="*/ 70259 w 113018"/>
                <a:gd name="connsiteY2" fmla="*/ 0 h 83608"/>
                <a:gd name="connsiteX3" fmla="*/ 113018 w 113018"/>
                <a:gd name="connsiteY3" fmla="*/ 51035 h 83608"/>
                <a:gd name="connsiteX4" fmla="*/ 100518 w 113018"/>
                <a:gd name="connsiteY4" fmla="*/ 83363 h 83608"/>
                <a:gd name="connsiteX5" fmla="*/ 100204 w 113018"/>
                <a:gd name="connsiteY5" fmla="*/ 83608 h 8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18" h="83608" extrusionOk="0">
                  <a:moveTo>
                    <a:pt x="0" y="32910"/>
                  </a:moveTo>
                  <a:lnTo>
                    <a:pt x="24482" y="13621"/>
                  </a:lnTo>
                  <a:cubicBezTo>
                    <a:pt x="38534" y="6380"/>
                    <a:pt x="54052" y="1725"/>
                    <a:pt x="70259" y="0"/>
                  </a:cubicBezTo>
                  <a:cubicBezTo>
                    <a:pt x="103363" y="0"/>
                    <a:pt x="113018" y="28966"/>
                    <a:pt x="113018" y="51035"/>
                  </a:cubicBezTo>
                  <a:cubicBezTo>
                    <a:pt x="111984" y="63105"/>
                    <a:pt x="107501" y="74139"/>
                    <a:pt x="100518" y="83363"/>
                  </a:cubicBezTo>
                  <a:lnTo>
                    <a:pt x="100204" y="836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" name="Forme libre : forme 10"/>
            <p:cNvSpPr/>
            <p:nvPr/>
          </p:nvSpPr>
          <p:spPr bwMode="auto">
            <a:xfrm rot="8716293">
              <a:off x="5371633" y="4613095"/>
              <a:ext cx="88105" cy="83851"/>
            </a:xfrm>
            <a:custGeom>
              <a:avLst/>
              <a:gdLst>
                <a:gd name="connsiteX0" fmla="*/ 6112 w 88105"/>
                <a:gd name="connsiteY0" fmla="*/ 59305 h 83851"/>
                <a:gd name="connsiteX1" fmla="*/ 0 w 88105"/>
                <a:gd name="connsiteY1" fmla="*/ 44829 h 83851"/>
                <a:gd name="connsiteX2" fmla="*/ 0 w 88105"/>
                <a:gd name="connsiteY2" fmla="*/ 44139 h 83851"/>
                <a:gd name="connsiteX3" fmla="*/ 13104 w 88105"/>
                <a:gd name="connsiteY3" fmla="*/ 13104 h 83851"/>
                <a:gd name="connsiteX4" fmla="*/ 44139 w 88105"/>
                <a:gd name="connsiteY4" fmla="*/ 0 h 83851"/>
                <a:gd name="connsiteX5" fmla="*/ 75175 w 88105"/>
                <a:gd name="connsiteY5" fmla="*/ 13104 h 83851"/>
                <a:gd name="connsiteX6" fmla="*/ 75175 w 88105"/>
                <a:gd name="connsiteY6" fmla="*/ 75175 h 83851"/>
                <a:gd name="connsiteX7" fmla="*/ 54626 w 88105"/>
                <a:gd name="connsiteY7" fmla="*/ 83851 h 8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105" h="83851" extrusionOk="0">
                  <a:moveTo>
                    <a:pt x="6112" y="59305"/>
                  </a:moveTo>
                  <a:lnTo>
                    <a:pt x="0" y="44829"/>
                  </a:lnTo>
                  <a:lnTo>
                    <a:pt x="0" y="44139"/>
                  </a:lnTo>
                  <a:cubicBezTo>
                    <a:pt x="0" y="32415"/>
                    <a:pt x="4828" y="21380"/>
                    <a:pt x="13104" y="13104"/>
                  </a:cubicBezTo>
                  <a:cubicBezTo>
                    <a:pt x="21380" y="4828"/>
                    <a:pt x="32415" y="0"/>
                    <a:pt x="44139" y="0"/>
                  </a:cubicBezTo>
                  <a:cubicBezTo>
                    <a:pt x="55864" y="0"/>
                    <a:pt x="66899" y="4828"/>
                    <a:pt x="75175" y="13104"/>
                  </a:cubicBezTo>
                  <a:cubicBezTo>
                    <a:pt x="92416" y="29657"/>
                    <a:pt x="92416" y="57933"/>
                    <a:pt x="75175" y="75175"/>
                  </a:cubicBezTo>
                  <a:lnTo>
                    <a:pt x="54626" y="838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" name="Forme libre : forme 11"/>
            <p:cNvSpPr/>
            <p:nvPr/>
          </p:nvSpPr>
          <p:spPr bwMode="auto">
            <a:xfrm rot="8716293">
              <a:off x="5473646" y="4706746"/>
              <a:ext cx="91035" cy="188159"/>
            </a:xfrm>
            <a:custGeom>
              <a:avLst/>
              <a:gdLst>
                <a:gd name="connsiteX0" fmla="*/ 91035 w 91035"/>
                <a:gd name="connsiteY0" fmla="*/ 188159 h 188159"/>
                <a:gd name="connsiteX1" fmla="*/ 0 w 91035"/>
                <a:gd name="connsiteY1" fmla="*/ 100571 h 188159"/>
                <a:gd name="connsiteX2" fmla="*/ 0 w 91035"/>
                <a:gd name="connsiteY2" fmla="*/ 0 h 188159"/>
                <a:gd name="connsiteX3" fmla="*/ 91035 w 91035"/>
                <a:gd name="connsiteY3" fmla="*/ 74852 h 188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5" h="188159" extrusionOk="0">
                  <a:moveTo>
                    <a:pt x="91035" y="188159"/>
                  </a:moveTo>
                  <a:lnTo>
                    <a:pt x="0" y="100571"/>
                  </a:lnTo>
                  <a:lnTo>
                    <a:pt x="0" y="0"/>
                  </a:lnTo>
                  <a:lnTo>
                    <a:pt x="91035" y="748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" name="Forme libre : forme 12"/>
            <p:cNvSpPr/>
            <p:nvPr/>
          </p:nvSpPr>
          <p:spPr bwMode="auto">
            <a:xfrm rot="8716293">
              <a:off x="6218962" y="4454620"/>
              <a:ext cx="171018" cy="106515"/>
            </a:xfrm>
            <a:custGeom>
              <a:avLst/>
              <a:gdLst>
                <a:gd name="connsiteX0" fmla="*/ 0 w 171018"/>
                <a:gd name="connsiteY0" fmla="*/ 19991 h 106515"/>
                <a:gd name="connsiteX1" fmla="*/ 13365 w 171018"/>
                <a:gd name="connsiteY1" fmla="*/ 9053 h 106515"/>
                <a:gd name="connsiteX2" fmla="*/ 60952 w 171018"/>
                <a:gd name="connsiteY2" fmla="*/ 87 h 106515"/>
                <a:gd name="connsiteX3" fmla="*/ 166956 w 171018"/>
                <a:gd name="connsiteY3" fmla="*/ 76705 h 106515"/>
                <a:gd name="connsiteX4" fmla="*/ 171018 w 171018"/>
                <a:gd name="connsiteY4" fmla="*/ 106515 h 10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18" h="106515" extrusionOk="0">
                  <a:moveTo>
                    <a:pt x="0" y="19991"/>
                  </a:moveTo>
                  <a:lnTo>
                    <a:pt x="13365" y="9053"/>
                  </a:lnTo>
                  <a:cubicBezTo>
                    <a:pt x="28538" y="2846"/>
                    <a:pt x="44400" y="-602"/>
                    <a:pt x="60952" y="87"/>
                  </a:cubicBezTo>
                  <a:cubicBezTo>
                    <a:pt x="114229" y="-948"/>
                    <a:pt x="151600" y="26725"/>
                    <a:pt x="166956" y="76705"/>
                  </a:cubicBezTo>
                  <a:lnTo>
                    <a:pt x="171018" y="1065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" name="Forme libre : forme 13"/>
            <p:cNvSpPr/>
            <p:nvPr/>
          </p:nvSpPr>
          <p:spPr bwMode="auto">
            <a:xfrm rot="8716293">
              <a:off x="6005990" y="4487669"/>
              <a:ext cx="156555" cy="122067"/>
            </a:xfrm>
            <a:custGeom>
              <a:avLst/>
              <a:gdLst>
                <a:gd name="connsiteX0" fmla="*/ 65519 w 156555"/>
                <a:gd name="connsiteY0" fmla="*/ 76009 h 122067"/>
                <a:gd name="connsiteX1" fmla="*/ 65519 w 156555"/>
                <a:gd name="connsiteY1" fmla="*/ 24828 h 122067"/>
                <a:gd name="connsiteX2" fmla="*/ 0 w 156555"/>
                <a:gd name="connsiteY2" fmla="*/ 24828 h 122067"/>
                <a:gd name="connsiteX3" fmla="*/ 0 w 156555"/>
                <a:gd name="connsiteY3" fmla="*/ 3449 h 122067"/>
                <a:gd name="connsiteX4" fmla="*/ 156555 w 156555"/>
                <a:gd name="connsiteY4" fmla="*/ 0 h 122067"/>
                <a:gd name="connsiteX5" fmla="*/ 156554 w 156555"/>
                <a:gd name="connsiteY5" fmla="*/ 122067 h 12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555" h="122067" extrusionOk="0">
                  <a:moveTo>
                    <a:pt x="65519" y="76009"/>
                  </a:moveTo>
                  <a:lnTo>
                    <a:pt x="65519" y="24828"/>
                  </a:lnTo>
                  <a:lnTo>
                    <a:pt x="0" y="24828"/>
                  </a:lnTo>
                  <a:lnTo>
                    <a:pt x="0" y="3449"/>
                  </a:lnTo>
                  <a:cubicBezTo>
                    <a:pt x="49656" y="5517"/>
                    <a:pt x="101381" y="1379"/>
                    <a:pt x="156555" y="0"/>
                  </a:cubicBezTo>
                  <a:lnTo>
                    <a:pt x="156554" y="1220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" name="Forme libre : forme 14"/>
            <p:cNvSpPr/>
            <p:nvPr/>
          </p:nvSpPr>
          <p:spPr bwMode="auto">
            <a:xfrm rot="7484127">
              <a:off x="6103422" y="4586563"/>
              <a:ext cx="308532" cy="296464"/>
            </a:xfrm>
            <a:custGeom>
              <a:avLst/>
              <a:gdLst>
                <a:gd name="connsiteX0" fmla="*/ 137293 w 308532"/>
                <a:gd name="connsiteY0" fmla="*/ 296464 h 296464"/>
                <a:gd name="connsiteX1" fmla="*/ 72419 w 308532"/>
                <a:gd name="connsiteY1" fmla="*/ 175766 h 296464"/>
                <a:gd name="connsiteX2" fmla="*/ 105610 w 308532"/>
                <a:gd name="connsiteY2" fmla="*/ 83734 h 296464"/>
                <a:gd name="connsiteX3" fmla="*/ 0 w 308532"/>
                <a:gd name="connsiteY3" fmla="*/ 83734 h 296464"/>
                <a:gd name="connsiteX4" fmla="*/ 0 w 308532"/>
                <a:gd name="connsiteY4" fmla="*/ 0 h 296464"/>
                <a:gd name="connsiteX5" fmla="*/ 265017 w 308532"/>
                <a:gd name="connsiteY5" fmla="*/ 0 h 296464"/>
                <a:gd name="connsiteX6" fmla="*/ 308532 w 308532"/>
                <a:gd name="connsiteY6" fmla="*/ 75260 h 296464"/>
                <a:gd name="connsiteX7" fmla="*/ 308532 w 308532"/>
                <a:gd name="connsiteY7" fmla="*/ 83734 h 296464"/>
                <a:gd name="connsiteX8" fmla="*/ 210466 w 308532"/>
                <a:gd name="connsiteY8" fmla="*/ 83734 h 29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532" h="296464" extrusionOk="0">
                  <a:moveTo>
                    <a:pt x="137293" y="296464"/>
                  </a:moveTo>
                  <a:lnTo>
                    <a:pt x="72419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265017" y="0"/>
                  </a:lnTo>
                  <a:lnTo>
                    <a:pt x="308532" y="75260"/>
                  </a:lnTo>
                  <a:lnTo>
                    <a:pt x="308532" y="83734"/>
                  </a:lnTo>
                  <a:lnTo>
                    <a:pt x="210466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" name="Forme libre : forme 15"/>
            <p:cNvSpPr/>
            <p:nvPr/>
          </p:nvSpPr>
          <p:spPr bwMode="auto">
            <a:xfrm rot="13089394">
              <a:off x="6309616" y="4543919"/>
              <a:ext cx="412568" cy="359948"/>
            </a:xfrm>
            <a:custGeom>
              <a:avLst/>
              <a:gdLst>
                <a:gd name="connsiteX0" fmla="*/ 412568 w 412568"/>
                <a:gd name="connsiteY0" fmla="*/ 252801 h 359948"/>
                <a:gd name="connsiteX1" fmla="*/ 138636 w 412568"/>
                <a:gd name="connsiteY1" fmla="*/ 359701 h 359948"/>
                <a:gd name="connsiteX2" fmla="*/ 35911 w 412568"/>
                <a:gd name="connsiteY2" fmla="*/ 317943 h 359948"/>
                <a:gd name="connsiteX3" fmla="*/ 0 w 412568"/>
                <a:gd name="connsiteY3" fmla="*/ 174296 h 359948"/>
                <a:gd name="connsiteX4" fmla="*/ 0 w 412568"/>
                <a:gd name="connsiteY4" fmla="*/ 74054 h 359948"/>
                <a:gd name="connsiteX5" fmla="*/ 112066 w 412568"/>
                <a:gd name="connsiteY5" fmla="*/ 0 h 359948"/>
                <a:gd name="connsiteX6" fmla="*/ 112747 w 412568"/>
                <a:gd name="connsiteY6" fmla="*/ 94956 h 359948"/>
                <a:gd name="connsiteX7" fmla="*/ 132789 w 412568"/>
                <a:gd name="connsiteY7" fmla="*/ 233593 h 359948"/>
                <a:gd name="connsiteX8" fmla="*/ 233008 w 412568"/>
                <a:gd name="connsiteY8" fmla="*/ 288713 h 359948"/>
                <a:gd name="connsiteX9" fmla="*/ 308172 w 412568"/>
                <a:gd name="connsiteY9" fmla="*/ 275351 h 359948"/>
                <a:gd name="connsiteX10" fmla="*/ 410898 w 412568"/>
                <a:gd name="connsiteY10" fmla="*/ 233593 h 359948"/>
                <a:gd name="connsiteX11" fmla="*/ 412568 w 412568"/>
                <a:gd name="connsiteY11" fmla="*/ 244449 h 35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2568" h="359948" extrusionOk="0">
                  <a:moveTo>
                    <a:pt x="412568" y="252801"/>
                  </a:moveTo>
                  <a:cubicBezTo>
                    <a:pt x="324041" y="328800"/>
                    <a:pt x="207954" y="355526"/>
                    <a:pt x="138636" y="359701"/>
                  </a:cubicBezTo>
                  <a:cubicBezTo>
                    <a:pt x="100219" y="362207"/>
                    <a:pt x="62637" y="345504"/>
                    <a:pt x="35911" y="317943"/>
                  </a:cubicBezTo>
                  <a:cubicBezTo>
                    <a:pt x="7516" y="290383"/>
                    <a:pt x="0" y="242779"/>
                    <a:pt x="0" y="174296"/>
                  </a:cubicBezTo>
                  <a:lnTo>
                    <a:pt x="0" y="74054"/>
                  </a:lnTo>
                  <a:lnTo>
                    <a:pt x="112066" y="0"/>
                  </a:lnTo>
                  <a:lnTo>
                    <a:pt x="112747" y="94956"/>
                  </a:lnTo>
                  <a:cubicBezTo>
                    <a:pt x="110241" y="141725"/>
                    <a:pt x="117756" y="189329"/>
                    <a:pt x="132789" y="233593"/>
                  </a:cubicBezTo>
                  <a:cubicBezTo>
                    <a:pt x="146153" y="270339"/>
                    <a:pt x="180394" y="288713"/>
                    <a:pt x="233008" y="288713"/>
                  </a:cubicBezTo>
                  <a:cubicBezTo>
                    <a:pt x="258899" y="287878"/>
                    <a:pt x="283953" y="282866"/>
                    <a:pt x="308172" y="275351"/>
                  </a:cubicBezTo>
                  <a:cubicBezTo>
                    <a:pt x="343249" y="264493"/>
                    <a:pt x="377491" y="250296"/>
                    <a:pt x="410898" y="233593"/>
                  </a:cubicBezTo>
                  <a:cubicBezTo>
                    <a:pt x="411732" y="236933"/>
                    <a:pt x="412568" y="241109"/>
                    <a:pt x="412568" y="2444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" name="Forme libre : forme 16"/>
            <p:cNvSpPr/>
            <p:nvPr/>
          </p:nvSpPr>
          <p:spPr bwMode="auto">
            <a:xfrm rot="8716293">
              <a:off x="6597507" y="4422612"/>
              <a:ext cx="149044" cy="111064"/>
            </a:xfrm>
            <a:custGeom>
              <a:avLst/>
              <a:gdLst>
                <a:gd name="connsiteX0" fmla="*/ 0 w 149044"/>
                <a:gd name="connsiteY0" fmla="*/ 51375 h 111064"/>
                <a:gd name="connsiteX1" fmla="*/ 1002 w 149044"/>
                <a:gd name="connsiteY1" fmla="*/ 50432 h 111064"/>
                <a:gd name="connsiteX2" fmla="*/ 98612 w 149044"/>
                <a:gd name="connsiteY2" fmla="*/ 0 h 111064"/>
                <a:gd name="connsiteX3" fmla="*/ 149044 w 149044"/>
                <a:gd name="connsiteY3" fmla="*/ 60193 h 111064"/>
                <a:gd name="connsiteX4" fmla="*/ 134300 w 149044"/>
                <a:gd name="connsiteY4" fmla="*/ 98322 h 111064"/>
                <a:gd name="connsiteX5" fmla="*/ 117977 w 149044"/>
                <a:gd name="connsiteY5" fmla="*/ 111064 h 11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044" h="111064" extrusionOk="0">
                  <a:moveTo>
                    <a:pt x="0" y="51375"/>
                  </a:moveTo>
                  <a:lnTo>
                    <a:pt x="1002" y="50432"/>
                  </a:lnTo>
                  <a:cubicBezTo>
                    <a:pt x="25404" y="21963"/>
                    <a:pt x="60381" y="4067"/>
                    <a:pt x="98612" y="0"/>
                  </a:cubicBezTo>
                  <a:cubicBezTo>
                    <a:pt x="137657" y="0"/>
                    <a:pt x="149044" y="34164"/>
                    <a:pt x="149044" y="60193"/>
                  </a:cubicBezTo>
                  <a:cubicBezTo>
                    <a:pt x="147824" y="74428"/>
                    <a:pt x="142536" y="87443"/>
                    <a:pt x="134300" y="98322"/>
                  </a:cubicBezTo>
                  <a:lnTo>
                    <a:pt x="117977" y="1110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" name="Forme libre : forme 17"/>
            <p:cNvSpPr/>
            <p:nvPr/>
          </p:nvSpPr>
          <p:spPr bwMode="auto">
            <a:xfrm rot="8716293">
              <a:off x="6708126" y="4876229"/>
              <a:ext cx="139286" cy="121327"/>
            </a:xfrm>
            <a:custGeom>
              <a:avLst/>
              <a:gdLst>
                <a:gd name="connsiteX0" fmla="*/ 26453 w 139286"/>
                <a:gd name="connsiteY0" fmla="*/ 96267 h 121327"/>
                <a:gd name="connsiteX1" fmla="*/ 0 w 139286"/>
                <a:gd name="connsiteY1" fmla="*/ 33618 h 121327"/>
                <a:gd name="connsiteX2" fmla="*/ 0 w 139286"/>
                <a:gd name="connsiteY2" fmla="*/ 32225 h 121327"/>
                <a:gd name="connsiteX3" fmla="*/ 13607 w 139286"/>
                <a:gd name="connsiteY3" fmla="*/ 0 h 121327"/>
                <a:gd name="connsiteX4" fmla="*/ 139286 w 139286"/>
                <a:gd name="connsiteY4" fmla="*/ 103337 h 121327"/>
                <a:gd name="connsiteX5" fmla="*/ 123037 w 139286"/>
                <a:gd name="connsiteY5" fmla="*/ 114366 h 121327"/>
                <a:gd name="connsiteX6" fmla="*/ 89101 w 139286"/>
                <a:gd name="connsiteY6" fmla="*/ 121327 h 121327"/>
                <a:gd name="connsiteX7" fmla="*/ 26453 w 139286"/>
                <a:gd name="connsiteY7" fmla="*/ 96267 h 12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286" h="121327" extrusionOk="0">
                  <a:moveTo>
                    <a:pt x="26453" y="96267"/>
                  </a:moveTo>
                  <a:cubicBezTo>
                    <a:pt x="9746" y="79561"/>
                    <a:pt x="0" y="57285"/>
                    <a:pt x="0" y="33618"/>
                  </a:cubicBezTo>
                  <a:lnTo>
                    <a:pt x="0" y="32225"/>
                  </a:lnTo>
                  <a:lnTo>
                    <a:pt x="13607" y="0"/>
                  </a:lnTo>
                  <a:lnTo>
                    <a:pt x="139286" y="103337"/>
                  </a:lnTo>
                  <a:lnTo>
                    <a:pt x="123037" y="114366"/>
                  </a:lnTo>
                  <a:cubicBezTo>
                    <a:pt x="112421" y="118890"/>
                    <a:pt x="100935" y="121327"/>
                    <a:pt x="89101" y="121327"/>
                  </a:cubicBezTo>
                  <a:cubicBezTo>
                    <a:pt x="65435" y="121327"/>
                    <a:pt x="43159" y="112973"/>
                    <a:pt x="26453" y="96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" name="Forme libre : forme 18"/>
            <p:cNvSpPr/>
            <p:nvPr/>
          </p:nvSpPr>
          <p:spPr bwMode="auto">
            <a:xfrm rot="8716293">
              <a:off x="4782105" y="4823045"/>
              <a:ext cx="311921" cy="362797"/>
            </a:xfrm>
            <a:custGeom>
              <a:avLst/>
              <a:gdLst>
                <a:gd name="connsiteX0" fmla="*/ 311920 w 311921"/>
                <a:gd name="connsiteY0" fmla="*/ 120307 h 362797"/>
                <a:gd name="connsiteX1" fmla="*/ 138360 w 311921"/>
                <a:gd name="connsiteY1" fmla="*/ 1 h 362797"/>
                <a:gd name="connsiteX2" fmla="*/ 138360 w 311921"/>
                <a:gd name="connsiteY2" fmla="*/ 0 h 362797"/>
                <a:gd name="connsiteX3" fmla="*/ 311921 w 311921"/>
                <a:gd name="connsiteY3" fmla="*/ 120307 h 362797"/>
                <a:gd name="connsiteX4" fmla="*/ 0 w 311921"/>
                <a:gd name="connsiteY4" fmla="*/ 362797 h 362797"/>
                <a:gd name="connsiteX5" fmla="*/ 0 w 311921"/>
                <a:gd name="connsiteY5" fmla="*/ 320869 h 362797"/>
                <a:gd name="connsiteX6" fmla="*/ 27877 w 311921"/>
                <a:gd name="connsiteY6" fmla="*/ 343790 h 36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921" h="362797" extrusionOk="0">
                  <a:moveTo>
                    <a:pt x="311920" y="120307"/>
                  </a:moveTo>
                  <a:lnTo>
                    <a:pt x="138360" y="1"/>
                  </a:lnTo>
                  <a:lnTo>
                    <a:pt x="138360" y="0"/>
                  </a:lnTo>
                  <a:lnTo>
                    <a:pt x="311921" y="120307"/>
                  </a:lnTo>
                  <a:close/>
                  <a:moveTo>
                    <a:pt x="0" y="362797"/>
                  </a:moveTo>
                  <a:lnTo>
                    <a:pt x="0" y="320869"/>
                  </a:lnTo>
                  <a:lnTo>
                    <a:pt x="27877" y="34379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" name="Forme libre : forme 19"/>
            <p:cNvSpPr/>
            <p:nvPr/>
          </p:nvSpPr>
          <p:spPr bwMode="auto">
            <a:xfrm rot="8716293">
              <a:off x="5132149" y="4738008"/>
              <a:ext cx="148614" cy="131720"/>
            </a:xfrm>
            <a:custGeom>
              <a:avLst/>
              <a:gdLst>
                <a:gd name="connsiteX0" fmla="*/ 26453 w 148614"/>
                <a:gd name="connsiteY0" fmla="*/ 106660 h 131720"/>
                <a:gd name="connsiteX1" fmla="*/ 0 w 148614"/>
                <a:gd name="connsiteY1" fmla="*/ 44011 h 131720"/>
                <a:gd name="connsiteX2" fmla="*/ 0 w 148614"/>
                <a:gd name="connsiteY2" fmla="*/ 42618 h 131720"/>
                <a:gd name="connsiteX3" fmla="*/ 17995 w 148614"/>
                <a:gd name="connsiteY3" fmla="*/ 0 h 131720"/>
                <a:gd name="connsiteX4" fmla="*/ 148614 w 148614"/>
                <a:gd name="connsiteY4" fmla="*/ 107398 h 131720"/>
                <a:gd name="connsiteX5" fmla="*/ 123037 w 148614"/>
                <a:gd name="connsiteY5" fmla="*/ 124759 h 131720"/>
                <a:gd name="connsiteX6" fmla="*/ 89101 w 148614"/>
                <a:gd name="connsiteY6" fmla="*/ 131720 h 131720"/>
                <a:gd name="connsiteX7" fmla="*/ 26453 w 148614"/>
                <a:gd name="connsiteY7" fmla="*/ 106660 h 13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614" h="131720" extrusionOk="0">
                  <a:moveTo>
                    <a:pt x="26453" y="106660"/>
                  </a:moveTo>
                  <a:cubicBezTo>
                    <a:pt x="9746" y="89954"/>
                    <a:pt x="0" y="67678"/>
                    <a:pt x="0" y="44011"/>
                  </a:cubicBezTo>
                  <a:lnTo>
                    <a:pt x="0" y="42618"/>
                  </a:lnTo>
                  <a:lnTo>
                    <a:pt x="17995" y="0"/>
                  </a:lnTo>
                  <a:lnTo>
                    <a:pt x="148614" y="107398"/>
                  </a:lnTo>
                  <a:lnTo>
                    <a:pt x="123037" y="124759"/>
                  </a:lnTo>
                  <a:cubicBezTo>
                    <a:pt x="112421" y="129283"/>
                    <a:pt x="100935" y="131720"/>
                    <a:pt x="89101" y="131720"/>
                  </a:cubicBezTo>
                  <a:cubicBezTo>
                    <a:pt x="65435" y="131720"/>
                    <a:pt x="43159" y="123366"/>
                    <a:pt x="26453" y="106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" name="Forme libre : forme 20"/>
            <p:cNvSpPr/>
            <p:nvPr/>
          </p:nvSpPr>
          <p:spPr bwMode="auto">
            <a:xfrm rot="8716293">
              <a:off x="5043572" y="4624951"/>
              <a:ext cx="150722" cy="101024"/>
            </a:xfrm>
            <a:custGeom>
              <a:avLst/>
              <a:gdLst>
                <a:gd name="connsiteX0" fmla="*/ 0 w 150722"/>
                <a:gd name="connsiteY0" fmla="*/ 25991 h 101024"/>
                <a:gd name="connsiteX1" fmla="*/ 28034 w 150722"/>
                <a:gd name="connsiteY1" fmla="*/ 6961 h 101024"/>
                <a:gd name="connsiteX2" fmla="*/ 61968 w 150722"/>
                <a:gd name="connsiteY2" fmla="*/ 0 h 101024"/>
                <a:gd name="connsiteX3" fmla="*/ 124618 w 150722"/>
                <a:gd name="connsiteY3" fmla="*/ 26453 h 101024"/>
                <a:gd name="connsiteX4" fmla="*/ 150722 w 150722"/>
                <a:gd name="connsiteY4" fmla="*/ 88580 h 101024"/>
                <a:gd name="connsiteX5" fmla="*/ 148306 w 150722"/>
                <a:gd name="connsiteY5" fmla="*/ 101024 h 10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722" h="101024" extrusionOk="0">
                  <a:moveTo>
                    <a:pt x="0" y="25991"/>
                  </a:moveTo>
                  <a:lnTo>
                    <a:pt x="28034" y="6961"/>
                  </a:lnTo>
                  <a:cubicBezTo>
                    <a:pt x="38649" y="2437"/>
                    <a:pt x="50135" y="0"/>
                    <a:pt x="61968" y="0"/>
                  </a:cubicBezTo>
                  <a:cubicBezTo>
                    <a:pt x="85637" y="0"/>
                    <a:pt x="107912" y="9746"/>
                    <a:pt x="124618" y="26453"/>
                  </a:cubicBezTo>
                  <a:cubicBezTo>
                    <a:pt x="142021" y="43159"/>
                    <a:pt x="150722" y="65782"/>
                    <a:pt x="150722" y="88580"/>
                  </a:cubicBezTo>
                  <a:lnTo>
                    <a:pt x="148306" y="1010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" name="Forme libre : forme 21"/>
            <p:cNvSpPr/>
            <p:nvPr/>
          </p:nvSpPr>
          <p:spPr bwMode="auto">
            <a:xfrm rot="8716293">
              <a:off x="8546573" y="4108588"/>
              <a:ext cx="215176" cy="313567"/>
            </a:xfrm>
            <a:custGeom>
              <a:avLst/>
              <a:gdLst>
                <a:gd name="connsiteX0" fmla="*/ 122760 w 215176"/>
                <a:gd name="connsiteY0" fmla="*/ 266809 h 313567"/>
                <a:gd name="connsiteX1" fmla="*/ 122761 w 215176"/>
                <a:gd name="connsiteY1" fmla="*/ 105519 h 313567"/>
                <a:gd name="connsiteX2" fmla="*/ 122761 w 215176"/>
                <a:gd name="connsiteY2" fmla="*/ 99312 h 313567"/>
                <a:gd name="connsiteX3" fmla="*/ 91726 w 215176"/>
                <a:gd name="connsiteY3" fmla="*/ 75863 h 313567"/>
                <a:gd name="connsiteX4" fmla="*/ 0 w 215176"/>
                <a:gd name="connsiteY4" fmla="*/ 75863 h 313567"/>
                <a:gd name="connsiteX5" fmla="*/ 0 w 215176"/>
                <a:gd name="connsiteY5" fmla="*/ 0 h 313567"/>
                <a:gd name="connsiteX6" fmla="*/ 128968 w 215176"/>
                <a:gd name="connsiteY6" fmla="*/ 0 h 313567"/>
                <a:gd name="connsiteX7" fmla="*/ 215176 w 215176"/>
                <a:gd name="connsiteY7" fmla="*/ 75863 h 313567"/>
                <a:gd name="connsiteX8" fmla="*/ 215176 w 215176"/>
                <a:gd name="connsiteY8" fmla="*/ 313567 h 3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176" h="313567" extrusionOk="0">
                  <a:moveTo>
                    <a:pt x="122760" y="266809"/>
                  </a:move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5"/>
                    <a:pt x="91726" y="75863"/>
                  </a:cubicBezTo>
                  <a:lnTo>
                    <a:pt x="0" y="75863"/>
                  </a:lnTo>
                  <a:lnTo>
                    <a:pt x="0" y="0"/>
                  </a:lnTo>
                  <a:lnTo>
                    <a:pt x="128968" y="0"/>
                  </a:lnTo>
                  <a:cubicBezTo>
                    <a:pt x="184831" y="0"/>
                    <a:pt x="215177" y="24139"/>
                    <a:pt x="215176" y="75863"/>
                  </a:cubicBezTo>
                  <a:lnTo>
                    <a:pt x="215176" y="313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" name="Forme libre : forme 22"/>
            <p:cNvSpPr/>
            <p:nvPr/>
          </p:nvSpPr>
          <p:spPr bwMode="auto">
            <a:xfrm rot="8716293">
              <a:off x="8681306" y="4151041"/>
              <a:ext cx="394490" cy="343138"/>
            </a:xfrm>
            <a:custGeom>
              <a:avLst/>
              <a:gdLst>
                <a:gd name="connsiteX0" fmla="*/ 77932 w 394490"/>
                <a:gd name="connsiteY0" fmla="*/ 311621 h 343138"/>
                <a:gd name="connsiteX1" fmla="*/ 77932 w 394490"/>
                <a:gd name="connsiteY1" fmla="*/ 69053 h 343138"/>
                <a:gd name="connsiteX2" fmla="*/ 0 w 394490"/>
                <a:gd name="connsiteY2" fmla="*/ 69054 h 343138"/>
                <a:gd name="connsiteX3" fmla="*/ 0 w 394490"/>
                <a:gd name="connsiteY3" fmla="*/ 2156 h 343138"/>
                <a:gd name="connsiteX4" fmla="*/ 158623 w 394490"/>
                <a:gd name="connsiteY4" fmla="*/ 2157 h 343138"/>
                <a:gd name="connsiteX5" fmla="*/ 158624 w 394490"/>
                <a:gd name="connsiteY5" fmla="*/ 113882 h 343138"/>
                <a:gd name="connsiteX6" fmla="*/ 160692 w 394490"/>
                <a:gd name="connsiteY6" fmla="*/ 113882 h 343138"/>
                <a:gd name="connsiteX7" fmla="*/ 233107 w 394490"/>
                <a:gd name="connsiteY7" fmla="*/ 9053 h 343138"/>
                <a:gd name="connsiteX8" fmla="*/ 280694 w 394490"/>
                <a:gd name="connsiteY8" fmla="*/ 87 h 343138"/>
                <a:gd name="connsiteX9" fmla="*/ 394490 w 394490"/>
                <a:gd name="connsiteY9" fmla="*/ 133882 h 343138"/>
                <a:gd name="connsiteX10" fmla="*/ 394490 w 394490"/>
                <a:gd name="connsiteY10" fmla="*/ 142849 h 343138"/>
                <a:gd name="connsiteX11" fmla="*/ 300694 w 394490"/>
                <a:gd name="connsiteY11" fmla="*/ 148365 h 343138"/>
                <a:gd name="connsiteX12" fmla="*/ 300694 w 394490"/>
                <a:gd name="connsiteY12" fmla="*/ 123538 h 343138"/>
                <a:gd name="connsiteX13" fmla="*/ 249660 w 394490"/>
                <a:gd name="connsiteY13" fmla="*/ 60778 h 343138"/>
                <a:gd name="connsiteX14" fmla="*/ 168969 w 394490"/>
                <a:gd name="connsiteY14" fmla="*/ 193194 h 343138"/>
                <a:gd name="connsiteX15" fmla="*/ 168969 w 394490"/>
                <a:gd name="connsiteY15" fmla="*/ 323541 h 343138"/>
                <a:gd name="connsiteX16" fmla="*/ 140226 w 394490"/>
                <a:gd name="connsiteY16" fmla="*/ 343138 h 343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4490" h="343138" extrusionOk="0">
                  <a:moveTo>
                    <a:pt x="77932" y="311621"/>
                  </a:moveTo>
                  <a:lnTo>
                    <a:pt x="77932" y="69053"/>
                  </a:lnTo>
                  <a:lnTo>
                    <a:pt x="0" y="69054"/>
                  </a:lnTo>
                  <a:lnTo>
                    <a:pt x="0" y="2156"/>
                  </a:lnTo>
                  <a:lnTo>
                    <a:pt x="158623" y="2157"/>
                  </a:lnTo>
                  <a:lnTo>
                    <a:pt x="158624" y="113882"/>
                  </a:lnTo>
                  <a:lnTo>
                    <a:pt x="160692" y="113882"/>
                  </a:lnTo>
                  <a:cubicBezTo>
                    <a:pt x="182762" y="48364"/>
                    <a:pt x="200003" y="22846"/>
                    <a:pt x="233107" y="9053"/>
                  </a:cubicBezTo>
                  <a:cubicBezTo>
                    <a:pt x="248280" y="2846"/>
                    <a:pt x="264142" y="-602"/>
                    <a:pt x="280694" y="87"/>
                  </a:cubicBezTo>
                  <a:cubicBezTo>
                    <a:pt x="351730" y="-1293"/>
                    <a:pt x="394490" y="48364"/>
                    <a:pt x="394490" y="133882"/>
                  </a:cubicBezTo>
                  <a:lnTo>
                    <a:pt x="394490" y="142849"/>
                  </a:lnTo>
                  <a:lnTo>
                    <a:pt x="300694" y="148365"/>
                  </a:lnTo>
                  <a:lnTo>
                    <a:pt x="300694" y="123538"/>
                  </a:lnTo>
                  <a:cubicBezTo>
                    <a:pt x="300695" y="86296"/>
                    <a:pt x="279316" y="60778"/>
                    <a:pt x="249660" y="60778"/>
                  </a:cubicBezTo>
                  <a:cubicBezTo>
                    <a:pt x="205521" y="60778"/>
                    <a:pt x="168968" y="119399"/>
                    <a:pt x="168969" y="193194"/>
                  </a:cubicBezTo>
                  <a:lnTo>
                    <a:pt x="168969" y="323541"/>
                  </a:lnTo>
                  <a:lnTo>
                    <a:pt x="140226" y="3431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" name="Forme libre : forme 23"/>
            <p:cNvSpPr/>
            <p:nvPr/>
          </p:nvSpPr>
          <p:spPr bwMode="auto">
            <a:xfrm rot="8716293">
              <a:off x="8646997" y="4143256"/>
              <a:ext cx="121064" cy="89924"/>
            </a:xfrm>
            <a:custGeom>
              <a:avLst/>
              <a:gdLst>
                <a:gd name="connsiteX0" fmla="*/ 0 w 121064"/>
                <a:gd name="connsiteY0" fmla="*/ 39250 h 89924"/>
                <a:gd name="connsiteX1" fmla="*/ 32528 w 121064"/>
                <a:gd name="connsiteY1" fmla="*/ 13621 h 89924"/>
                <a:gd name="connsiteX2" fmla="*/ 78305 w 121064"/>
                <a:gd name="connsiteY2" fmla="*/ 0 h 89924"/>
                <a:gd name="connsiteX3" fmla="*/ 121064 w 121064"/>
                <a:gd name="connsiteY3" fmla="*/ 51035 h 89924"/>
                <a:gd name="connsiteX4" fmla="*/ 108563 w 121064"/>
                <a:gd name="connsiteY4" fmla="*/ 83363 h 89924"/>
                <a:gd name="connsiteX5" fmla="*/ 100159 w 121064"/>
                <a:gd name="connsiteY5" fmla="*/ 89924 h 8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064" h="89924" extrusionOk="0">
                  <a:moveTo>
                    <a:pt x="0" y="39250"/>
                  </a:moveTo>
                  <a:lnTo>
                    <a:pt x="32528" y="13621"/>
                  </a:lnTo>
                  <a:cubicBezTo>
                    <a:pt x="46580" y="6380"/>
                    <a:pt x="62098" y="1724"/>
                    <a:pt x="78305" y="0"/>
                  </a:cubicBezTo>
                  <a:cubicBezTo>
                    <a:pt x="111409" y="0"/>
                    <a:pt x="121065" y="28966"/>
                    <a:pt x="121064" y="51035"/>
                  </a:cubicBezTo>
                  <a:cubicBezTo>
                    <a:pt x="120030" y="63105"/>
                    <a:pt x="115546" y="74139"/>
                    <a:pt x="108563" y="83363"/>
                  </a:cubicBezTo>
                  <a:lnTo>
                    <a:pt x="100159" y="899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" name="Forme libre : forme 24"/>
            <p:cNvSpPr/>
            <p:nvPr/>
          </p:nvSpPr>
          <p:spPr bwMode="auto">
            <a:xfrm rot="8716293">
              <a:off x="8360649" y="4203945"/>
              <a:ext cx="88105" cy="88278"/>
            </a:xfrm>
            <a:custGeom>
              <a:avLst/>
              <a:gdLst>
                <a:gd name="connsiteX0" fmla="*/ 11702 w 88105"/>
                <a:gd name="connsiteY0" fmla="*/ 72544 h 88278"/>
                <a:gd name="connsiteX1" fmla="*/ 0 w 88105"/>
                <a:gd name="connsiteY1" fmla="*/ 44829 h 88278"/>
                <a:gd name="connsiteX2" fmla="*/ 0 w 88105"/>
                <a:gd name="connsiteY2" fmla="*/ 44139 h 88278"/>
                <a:gd name="connsiteX3" fmla="*/ 13104 w 88105"/>
                <a:gd name="connsiteY3" fmla="*/ 13104 h 88278"/>
                <a:gd name="connsiteX4" fmla="*/ 44139 w 88105"/>
                <a:gd name="connsiteY4" fmla="*/ 0 h 88278"/>
                <a:gd name="connsiteX5" fmla="*/ 75175 w 88105"/>
                <a:gd name="connsiteY5" fmla="*/ 13104 h 88278"/>
                <a:gd name="connsiteX6" fmla="*/ 75175 w 88105"/>
                <a:gd name="connsiteY6" fmla="*/ 75175 h 88278"/>
                <a:gd name="connsiteX7" fmla="*/ 44139 w 88105"/>
                <a:gd name="connsiteY7" fmla="*/ 88278 h 88278"/>
                <a:gd name="connsiteX8" fmla="*/ 37752 w 88105"/>
                <a:gd name="connsiteY8" fmla="*/ 85724 h 8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05" h="88278" extrusionOk="0">
                  <a:moveTo>
                    <a:pt x="11702" y="72544"/>
                  </a:moveTo>
                  <a:lnTo>
                    <a:pt x="0" y="44829"/>
                  </a:lnTo>
                  <a:lnTo>
                    <a:pt x="0" y="44139"/>
                  </a:lnTo>
                  <a:cubicBezTo>
                    <a:pt x="0" y="32415"/>
                    <a:pt x="4828" y="21380"/>
                    <a:pt x="13104" y="13104"/>
                  </a:cubicBezTo>
                  <a:cubicBezTo>
                    <a:pt x="21380" y="4828"/>
                    <a:pt x="32415" y="0"/>
                    <a:pt x="44139" y="0"/>
                  </a:cubicBezTo>
                  <a:cubicBezTo>
                    <a:pt x="55864" y="0"/>
                    <a:pt x="66899" y="4828"/>
                    <a:pt x="75175" y="13104"/>
                  </a:cubicBezTo>
                  <a:cubicBezTo>
                    <a:pt x="92416" y="29657"/>
                    <a:pt x="92416" y="57933"/>
                    <a:pt x="75175" y="75175"/>
                  </a:cubicBezTo>
                  <a:cubicBezTo>
                    <a:pt x="66899" y="83451"/>
                    <a:pt x="55864" y="88278"/>
                    <a:pt x="44139" y="88278"/>
                  </a:cubicBezTo>
                  <a:lnTo>
                    <a:pt x="37752" y="857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" name="Forme libre : forme 25"/>
            <p:cNvSpPr/>
            <p:nvPr/>
          </p:nvSpPr>
          <p:spPr bwMode="auto">
            <a:xfrm rot="8716293">
              <a:off x="8270439" y="4208809"/>
              <a:ext cx="54467" cy="27557"/>
            </a:xfrm>
            <a:custGeom>
              <a:avLst/>
              <a:gdLst>
                <a:gd name="connsiteX0" fmla="*/ 0 w 54467"/>
                <a:gd name="connsiteY0" fmla="*/ 0 h 27557"/>
                <a:gd name="connsiteX1" fmla="*/ 54467 w 54467"/>
                <a:gd name="connsiteY1" fmla="*/ 0 h 27557"/>
                <a:gd name="connsiteX2" fmla="*/ 54467 w 54467"/>
                <a:gd name="connsiteY2" fmla="*/ 27557 h 27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467" h="27557" extrusionOk="0">
                  <a:moveTo>
                    <a:pt x="0" y="0"/>
                  </a:moveTo>
                  <a:lnTo>
                    <a:pt x="54467" y="0"/>
                  </a:lnTo>
                  <a:lnTo>
                    <a:pt x="54467" y="275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" name="Forme libre : forme 26"/>
            <p:cNvSpPr/>
            <p:nvPr/>
          </p:nvSpPr>
          <p:spPr bwMode="auto">
            <a:xfrm rot="8716293">
              <a:off x="8503577" y="4269431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" name="Forme libre : forme 27"/>
            <p:cNvSpPr/>
            <p:nvPr/>
          </p:nvSpPr>
          <p:spPr bwMode="auto">
            <a:xfrm rot="8716293">
              <a:off x="8994983" y="4078441"/>
              <a:ext cx="137688" cy="132478"/>
            </a:xfrm>
            <a:custGeom>
              <a:avLst/>
              <a:gdLst>
                <a:gd name="connsiteX0" fmla="*/ 46653 w 137688"/>
                <a:gd name="connsiteY0" fmla="*/ 86420 h 132478"/>
                <a:gd name="connsiteX1" fmla="*/ 46653 w 137688"/>
                <a:gd name="connsiteY1" fmla="*/ 24828 h 132478"/>
                <a:gd name="connsiteX2" fmla="*/ 0 w 137688"/>
                <a:gd name="connsiteY2" fmla="*/ 24828 h 132478"/>
                <a:gd name="connsiteX3" fmla="*/ 15342 w 137688"/>
                <a:gd name="connsiteY3" fmla="*/ 2695 h 132478"/>
                <a:gd name="connsiteX4" fmla="*/ 137688 w 137688"/>
                <a:gd name="connsiteY4" fmla="*/ 0 h 132478"/>
                <a:gd name="connsiteX5" fmla="*/ 137688 w 137688"/>
                <a:gd name="connsiteY5" fmla="*/ 132478 h 1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688" h="132478" extrusionOk="0">
                  <a:moveTo>
                    <a:pt x="46653" y="86420"/>
                  </a:moveTo>
                  <a:lnTo>
                    <a:pt x="46653" y="24828"/>
                  </a:lnTo>
                  <a:lnTo>
                    <a:pt x="0" y="24828"/>
                  </a:lnTo>
                  <a:lnTo>
                    <a:pt x="15342" y="2695"/>
                  </a:lnTo>
                  <a:lnTo>
                    <a:pt x="137688" y="0"/>
                  </a:lnTo>
                  <a:lnTo>
                    <a:pt x="137688" y="13247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" name="Forme libre : forme 28"/>
            <p:cNvSpPr/>
            <p:nvPr/>
          </p:nvSpPr>
          <p:spPr bwMode="auto">
            <a:xfrm rot="7484127">
              <a:off x="9136824" y="4228704"/>
              <a:ext cx="8392" cy="13068"/>
            </a:xfrm>
            <a:custGeom>
              <a:avLst/>
              <a:gdLst>
                <a:gd name="connsiteX0" fmla="*/ 3897 w 8392"/>
                <a:gd name="connsiteY0" fmla="*/ 13068 h 13068"/>
                <a:gd name="connsiteX1" fmla="*/ 0 w 8392"/>
                <a:gd name="connsiteY1" fmla="*/ 5818 h 13068"/>
                <a:gd name="connsiteX2" fmla="*/ 8392 w 8392"/>
                <a:gd name="connsiteY2" fmla="*/ 0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92" h="13068" extrusionOk="0">
                  <a:moveTo>
                    <a:pt x="3897" y="13068"/>
                  </a:moveTo>
                  <a:lnTo>
                    <a:pt x="0" y="5818"/>
                  </a:lnTo>
                  <a:lnTo>
                    <a:pt x="839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" name="Forme libre : forme 29"/>
            <p:cNvSpPr/>
            <p:nvPr/>
          </p:nvSpPr>
          <p:spPr bwMode="auto">
            <a:xfrm rot="8716293">
              <a:off x="8839311" y="5117279"/>
              <a:ext cx="37096" cy="40385"/>
            </a:xfrm>
            <a:custGeom>
              <a:avLst/>
              <a:gdLst>
                <a:gd name="connsiteX0" fmla="*/ 37095 w 37096"/>
                <a:gd name="connsiteY0" fmla="*/ 25713 h 40385"/>
                <a:gd name="connsiteX1" fmla="*/ 0 w 37096"/>
                <a:gd name="connsiteY1" fmla="*/ 0 h 40385"/>
                <a:gd name="connsiteX2" fmla="*/ 0 w 37096"/>
                <a:gd name="connsiteY2" fmla="*/ 0 h 40385"/>
                <a:gd name="connsiteX3" fmla="*/ 37096 w 37096"/>
                <a:gd name="connsiteY3" fmla="*/ 25713 h 40385"/>
                <a:gd name="connsiteX4" fmla="*/ 0 w 37096"/>
                <a:gd name="connsiteY4" fmla="*/ 40385 h 40385"/>
                <a:gd name="connsiteX5" fmla="*/ 0 w 37096"/>
                <a:gd name="connsiteY5" fmla="*/ 28525 h 40385"/>
                <a:gd name="connsiteX6" fmla="*/ 9740 w 37096"/>
                <a:gd name="connsiteY6" fmla="*/ 36533 h 4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6" h="40385" extrusionOk="0">
                  <a:moveTo>
                    <a:pt x="37095" y="2571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7096" y="25713"/>
                  </a:lnTo>
                  <a:close/>
                  <a:moveTo>
                    <a:pt x="0" y="40385"/>
                  </a:moveTo>
                  <a:lnTo>
                    <a:pt x="0" y="28525"/>
                  </a:lnTo>
                  <a:lnTo>
                    <a:pt x="9740" y="365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Forme libre : forme 30"/>
            <p:cNvSpPr/>
            <p:nvPr/>
          </p:nvSpPr>
          <p:spPr bwMode="auto">
            <a:xfrm rot="8716293">
              <a:off x="8967255" y="4971567"/>
              <a:ext cx="231347" cy="158649"/>
            </a:xfrm>
            <a:custGeom>
              <a:avLst/>
              <a:gdLst>
                <a:gd name="connsiteX0" fmla="*/ 8965 w 231347"/>
                <a:gd name="connsiteY0" fmla="*/ 158649 h 158649"/>
                <a:gd name="connsiteX1" fmla="*/ 0 w 231347"/>
                <a:gd name="connsiteY1" fmla="*/ 146235 h 158649"/>
                <a:gd name="connsiteX2" fmla="*/ 155416 w 231347"/>
                <a:gd name="connsiteY2" fmla="*/ 0 h 158649"/>
                <a:gd name="connsiteX3" fmla="*/ 231347 w 231347"/>
                <a:gd name="connsiteY3" fmla="*/ 62433 h 15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347" h="158649" extrusionOk="0">
                  <a:moveTo>
                    <a:pt x="8965" y="158649"/>
                  </a:moveTo>
                  <a:lnTo>
                    <a:pt x="0" y="146235"/>
                  </a:lnTo>
                  <a:lnTo>
                    <a:pt x="155416" y="0"/>
                  </a:lnTo>
                  <a:lnTo>
                    <a:pt x="231347" y="624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" name="Forme libre : forme 31"/>
            <p:cNvSpPr/>
            <p:nvPr/>
          </p:nvSpPr>
          <p:spPr bwMode="auto">
            <a:xfrm rot="8716293">
              <a:off x="8555937" y="4871188"/>
              <a:ext cx="249519" cy="296463"/>
            </a:xfrm>
            <a:custGeom>
              <a:avLst/>
              <a:gdLst>
                <a:gd name="connsiteX0" fmla="*/ 249516 w 249519"/>
                <a:gd name="connsiteY0" fmla="*/ 83734 h 296463"/>
                <a:gd name="connsiteX1" fmla="*/ 128718 w 249519"/>
                <a:gd name="connsiteY1" fmla="*/ 0 h 296463"/>
                <a:gd name="connsiteX2" fmla="*/ 128719 w 249519"/>
                <a:gd name="connsiteY2" fmla="*/ 0 h 296463"/>
                <a:gd name="connsiteX3" fmla="*/ 249519 w 249519"/>
                <a:gd name="connsiteY3" fmla="*/ 83734 h 296463"/>
                <a:gd name="connsiteX4" fmla="*/ 137293 w 249519"/>
                <a:gd name="connsiteY4" fmla="*/ 296463 h 296463"/>
                <a:gd name="connsiteX5" fmla="*/ 72418 w 249519"/>
                <a:gd name="connsiteY5" fmla="*/ 175766 h 296463"/>
                <a:gd name="connsiteX6" fmla="*/ 105610 w 249519"/>
                <a:gd name="connsiteY6" fmla="*/ 83734 h 296463"/>
                <a:gd name="connsiteX7" fmla="*/ 0 w 249519"/>
                <a:gd name="connsiteY7" fmla="*/ 83734 h 296463"/>
                <a:gd name="connsiteX8" fmla="*/ 0 w 249519"/>
                <a:gd name="connsiteY8" fmla="*/ 0 h 296463"/>
                <a:gd name="connsiteX9" fmla="*/ 78196 w 249519"/>
                <a:gd name="connsiteY9" fmla="*/ 0 h 296463"/>
                <a:gd name="connsiteX10" fmla="*/ 203756 w 249519"/>
                <a:gd name="connsiteY10" fmla="*/ 103239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9519" h="296463" extrusionOk="0">
                  <a:moveTo>
                    <a:pt x="249516" y="83734"/>
                  </a:moveTo>
                  <a:lnTo>
                    <a:pt x="128718" y="0"/>
                  </a:lnTo>
                  <a:lnTo>
                    <a:pt x="128719" y="0"/>
                  </a:lnTo>
                  <a:lnTo>
                    <a:pt x="249519" y="83734"/>
                  </a:lnTo>
                  <a:close/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78196" y="0"/>
                  </a:lnTo>
                  <a:lnTo>
                    <a:pt x="203756" y="1032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" name="Forme libre : forme 32"/>
            <p:cNvSpPr/>
            <p:nvPr/>
          </p:nvSpPr>
          <p:spPr bwMode="auto">
            <a:xfrm rot="8716293">
              <a:off x="9124182" y="4842281"/>
              <a:ext cx="37059" cy="48941"/>
            </a:xfrm>
            <a:custGeom>
              <a:avLst/>
              <a:gdLst>
                <a:gd name="connsiteX0" fmla="*/ 0 w 37059"/>
                <a:gd name="connsiteY0" fmla="*/ 48941 h 48941"/>
                <a:gd name="connsiteX1" fmla="*/ 33925 w 37059"/>
                <a:gd name="connsiteY1" fmla="*/ 0 h 48941"/>
                <a:gd name="connsiteX2" fmla="*/ 37059 w 37059"/>
                <a:gd name="connsiteY2" fmla="*/ 7460 h 48941"/>
                <a:gd name="connsiteX3" fmla="*/ 24128 w 37059"/>
                <a:gd name="connsiteY3" fmla="*/ 38754 h 4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059" h="48941" extrusionOk="0">
                  <a:moveTo>
                    <a:pt x="0" y="48941"/>
                  </a:moveTo>
                  <a:lnTo>
                    <a:pt x="33925" y="0"/>
                  </a:lnTo>
                  <a:lnTo>
                    <a:pt x="37059" y="7460"/>
                  </a:lnTo>
                  <a:cubicBezTo>
                    <a:pt x="37059" y="18753"/>
                    <a:pt x="32749" y="30133"/>
                    <a:pt x="24128" y="38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" name="Forme libre : forme 33"/>
            <p:cNvSpPr/>
            <p:nvPr/>
          </p:nvSpPr>
          <p:spPr bwMode="auto">
            <a:xfrm rot="8716293">
              <a:off x="8946271" y="4530250"/>
              <a:ext cx="235267" cy="296463"/>
            </a:xfrm>
            <a:custGeom>
              <a:avLst/>
              <a:gdLst>
                <a:gd name="connsiteX0" fmla="*/ 64028 w 235267"/>
                <a:gd name="connsiteY0" fmla="*/ 296463 h 296463"/>
                <a:gd name="connsiteX1" fmla="*/ 0 w 235267"/>
                <a:gd name="connsiteY1" fmla="*/ 177341 h 296463"/>
                <a:gd name="connsiteX2" fmla="*/ 122928 w 235267"/>
                <a:gd name="connsiteY2" fmla="*/ 0 h 296463"/>
                <a:gd name="connsiteX3" fmla="*/ 235266 w 235267"/>
                <a:gd name="connsiteY3" fmla="*/ 0 h 296463"/>
                <a:gd name="connsiteX4" fmla="*/ 235267 w 235267"/>
                <a:gd name="connsiteY4" fmla="*/ 83734 h 296463"/>
                <a:gd name="connsiteX5" fmla="*/ 137200 w 235267"/>
                <a:gd name="connsiteY5" fmla="*/ 83735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67" h="296463" extrusionOk="0">
                  <a:moveTo>
                    <a:pt x="64028" y="296463"/>
                  </a:moveTo>
                  <a:lnTo>
                    <a:pt x="0" y="177341"/>
                  </a:lnTo>
                  <a:lnTo>
                    <a:pt x="122928" y="0"/>
                  </a:lnTo>
                  <a:lnTo>
                    <a:pt x="235266" y="0"/>
                  </a:lnTo>
                  <a:lnTo>
                    <a:pt x="235267" y="83734"/>
                  </a:lnTo>
                  <a:lnTo>
                    <a:pt x="137200" y="837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" name="Forme libre : forme 34"/>
            <p:cNvSpPr/>
            <p:nvPr/>
          </p:nvSpPr>
          <p:spPr bwMode="auto">
            <a:xfrm rot="8716293">
              <a:off x="8906661" y="466090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" name="Forme libre : forme 35"/>
            <p:cNvSpPr/>
            <p:nvPr/>
          </p:nvSpPr>
          <p:spPr bwMode="auto">
            <a:xfrm rot="13089394">
              <a:off x="7765620" y="4253518"/>
              <a:ext cx="72828" cy="75543"/>
            </a:xfrm>
            <a:custGeom>
              <a:avLst/>
              <a:gdLst>
                <a:gd name="connsiteX0" fmla="*/ 0 w 72828"/>
                <a:gd name="connsiteY0" fmla="*/ 75543 h 75543"/>
                <a:gd name="connsiteX1" fmla="*/ 0 w 72828"/>
                <a:gd name="connsiteY1" fmla="*/ 37783 h 75543"/>
                <a:gd name="connsiteX2" fmla="*/ 72828 w 72828"/>
                <a:gd name="connsiteY2" fmla="*/ 0 h 7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828" h="75543" extrusionOk="0">
                  <a:moveTo>
                    <a:pt x="0" y="75543"/>
                  </a:moveTo>
                  <a:lnTo>
                    <a:pt x="0" y="37783"/>
                  </a:lnTo>
                  <a:lnTo>
                    <a:pt x="7282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" name="Forme libre : forme 36"/>
            <p:cNvSpPr/>
            <p:nvPr/>
          </p:nvSpPr>
          <p:spPr bwMode="auto">
            <a:xfrm rot="8716293">
              <a:off x="7196646" y="4735107"/>
              <a:ext cx="215177" cy="351729"/>
            </a:xfrm>
            <a:custGeom>
              <a:avLst/>
              <a:gdLst>
                <a:gd name="connsiteX0" fmla="*/ 122761 w 215177"/>
                <a:gd name="connsiteY0" fmla="*/ 351729 h 351729"/>
                <a:gd name="connsiteX1" fmla="*/ 122761 w 215177"/>
                <a:gd name="connsiteY1" fmla="*/ 105519 h 351729"/>
                <a:gd name="connsiteX2" fmla="*/ 122761 w 215177"/>
                <a:gd name="connsiteY2" fmla="*/ 99312 h 351729"/>
                <a:gd name="connsiteX3" fmla="*/ 91726 w 215177"/>
                <a:gd name="connsiteY3" fmla="*/ 75863 h 351729"/>
                <a:gd name="connsiteX4" fmla="*/ 0 w 215177"/>
                <a:gd name="connsiteY4" fmla="*/ 75863 h 351729"/>
                <a:gd name="connsiteX5" fmla="*/ 0 w 215177"/>
                <a:gd name="connsiteY5" fmla="*/ 0 h 351729"/>
                <a:gd name="connsiteX6" fmla="*/ 20033 w 215177"/>
                <a:gd name="connsiteY6" fmla="*/ 0 h 351729"/>
                <a:gd name="connsiteX7" fmla="*/ 215177 w 215177"/>
                <a:gd name="connsiteY7" fmla="*/ 160452 h 351729"/>
                <a:gd name="connsiteX8" fmla="*/ 215176 w 215177"/>
                <a:gd name="connsiteY8" fmla="*/ 315177 h 35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177" h="351729" extrusionOk="0">
                  <a:moveTo>
                    <a:pt x="122761" y="351729"/>
                  </a:move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5"/>
                    <a:pt x="91726" y="75863"/>
                  </a:cubicBezTo>
                  <a:lnTo>
                    <a:pt x="0" y="75863"/>
                  </a:lnTo>
                  <a:lnTo>
                    <a:pt x="0" y="0"/>
                  </a:lnTo>
                  <a:lnTo>
                    <a:pt x="20033" y="0"/>
                  </a:lnTo>
                  <a:lnTo>
                    <a:pt x="215177" y="160452"/>
                  </a:lnTo>
                  <a:lnTo>
                    <a:pt x="215176" y="3151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" name="Forme libre : forme 37"/>
            <p:cNvSpPr/>
            <p:nvPr/>
          </p:nvSpPr>
          <p:spPr bwMode="auto">
            <a:xfrm rot="8716293">
              <a:off x="7519762" y="4714341"/>
              <a:ext cx="185667" cy="383455"/>
            </a:xfrm>
            <a:custGeom>
              <a:avLst/>
              <a:gdLst>
                <a:gd name="connsiteX0" fmla="*/ 77932 w 185667"/>
                <a:gd name="connsiteY0" fmla="*/ 383455 h 383455"/>
                <a:gd name="connsiteX1" fmla="*/ 77932 w 185667"/>
                <a:gd name="connsiteY1" fmla="*/ 66898 h 383455"/>
                <a:gd name="connsiteX2" fmla="*/ 0 w 185667"/>
                <a:gd name="connsiteY2" fmla="*/ 66898 h 383455"/>
                <a:gd name="connsiteX3" fmla="*/ 0 w 185667"/>
                <a:gd name="connsiteY3" fmla="*/ 0 h 383455"/>
                <a:gd name="connsiteX4" fmla="*/ 33456 w 185667"/>
                <a:gd name="connsiteY4" fmla="*/ 0 h 383455"/>
                <a:gd name="connsiteX5" fmla="*/ 158623 w 185667"/>
                <a:gd name="connsiteY5" fmla="*/ 102916 h 383455"/>
                <a:gd name="connsiteX6" fmla="*/ 158623 w 185667"/>
                <a:gd name="connsiteY6" fmla="*/ 111726 h 383455"/>
                <a:gd name="connsiteX7" fmla="*/ 160692 w 185667"/>
                <a:gd name="connsiteY7" fmla="*/ 111726 h 383455"/>
                <a:gd name="connsiteX8" fmla="*/ 162749 w 185667"/>
                <a:gd name="connsiteY8" fmla="*/ 106308 h 383455"/>
                <a:gd name="connsiteX9" fmla="*/ 185667 w 185667"/>
                <a:gd name="connsiteY9" fmla="*/ 125152 h 383455"/>
                <a:gd name="connsiteX10" fmla="*/ 168969 w 185667"/>
                <a:gd name="connsiteY10" fmla="*/ 191038 h 383455"/>
                <a:gd name="connsiteX11" fmla="*/ 168969 w 185667"/>
                <a:gd name="connsiteY11" fmla="*/ 321385 h 3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667" h="383455" extrusionOk="0">
                  <a:moveTo>
                    <a:pt x="77932" y="383455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33456" y="0"/>
                  </a:lnTo>
                  <a:lnTo>
                    <a:pt x="158623" y="102916"/>
                  </a:lnTo>
                  <a:lnTo>
                    <a:pt x="158623" y="111726"/>
                  </a:lnTo>
                  <a:lnTo>
                    <a:pt x="160692" y="111726"/>
                  </a:lnTo>
                  <a:lnTo>
                    <a:pt x="162749" y="106308"/>
                  </a:lnTo>
                  <a:lnTo>
                    <a:pt x="185667" y="125152"/>
                  </a:lnTo>
                  <a:lnTo>
                    <a:pt x="168969" y="191038"/>
                  </a:lnTo>
                  <a:lnTo>
                    <a:pt x="168969" y="3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" name="Forme libre : forme 38"/>
            <p:cNvSpPr/>
            <p:nvPr/>
          </p:nvSpPr>
          <p:spPr bwMode="auto">
            <a:xfrm rot="8716293">
              <a:off x="7265319" y="4648384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" name="Forme libre : forme 39"/>
            <p:cNvSpPr/>
            <p:nvPr/>
          </p:nvSpPr>
          <p:spPr bwMode="auto">
            <a:xfrm rot="8716293">
              <a:off x="7028032" y="486872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" name="Forme libre : forme 40"/>
            <p:cNvSpPr/>
            <p:nvPr/>
          </p:nvSpPr>
          <p:spPr bwMode="auto">
            <a:xfrm rot="8716293">
              <a:off x="6838986" y="455289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" name="Forme libre : forme 41"/>
            <p:cNvSpPr/>
            <p:nvPr/>
          </p:nvSpPr>
          <p:spPr bwMode="auto">
            <a:xfrm rot="8716293">
              <a:off x="6821466" y="4356542"/>
              <a:ext cx="439901" cy="511464"/>
            </a:xfrm>
            <a:custGeom>
              <a:avLst/>
              <a:gdLst>
                <a:gd name="connsiteX0" fmla="*/ 1873 w 439901"/>
                <a:gd name="connsiteY0" fmla="*/ 384681 h 511464"/>
                <a:gd name="connsiteX1" fmla="*/ 1725 w 439901"/>
                <a:gd name="connsiteY1" fmla="*/ 383648 h 511464"/>
                <a:gd name="connsiteX2" fmla="*/ 0 w 439901"/>
                <a:gd name="connsiteY2" fmla="*/ 333043 h 511464"/>
                <a:gd name="connsiteX3" fmla="*/ 0 w 439901"/>
                <a:gd name="connsiteY3" fmla="*/ 61444 h 511464"/>
                <a:gd name="connsiteX4" fmla="*/ 118434 w 439901"/>
                <a:gd name="connsiteY4" fmla="*/ 0 h 511464"/>
                <a:gd name="connsiteX5" fmla="*/ 120216 w 439901"/>
                <a:gd name="connsiteY5" fmla="*/ 248447 h 511464"/>
                <a:gd name="connsiteX6" fmla="*/ 141587 w 439901"/>
                <a:gd name="connsiteY6" fmla="*/ 396268 h 511464"/>
                <a:gd name="connsiteX7" fmla="*/ 248446 w 439901"/>
                <a:gd name="connsiteY7" fmla="*/ 455041 h 511464"/>
                <a:gd name="connsiteX8" fmla="*/ 328590 w 439901"/>
                <a:gd name="connsiteY8" fmla="*/ 440793 h 511464"/>
                <a:gd name="connsiteX9" fmla="*/ 438120 w 439901"/>
                <a:gd name="connsiteY9" fmla="*/ 396268 h 511464"/>
                <a:gd name="connsiteX10" fmla="*/ 439901 w 439901"/>
                <a:gd name="connsiteY10" fmla="*/ 407844 h 511464"/>
                <a:gd name="connsiteX11" fmla="*/ 439901 w 439901"/>
                <a:gd name="connsiteY11" fmla="*/ 416749 h 511464"/>
                <a:gd name="connsiteX12" fmla="*/ 286180 w 439901"/>
                <a:gd name="connsiteY12" fmla="*/ 502459 h 511464"/>
                <a:gd name="connsiteX13" fmla="*/ 252462 w 439901"/>
                <a:gd name="connsiteY13" fmla="*/ 511464 h 51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9901" h="511464" extrusionOk="0">
                  <a:moveTo>
                    <a:pt x="1873" y="384681"/>
                  </a:moveTo>
                  <a:lnTo>
                    <a:pt x="1725" y="383648"/>
                  </a:lnTo>
                  <a:cubicBezTo>
                    <a:pt x="501" y="368162"/>
                    <a:pt x="0" y="351298"/>
                    <a:pt x="0" y="333043"/>
                  </a:cubicBezTo>
                  <a:lnTo>
                    <a:pt x="0" y="61444"/>
                  </a:lnTo>
                  <a:lnTo>
                    <a:pt x="118434" y="0"/>
                  </a:lnTo>
                  <a:lnTo>
                    <a:pt x="120216" y="248447"/>
                  </a:lnTo>
                  <a:cubicBezTo>
                    <a:pt x="117545" y="298315"/>
                    <a:pt x="125558" y="349072"/>
                    <a:pt x="141587" y="396268"/>
                  </a:cubicBezTo>
                  <a:cubicBezTo>
                    <a:pt x="155836" y="435450"/>
                    <a:pt x="192346" y="455041"/>
                    <a:pt x="248446" y="455041"/>
                  </a:cubicBezTo>
                  <a:cubicBezTo>
                    <a:pt x="276051" y="454150"/>
                    <a:pt x="302766" y="448807"/>
                    <a:pt x="328590" y="440793"/>
                  </a:cubicBezTo>
                  <a:cubicBezTo>
                    <a:pt x="365990" y="429216"/>
                    <a:pt x="402501" y="414078"/>
                    <a:pt x="438120" y="396268"/>
                  </a:cubicBezTo>
                  <a:cubicBezTo>
                    <a:pt x="439010" y="399830"/>
                    <a:pt x="439901" y="404282"/>
                    <a:pt x="439901" y="407844"/>
                  </a:cubicBezTo>
                  <a:lnTo>
                    <a:pt x="439901" y="416749"/>
                  </a:lnTo>
                  <a:cubicBezTo>
                    <a:pt x="392705" y="457267"/>
                    <a:pt x="338163" y="484649"/>
                    <a:pt x="286180" y="502459"/>
                  </a:cubicBezTo>
                  <a:lnTo>
                    <a:pt x="252462" y="5114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" name="Forme libre : forme 42"/>
            <p:cNvSpPr/>
            <p:nvPr/>
          </p:nvSpPr>
          <p:spPr bwMode="auto">
            <a:xfrm rot="8716293">
              <a:off x="7635467" y="435609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" name="Forme libre : forme 43"/>
            <p:cNvSpPr/>
            <p:nvPr/>
          </p:nvSpPr>
          <p:spPr bwMode="auto">
            <a:xfrm rot="8716293">
              <a:off x="7770765" y="440035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" name="Forme libre : forme 44"/>
            <p:cNvSpPr/>
            <p:nvPr/>
          </p:nvSpPr>
          <p:spPr bwMode="auto">
            <a:xfrm rot="8716293">
              <a:off x="7465596" y="44901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" name="Forme libre : forme 45"/>
            <p:cNvSpPr/>
            <p:nvPr/>
          </p:nvSpPr>
          <p:spPr bwMode="auto">
            <a:xfrm rot="8716293">
              <a:off x="7313509" y="4314181"/>
              <a:ext cx="308532" cy="142740"/>
            </a:xfrm>
            <a:custGeom>
              <a:avLst/>
              <a:gdLst>
                <a:gd name="connsiteX0" fmla="*/ 0 w 308532"/>
                <a:gd name="connsiteY0" fmla="*/ 46525 h 142740"/>
                <a:gd name="connsiteX1" fmla="*/ 0 w 308532"/>
                <a:gd name="connsiteY1" fmla="*/ 0 h 142740"/>
                <a:gd name="connsiteX2" fmla="*/ 308532 w 308532"/>
                <a:gd name="connsiteY2" fmla="*/ 0 h 142740"/>
                <a:gd name="connsiteX3" fmla="*/ 308532 w 308532"/>
                <a:gd name="connsiteY3" fmla="*/ 83734 h 142740"/>
                <a:gd name="connsiteX4" fmla="*/ 210465 w 308532"/>
                <a:gd name="connsiteY4" fmla="*/ 83734 h 142740"/>
                <a:gd name="connsiteX5" fmla="*/ 190169 w 308532"/>
                <a:gd name="connsiteY5" fmla="*/ 142740 h 142740"/>
                <a:gd name="connsiteX6" fmla="*/ 100662 w 308532"/>
                <a:gd name="connsiteY6" fmla="*/ 97454 h 142740"/>
                <a:gd name="connsiteX7" fmla="*/ 105610 w 308532"/>
                <a:gd name="connsiteY7" fmla="*/ 83734 h 142740"/>
                <a:gd name="connsiteX8" fmla="*/ 73544 w 308532"/>
                <a:gd name="connsiteY8" fmla="*/ 83734 h 14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532" h="142740" extrusionOk="0">
                  <a:moveTo>
                    <a:pt x="0" y="46525"/>
                  </a:moveTo>
                  <a:lnTo>
                    <a:pt x="0" y="0"/>
                  </a:lnTo>
                  <a:lnTo>
                    <a:pt x="308532" y="0"/>
                  </a:lnTo>
                  <a:lnTo>
                    <a:pt x="308532" y="83734"/>
                  </a:lnTo>
                  <a:lnTo>
                    <a:pt x="210465" y="83734"/>
                  </a:lnTo>
                  <a:lnTo>
                    <a:pt x="190169" y="142740"/>
                  </a:lnTo>
                  <a:lnTo>
                    <a:pt x="100662" y="97454"/>
                  </a:lnTo>
                  <a:lnTo>
                    <a:pt x="105610" y="83734"/>
                  </a:lnTo>
                  <a:lnTo>
                    <a:pt x="73544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" name="Forme libre : forme 46"/>
            <p:cNvSpPr/>
            <p:nvPr/>
          </p:nvSpPr>
          <p:spPr bwMode="auto">
            <a:xfrm rot="8716293">
              <a:off x="7602084" y="4552096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" name="Forme libre : forme 47"/>
            <p:cNvSpPr/>
            <p:nvPr/>
          </p:nvSpPr>
          <p:spPr bwMode="auto">
            <a:xfrm rot="8716293">
              <a:off x="7233779" y="4339176"/>
              <a:ext cx="112931" cy="98229"/>
            </a:xfrm>
            <a:custGeom>
              <a:avLst/>
              <a:gdLst>
                <a:gd name="connsiteX0" fmla="*/ 0 w 112931"/>
                <a:gd name="connsiteY0" fmla="*/ 49475 h 98229"/>
                <a:gd name="connsiteX1" fmla="*/ 13559 w 112931"/>
                <a:gd name="connsiteY1" fmla="*/ 17362 h 98229"/>
                <a:gd name="connsiteX2" fmla="*/ 54678 w 112931"/>
                <a:gd name="connsiteY2" fmla="*/ 0 h 98229"/>
                <a:gd name="connsiteX3" fmla="*/ 95798 w 112931"/>
                <a:gd name="connsiteY3" fmla="*/ 17362 h 98229"/>
                <a:gd name="connsiteX4" fmla="*/ 112931 w 112931"/>
                <a:gd name="connsiteY4" fmla="*/ 58139 h 98229"/>
                <a:gd name="connsiteX5" fmla="*/ 96365 w 112931"/>
                <a:gd name="connsiteY5" fmla="*/ 98229 h 9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31" h="98229" extrusionOk="0">
                  <a:moveTo>
                    <a:pt x="0" y="49475"/>
                  </a:moveTo>
                  <a:lnTo>
                    <a:pt x="13559" y="17362"/>
                  </a:lnTo>
                  <a:cubicBezTo>
                    <a:pt x="24524" y="6397"/>
                    <a:pt x="39145" y="0"/>
                    <a:pt x="54678" y="0"/>
                  </a:cubicBezTo>
                  <a:cubicBezTo>
                    <a:pt x="70213" y="0"/>
                    <a:pt x="84833" y="6397"/>
                    <a:pt x="95798" y="17362"/>
                  </a:cubicBezTo>
                  <a:cubicBezTo>
                    <a:pt x="107220" y="28327"/>
                    <a:pt x="112931" y="43176"/>
                    <a:pt x="112931" y="58139"/>
                  </a:cubicBezTo>
                  <a:lnTo>
                    <a:pt x="96365" y="9822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" name="Forme libre : forme 48"/>
            <p:cNvSpPr/>
            <p:nvPr/>
          </p:nvSpPr>
          <p:spPr bwMode="auto">
            <a:xfrm rot="7484127">
              <a:off x="7765134" y="4837237"/>
              <a:ext cx="295167" cy="296463"/>
            </a:xfrm>
            <a:custGeom>
              <a:avLst/>
              <a:gdLst>
                <a:gd name="connsiteX0" fmla="*/ 295165 w 295167"/>
                <a:gd name="connsiteY0" fmla="*/ 83734 h 296463"/>
                <a:gd name="connsiteX1" fmla="*/ 237109 w 295167"/>
                <a:gd name="connsiteY1" fmla="*/ 0 h 296463"/>
                <a:gd name="connsiteX2" fmla="*/ 237110 w 295167"/>
                <a:gd name="connsiteY2" fmla="*/ 0 h 296463"/>
                <a:gd name="connsiteX3" fmla="*/ 295167 w 295167"/>
                <a:gd name="connsiteY3" fmla="*/ 83734 h 296463"/>
                <a:gd name="connsiteX4" fmla="*/ 137293 w 295167"/>
                <a:gd name="connsiteY4" fmla="*/ 296463 h 296463"/>
                <a:gd name="connsiteX5" fmla="*/ 72418 w 295167"/>
                <a:gd name="connsiteY5" fmla="*/ 175766 h 296463"/>
                <a:gd name="connsiteX6" fmla="*/ 105610 w 295167"/>
                <a:gd name="connsiteY6" fmla="*/ 83734 h 296463"/>
                <a:gd name="connsiteX7" fmla="*/ 0 w 295167"/>
                <a:gd name="connsiteY7" fmla="*/ 83734 h 296463"/>
                <a:gd name="connsiteX8" fmla="*/ 0 w 295167"/>
                <a:gd name="connsiteY8" fmla="*/ 0 h 296463"/>
                <a:gd name="connsiteX9" fmla="*/ 126381 w 295167"/>
                <a:gd name="connsiteY9" fmla="*/ 0 h 296463"/>
                <a:gd name="connsiteX10" fmla="*/ 197160 w 295167"/>
                <a:gd name="connsiteY10" fmla="*/ 122416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5167" h="296463" extrusionOk="0">
                  <a:moveTo>
                    <a:pt x="295165" y="83734"/>
                  </a:moveTo>
                  <a:lnTo>
                    <a:pt x="237109" y="0"/>
                  </a:lnTo>
                  <a:lnTo>
                    <a:pt x="237110" y="0"/>
                  </a:lnTo>
                  <a:lnTo>
                    <a:pt x="295167" y="83734"/>
                  </a:lnTo>
                  <a:close/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126381" y="0"/>
                  </a:lnTo>
                  <a:lnTo>
                    <a:pt x="197160" y="12241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" name="Forme libre : forme 49"/>
            <p:cNvSpPr/>
            <p:nvPr/>
          </p:nvSpPr>
          <p:spPr bwMode="auto">
            <a:xfrm rot="13089394">
              <a:off x="8005038" y="4814171"/>
              <a:ext cx="409104" cy="218063"/>
            </a:xfrm>
            <a:custGeom>
              <a:avLst/>
              <a:gdLst>
                <a:gd name="connsiteX0" fmla="*/ 409104 w 409104"/>
                <a:gd name="connsiteY0" fmla="*/ 110916 h 218063"/>
                <a:gd name="connsiteX1" fmla="*/ 135172 w 409104"/>
                <a:gd name="connsiteY1" fmla="*/ 217816 h 218063"/>
                <a:gd name="connsiteX2" fmla="*/ 32447 w 409104"/>
                <a:gd name="connsiteY2" fmla="*/ 176058 h 218063"/>
                <a:gd name="connsiteX3" fmla="*/ 3843 w 409104"/>
                <a:gd name="connsiteY3" fmla="*/ 119581 h 218063"/>
                <a:gd name="connsiteX4" fmla="*/ 0 w 409104"/>
                <a:gd name="connsiteY4" fmla="*/ 73735 h 218063"/>
                <a:gd name="connsiteX5" fmla="*/ 111583 w 409104"/>
                <a:gd name="connsiteY5" fmla="*/ 0 h 218063"/>
                <a:gd name="connsiteX6" fmla="*/ 112727 w 409104"/>
                <a:gd name="connsiteY6" fmla="*/ 23329 h 218063"/>
                <a:gd name="connsiteX7" fmla="*/ 129325 w 409104"/>
                <a:gd name="connsiteY7" fmla="*/ 91708 h 218063"/>
                <a:gd name="connsiteX8" fmla="*/ 229544 w 409104"/>
                <a:gd name="connsiteY8" fmla="*/ 146828 h 218063"/>
                <a:gd name="connsiteX9" fmla="*/ 304708 w 409104"/>
                <a:gd name="connsiteY9" fmla="*/ 133466 h 218063"/>
                <a:gd name="connsiteX10" fmla="*/ 407434 w 409104"/>
                <a:gd name="connsiteY10" fmla="*/ 91708 h 218063"/>
                <a:gd name="connsiteX11" fmla="*/ 409104 w 409104"/>
                <a:gd name="connsiteY11" fmla="*/ 102564 h 21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9104" h="218063" extrusionOk="0">
                  <a:moveTo>
                    <a:pt x="409104" y="110916"/>
                  </a:moveTo>
                  <a:cubicBezTo>
                    <a:pt x="320577" y="186915"/>
                    <a:pt x="204490" y="213641"/>
                    <a:pt x="135172" y="217816"/>
                  </a:cubicBezTo>
                  <a:cubicBezTo>
                    <a:pt x="96755" y="220322"/>
                    <a:pt x="59173" y="203619"/>
                    <a:pt x="32447" y="176058"/>
                  </a:cubicBezTo>
                  <a:cubicBezTo>
                    <a:pt x="18249" y="162278"/>
                    <a:pt x="9272" y="143487"/>
                    <a:pt x="3843" y="119581"/>
                  </a:cubicBezTo>
                  <a:lnTo>
                    <a:pt x="0" y="73735"/>
                  </a:lnTo>
                  <a:lnTo>
                    <a:pt x="111583" y="0"/>
                  </a:lnTo>
                  <a:lnTo>
                    <a:pt x="112727" y="23329"/>
                  </a:lnTo>
                  <a:cubicBezTo>
                    <a:pt x="116171" y="46609"/>
                    <a:pt x="121808" y="69576"/>
                    <a:pt x="129325" y="91708"/>
                  </a:cubicBezTo>
                  <a:cubicBezTo>
                    <a:pt x="142689" y="128454"/>
                    <a:pt x="176930" y="146828"/>
                    <a:pt x="229544" y="146828"/>
                  </a:cubicBezTo>
                  <a:cubicBezTo>
                    <a:pt x="255435" y="145993"/>
                    <a:pt x="280489" y="140981"/>
                    <a:pt x="304708" y="133466"/>
                  </a:cubicBezTo>
                  <a:cubicBezTo>
                    <a:pt x="339785" y="122608"/>
                    <a:pt x="374027" y="108411"/>
                    <a:pt x="407434" y="91708"/>
                  </a:cubicBezTo>
                  <a:cubicBezTo>
                    <a:pt x="408268" y="95048"/>
                    <a:pt x="409104" y="99224"/>
                    <a:pt x="409104" y="1025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" name="Forme libre : forme 50"/>
            <p:cNvSpPr/>
            <p:nvPr/>
          </p:nvSpPr>
          <p:spPr bwMode="auto">
            <a:xfrm rot="8716293">
              <a:off x="8200443" y="4500944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" name="Forme libre : forme 51"/>
            <p:cNvSpPr/>
            <p:nvPr/>
          </p:nvSpPr>
          <p:spPr bwMode="auto">
            <a:xfrm rot="8716293">
              <a:off x="8122034" y="434415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" name="Forme libre : forme 52"/>
            <p:cNvSpPr/>
            <p:nvPr/>
          </p:nvSpPr>
          <p:spPr bwMode="auto">
            <a:xfrm rot="8716293">
              <a:off x="7753870" y="438989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" name="Forme libre : forme 53"/>
            <p:cNvSpPr/>
            <p:nvPr/>
          </p:nvSpPr>
          <p:spPr bwMode="auto">
            <a:xfrm rot="8716293">
              <a:off x="8030791" y="4210054"/>
              <a:ext cx="154744" cy="110503"/>
            </a:xfrm>
            <a:custGeom>
              <a:avLst/>
              <a:gdLst>
                <a:gd name="connsiteX0" fmla="*/ 0 w 154744"/>
                <a:gd name="connsiteY0" fmla="*/ 34366 h 110503"/>
                <a:gd name="connsiteX1" fmla="*/ 3342 w 154744"/>
                <a:gd name="connsiteY1" fmla="*/ 26453 h 110503"/>
                <a:gd name="connsiteX2" fmla="*/ 65990 w 154744"/>
                <a:gd name="connsiteY2" fmla="*/ 0 h 110503"/>
                <a:gd name="connsiteX3" fmla="*/ 128640 w 154744"/>
                <a:gd name="connsiteY3" fmla="*/ 26453 h 110503"/>
                <a:gd name="connsiteX4" fmla="*/ 154744 w 154744"/>
                <a:gd name="connsiteY4" fmla="*/ 88580 h 110503"/>
                <a:gd name="connsiteX5" fmla="*/ 150487 w 154744"/>
                <a:gd name="connsiteY5" fmla="*/ 110503 h 110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4" h="110503" extrusionOk="0">
                  <a:moveTo>
                    <a:pt x="0" y="34366"/>
                  </a:moveTo>
                  <a:lnTo>
                    <a:pt x="3342" y="26453"/>
                  </a:lnTo>
                  <a:cubicBezTo>
                    <a:pt x="20048" y="9746"/>
                    <a:pt x="42323" y="0"/>
                    <a:pt x="65990" y="0"/>
                  </a:cubicBezTo>
                  <a:cubicBezTo>
                    <a:pt x="89659" y="0"/>
                    <a:pt x="111934" y="9746"/>
                    <a:pt x="128640" y="26453"/>
                  </a:cubicBezTo>
                  <a:cubicBezTo>
                    <a:pt x="146043" y="43159"/>
                    <a:pt x="154744" y="65782"/>
                    <a:pt x="154744" y="88580"/>
                  </a:cubicBezTo>
                  <a:lnTo>
                    <a:pt x="150487" y="1105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55" name="Rectangle 7"/>
          <p:cNvSpPr/>
          <p:nvPr userDrawn="1"/>
        </p:nvSpPr>
        <p:spPr bwMode="auto">
          <a:xfrm>
            <a:off x="0" y="4391025"/>
            <a:ext cx="9153528" cy="752475"/>
          </a:xfrm>
          <a:custGeom>
            <a:avLst/>
            <a:gdLst>
              <a:gd name="connsiteX0" fmla="*/ 0 w 9153528"/>
              <a:gd name="connsiteY0" fmla="*/ 0 h 752475"/>
              <a:gd name="connsiteX1" fmla="*/ 9153528 w 9153528"/>
              <a:gd name="connsiteY1" fmla="*/ 0 h 752475"/>
              <a:gd name="connsiteX2" fmla="*/ 9153528 w 9153528"/>
              <a:gd name="connsiteY2" fmla="*/ 752475 h 752475"/>
              <a:gd name="connsiteX3" fmla="*/ 0 w 9153528"/>
              <a:gd name="connsiteY3" fmla="*/ 752475 h 752475"/>
              <a:gd name="connsiteX4" fmla="*/ 0 w 9153528"/>
              <a:gd name="connsiteY4" fmla="*/ 0 h 752475"/>
              <a:gd name="connsiteX0" fmla="*/ 0 w 9153528"/>
              <a:gd name="connsiteY0" fmla="*/ 0 h 752475"/>
              <a:gd name="connsiteX1" fmla="*/ 9153528 w 9153528"/>
              <a:gd name="connsiteY1" fmla="*/ 752475 h 752475"/>
              <a:gd name="connsiteX2" fmla="*/ 0 w 9153528"/>
              <a:gd name="connsiteY2" fmla="*/ 752475 h 752475"/>
              <a:gd name="connsiteX3" fmla="*/ 0 w 9153528"/>
              <a:gd name="connsiteY3" fmla="*/ 0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53528" h="752475" extrusionOk="0">
                <a:moveTo>
                  <a:pt x="0" y="0"/>
                </a:moveTo>
                <a:lnTo>
                  <a:pt x="9153528" y="752475"/>
                </a:lnTo>
                <a:lnTo>
                  <a:pt x="0" y="752475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pic>
        <p:nvPicPr>
          <p:cNvPr id="56" name="Graphique 55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2834871" y="2053350"/>
            <a:ext cx="3474258" cy="103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312290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Slide de titre 1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grpSp>
        <p:nvGrpSpPr>
          <p:cNvPr id="7" name="Groupe 6"/>
          <p:cNvGrpSpPr/>
          <p:nvPr userDrawn="1"/>
        </p:nvGrpSpPr>
        <p:grpSpPr bwMode="auto">
          <a:xfrm>
            <a:off x="-134707" y="-108618"/>
            <a:ext cx="6284502" cy="5381969"/>
            <a:chOff x="-134707" y="-108618"/>
            <a:chExt cx="6284502" cy="5381969"/>
          </a:xfrm>
          <a:solidFill>
            <a:schemeClr val="bg2">
              <a:alpha val="10000"/>
            </a:schemeClr>
          </a:solidFill>
        </p:grpSpPr>
        <p:sp>
          <p:nvSpPr>
            <p:cNvPr id="8" name="Forme libre : forme 7"/>
            <p:cNvSpPr/>
            <p:nvPr/>
          </p:nvSpPr>
          <p:spPr bwMode="auto">
            <a:xfrm rot="8716293">
              <a:off x="1460343" y="348006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" name="Forme libre : forme 8"/>
            <p:cNvSpPr/>
            <p:nvPr/>
          </p:nvSpPr>
          <p:spPr bwMode="auto">
            <a:xfrm rot="8716293">
              <a:off x="1595641" y="352432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" name="Forme libre : forme 9"/>
            <p:cNvSpPr/>
            <p:nvPr/>
          </p:nvSpPr>
          <p:spPr bwMode="auto">
            <a:xfrm rot="8716293">
              <a:off x="1527760" y="3393739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" name="Forme libre : forme 10"/>
            <p:cNvSpPr/>
            <p:nvPr/>
          </p:nvSpPr>
          <p:spPr bwMode="auto">
            <a:xfrm rot="8716293">
              <a:off x="1290473" y="361408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" name="Forme libre : forme 11"/>
            <p:cNvSpPr/>
            <p:nvPr/>
          </p:nvSpPr>
          <p:spPr bwMode="auto">
            <a:xfrm rot="8716293">
              <a:off x="1101427" y="329824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" name="Forme libre : forme 12"/>
            <p:cNvSpPr/>
            <p:nvPr/>
          </p:nvSpPr>
          <p:spPr bwMode="auto">
            <a:xfrm rot="8716293">
              <a:off x="1083185" y="3088198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" name="Forme libre : forme 13"/>
            <p:cNvSpPr/>
            <p:nvPr/>
          </p:nvSpPr>
          <p:spPr bwMode="auto">
            <a:xfrm rot="8716293">
              <a:off x="1426961" y="3676065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" name="Forme libre : forme 14"/>
            <p:cNvSpPr/>
            <p:nvPr/>
          </p:nvSpPr>
          <p:spPr bwMode="auto">
            <a:xfrm rot="8716293">
              <a:off x="1897908" y="310145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" name="Forme libre : forme 15"/>
            <p:cNvSpPr/>
            <p:nvPr/>
          </p:nvSpPr>
          <p:spPr bwMode="auto">
            <a:xfrm rot="8716293">
              <a:off x="2033206" y="3145711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" name="Forme libre : forme 16"/>
            <p:cNvSpPr/>
            <p:nvPr/>
          </p:nvSpPr>
          <p:spPr bwMode="auto">
            <a:xfrm rot="8716293">
              <a:off x="1728037" y="323546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" name="Forme libre : forme 17"/>
            <p:cNvSpPr/>
            <p:nvPr/>
          </p:nvSpPr>
          <p:spPr bwMode="auto">
            <a:xfrm rot="8716293">
              <a:off x="1538992" y="291963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" name="Forme libre : forme 18"/>
            <p:cNvSpPr/>
            <p:nvPr/>
          </p:nvSpPr>
          <p:spPr bwMode="auto">
            <a:xfrm rot="8716293">
              <a:off x="1864525" y="329745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" name="Forme libre : forme 19"/>
            <p:cNvSpPr/>
            <p:nvPr/>
          </p:nvSpPr>
          <p:spPr bwMode="auto">
            <a:xfrm rot="8716293">
              <a:off x="1499078" y="307102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" name="Forme libre : forme 20"/>
            <p:cNvSpPr/>
            <p:nvPr/>
          </p:nvSpPr>
          <p:spPr bwMode="auto">
            <a:xfrm rot="7484127">
              <a:off x="2023343" y="358706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" name="Forme libre : forme 21"/>
            <p:cNvSpPr/>
            <p:nvPr/>
          </p:nvSpPr>
          <p:spPr bwMode="auto">
            <a:xfrm rot="13089394">
              <a:off x="2181992" y="3536416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" name="Forme libre : forme 22"/>
            <p:cNvSpPr/>
            <p:nvPr/>
          </p:nvSpPr>
          <p:spPr bwMode="auto">
            <a:xfrm rot="8716293">
              <a:off x="2462883" y="3246298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" name="Forme libre : forme 23"/>
            <p:cNvSpPr/>
            <p:nvPr/>
          </p:nvSpPr>
          <p:spPr bwMode="auto">
            <a:xfrm rot="8716293">
              <a:off x="2384474" y="308950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" name="Forme libre : forme 24"/>
            <p:cNvSpPr/>
            <p:nvPr/>
          </p:nvSpPr>
          <p:spPr bwMode="auto">
            <a:xfrm rot="8716293">
              <a:off x="2016311" y="313524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" name="Forme libre : forme 25"/>
            <p:cNvSpPr/>
            <p:nvPr/>
          </p:nvSpPr>
          <p:spPr bwMode="auto">
            <a:xfrm rot="8716293">
              <a:off x="2284892" y="289422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" name="Forme libre : forme 26"/>
            <p:cNvSpPr/>
            <p:nvPr/>
          </p:nvSpPr>
          <p:spPr bwMode="auto">
            <a:xfrm rot="8716293">
              <a:off x="1798117" y="447855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" name="Forme libre : forme 27"/>
            <p:cNvSpPr/>
            <p:nvPr/>
          </p:nvSpPr>
          <p:spPr bwMode="auto">
            <a:xfrm rot="8716293">
              <a:off x="1933415" y="452281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" name="Forme libre : forme 28"/>
            <p:cNvSpPr/>
            <p:nvPr/>
          </p:nvSpPr>
          <p:spPr bwMode="auto">
            <a:xfrm rot="8716293">
              <a:off x="1865533" y="4392222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" name="Forme libre : forme 29"/>
            <p:cNvSpPr/>
            <p:nvPr/>
          </p:nvSpPr>
          <p:spPr bwMode="auto">
            <a:xfrm rot="8716293">
              <a:off x="1628246" y="461256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Forme libre : forme 30"/>
            <p:cNvSpPr/>
            <p:nvPr/>
          </p:nvSpPr>
          <p:spPr bwMode="auto">
            <a:xfrm rot="8716293">
              <a:off x="1439199" y="429673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" name="Forme libre : forme 31"/>
            <p:cNvSpPr/>
            <p:nvPr/>
          </p:nvSpPr>
          <p:spPr bwMode="auto">
            <a:xfrm rot="8716293">
              <a:off x="1420958" y="408668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" name="Forme libre : forme 32"/>
            <p:cNvSpPr/>
            <p:nvPr/>
          </p:nvSpPr>
          <p:spPr bwMode="auto">
            <a:xfrm rot="8716293">
              <a:off x="1764734" y="467454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" name="Forme libre : forme 33"/>
            <p:cNvSpPr/>
            <p:nvPr/>
          </p:nvSpPr>
          <p:spPr bwMode="auto">
            <a:xfrm rot="8716293">
              <a:off x="2235681" y="409993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" name="Forme libre : forme 34"/>
            <p:cNvSpPr/>
            <p:nvPr/>
          </p:nvSpPr>
          <p:spPr bwMode="auto">
            <a:xfrm rot="8716293">
              <a:off x="2370979" y="414419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" name="Forme libre : forme 35"/>
            <p:cNvSpPr/>
            <p:nvPr/>
          </p:nvSpPr>
          <p:spPr bwMode="auto">
            <a:xfrm rot="8716293">
              <a:off x="2065810" y="423395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" name="Forme libre : forme 36"/>
            <p:cNvSpPr/>
            <p:nvPr/>
          </p:nvSpPr>
          <p:spPr bwMode="auto">
            <a:xfrm rot="8716293">
              <a:off x="1876765" y="391811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" name="Forme libre : forme 37"/>
            <p:cNvSpPr/>
            <p:nvPr/>
          </p:nvSpPr>
          <p:spPr bwMode="auto">
            <a:xfrm rot="8716293">
              <a:off x="2202298" y="4295933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" name="Forme libre : forme 38"/>
            <p:cNvSpPr/>
            <p:nvPr/>
          </p:nvSpPr>
          <p:spPr bwMode="auto">
            <a:xfrm rot="8716293">
              <a:off x="1836851" y="406950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" name="Forme libre : forme 39"/>
            <p:cNvSpPr/>
            <p:nvPr/>
          </p:nvSpPr>
          <p:spPr bwMode="auto">
            <a:xfrm rot="7484127">
              <a:off x="2361115" y="458555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" name="Forme libre : forme 40"/>
            <p:cNvSpPr/>
            <p:nvPr/>
          </p:nvSpPr>
          <p:spPr bwMode="auto">
            <a:xfrm rot="13089394">
              <a:off x="2519765" y="4534899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" name="Forme libre : forme 41"/>
            <p:cNvSpPr/>
            <p:nvPr/>
          </p:nvSpPr>
          <p:spPr bwMode="auto">
            <a:xfrm rot="8716293">
              <a:off x="2800656" y="4244781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" name="Forme libre : forme 42"/>
            <p:cNvSpPr/>
            <p:nvPr/>
          </p:nvSpPr>
          <p:spPr bwMode="auto">
            <a:xfrm rot="8716293">
              <a:off x="2722247" y="4087989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" name="Forme libre : forme 43"/>
            <p:cNvSpPr/>
            <p:nvPr/>
          </p:nvSpPr>
          <p:spPr bwMode="auto">
            <a:xfrm rot="8716293">
              <a:off x="2354084" y="413373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" name="Forme libre : forme 44"/>
            <p:cNvSpPr/>
            <p:nvPr/>
          </p:nvSpPr>
          <p:spPr bwMode="auto">
            <a:xfrm rot="8716293">
              <a:off x="2622665" y="389271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" name="Forme libre : forme 45"/>
            <p:cNvSpPr/>
            <p:nvPr/>
          </p:nvSpPr>
          <p:spPr bwMode="auto">
            <a:xfrm rot="8716293">
              <a:off x="1836002" y="5051565"/>
              <a:ext cx="229466" cy="172677"/>
            </a:xfrm>
            <a:custGeom>
              <a:avLst/>
              <a:gdLst>
                <a:gd name="connsiteX0" fmla="*/ 37429 w 229466"/>
                <a:gd name="connsiteY0" fmla="*/ 127889 h 172677"/>
                <a:gd name="connsiteX1" fmla="*/ 864 w 229466"/>
                <a:gd name="connsiteY1" fmla="*/ 25330 h 172677"/>
                <a:gd name="connsiteX2" fmla="*/ 0 w 229466"/>
                <a:gd name="connsiteY2" fmla="*/ 0 h 172677"/>
                <a:gd name="connsiteX3" fmla="*/ 229466 w 229466"/>
                <a:gd name="connsiteY3" fmla="*/ 159058 h 172677"/>
                <a:gd name="connsiteX4" fmla="*/ 210504 w 229466"/>
                <a:gd name="connsiteY4" fmla="*/ 164122 h 172677"/>
                <a:gd name="connsiteX5" fmla="*/ 146960 w 229466"/>
                <a:gd name="connsiteY5" fmla="*/ 172414 h 172677"/>
                <a:gd name="connsiteX6" fmla="*/ 37429 w 229466"/>
                <a:gd name="connsiteY6" fmla="*/ 127889 h 17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466" h="172677" extrusionOk="0">
                  <a:moveTo>
                    <a:pt x="37429" y="127889"/>
                  </a:moveTo>
                  <a:cubicBezTo>
                    <a:pt x="14722" y="105850"/>
                    <a:pt x="4537" y="71789"/>
                    <a:pt x="864" y="25330"/>
                  </a:cubicBezTo>
                  <a:lnTo>
                    <a:pt x="0" y="0"/>
                  </a:lnTo>
                  <a:lnTo>
                    <a:pt x="229466" y="159058"/>
                  </a:lnTo>
                  <a:lnTo>
                    <a:pt x="210504" y="164122"/>
                  </a:lnTo>
                  <a:cubicBezTo>
                    <a:pt x="187032" y="168685"/>
                    <a:pt x="165437" y="171301"/>
                    <a:pt x="146960" y="172414"/>
                  </a:cubicBezTo>
                  <a:cubicBezTo>
                    <a:pt x="105998" y="175086"/>
                    <a:pt x="65926" y="157276"/>
                    <a:pt x="37429" y="1278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" name="Forme libre : forme 46"/>
            <p:cNvSpPr/>
            <p:nvPr/>
          </p:nvSpPr>
          <p:spPr bwMode="auto">
            <a:xfrm rot="8716293">
              <a:off x="2865171" y="5107739"/>
              <a:ext cx="36955" cy="50812"/>
            </a:xfrm>
            <a:custGeom>
              <a:avLst/>
              <a:gdLst>
                <a:gd name="connsiteX0" fmla="*/ 0 w 36955"/>
                <a:gd name="connsiteY0" fmla="*/ 50812 h 50812"/>
                <a:gd name="connsiteX1" fmla="*/ 0 w 36955"/>
                <a:gd name="connsiteY1" fmla="*/ 0 h 50812"/>
                <a:gd name="connsiteX2" fmla="*/ 36955 w 36955"/>
                <a:gd name="connsiteY2" fmla="*/ 25616 h 50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55" h="50812" extrusionOk="0">
                  <a:moveTo>
                    <a:pt x="0" y="50812"/>
                  </a:moveTo>
                  <a:lnTo>
                    <a:pt x="0" y="0"/>
                  </a:lnTo>
                  <a:lnTo>
                    <a:pt x="36955" y="2561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" name="Forme libre : forme 47"/>
            <p:cNvSpPr/>
            <p:nvPr/>
          </p:nvSpPr>
          <p:spPr bwMode="auto">
            <a:xfrm rot="8716293">
              <a:off x="2291544" y="4886156"/>
              <a:ext cx="209027" cy="296463"/>
            </a:xfrm>
            <a:custGeom>
              <a:avLst/>
              <a:gdLst>
                <a:gd name="connsiteX0" fmla="*/ 137293 w 209028"/>
                <a:gd name="connsiteY0" fmla="*/ 296463 h 296463"/>
                <a:gd name="connsiteX1" fmla="*/ 72418 w 209028"/>
                <a:gd name="connsiteY1" fmla="*/ 175766 h 296463"/>
                <a:gd name="connsiteX2" fmla="*/ 105610 w 209028"/>
                <a:gd name="connsiteY2" fmla="*/ 83734 h 296463"/>
                <a:gd name="connsiteX3" fmla="*/ 0 w 209028"/>
                <a:gd name="connsiteY3" fmla="*/ 83734 h 296463"/>
                <a:gd name="connsiteX4" fmla="*/ 0 w 209028"/>
                <a:gd name="connsiteY4" fmla="*/ 0 h 296463"/>
                <a:gd name="connsiteX5" fmla="*/ 82199 w 209028"/>
                <a:gd name="connsiteY5" fmla="*/ 0 h 296463"/>
                <a:gd name="connsiteX6" fmla="*/ 209028 w 209028"/>
                <a:gd name="connsiteY6" fmla="*/ 87913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028" h="296463" extrusionOk="0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82199" y="0"/>
                  </a:lnTo>
                  <a:lnTo>
                    <a:pt x="209028" y="879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" name="Forme libre : forme 48"/>
            <p:cNvSpPr/>
            <p:nvPr/>
          </p:nvSpPr>
          <p:spPr bwMode="auto">
            <a:xfrm rot="8716293">
              <a:off x="2159594" y="5061280"/>
              <a:ext cx="112869" cy="105684"/>
            </a:xfrm>
            <a:custGeom>
              <a:avLst/>
              <a:gdLst>
                <a:gd name="connsiteX0" fmla="*/ 17362 w 112869"/>
                <a:gd name="connsiteY0" fmla="*/ 89236 h 105684"/>
                <a:gd name="connsiteX1" fmla="*/ 0 w 112869"/>
                <a:gd name="connsiteY1" fmla="*/ 48117 h 105684"/>
                <a:gd name="connsiteX2" fmla="*/ 0 w 112869"/>
                <a:gd name="connsiteY2" fmla="*/ 47203 h 105684"/>
                <a:gd name="connsiteX3" fmla="*/ 17362 w 112869"/>
                <a:gd name="connsiteY3" fmla="*/ 6084 h 105684"/>
                <a:gd name="connsiteX4" fmla="*/ 31771 w 112869"/>
                <a:gd name="connsiteY4" fmla="*/ 0 h 105684"/>
                <a:gd name="connsiteX5" fmla="*/ 112869 w 112869"/>
                <a:gd name="connsiteY5" fmla="*/ 56215 h 105684"/>
                <a:gd name="connsiteX6" fmla="*/ 99601 w 112869"/>
                <a:gd name="connsiteY6" fmla="*/ 88323 h 105684"/>
                <a:gd name="connsiteX7" fmla="*/ 58481 w 112869"/>
                <a:gd name="connsiteY7" fmla="*/ 105684 h 105684"/>
                <a:gd name="connsiteX8" fmla="*/ 17362 w 112869"/>
                <a:gd name="connsiteY8" fmla="*/ 89236 h 105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869" h="105684" extrusionOk="0">
                  <a:moveTo>
                    <a:pt x="17362" y="89236"/>
                  </a:moveTo>
                  <a:cubicBezTo>
                    <a:pt x="6397" y="78271"/>
                    <a:pt x="0" y="63651"/>
                    <a:pt x="0" y="48117"/>
                  </a:cubicBezTo>
                  <a:lnTo>
                    <a:pt x="0" y="47203"/>
                  </a:lnTo>
                  <a:cubicBezTo>
                    <a:pt x="0" y="31669"/>
                    <a:pt x="6397" y="17049"/>
                    <a:pt x="17362" y="6084"/>
                  </a:cubicBezTo>
                  <a:lnTo>
                    <a:pt x="31771" y="0"/>
                  </a:lnTo>
                  <a:lnTo>
                    <a:pt x="112869" y="56215"/>
                  </a:lnTo>
                  <a:lnTo>
                    <a:pt x="99601" y="88323"/>
                  </a:lnTo>
                  <a:cubicBezTo>
                    <a:pt x="88636" y="99288"/>
                    <a:pt x="74015" y="105684"/>
                    <a:pt x="58481" y="105684"/>
                  </a:cubicBezTo>
                  <a:cubicBezTo>
                    <a:pt x="42947" y="105684"/>
                    <a:pt x="28327" y="100202"/>
                    <a:pt x="17362" y="892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" name="Forme libre : forme 49"/>
            <p:cNvSpPr/>
            <p:nvPr/>
          </p:nvSpPr>
          <p:spPr bwMode="auto">
            <a:xfrm rot="8716293">
              <a:off x="3051941" y="5073759"/>
              <a:ext cx="145251" cy="115109"/>
            </a:xfrm>
            <a:custGeom>
              <a:avLst/>
              <a:gdLst>
                <a:gd name="connsiteX0" fmla="*/ 26453 w 145251"/>
                <a:gd name="connsiteY0" fmla="*/ 90050 h 115110"/>
                <a:gd name="connsiteX1" fmla="*/ 0 w 145251"/>
                <a:gd name="connsiteY1" fmla="*/ 27401 h 115110"/>
                <a:gd name="connsiteX2" fmla="*/ 0 w 145251"/>
                <a:gd name="connsiteY2" fmla="*/ 26008 h 115110"/>
                <a:gd name="connsiteX3" fmla="*/ 10982 w 145251"/>
                <a:gd name="connsiteY3" fmla="*/ 0 h 115110"/>
                <a:gd name="connsiteX4" fmla="*/ 145251 w 145251"/>
                <a:gd name="connsiteY4" fmla="*/ 93071 h 115110"/>
                <a:gd name="connsiteX5" fmla="*/ 123037 w 145251"/>
                <a:gd name="connsiteY5" fmla="*/ 108149 h 115110"/>
                <a:gd name="connsiteX6" fmla="*/ 89101 w 145251"/>
                <a:gd name="connsiteY6" fmla="*/ 115110 h 115110"/>
                <a:gd name="connsiteX7" fmla="*/ 26453 w 145251"/>
                <a:gd name="connsiteY7" fmla="*/ 90050 h 11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251" h="115110" extrusionOk="0">
                  <a:moveTo>
                    <a:pt x="26453" y="90050"/>
                  </a:moveTo>
                  <a:cubicBezTo>
                    <a:pt x="9746" y="73344"/>
                    <a:pt x="0" y="51068"/>
                    <a:pt x="0" y="27401"/>
                  </a:cubicBezTo>
                  <a:lnTo>
                    <a:pt x="0" y="26008"/>
                  </a:lnTo>
                  <a:lnTo>
                    <a:pt x="10982" y="0"/>
                  </a:lnTo>
                  <a:lnTo>
                    <a:pt x="145251" y="93071"/>
                  </a:lnTo>
                  <a:lnTo>
                    <a:pt x="123037" y="108149"/>
                  </a:lnTo>
                  <a:cubicBezTo>
                    <a:pt x="112421" y="112674"/>
                    <a:pt x="100936" y="115110"/>
                    <a:pt x="89101" y="115110"/>
                  </a:cubicBezTo>
                  <a:cubicBezTo>
                    <a:pt x="65434" y="115110"/>
                    <a:pt x="43159" y="106756"/>
                    <a:pt x="26453" y="90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" name="Forme libre : forme 50"/>
            <p:cNvSpPr/>
            <p:nvPr/>
          </p:nvSpPr>
          <p:spPr bwMode="auto">
            <a:xfrm rot="8716293">
              <a:off x="2953631" y="488922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" name="Forme libre : forme 51"/>
            <p:cNvSpPr/>
            <p:nvPr/>
          </p:nvSpPr>
          <p:spPr bwMode="auto">
            <a:xfrm rot="8716293">
              <a:off x="1125067" y="247965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" name="Forme libre : forme 52"/>
            <p:cNvSpPr/>
            <p:nvPr/>
          </p:nvSpPr>
          <p:spPr bwMode="auto">
            <a:xfrm rot="8716293">
              <a:off x="1260365" y="252391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" name="Forme libre : forme 53"/>
            <p:cNvSpPr/>
            <p:nvPr/>
          </p:nvSpPr>
          <p:spPr bwMode="auto">
            <a:xfrm rot="8716293">
              <a:off x="1192483" y="2393326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" name="Forme libre : forme 54"/>
            <p:cNvSpPr/>
            <p:nvPr/>
          </p:nvSpPr>
          <p:spPr bwMode="auto">
            <a:xfrm rot="8716293">
              <a:off x="955196" y="261367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" name="Forme libre : forme 55"/>
            <p:cNvSpPr/>
            <p:nvPr/>
          </p:nvSpPr>
          <p:spPr bwMode="auto">
            <a:xfrm rot="8716293">
              <a:off x="766149" y="229783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" name="Forme libre : forme 56"/>
            <p:cNvSpPr/>
            <p:nvPr/>
          </p:nvSpPr>
          <p:spPr bwMode="auto">
            <a:xfrm rot="8716293">
              <a:off x="747908" y="2087785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" name="Forme libre : forme 57"/>
            <p:cNvSpPr/>
            <p:nvPr/>
          </p:nvSpPr>
          <p:spPr bwMode="auto">
            <a:xfrm rot="8716293">
              <a:off x="1091684" y="2675653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" name="Forme libre : forme 58"/>
            <p:cNvSpPr/>
            <p:nvPr/>
          </p:nvSpPr>
          <p:spPr bwMode="auto">
            <a:xfrm rot="8716293">
              <a:off x="1562630" y="210103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" name="Forme libre : forme 59"/>
            <p:cNvSpPr/>
            <p:nvPr/>
          </p:nvSpPr>
          <p:spPr bwMode="auto">
            <a:xfrm rot="8716293">
              <a:off x="1697929" y="214529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" name="Forme libre : forme 60"/>
            <p:cNvSpPr/>
            <p:nvPr/>
          </p:nvSpPr>
          <p:spPr bwMode="auto">
            <a:xfrm rot="8716293">
              <a:off x="1392759" y="223505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" name="Forme libre : forme 61"/>
            <p:cNvSpPr/>
            <p:nvPr/>
          </p:nvSpPr>
          <p:spPr bwMode="auto">
            <a:xfrm rot="8716293">
              <a:off x="1203715" y="191921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" name="Forme libre : forme 62"/>
            <p:cNvSpPr/>
            <p:nvPr/>
          </p:nvSpPr>
          <p:spPr bwMode="auto">
            <a:xfrm rot="8716293">
              <a:off x="1529248" y="2297037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" name="Forme libre : forme 63"/>
            <p:cNvSpPr/>
            <p:nvPr/>
          </p:nvSpPr>
          <p:spPr bwMode="auto">
            <a:xfrm rot="8716293">
              <a:off x="1163801" y="2070611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" name="Forme libre : forme 64"/>
            <p:cNvSpPr/>
            <p:nvPr/>
          </p:nvSpPr>
          <p:spPr bwMode="auto">
            <a:xfrm rot="7484127">
              <a:off x="1688065" y="258665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" name="Forme libre : forme 65"/>
            <p:cNvSpPr/>
            <p:nvPr/>
          </p:nvSpPr>
          <p:spPr bwMode="auto">
            <a:xfrm rot="13089394">
              <a:off x="1846715" y="2536003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" name="Forme libre : forme 66"/>
            <p:cNvSpPr/>
            <p:nvPr/>
          </p:nvSpPr>
          <p:spPr bwMode="auto">
            <a:xfrm rot="8716293">
              <a:off x="2127606" y="2245885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8" name="Forme libre : forme 67"/>
            <p:cNvSpPr/>
            <p:nvPr/>
          </p:nvSpPr>
          <p:spPr bwMode="auto">
            <a:xfrm rot="8716293">
              <a:off x="2049197" y="2089093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9" name="Forme libre : forme 68"/>
            <p:cNvSpPr/>
            <p:nvPr/>
          </p:nvSpPr>
          <p:spPr bwMode="auto">
            <a:xfrm rot="8716293">
              <a:off x="1681033" y="21348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0" name="Forme libre : forme 69"/>
            <p:cNvSpPr/>
            <p:nvPr/>
          </p:nvSpPr>
          <p:spPr bwMode="auto">
            <a:xfrm rot="8716293">
              <a:off x="1949615" y="189381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" name="Forme libre : forme 70"/>
            <p:cNvSpPr/>
            <p:nvPr/>
          </p:nvSpPr>
          <p:spPr bwMode="auto">
            <a:xfrm rot="8716293">
              <a:off x="787294" y="148117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" name="Forme libre : forme 71"/>
            <p:cNvSpPr/>
            <p:nvPr/>
          </p:nvSpPr>
          <p:spPr bwMode="auto">
            <a:xfrm rot="8716293">
              <a:off x="922592" y="1525431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" name="Forme libre : forme 72"/>
            <p:cNvSpPr/>
            <p:nvPr/>
          </p:nvSpPr>
          <p:spPr bwMode="auto">
            <a:xfrm rot="8716293">
              <a:off x="854710" y="1394843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4" name="Forme libre : forme 73"/>
            <p:cNvSpPr/>
            <p:nvPr/>
          </p:nvSpPr>
          <p:spPr bwMode="auto">
            <a:xfrm rot="8716293">
              <a:off x="617423" y="161518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5" name="Forme libre : forme 74"/>
            <p:cNvSpPr/>
            <p:nvPr/>
          </p:nvSpPr>
          <p:spPr bwMode="auto">
            <a:xfrm rot="8716293">
              <a:off x="428376" y="129935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6" name="Forme libre : forme 75"/>
            <p:cNvSpPr/>
            <p:nvPr/>
          </p:nvSpPr>
          <p:spPr bwMode="auto">
            <a:xfrm rot="8716293">
              <a:off x="410135" y="1089302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" name="Forme libre : forme 76"/>
            <p:cNvSpPr/>
            <p:nvPr/>
          </p:nvSpPr>
          <p:spPr bwMode="auto">
            <a:xfrm rot="8716293">
              <a:off x="753911" y="1677170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" name="Forme libre : forme 77"/>
            <p:cNvSpPr/>
            <p:nvPr/>
          </p:nvSpPr>
          <p:spPr bwMode="auto">
            <a:xfrm rot="8716293">
              <a:off x="1224858" y="1102556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" name="Forme libre : forme 78"/>
            <p:cNvSpPr/>
            <p:nvPr/>
          </p:nvSpPr>
          <p:spPr bwMode="auto">
            <a:xfrm rot="8716293">
              <a:off x="1360156" y="1146815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0" name="Forme libre : forme 79"/>
            <p:cNvSpPr/>
            <p:nvPr/>
          </p:nvSpPr>
          <p:spPr bwMode="auto">
            <a:xfrm rot="8716293">
              <a:off x="1054986" y="123657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1" name="Forme libre : forme 80"/>
            <p:cNvSpPr/>
            <p:nvPr/>
          </p:nvSpPr>
          <p:spPr bwMode="auto">
            <a:xfrm rot="8716293">
              <a:off x="865942" y="92073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2" name="Forme libre : forme 81"/>
            <p:cNvSpPr/>
            <p:nvPr/>
          </p:nvSpPr>
          <p:spPr bwMode="auto">
            <a:xfrm rot="8716293">
              <a:off x="1191475" y="1298554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3" name="Forme libre : forme 82"/>
            <p:cNvSpPr/>
            <p:nvPr/>
          </p:nvSpPr>
          <p:spPr bwMode="auto">
            <a:xfrm rot="8716293">
              <a:off x="826028" y="1072128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4" name="Forme libre : forme 83"/>
            <p:cNvSpPr/>
            <p:nvPr/>
          </p:nvSpPr>
          <p:spPr bwMode="auto">
            <a:xfrm rot="7484127">
              <a:off x="1350292" y="158817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5" name="Forme libre : forme 84"/>
            <p:cNvSpPr/>
            <p:nvPr/>
          </p:nvSpPr>
          <p:spPr bwMode="auto">
            <a:xfrm rot="13089394">
              <a:off x="1508942" y="1537520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6" name="Forme libre : forme 85"/>
            <p:cNvSpPr/>
            <p:nvPr/>
          </p:nvSpPr>
          <p:spPr bwMode="auto">
            <a:xfrm rot="8716293">
              <a:off x="1789833" y="1247402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7" name="Forme libre : forme 86"/>
            <p:cNvSpPr/>
            <p:nvPr/>
          </p:nvSpPr>
          <p:spPr bwMode="auto">
            <a:xfrm rot="8716293">
              <a:off x="1711424" y="109061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8" name="Forme libre : forme 87"/>
            <p:cNvSpPr/>
            <p:nvPr/>
          </p:nvSpPr>
          <p:spPr bwMode="auto">
            <a:xfrm rot="8716293">
              <a:off x="1343261" y="113635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9" name="Forme libre : forme 88"/>
            <p:cNvSpPr/>
            <p:nvPr/>
          </p:nvSpPr>
          <p:spPr bwMode="auto">
            <a:xfrm rot="8716293">
              <a:off x="1611842" y="89533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0" name="Forme libre : forme 89"/>
            <p:cNvSpPr/>
            <p:nvPr/>
          </p:nvSpPr>
          <p:spPr bwMode="auto">
            <a:xfrm rot="8716293">
              <a:off x="455920" y="47911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" name="Forme libre : forme 90"/>
            <p:cNvSpPr/>
            <p:nvPr/>
          </p:nvSpPr>
          <p:spPr bwMode="auto">
            <a:xfrm rot="8716293">
              <a:off x="591219" y="52337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2" name="Forme libre : forme 91"/>
            <p:cNvSpPr/>
            <p:nvPr/>
          </p:nvSpPr>
          <p:spPr bwMode="auto">
            <a:xfrm rot="8716293">
              <a:off x="523336" y="392789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" name="Forme libre : forme 92"/>
            <p:cNvSpPr/>
            <p:nvPr/>
          </p:nvSpPr>
          <p:spPr bwMode="auto">
            <a:xfrm rot="8716293">
              <a:off x="286049" y="6131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4" name="Forme libre : forme 93"/>
            <p:cNvSpPr/>
            <p:nvPr/>
          </p:nvSpPr>
          <p:spPr bwMode="auto">
            <a:xfrm rot="8716293">
              <a:off x="97003" y="29729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" name="Forme libre : forme 94"/>
            <p:cNvSpPr/>
            <p:nvPr/>
          </p:nvSpPr>
          <p:spPr bwMode="auto">
            <a:xfrm rot="8716293">
              <a:off x="78760" y="87249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6" name="Forme libre : forme 95"/>
            <p:cNvSpPr/>
            <p:nvPr/>
          </p:nvSpPr>
          <p:spPr bwMode="auto">
            <a:xfrm rot="8716293">
              <a:off x="422537" y="67511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7" name="Forme libre : forme 96"/>
            <p:cNvSpPr/>
            <p:nvPr/>
          </p:nvSpPr>
          <p:spPr bwMode="auto">
            <a:xfrm rot="8716293">
              <a:off x="893484" y="10050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8" name="Forme libre : forme 97"/>
            <p:cNvSpPr/>
            <p:nvPr/>
          </p:nvSpPr>
          <p:spPr bwMode="auto">
            <a:xfrm rot="8716293">
              <a:off x="1028783" y="14476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9" name="Forme libre : forme 98"/>
            <p:cNvSpPr/>
            <p:nvPr/>
          </p:nvSpPr>
          <p:spPr bwMode="auto">
            <a:xfrm rot="8716293">
              <a:off x="723613" y="23451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0" name="Forme libre : forme 99"/>
            <p:cNvSpPr/>
            <p:nvPr/>
          </p:nvSpPr>
          <p:spPr bwMode="auto">
            <a:xfrm rot="8716293">
              <a:off x="547803" y="-17289"/>
              <a:ext cx="308530" cy="226033"/>
            </a:xfrm>
            <a:custGeom>
              <a:avLst/>
              <a:gdLst>
                <a:gd name="connsiteX0" fmla="*/ 106716 w 203847"/>
                <a:gd name="connsiteY0" fmla="*/ 149340 h 149340"/>
                <a:gd name="connsiteX1" fmla="*/ 50038 w 203847"/>
                <a:gd name="connsiteY1" fmla="*/ 110053 h 149340"/>
                <a:gd name="connsiteX2" fmla="*/ 69777 w 203847"/>
                <a:gd name="connsiteY2" fmla="*/ 55323 h 149340"/>
                <a:gd name="connsiteX3" fmla="*/ 0 w 203847"/>
                <a:gd name="connsiteY3" fmla="*/ 55323 h 149340"/>
                <a:gd name="connsiteX4" fmla="*/ 0 w 203847"/>
                <a:gd name="connsiteY4" fmla="*/ 0 h 149340"/>
                <a:gd name="connsiteX5" fmla="*/ 203847 w 203847"/>
                <a:gd name="connsiteY5" fmla="*/ 0 h 149340"/>
                <a:gd name="connsiteX6" fmla="*/ 203847 w 203847"/>
                <a:gd name="connsiteY6" fmla="*/ 55323 h 149340"/>
                <a:gd name="connsiteX7" fmla="*/ 139055 w 203847"/>
                <a:gd name="connsiteY7" fmla="*/ 55323 h 14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847" h="149340" extrusionOk="0">
                  <a:moveTo>
                    <a:pt x="106716" y="149340"/>
                  </a:moveTo>
                  <a:lnTo>
                    <a:pt x="50038" y="110053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1" name="Forme libre : forme 100"/>
            <p:cNvSpPr/>
            <p:nvPr/>
          </p:nvSpPr>
          <p:spPr bwMode="auto">
            <a:xfrm rot="8716293">
              <a:off x="860101" y="29650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2" name="Forme libre : forme 101"/>
            <p:cNvSpPr/>
            <p:nvPr/>
          </p:nvSpPr>
          <p:spPr bwMode="auto">
            <a:xfrm rot="8716293">
              <a:off x="494655" y="7007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3" name="Forme libre : forme 102"/>
            <p:cNvSpPr/>
            <p:nvPr/>
          </p:nvSpPr>
          <p:spPr bwMode="auto">
            <a:xfrm rot="7484127">
              <a:off x="1018919" y="58611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4" name="Forme libre : forme 103"/>
            <p:cNvSpPr/>
            <p:nvPr/>
          </p:nvSpPr>
          <p:spPr bwMode="auto">
            <a:xfrm rot="13089394">
              <a:off x="1177568" y="535466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5" name="Forme libre : forme 104"/>
            <p:cNvSpPr/>
            <p:nvPr/>
          </p:nvSpPr>
          <p:spPr bwMode="auto">
            <a:xfrm rot="8716293">
              <a:off x="1458459" y="24534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6" name="Forme libre : forme 105"/>
            <p:cNvSpPr/>
            <p:nvPr/>
          </p:nvSpPr>
          <p:spPr bwMode="auto">
            <a:xfrm rot="8716293">
              <a:off x="1380050" y="8855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7" name="Forme libre : forme 106"/>
            <p:cNvSpPr/>
            <p:nvPr/>
          </p:nvSpPr>
          <p:spPr bwMode="auto">
            <a:xfrm rot="8716293">
              <a:off x="1011887" y="13429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8" name="Forme libre : forme 107"/>
            <p:cNvSpPr/>
            <p:nvPr/>
          </p:nvSpPr>
          <p:spPr bwMode="auto">
            <a:xfrm rot="8716293">
              <a:off x="1291652" y="-36449"/>
              <a:ext cx="134197" cy="106946"/>
            </a:xfrm>
            <a:custGeom>
              <a:avLst/>
              <a:gdLst>
                <a:gd name="connsiteX0" fmla="*/ 83649 w 88664"/>
                <a:gd name="connsiteY0" fmla="*/ 70660 h 70660"/>
                <a:gd name="connsiteX1" fmla="*/ 0 w 88664"/>
                <a:gd name="connsiteY1" fmla="*/ 12677 h 70660"/>
                <a:gd name="connsiteX2" fmla="*/ 30024 w 88664"/>
                <a:gd name="connsiteY2" fmla="*/ 0 h 70660"/>
                <a:gd name="connsiteX3" fmla="*/ 71417 w 88664"/>
                <a:gd name="connsiteY3" fmla="*/ 17477 h 70660"/>
                <a:gd name="connsiteX4" fmla="*/ 88664 w 88664"/>
                <a:gd name="connsiteY4" fmla="*/ 58525 h 7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64" h="70660" extrusionOk="0">
                  <a:moveTo>
                    <a:pt x="83649" y="70660"/>
                  </a:moveTo>
                  <a:lnTo>
                    <a:pt x="0" y="12677"/>
                  </a:lnTo>
                  <a:lnTo>
                    <a:pt x="30024" y="0"/>
                  </a:lnTo>
                  <a:cubicBezTo>
                    <a:pt x="45662" y="0"/>
                    <a:pt x="60379" y="6439"/>
                    <a:pt x="71417" y="17477"/>
                  </a:cubicBezTo>
                  <a:cubicBezTo>
                    <a:pt x="82915" y="28515"/>
                    <a:pt x="88664" y="43462"/>
                    <a:pt x="88664" y="58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9" name="Forme libre : forme 108"/>
            <p:cNvSpPr/>
            <p:nvPr/>
          </p:nvSpPr>
          <p:spPr bwMode="auto">
            <a:xfrm rot="13089394">
              <a:off x="990163" y="-39748"/>
              <a:ext cx="111277" cy="115595"/>
            </a:xfrm>
            <a:custGeom>
              <a:avLst/>
              <a:gdLst>
                <a:gd name="connsiteX0" fmla="*/ 73521 w 73521"/>
                <a:gd name="connsiteY0" fmla="*/ 18609 h 76374"/>
                <a:gd name="connsiteX1" fmla="*/ 0 w 73521"/>
                <a:gd name="connsiteY1" fmla="*/ 76374 h 76374"/>
                <a:gd name="connsiteX2" fmla="*/ 0 w 73521"/>
                <a:gd name="connsiteY2" fmla="*/ 38074 h 76374"/>
                <a:gd name="connsiteX3" fmla="*/ 73388 w 73521"/>
                <a:gd name="connsiteY3" fmla="*/ 0 h 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21" h="76374" extrusionOk="0">
                  <a:moveTo>
                    <a:pt x="73521" y="18609"/>
                  </a:moveTo>
                  <a:lnTo>
                    <a:pt x="0" y="76374"/>
                  </a:lnTo>
                  <a:lnTo>
                    <a:pt x="0" y="38074"/>
                  </a:lnTo>
                  <a:lnTo>
                    <a:pt x="7338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0" name="Forme libre : forme 109"/>
            <p:cNvSpPr/>
            <p:nvPr/>
          </p:nvSpPr>
          <p:spPr bwMode="auto">
            <a:xfrm rot="8716293">
              <a:off x="121288" y="414134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1" name="Forme libre : forme 110"/>
            <p:cNvSpPr/>
            <p:nvPr/>
          </p:nvSpPr>
          <p:spPr bwMode="auto">
            <a:xfrm rot="8716293">
              <a:off x="256586" y="418560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2" name="Forme libre : forme 111"/>
            <p:cNvSpPr/>
            <p:nvPr/>
          </p:nvSpPr>
          <p:spPr bwMode="auto">
            <a:xfrm rot="8716293">
              <a:off x="188704" y="4055019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3" name="Forme libre : forme 112"/>
            <p:cNvSpPr/>
            <p:nvPr/>
          </p:nvSpPr>
          <p:spPr bwMode="auto">
            <a:xfrm rot="8716293">
              <a:off x="-22408" y="4278013"/>
              <a:ext cx="57413" cy="71926"/>
            </a:xfrm>
            <a:custGeom>
              <a:avLst/>
              <a:gdLst>
                <a:gd name="connsiteX0" fmla="*/ 11441 w 57413"/>
                <a:gd name="connsiteY0" fmla="*/ 71926 h 71926"/>
                <a:gd name="connsiteX1" fmla="*/ 0 w 57413"/>
                <a:gd name="connsiteY1" fmla="*/ 44829 h 71926"/>
                <a:gd name="connsiteX2" fmla="*/ 0 w 57413"/>
                <a:gd name="connsiteY2" fmla="*/ 44139 h 71926"/>
                <a:gd name="connsiteX3" fmla="*/ 13104 w 57413"/>
                <a:gd name="connsiteY3" fmla="*/ 13104 h 71926"/>
                <a:gd name="connsiteX4" fmla="*/ 44139 w 57413"/>
                <a:gd name="connsiteY4" fmla="*/ 0 h 71926"/>
                <a:gd name="connsiteX5" fmla="*/ 57413 w 57413"/>
                <a:gd name="connsiteY5" fmla="*/ 5605 h 7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3" h="71926" extrusionOk="0">
                  <a:moveTo>
                    <a:pt x="11441" y="71926"/>
                  </a:moveTo>
                  <a:lnTo>
                    <a:pt x="0" y="44829"/>
                  </a:lnTo>
                  <a:lnTo>
                    <a:pt x="0" y="44139"/>
                  </a:lnTo>
                  <a:cubicBezTo>
                    <a:pt x="0" y="32415"/>
                    <a:pt x="4828" y="21380"/>
                    <a:pt x="13104" y="13104"/>
                  </a:cubicBezTo>
                  <a:cubicBezTo>
                    <a:pt x="21380" y="4828"/>
                    <a:pt x="32415" y="0"/>
                    <a:pt x="44139" y="0"/>
                  </a:cubicBezTo>
                  <a:lnTo>
                    <a:pt x="57413" y="56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4" name="Forme libre : forme 113"/>
            <p:cNvSpPr/>
            <p:nvPr/>
          </p:nvSpPr>
          <p:spPr bwMode="auto">
            <a:xfrm rot="8716293">
              <a:off x="-36969" y="4107248"/>
              <a:ext cx="147272" cy="83734"/>
            </a:xfrm>
            <a:custGeom>
              <a:avLst/>
              <a:gdLst>
                <a:gd name="connsiteX0" fmla="*/ 0 w 147272"/>
                <a:gd name="connsiteY0" fmla="*/ 83734 h 83734"/>
                <a:gd name="connsiteX1" fmla="*/ 0 w 147272"/>
                <a:gd name="connsiteY1" fmla="*/ 0 h 83734"/>
                <a:gd name="connsiteX2" fmla="*/ 147272 w 147272"/>
                <a:gd name="connsiteY2" fmla="*/ 0 h 83734"/>
                <a:gd name="connsiteX3" fmla="*/ 89230 w 147272"/>
                <a:gd name="connsiteY3" fmla="*/ 83734 h 8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72" h="83734" extrusionOk="0">
                  <a:moveTo>
                    <a:pt x="0" y="83734"/>
                  </a:moveTo>
                  <a:lnTo>
                    <a:pt x="0" y="0"/>
                  </a:lnTo>
                  <a:lnTo>
                    <a:pt x="147272" y="0"/>
                  </a:lnTo>
                  <a:lnTo>
                    <a:pt x="89230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5" name="Forme libre : forme 114"/>
            <p:cNvSpPr/>
            <p:nvPr/>
          </p:nvSpPr>
          <p:spPr bwMode="auto">
            <a:xfrm rot="8716293">
              <a:off x="43378" y="3712531"/>
              <a:ext cx="125537" cy="468763"/>
            </a:xfrm>
            <a:custGeom>
              <a:avLst/>
              <a:gdLst>
                <a:gd name="connsiteX0" fmla="*/ 29455 w 125537"/>
                <a:gd name="connsiteY0" fmla="*/ 468763 h 468763"/>
                <a:gd name="connsiteX1" fmla="*/ 7792 w 125537"/>
                <a:gd name="connsiteY1" fmla="*/ 425988 h 468763"/>
                <a:gd name="connsiteX2" fmla="*/ 0 w 125537"/>
                <a:gd name="connsiteY2" fmla="*/ 333043 h 468763"/>
                <a:gd name="connsiteX3" fmla="*/ 0 w 125537"/>
                <a:gd name="connsiteY3" fmla="*/ 61444 h 468763"/>
                <a:gd name="connsiteX4" fmla="*/ 118434 w 125537"/>
                <a:gd name="connsiteY4" fmla="*/ 0 h 468763"/>
                <a:gd name="connsiteX5" fmla="*/ 120216 w 125537"/>
                <a:gd name="connsiteY5" fmla="*/ 248447 h 468763"/>
                <a:gd name="connsiteX6" fmla="*/ 123889 w 125537"/>
                <a:gd name="connsiteY6" fmla="*/ 323359 h 468763"/>
                <a:gd name="connsiteX7" fmla="*/ 125537 w 125537"/>
                <a:gd name="connsiteY7" fmla="*/ 330150 h 46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537" h="468763" extrusionOk="0">
                  <a:moveTo>
                    <a:pt x="29455" y="468763"/>
                  </a:moveTo>
                  <a:lnTo>
                    <a:pt x="7792" y="425988"/>
                  </a:lnTo>
                  <a:cubicBezTo>
                    <a:pt x="2003" y="400498"/>
                    <a:pt x="0" y="369553"/>
                    <a:pt x="0" y="333043"/>
                  </a:cubicBezTo>
                  <a:lnTo>
                    <a:pt x="0" y="61444"/>
                  </a:lnTo>
                  <a:lnTo>
                    <a:pt x="118434" y="0"/>
                  </a:lnTo>
                  <a:lnTo>
                    <a:pt x="120216" y="248447"/>
                  </a:lnTo>
                  <a:cubicBezTo>
                    <a:pt x="118880" y="273381"/>
                    <a:pt x="120216" y="298537"/>
                    <a:pt x="123889" y="323359"/>
                  </a:cubicBezTo>
                  <a:lnTo>
                    <a:pt x="125537" y="3301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6" name="Forme libre : forme 115"/>
            <p:cNvSpPr/>
            <p:nvPr/>
          </p:nvSpPr>
          <p:spPr bwMode="auto">
            <a:xfrm rot="8716293">
              <a:off x="87904" y="4337347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7" name="Forme libre : forme 116"/>
            <p:cNvSpPr/>
            <p:nvPr/>
          </p:nvSpPr>
          <p:spPr bwMode="auto">
            <a:xfrm rot="8716293">
              <a:off x="558851" y="376273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8" name="Forme libre : forme 117"/>
            <p:cNvSpPr/>
            <p:nvPr/>
          </p:nvSpPr>
          <p:spPr bwMode="auto">
            <a:xfrm rot="8716293">
              <a:off x="694150" y="380699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9" name="Forme libre : forme 118"/>
            <p:cNvSpPr/>
            <p:nvPr/>
          </p:nvSpPr>
          <p:spPr bwMode="auto">
            <a:xfrm rot="8716293">
              <a:off x="388980" y="389674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0" name="Forme libre : forme 119"/>
            <p:cNvSpPr/>
            <p:nvPr/>
          </p:nvSpPr>
          <p:spPr bwMode="auto">
            <a:xfrm rot="8716293">
              <a:off x="199936" y="358091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1" name="Forme libre : forme 120"/>
            <p:cNvSpPr/>
            <p:nvPr/>
          </p:nvSpPr>
          <p:spPr bwMode="auto">
            <a:xfrm rot="8716293">
              <a:off x="525469" y="3958731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2" name="Forme libre : forme 121"/>
            <p:cNvSpPr/>
            <p:nvPr/>
          </p:nvSpPr>
          <p:spPr bwMode="auto">
            <a:xfrm rot="8716293">
              <a:off x="160022" y="3732305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3" name="Forme libre : forme 122"/>
            <p:cNvSpPr/>
            <p:nvPr/>
          </p:nvSpPr>
          <p:spPr bwMode="auto">
            <a:xfrm rot="7484127">
              <a:off x="684286" y="424834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4" name="Forme libre : forme 123"/>
            <p:cNvSpPr/>
            <p:nvPr/>
          </p:nvSpPr>
          <p:spPr bwMode="auto">
            <a:xfrm rot="13089394">
              <a:off x="842936" y="4197697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5" name="Forme libre : forme 124"/>
            <p:cNvSpPr/>
            <p:nvPr/>
          </p:nvSpPr>
          <p:spPr bwMode="auto">
            <a:xfrm rot="8716293">
              <a:off x="1123827" y="390757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6" name="Forme libre : forme 125"/>
            <p:cNvSpPr/>
            <p:nvPr/>
          </p:nvSpPr>
          <p:spPr bwMode="auto">
            <a:xfrm rot="8716293">
              <a:off x="1045418" y="375078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7" name="Forme libre : forme 126"/>
            <p:cNvSpPr/>
            <p:nvPr/>
          </p:nvSpPr>
          <p:spPr bwMode="auto">
            <a:xfrm rot="8716293">
              <a:off x="677254" y="379652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8" name="Forme libre : forme 127"/>
            <p:cNvSpPr/>
            <p:nvPr/>
          </p:nvSpPr>
          <p:spPr bwMode="auto">
            <a:xfrm rot="8716293">
              <a:off x="945836" y="355550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9" name="Forme libre : forme 128"/>
            <p:cNvSpPr/>
            <p:nvPr/>
          </p:nvSpPr>
          <p:spPr bwMode="auto">
            <a:xfrm rot="8716293">
              <a:off x="601569" y="5027951"/>
              <a:ext cx="169680" cy="113030"/>
            </a:xfrm>
            <a:custGeom>
              <a:avLst/>
              <a:gdLst>
                <a:gd name="connsiteX0" fmla="*/ 8965 w 169680"/>
                <a:gd name="connsiteY0" fmla="*/ 113030 h 113030"/>
                <a:gd name="connsiteX1" fmla="*/ 0 w 169680"/>
                <a:gd name="connsiteY1" fmla="*/ 100616 h 113030"/>
                <a:gd name="connsiteX2" fmla="*/ 106933 w 169680"/>
                <a:gd name="connsiteY2" fmla="*/ 0 h 113030"/>
                <a:gd name="connsiteX3" fmla="*/ 169680 w 169680"/>
                <a:gd name="connsiteY3" fmla="*/ 43494 h 1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680" h="113030" extrusionOk="0">
                  <a:moveTo>
                    <a:pt x="8965" y="113030"/>
                  </a:moveTo>
                  <a:lnTo>
                    <a:pt x="0" y="100616"/>
                  </a:lnTo>
                  <a:lnTo>
                    <a:pt x="106933" y="0"/>
                  </a:lnTo>
                  <a:lnTo>
                    <a:pt x="169680" y="4349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0" name="Forme libre : forme 129"/>
            <p:cNvSpPr/>
            <p:nvPr/>
          </p:nvSpPr>
          <p:spPr bwMode="auto">
            <a:xfrm rot="8716293">
              <a:off x="197311" y="4925365"/>
              <a:ext cx="194366" cy="296463"/>
            </a:xfrm>
            <a:custGeom>
              <a:avLst/>
              <a:gdLst>
                <a:gd name="connsiteX0" fmla="*/ 137293 w 194366"/>
                <a:gd name="connsiteY0" fmla="*/ 296463 h 296463"/>
                <a:gd name="connsiteX1" fmla="*/ 72418 w 194366"/>
                <a:gd name="connsiteY1" fmla="*/ 175766 h 296463"/>
                <a:gd name="connsiteX2" fmla="*/ 105610 w 194366"/>
                <a:gd name="connsiteY2" fmla="*/ 83734 h 296463"/>
                <a:gd name="connsiteX3" fmla="*/ 0 w 194366"/>
                <a:gd name="connsiteY3" fmla="*/ 83734 h 296463"/>
                <a:gd name="connsiteX4" fmla="*/ 0 w 194366"/>
                <a:gd name="connsiteY4" fmla="*/ 0 h 296463"/>
                <a:gd name="connsiteX5" fmla="*/ 6043 w 194366"/>
                <a:gd name="connsiteY5" fmla="*/ 0 h 296463"/>
                <a:gd name="connsiteX6" fmla="*/ 194366 w 194366"/>
                <a:gd name="connsiteY6" fmla="*/ 130539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366" h="296463" extrusionOk="0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6043" y="0"/>
                  </a:lnTo>
                  <a:lnTo>
                    <a:pt x="194366" y="1305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1" name="Forme libre : forme 130"/>
            <p:cNvSpPr/>
            <p:nvPr/>
          </p:nvSpPr>
          <p:spPr bwMode="auto">
            <a:xfrm rot="8716293">
              <a:off x="81902" y="4747962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2" name="Forme libre : forme 131"/>
            <p:cNvSpPr/>
            <p:nvPr/>
          </p:nvSpPr>
          <p:spPr bwMode="auto">
            <a:xfrm rot="8716293">
              <a:off x="896624" y="4761216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3" name="Forme libre : forme 132"/>
            <p:cNvSpPr/>
            <p:nvPr/>
          </p:nvSpPr>
          <p:spPr bwMode="auto">
            <a:xfrm rot="8716293">
              <a:off x="1032483" y="4799006"/>
              <a:ext cx="389853" cy="383455"/>
            </a:xfrm>
            <a:custGeom>
              <a:avLst/>
              <a:gdLst>
                <a:gd name="connsiteX0" fmla="*/ 77932 w 389853"/>
                <a:gd name="connsiteY0" fmla="*/ 383455 h 383455"/>
                <a:gd name="connsiteX1" fmla="*/ 77932 w 389853"/>
                <a:gd name="connsiteY1" fmla="*/ 66898 h 383455"/>
                <a:gd name="connsiteX2" fmla="*/ 0 w 389853"/>
                <a:gd name="connsiteY2" fmla="*/ 66898 h 383455"/>
                <a:gd name="connsiteX3" fmla="*/ 0 w 389853"/>
                <a:gd name="connsiteY3" fmla="*/ 0 h 383455"/>
                <a:gd name="connsiteX4" fmla="*/ 158623 w 389853"/>
                <a:gd name="connsiteY4" fmla="*/ 0 h 383455"/>
                <a:gd name="connsiteX5" fmla="*/ 158623 w 389853"/>
                <a:gd name="connsiteY5" fmla="*/ 111726 h 383455"/>
                <a:gd name="connsiteX6" fmla="*/ 160692 w 389853"/>
                <a:gd name="connsiteY6" fmla="*/ 111726 h 383455"/>
                <a:gd name="connsiteX7" fmla="*/ 192762 w 389853"/>
                <a:gd name="connsiteY7" fmla="*/ 39914 h 383455"/>
                <a:gd name="connsiteX8" fmla="*/ 216292 w 389853"/>
                <a:gd name="connsiteY8" fmla="*/ 20658 h 383455"/>
                <a:gd name="connsiteX9" fmla="*/ 389853 w 389853"/>
                <a:gd name="connsiteY9" fmla="*/ 140965 h 383455"/>
                <a:gd name="connsiteX10" fmla="*/ 300695 w 389853"/>
                <a:gd name="connsiteY10" fmla="*/ 146210 h 383455"/>
                <a:gd name="connsiteX11" fmla="*/ 300694 w 389853"/>
                <a:gd name="connsiteY11" fmla="*/ 121382 h 383455"/>
                <a:gd name="connsiteX12" fmla="*/ 249659 w 389853"/>
                <a:gd name="connsiteY12" fmla="*/ 58622 h 383455"/>
                <a:gd name="connsiteX13" fmla="*/ 168969 w 389853"/>
                <a:gd name="connsiteY13" fmla="*/ 191038 h 383455"/>
                <a:gd name="connsiteX14" fmla="*/ 168969 w 389853"/>
                <a:gd name="connsiteY14" fmla="*/ 321385 h 3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853" h="383455" extrusionOk="0">
                  <a:moveTo>
                    <a:pt x="77932" y="383455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111726"/>
                  </a:lnTo>
                  <a:lnTo>
                    <a:pt x="160692" y="111726"/>
                  </a:lnTo>
                  <a:cubicBezTo>
                    <a:pt x="171727" y="78967"/>
                    <a:pt x="181555" y="56208"/>
                    <a:pt x="192762" y="39914"/>
                  </a:cubicBezTo>
                  <a:lnTo>
                    <a:pt x="216292" y="20658"/>
                  </a:lnTo>
                  <a:lnTo>
                    <a:pt x="389853" y="140965"/>
                  </a:lnTo>
                  <a:lnTo>
                    <a:pt x="300695" y="146210"/>
                  </a:lnTo>
                  <a:lnTo>
                    <a:pt x="300694" y="121382"/>
                  </a:lnTo>
                  <a:cubicBezTo>
                    <a:pt x="300695" y="84140"/>
                    <a:pt x="279315" y="58621"/>
                    <a:pt x="249659" y="58622"/>
                  </a:cubicBezTo>
                  <a:cubicBezTo>
                    <a:pt x="205521" y="58621"/>
                    <a:pt x="168969" y="117244"/>
                    <a:pt x="168969" y="191038"/>
                  </a:cubicBezTo>
                  <a:lnTo>
                    <a:pt x="168969" y="3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4" name="Forme libre : forme 133"/>
            <p:cNvSpPr/>
            <p:nvPr/>
          </p:nvSpPr>
          <p:spPr bwMode="auto">
            <a:xfrm rot="8716293">
              <a:off x="726753" y="489523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5" name="Forme libre : forme 134"/>
            <p:cNvSpPr/>
            <p:nvPr/>
          </p:nvSpPr>
          <p:spPr bwMode="auto">
            <a:xfrm rot="8716293">
              <a:off x="537709" y="457939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6" name="Forme libre : forme 135"/>
            <p:cNvSpPr/>
            <p:nvPr/>
          </p:nvSpPr>
          <p:spPr bwMode="auto">
            <a:xfrm rot="8716293">
              <a:off x="826576" y="4988476"/>
              <a:ext cx="91035" cy="198648"/>
            </a:xfrm>
            <a:custGeom>
              <a:avLst/>
              <a:gdLst>
                <a:gd name="connsiteX0" fmla="*/ 91035 w 91035"/>
                <a:gd name="connsiteY0" fmla="*/ 198648 h 198648"/>
                <a:gd name="connsiteX1" fmla="*/ 0 w 91035"/>
                <a:gd name="connsiteY1" fmla="*/ 111060 h 198648"/>
                <a:gd name="connsiteX2" fmla="*/ 0 w 91035"/>
                <a:gd name="connsiteY2" fmla="*/ 0 h 198648"/>
                <a:gd name="connsiteX3" fmla="*/ 91035 w 91035"/>
                <a:gd name="connsiteY3" fmla="*/ 63103 h 198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5" h="198648" extrusionOk="0">
                  <a:moveTo>
                    <a:pt x="91035" y="198648"/>
                  </a:moveTo>
                  <a:lnTo>
                    <a:pt x="0" y="111060"/>
                  </a:lnTo>
                  <a:lnTo>
                    <a:pt x="0" y="0"/>
                  </a:lnTo>
                  <a:lnTo>
                    <a:pt x="91035" y="631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7" name="Forme libre : forme 136"/>
            <p:cNvSpPr/>
            <p:nvPr/>
          </p:nvSpPr>
          <p:spPr bwMode="auto">
            <a:xfrm rot="8716293">
              <a:off x="497795" y="4730788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8" name="Forme libre : forme 137"/>
            <p:cNvSpPr/>
            <p:nvPr/>
          </p:nvSpPr>
          <p:spPr bwMode="auto">
            <a:xfrm rot="8716293">
              <a:off x="1459248" y="4904357"/>
              <a:ext cx="328004" cy="223069"/>
            </a:xfrm>
            <a:custGeom>
              <a:avLst/>
              <a:gdLst>
                <a:gd name="connsiteX0" fmla="*/ 10574 w 328004"/>
                <a:gd name="connsiteY0" fmla="*/ 223069 h 223069"/>
                <a:gd name="connsiteX1" fmla="*/ 0 w 328004"/>
                <a:gd name="connsiteY1" fmla="*/ 208428 h 223069"/>
                <a:gd name="connsiteX2" fmla="*/ 192781 w 328004"/>
                <a:gd name="connsiteY2" fmla="*/ 27035 h 223069"/>
                <a:gd name="connsiteX3" fmla="*/ 227094 w 328004"/>
                <a:gd name="connsiteY3" fmla="*/ 0 h 223069"/>
                <a:gd name="connsiteX4" fmla="*/ 328004 w 328004"/>
                <a:gd name="connsiteY4" fmla="*/ 69948 h 223069"/>
                <a:gd name="connsiteX5" fmla="*/ 326080 w 328004"/>
                <a:gd name="connsiteY5" fmla="*/ 74925 h 223069"/>
                <a:gd name="connsiteX6" fmla="*/ 293645 w 328004"/>
                <a:gd name="connsiteY6" fmla="*/ 100243 h 223069"/>
                <a:gd name="connsiteX7" fmla="*/ 294458 w 328004"/>
                <a:gd name="connsiteY7" fmla="*/ 100243 h 22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04" h="223069" extrusionOk="0">
                  <a:moveTo>
                    <a:pt x="10574" y="223069"/>
                  </a:moveTo>
                  <a:lnTo>
                    <a:pt x="0" y="208428"/>
                  </a:lnTo>
                  <a:lnTo>
                    <a:pt x="192781" y="27035"/>
                  </a:lnTo>
                  <a:lnTo>
                    <a:pt x="227094" y="0"/>
                  </a:lnTo>
                  <a:lnTo>
                    <a:pt x="328004" y="69948"/>
                  </a:lnTo>
                  <a:lnTo>
                    <a:pt x="326080" y="74925"/>
                  </a:lnTo>
                  <a:cubicBezTo>
                    <a:pt x="317843" y="85805"/>
                    <a:pt x="306659" y="94549"/>
                    <a:pt x="293645" y="100243"/>
                  </a:cubicBezTo>
                  <a:lnTo>
                    <a:pt x="294458" y="1002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9" name="Forme libre : forme 138"/>
            <p:cNvSpPr/>
            <p:nvPr/>
          </p:nvSpPr>
          <p:spPr bwMode="auto">
            <a:xfrm rot="8716293">
              <a:off x="1383191" y="474927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0" name="Forme libre : forme 139"/>
            <p:cNvSpPr/>
            <p:nvPr/>
          </p:nvSpPr>
          <p:spPr bwMode="auto">
            <a:xfrm rot="8716293">
              <a:off x="1015027" y="479501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1" name="Forme libre : forme 140"/>
            <p:cNvSpPr/>
            <p:nvPr/>
          </p:nvSpPr>
          <p:spPr bwMode="auto">
            <a:xfrm rot="8716293">
              <a:off x="1283609" y="455399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2" name="Forme libre : forme 141"/>
            <p:cNvSpPr/>
            <p:nvPr/>
          </p:nvSpPr>
          <p:spPr bwMode="auto">
            <a:xfrm rot="8716293">
              <a:off x="-30381" y="3359388"/>
              <a:ext cx="98497" cy="75863"/>
            </a:xfrm>
            <a:custGeom>
              <a:avLst/>
              <a:gdLst>
                <a:gd name="connsiteX0" fmla="*/ 0 w 98497"/>
                <a:gd name="connsiteY0" fmla="*/ 75863 h 75863"/>
                <a:gd name="connsiteX1" fmla="*/ 0 w 98497"/>
                <a:gd name="connsiteY1" fmla="*/ 0 h 75863"/>
                <a:gd name="connsiteX2" fmla="*/ 98497 w 98497"/>
                <a:gd name="connsiteY2" fmla="*/ 0 h 75863"/>
                <a:gd name="connsiteX3" fmla="*/ 45911 w 98497"/>
                <a:gd name="connsiteY3" fmla="*/ 75863 h 7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497" h="75863" extrusionOk="0">
                  <a:moveTo>
                    <a:pt x="0" y="75863"/>
                  </a:moveTo>
                  <a:lnTo>
                    <a:pt x="0" y="0"/>
                  </a:lnTo>
                  <a:lnTo>
                    <a:pt x="98497" y="0"/>
                  </a:lnTo>
                  <a:lnTo>
                    <a:pt x="45911" y="758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3" name="Forme libre : forme 142"/>
            <p:cNvSpPr/>
            <p:nvPr/>
          </p:nvSpPr>
          <p:spPr bwMode="auto">
            <a:xfrm rot="8716293">
              <a:off x="-77334" y="3178476"/>
              <a:ext cx="389652" cy="385611"/>
            </a:xfrm>
            <a:custGeom>
              <a:avLst/>
              <a:gdLst>
                <a:gd name="connsiteX0" fmla="*/ 77932 w 389652"/>
                <a:gd name="connsiteY0" fmla="*/ 385611 h 385611"/>
                <a:gd name="connsiteX1" fmla="*/ 77932 w 389652"/>
                <a:gd name="connsiteY1" fmla="*/ 69054 h 385611"/>
                <a:gd name="connsiteX2" fmla="*/ 0 w 389652"/>
                <a:gd name="connsiteY2" fmla="*/ 69054 h 385611"/>
                <a:gd name="connsiteX3" fmla="*/ 0 w 389652"/>
                <a:gd name="connsiteY3" fmla="*/ 2156 h 385611"/>
                <a:gd name="connsiteX4" fmla="*/ 158623 w 389652"/>
                <a:gd name="connsiteY4" fmla="*/ 2156 h 385611"/>
                <a:gd name="connsiteX5" fmla="*/ 158623 w 389652"/>
                <a:gd name="connsiteY5" fmla="*/ 113882 h 385611"/>
                <a:gd name="connsiteX6" fmla="*/ 160692 w 389652"/>
                <a:gd name="connsiteY6" fmla="*/ 113882 h 385611"/>
                <a:gd name="connsiteX7" fmla="*/ 233107 w 389652"/>
                <a:gd name="connsiteY7" fmla="*/ 9053 h 385611"/>
                <a:gd name="connsiteX8" fmla="*/ 280694 w 389652"/>
                <a:gd name="connsiteY8" fmla="*/ 87 h 385611"/>
                <a:gd name="connsiteX9" fmla="*/ 364230 w 389652"/>
                <a:gd name="connsiteY9" fmla="*/ 34398 h 385611"/>
                <a:gd name="connsiteX10" fmla="*/ 389652 w 389652"/>
                <a:gd name="connsiteY10" fmla="*/ 117977 h 385611"/>
                <a:gd name="connsiteX11" fmla="*/ 371473 w 389652"/>
                <a:gd name="connsiteY11" fmla="*/ 144202 h 385611"/>
                <a:gd name="connsiteX12" fmla="*/ 300695 w 389652"/>
                <a:gd name="connsiteY12" fmla="*/ 148366 h 385611"/>
                <a:gd name="connsiteX13" fmla="*/ 300695 w 389652"/>
                <a:gd name="connsiteY13" fmla="*/ 123538 h 385611"/>
                <a:gd name="connsiteX14" fmla="*/ 249659 w 389652"/>
                <a:gd name="connsiteY14" fmla="*/ 60778 h 385611"/>
                <a:gd name="connsiteX15" fmla="*/ 168969 w 389652"/>
                <a:gd name="connsiteY15" fmla="*/ 193194 h 385611"/>
                <a:gd name="connsiteX16" fmla="*/ 168969 w 389652"/>
                <a:gd name="connsiteY16" fmla="*/ 323541 h 38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9652" h="385611" extrusionOk="0">
                  <a:moveTo>
                    <a:pt x="77932" y="385611"/>
                  </a:moveTo>
                  <a:lnTo>
                    <a:pt x="77932" y="69054"/>
                  </a:lnTo>
                  <a:lnTo>
                    <a:pt x="0" y="69054"/>
                  </a:lnTo>
                  <a:lnTo>
                    <a:pt x="0" y="2156"/>
                  </a:lnTo>
                  <a:lnTo>
                    <a:pt x="158623" y="2156"/>
                  </a:lnTo>
                  <a:lnTo>
                    <a:pt x="158623" y="113882"/>
                  </a:lnTo>
                  <a:lnTo>
                    <a:pt x="160692" y="113882"/>
                  </a:lnTo>
                  <a:cubicBezTo>
                    <a:pt x="182762" y="48364"/>
                    <a:pt x="200003" y="22846"/>
                    <a:pt x="233107" y="9053"/>
                  </a:cubicBezTo>
                  <a:cubicBezTo>
                    <a:pt x="248280" y="2846"/>
                    <a:pt x="264142" y="-602"/>
                    <a:pt x="280694" y="87"/>
                  </a:cubicBezTo>
                  <a:cubicBezTo>
                    <a:pt x="316212" y="-603"/>
                    <a:pt x="344661" y="11466"/>
                    <a:pt x="364230" y="34398"/>
                  </a:cubicBezTo>
                  <a:lnTo>
                    <a:pt x="389652" y="117977"/>
                  </a:lnTo>
                  <a:lnTo>
                    <a:pt x="371473" y="144202"/>
                  </a:lnTo>
                  <a:lnTo>
                    <a:pt x="300695" y="148366"/>
                  </a:lnTo>
                  <a:lnTo>
                    <a:pt x="300695" y="123538"/>
                  </a:lnTo>
                  <a:cubicBezTo>
                    <a:pt x="300695" y="86296"/>
                    <a:pt x="279315" y="60778"/>
                    <a:pt x="249659" y="60778"/>
                  </a:cubicBezTo>
                  <a:cubicBezTo>
                    <a:pt x="205521" y="60778"/>
                    <a:pt x="168969" y="119400"/>
                    <a:pt x="168969" y="193194"/>
                  </a:cubicBezTo>
                  <a:lnTo>
                    <a:pt x="168969" y="3235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4" name="Forme libre : forme 143"/>
            <p:cNvSpPr/>
            <p:nvPr/>
          </p:nvSpPr>
          <p:spPr bwMode="auto">
            <a:xfrm rot="8716293">
              <a:off x="-71352" y="3029015"/>
              <a:ext cx="193594" cy="189959"/>
            </a:xfrm>
            <a:custGeom>
              <a:avLst/>
              <a:gdLst>
                <a:gd name="connsiteX0" fmla="*/ 8965 w 193594"/>
                <a:gd name="connsiteY0" fmla="*/ 189959 h 189959"/>
                <a:gd name="connsiteX1" fmla="*/ 0 w 193594"/>
                <a:gd name="connsiteY1" fmla="*/ 177545 h 189959"/>
                <a:gd name="connsiteX2" fmla="*/ 163451 w 193594"/>
                <a:gd name="connsiteY2" fmla="*/ 23749 h 189959"/>
                <a:gd name="connsiteX3" fmla="*/ 193594 w 193594"/>
                <a:gd name="connsiteY3" fmla="*/ 0 h 189959"/>
                <a:gd name="connsiteX4" fmla="*/ 84606 w 193594"/>
                <a:gd name="connsiteY4" fmla="*/ 157232 h 18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594" h="189959" extrusionOk="0">
                  <a:moveTo>
                    <a:pt x="8965" y="189959"/>
                  </a:moveTo>
                  <a:lnTo>
                    <a:pt x="0" y="177545"/>
                  </a:lnTo>
                  <a:lnTo>
                    <a:pt x="163451" y="23749"/>
                  </a:lnTo>
                  <a:lnTo>
                    <a:pt x="193594" y="0"/>
                  </a:lnTo>
                  <a:lnTo>
                    <a:pt x="84606" y="157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5" name="Forme libre : forme 144"/>
            <p:cNvSpPr/>
            <p:nvPr/>
          </p:nvSpPr>
          <p:spPr bwMode="auto">
            <a:xfrm rot="8716293">
              <a:off x="223574" y="276231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6" name="Forme libre : forme 145"/>
            <p:cNvSpPr/>
            <p:nvPr/>
          </p:nvSpPr>
          <p:spPr bwMode="auto">
            <a:xfrm rot="8716293">
              <a:off x="358873" y="2806579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7" name="Forme libre : forme 146"/>
            <p:cNvSpPr/>
            <p:nvPr/>
          </p:nvSpPr>
          <p:spPr bwMode="auto">
            <a:xfrm rot="8716293">
              <a:off x="53703" y="2896335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8" name="Forme libre : forme 147"/>
            <p:cNvSpPr/>
            <p:nvPr/>
          </p:nvSpPr>
          <p:spPr bwMode="auto">
            <a:xfrm rot="8716293">
              <a:off x="-92201" y="2622488"/>
              <a:ext cx="271732" cy="238722"/>
            </a:xfrm>
            <a:custGeom>
              <a:avLst/>
              <a:gdLst>
                <a:gd name="connsiteX0" fmla="*/ 106257 w 271732"/>
                <a:gd name="connsiteY0" fmla="*/ 238722 h 238722"/>
                <a:gd name="connsiteX1" fmla="*/ 72418 w 271732"/>
                <a:gd name="connsiteY1" fmla="*/ 175766 h 238722"/>
                <a:gd name="connsiteX2" fmla="*/ 105610 w 271732"/>
                <a:gd name="connsiteY2" fmla="*/ 83734 h 238722"/>
                <a:gd name="connsiteX3" fmla="*/ 0 w 271732"/>
                <a:gd name="connsiteY3" fmla="*/ 83734 h 238722"/>
                <a:gd name="connsiteX4" fmla="*/ 0 w 271732"/>
                <a:gd name="connsiteY4" fmla="*/ 0 h 238722"/>
                <a:gd name="connsiteX5" fmla="*/ 271732 w 271732"/>
                <a:gd name="connsiteY5" fmla="*/ 0 h 238722"/>
                <a:gd name="connsiteX6" fmla="*/ 213690 w 271732"/>
                <a:gd name="connsiteY6" fmla="*/ 83734 h 238722"/>
                <a:gd name="connsiteX7" fmla="*/ 210465 w 271732"/>
                <a:gd name="connsiteY7" fmla="*/ 83734 h 238722"/>
                <a:gd name="connsiteX8" fmla="*/ 207289 w 271732"/>
                <a:gd name="connsiteY8" fmla="*/ 92969 h 23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732" h="238722" extrusionOk="0">
                  <a:moveTo>
                    <a:pt x="106257" y="238722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271732" y="0"/>
                  </a:lnTo>
                  <a:lnTo>
                    <a:pt x="213690" y="83734"/>
                  </a:lnTo>
                  <a:lnTo>
                    <a:pt x="210465" y="83734"/>
                  </a:lnTo>
                  <a:lnTo>
                    <a:pt x="207289" y="929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9" name="Forme libre : forme 148"/>
            <p:cNvSpPr/>
            <p:nvPr/>
          </p:nvSpPr>
          <p:spPr bwMode="auto">
            <a:xfrm rot="8716293">
              <a:off x="190192" y="2958318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0" name="Forme libre : forme 149"/>
            <p:cNvSpPr/>
            <p:nvPr/>
          </p:nvSpPr>
          <p:spPr bwMode="auto">
            <a:xfrm rot="7484127">
              <a:off x="349009" y="324793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1" name="Forme libre : forme 150"/>
            <p:cNvSpPr/>
            <p:nvPr/>
          </p:nvSpPr>
          <p:spPr bwMode="auto">
            <a:xfrm rot="13089394">
              <a:off x="507659" y="3197284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2" name="Forme libre : forme 151"/>
            <p:cNvSpPr/>
            <p:nvPr/>
          </p:nvSpPr>
          <p:spPr bwMode="auto">
            <a:xfrm rot="8716293">
              <a:off x="788549" y="2907166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3" name="Forme libre : forme 152"/>
            <p:cNvSpPr/>
            <p:nvPr/>
          </p:nvSpPr>
          <p:spPr bwMode="auto">
            <a:xfrm rot="8716293">
              <a:off x="710141" y="275037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4" name="Forme libre : forme 153"/>
            <p:cNvSpPr/>
            <p:nvPr/>
          </p:nvSpPr>
          <p:spPr bwMode="auto">
            <a:xfrm rot="8716293">
              <a:off x="341977" y="279611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5" name="Forme libre : forme 154"/>
            <p:cNvSpPr/>
            <p:nvPr/>
          </p:nvSpPr>
          <p:spPr bwMode="auto">
            <a:xfrm rot="8716293">
              <a:off x="610559" y="2555095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6" name="Forme libre : forme 155"/>
            <p:cNvSpPr/>
            <p:nvPr/>
          </p:nvSpPr>
          <p:spPr bwMode="auto">
            <a:xfrm rot="8716293">
              <a:off x="-24305" y="2374348"/>
              <a:ext cx="58950" cy="66898"/>
            </a:xfrm>
            <a:custGeom>
              <a:avLst/>
              <a:gdLst>
                <a:gd name="connsiteX0" fmla="*/ 0 w 58950"/>
                <a:gd name="connsiteY0" fmla="*/ 66898 h 66898"/>
                <a:gd name="connsiteX1" fmla="*/ 0 w 58950"/>
                <a:gd name="connsiteY1" fmla="*/ 0 h 66898"/>
                <a:gd name="connsiteX2" fmla="*/ 58950 w 58950"/>
                <a:gd name="connsiteY2" fmla="*/ 0 h 66898"/>
                <a:gd name="connsiteX3" fmla="*/ 12579 w 58950"/>
                <a:gd name="connsiteY3" fmla="*/ 66898 h 6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0" h="66898" extrusionOk="0">
                  <a:moveTo>
                    <a:pt x="0" y="66898"/>
                  </a:moveTo>
                  <a:lnTo>
                    <a:pt x="0" y="0"/>
                  </a:lnTo>
                  <a:lnTo>
                    <a:pt x="58950" y="0"/>
                  </a:lnTo>
                  <a:lnTo>
                    <a:pt x="12579" y="668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7" name="Forme libre : forme 156"/>
            <p:cNvSpPr/>
            <p:nvPr/>
          </p:nvSpPr>
          <p:spPr bwMode="auto">
            <a:xfrm rot="8716293">
              <a:off x="-39593" y="1952072"/>
              <a:ext cx="198050" cy="140164"/>
            </a:xfrm>
            <a:custGeom>
              <a:avLst/>
              <a:gdLst>
                <a:gd name="connsiteX0" fmla="*/ 0 w 198050"/>
                <a:gd name="connsiteY0" fmla="*/ 75863 h 140164"/>
                <a:gd name="connsiteX1" fmla="*/ 0 w 198050"/>
                <a:gd name="connsiteY1" fmla="*/ 0 h 140164"/>
                <a:gd name="connsiteX2" fmla="*/ 128968 w 198050"/>
                <a:gd name="connsiteY2" fmla="*/ 0 h 140164"/>
                <a:gd name="connsiteX3" fmla="*/ 193021 w 198050"/>
                <a:gd name="connsiteY3" fmla="*/ 18535 h 140164"/>
                <a:gd name="connsiteX4" fmla="*/ 198050 w 198050"/>
                <a:gd name="connsiteY4" fmla="*/ 31548 h 140164"/>
                <a:gd name="connsiteX5" fmla="*/ 122761 w 198050"/>
                <a:gd name="connsiteY5" fmla="*/ 140164 h 140164"/>
                <a:gd name="connsiteX6" fmla="*/ 122761 w 198050"/>
                <a:gd name="connsiteY6" fmla="*/ 105519 h 140164"/>
                <a:gd name="connsiteX7" fmla="*/ 122761 w 198050"/>
                <a:gd name="connsiteY7" fmla="*/ 99312 h 140164"/>
                <a:gd name="connsiteX8" fmla="*/ 91726 w 198050"/>
                <a:gd name="connsiteY8" fmla="*/ 75863 h 14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050" h="140164" extrusionOk="0">
                  <a:moveTo>
                    <a:pt x="0" y="75863"/>
                  </a:moveTo>
                  <a:lnTo>
                    <a:pt x="0" y="0"/>
                  </a:lnTo>
                  <a:lnTo>
                    <a:pt x="128968" y="0"/>
                  </a:lnTo>
                  <a:cubicBezTo>
                    <a:pt x="156900" y="0"/>
                    <a:pt x="178452" y="6034"/>
                    <a:pt x="193021" y="18535"/>
                  </a:cubicBezTo>
                  <a:lnTo>
                    <a:pt x="198050" y="31548"/>
                  </a:lnTo>
                  <a:lnTo>
                    <a:pt x="122761" y="140164"/>
                  </a:ln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4"/>
                    <a:pt x="91726" y="758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8" name="Forme libre : forme 157"/>
            <p:cNvSpPr/>
            <p:nvPr/>
          </p:nvSpPr>
          <p:spPr bwMode="auto">
            <a:xfrm rot="8716293">
              <a:off x="21100" y="1808096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9" name="Forme libre : forme 158"/>
            <p:cNvSpPr/>
            <p:nvPr/>
          </p:nvSpPr>
          <p:spPr bwMode="auto">
            <a:xfrm rot="8716293">
              <a:off x="-24330" y="2197782"/>
              <a:ext cx="102507" cy="53362"/>
            </a:xfrm>
            <a:custGeom>
              <a:avLst/>
              <a:gdLst>
                <a:gd name="connsiteX0" fmla="*/ 0 w 102508"/>
                <a:gd name="connsiteY0" fmla="*/ 23637 h 53362"/>
                <a:gd name="connsiteX1" fmla="*/ 0 w 102508"/>
                <a:gd name="connsiteY1" fmla="*/ 2258 h 53362"/>
                <a:gd name="connsiteX2" fmla="*/ 102508 w 102508"/>
                <a:gd name="connsiteY2" fmla="*/ 0 h 53362"/>
                <a:gd name="connsiteX3" fmla="*/ 65519 w 102508"/>
                <a:gd name="connsiteY3" fmla="*/ 53362 h 53362"/>
                <a:gd name="connsiteX4" fmla="*/ 65519 w 102508"/>
                <a:gd name="connsiteY4" fmla="*/ 23637 h 5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508" h="53362" extrusionOk="0">
                  <a:moveTo>
                    <a:pt x="0" y="23637"/>
                  </a:moveTo>
                  <a:lnTo>
                    <a:pt x="0" y="2258"/>
                  </a:lnTo>
                  <a:lnTo>
                    <a:pt x="102508" y="0"/>
                  </a:lnTo>
                  <a:lnTo>
                    <a:pt x="65519" y="53362"/>
                  </a:lnTo>
                  <a:lnTo>
                    <a:pt x="65519" y="236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0" name="Forme libre : forme 159"/>
            <p:cNvSpPr/>
            <p:nvPr/>
          </p:nvSpPr>
          <p:spPr bwMode="auto">
            <a:xfrm rot="7484127">
              <a:off x="11236" y="224945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1" name="Forme libre : forme 160"/>
            <p:cNvSpPr/>
            <p:nvPr/>
          </p:nvSpPr>
          <p:spPr bwMode="auto">
            <a:xfrm rot="13089394">
              <a:off x="169886" y="2198801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2" name="Forme libre : forme 161"/>
            <p:cNvSpPr/>
            <p:nvPr/>
          </p:nvSpPr>
          <p:spPr bwMode="auto">
            <a:xfrm rot="8716293">
              <a:off x="450777" y="1908683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3" name="Forme libre : forme 162"/>
            <p:cNvSpPr/>
            <p:nvPr/>
          </p:nvSpPr>
          <p:spPr bwMode="auto">
            <a:xfrm rot="8716293">
              <a:off x="372368" y="175189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4" name="Forme libre : forme 163"/>
            <p:cNvSpPr/>
            <p:nvPr/>
          </p:nvSpPr>
          <p:spPr bwMode="auto">
            <a:xfrm rot="8716293">
              <a:off x="4204" y="179763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5" name="Forme libre : forme 164"/>
            <p:cNvSpPr/>
            <p:nvPr/>
          </p:nvSpPr>
          <p:spPr bwMode="auto">
            <a:xfrm rot="8716293">
              <a:off x="272786" y="155661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6" name="Forme libre : forme 165"/>
            <p:cNvSpPr/>
            <p:nvPr/>
          </p:nvSpPr>
          <p:spPr bwMode="auto">
            <a:xfrm rot="8716293">
              <a:off x="-35149" y="938156"/>
              <a:ext cx="158623" cy="159016"/>
            </a:xfrm>
            <a:custGeom>
              <a:avLst/>
              <a:gdLst>
                <a:gd name="connsiteX0" fmla="*/ 77932 w 158623"/>
                <a:gd name="connsiteY0" fmla="*/ 159016 h 159016"/>
                <a:gd name="connsiteX1" fmla="*/ 77932 w 158623"/>
                <a:gd name="connsiteY1" fmla="*/ 66898 h 159016"/>
                <a:gd name="connsiteX2" fmla="*/ 0 w 158623"/>
                <a:gd name="connsiteY2" fmla="*/ 66898 h 159016"/>
                <a:gd name="connsiteX3" fmla="*/ 0 w 158623"/>
                <a:gd name="connsiteY3" fmla="*/ 0 h 159016"/>
                <a:gd name="connsiteX4" fmla="*/ 158623 w 158623"/>
                <a:gd name="connsiteY4" fmla="*/ 0 h 159016"/>
                <a:gd name="connsiteX5" fmla="*/ 158623 w 158623"/>
                <a:gd name="connsiteY5" fmla="*/ 42606 h 15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23" h="159016" extrusionOk="0">
                  <a:moveTo>
                    <a:pt x="77932" y="159016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426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7" name="Forme libre : forme 166"/>
            <p:cNvSpPr/>
            <p:nvPr/>
          </p:nvSpPr>
          <p:spPr bwMode="auto">
            <a:xfrm rot="7484127">
              <a:off x="-32979" y="1345537"/>
              <a:ext cx="65961" cy="45734"/>
            </a:xfrm>
            <a:custGeom>
              <a:avLst/>
              <a:gdLst>
                <a:gd name="connsiteX0" fmla="*/ 0 w 65961"/>
                <a:gd name="connsiteY0" fmla="*/ 45734 h 45734"/>
                <a:gd name="connsiteX1" fmla="*/ 0 w 65961"/>
                <a:gd name="connsiteY1" fmla="*/ 0 h 45734"/>
                <a:gd name="connsiteX2" fmla="*/ 65961 w 65961"/>
                <a:gd name="connsiteY2" fmla="*/ 0 h 4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961" h="45734" extrusionOk="0">
                  <a:moveTo>
                    <a:pt x="0" y="45734"/>
                  </a:moveTo>
                  <a:lnTo>
                    <a:pt x="0" y="0"/>
                  </a:lnTo>
                  <a:lnTo>
                    <a:pt x="6596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8" name="Forme libre : forme 167"/>
            <p:cNvSpPr/>
            <p:nvPr/>
          </p:nvSpPr>
          <p:spPr bwMode="auto">
            <a:xfrm rot="13089394">
              <a:off x="-134707" y="1200752"/>
              <a:ext cx="386820" cy="481345"/>
            </a:xfrm>
            <a:custGeom>
              <a:avLst/>
              <a:gdLst>
                <a:gd name="connsiteX0" fmla="*/ 386820 w 386820"/>
                <a:gd name="connsiteY0" fmla="*/ 391818 h 481345"/>
                <a:gd name="connsiteX1" fmla="*/ 342166 w 386820"/>
                <a:gd name="connsiteY1" fmla="*/ 422376 h 481345"/>
                <a:gd name="connsiteX2" fmla="*/ 138636 w 386820"/>
                <a:gd name="connsiteY2" fmla="*/ 481098 h 481345"/>
                <a:gd name="connsiteX3" fmla="*/ 35911 w 386820"/>
                <a:gd name="connsiteY3" fmla="*/ 439340 h 481345"/>
                <a:gd name="connsiteX4" fmla="*/ 0 w 386820"/>
                <a:gd name="connsiteY4" fmla="*/ 295693 h 481345"/>
                <a:gd name="connsiteX5" fmla="*/ 0 w 386820"/>
                <a:gd name="connsiteY5" fmla="*/ 40970 h 481345"/>
                <a:gd name="connsiteX6" fmla="*/ 78970 w 386820"/>
                <a:gd name="connsiteY6" fmla="*/ 0 h 481345"/>
                <a:gd name="connsiteX7" fmla="*/ 111492 w 386820"/>
                <a:gd name="connsiteY7" fmla="*/ 41392 h 481345"/>
                <a:gd name="connsiteX8" fmla="*/ 112747 w 386820"/>
                <a:gd name="connsiteY8" fmla="*/ 216353 h 481345"/>
                <a:gd name="connsiteX9" fmla="*/ 132789 w 386820"/>
                <a:gd name="connsiteY9" fmla="*/ 354990 h 481345"/>
                <a:gd name="connsiteX10" fmla="*/ 233008 w 386820"/>
                <a:gd name="connsiteY10" fmla="*/ 410110 h 481345"/>
                <a:gd name="connsiteX11" fmla="*/ 308173 w 386820"/>
                <a:gd name="connsiteY11" fmla="*/ 396747 h 481345"/>
                <a:gd name="connsiteX12" fmla="*/ 370717 w 386820"/>
                <a:gd name="connsiteY12" fmla="*/ 371323 h 48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6820" h="481345" extrusionOk="0">
                  <a:moveTo>
                    <a:pt x="386820" y="391818"/>
                  </a:moveTo>
                  <a:lnTo>
                    <a:pt x="342166" y="422376"/>
                  </a:lnTo>
                  <a:cubicBezTo>
                    <a:pt x="268920" y="462151"/>
                    <a:pt x="190624" y="477966"/>
                    <a:pt x="138636" y="481098"/>
                  </a:cubicBezTo>
                  <a:cubicBezTo>
                    <a:pt x="100219" y="483604"/>
                    <a:pt x="62637" y="466901"/>
                    <a:pt x="35911" y="439340"/>
                  </a:cubicBezTo>
                  <a:cubicBezTo>
                    <a:pt x="7516" y="411780"/>
                    <a:pt x="0" y="364176"/>
                    <a:pt x="0" y="295693"/>
                  </a:cubicBezTo>
                  <a:lnTo>
                    <a:pt x="0" y="40970"/>
                  </a:lnTo>
                  <a:lnTo>
                    <a:pt x="78970" y="0"/>
                  </a:lnTo>
                  <a:lnTo>
                    <a:pt x="111492" y="41392"/>
                  </a:lnTo>
                  <a:lnTo>
                    <a:pt x="112747" y="216353"/>
                  </a:lnTo>
                  <a:cubicBezTo>
                    <a:pt x="110241" y="263122"/>
                    <a:pt x="117757" y="310726"/>
                    <a:pt x="132789" y="354990"/>
                  </a:cubicBezTo>
                  <a:cubicBezTo>
                    <a:pt x="146153" y="391736"/>
                    <a:pt x="180394" y="410110"/>
                    <a:pt x="233008" y="410110"/>
                  </a:cubicBezTo>
                  <a:cubicBezTo>
                    <a:pt x="258899" y="409274"/>
                    <a:pt x="283953" y="404263"/>
                    <a:pt x="308173" y="396747"/>
                  </a:cubicBezTo>
                  <a:lnTo>
                    <a:pt x="370717" y="371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9" name="Forme libre : forme 168"/>
            <p:cNvSpPr/>
            <p:nvPr/>
          </p:nvSpPr>
          <p:spPr bwMode="auto">
            <a:xfrm rot="8716293">
              <a:off x="119403" y="90662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0" name="Forme libre : forme 169"/>
            <p:cNvSpPr/>
            <p:nvPr/>
          </p:nvSpPr>
          <p:spPr bwMode="auto">
            <a:xfrm rot="8716293">
              <a:off x="40994" y="74983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1" name="Forme libre : forme 170"/>
            <p:cNvSpPr/>
            <p:nvPr/>
          </p:nvSpPr>
          <p:spPr bwMode="auto">
            <a:xfrm rot="8716293">
              <a:off x="-44934" y="551941"/>
              <a:ext cx="152592" cy="165412"/>
            </a:xfrm>
            <a:custGeom>
              <a:avLst/>
              <a:gdLst>
                <a:gd name="connsiteX0" fmla="*/ 26453 w 152592"/>
                <a:gd name="connsiteY0" fmla="*/ 153143 h 165412"/>
                <a:gd name="connsiteX1" fmla="*/ 0 w 152592"/>
                <a:gd name="connsiteY1" fmla="*/ 90494 h 165412"/>
                <a:gd name="connsiteX2" fmla="*/ 0 w 152592"/>
                <a:gd name="connsiteY2" fmla="*/ 89101 h 165412"/>
                <a:gd name="connsiteX3" fmla="*/ 26453 w 152592"/>
                <a:gd name="connsiteY3" fmla="*/ 26453 h 165412"/>
                <a:gd name="connsiteX4" fmla="*/ 89101 w 152592"/>
                <a:gd name="connsiteY4" fmla="*/ 0 h 165412"/>
                <a:gd name="connsiteX5" fmla="*/ 151752 w 152592"/>
                <a:gd name="connsiteY5" fmla="*/ 26453 h 165412"/>
                <a:gd name="connsiteX6" fmla="*/ 152592 w 152592"/>
                <a:gd name="connsiteY6" fmla="*/ 27688 h 165412"/>
                <a:gd name="connsiteX7" fmla="*/ 57126 w 152592"/>
                <a:gd name="connsiteY7" fmla="*/ 165412 h 16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592" h="165412" extrusionOk="0">
                  <a:moveTo>
                    <a:pt x="26453" y="153143"/>
                  </a:moveTo>
                  <a:cubicBezTo>
                    <a:pt x="9746" y="136436"/>
                    <a:pt x="0" y="114161"/>
                    <a:pt x="0" y="90494"/>
                  </a:cubicBezTo>
                  <a:lnTo>
                    <a:pt x="0" y="89101"/>
                  </a:lnTo>
                  <a:cubicBezTo>
                    <a:pt x="0" y="65434"/>
                    <a:pt x="9746" y="43159"/>
                    <a:pt x="26453" y="26453"/>
                  </a:cubicBezTo>
                  <a:cubicBezTo>
                    <a:pt x="43159" y="9746"/>
                    <a:pt x="65435" y="0"/>
                    <a:pt x="89101" y="0"/>
                  </a:cubicBezTo>
                  <a:cubicBezTo>
                    <a:pt x="112770" y="0"/>
                    <a:pt x="135045" y="9746"/>
                    <a:pt x="151752" y="26453"/>
                  </a:cubicBezTo>
                  <a:lnTo>
                    <a:pt x="152592" y="27688"/>
                  </a:lnTo>
                  <a:lnTo>
                    <a:pt x="57126" y="1654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2" name="Forme libre : forme 171"/>
            <p:cNvSpPr/>
            <p:nvPr/>
          </p:nvSpPr>
          <p:spPr bwMode="auto">
            <a:xfrm rot="8716293">
              <a:off x="-69806" y="4587027"/>
              <a:ext cx="183810" cy="187594"/>
            </a:xfrm>
            <a:custGeom>
              <a:avLst/>
              <a:gdLst>
                <a:gd name="connsiteX0" fmla="*/ 10574 w 183810"/>
                <a:gd name="connsiteY0" fmla="*/ 187594 h 187594"/>
                <a:gd name="connsiteX1" fmla="*/ 0 w 183810"/>
                <a:gd name="connsiteY1" fmla="*/ 172952 h 187594"/>
                <a:gd name="connsiteX2" fmla="*/ 183810 w 183810"/>
                <a:gd name="connsiteY2" fmla="*/ 0 h 187594"/>
                <a:gd name="connsiteX3" fmla="*/ 72284 w 183810"/>
                <a:gd name="connsiteY3" fmla="*/ 160894 h 18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10" h="187594" extrusionOk="0">
                  <a:moveTo>
                    <a:pt x="10574" y="187594"/>
                  </a:moveTo>
                  <a:lnTo>
                    <a:pt x="0" y="172952"/>
                  </a:lnTo>
                  <a:lnTo>
                    <a:pt x="183810" y="0"/>
                  </a:lnTo>
                  <a:lnTo>
                    <a:pt x="72284" y="16089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3" name="Forme libre : forme 172"/>
            <p:cNvSpPr/>
            <p:nvPr/>
          </p:nvSpPr>
          <p:spPr bwMode="auto">
            <a:xfrm rot="8716293">
              <a:off x="4450621" y="3074950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4" name="Forme libre : forme 173"/>
            <p:cNvSpPr/>
            <p:nvPr/>
          </p:nvSpPr>
          <p:spPr bwMode="auto">
            <a:xfrm rot="8716293">
              <a:off x="4585920" y="3119209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5" name="Forme libre : forme 174"/>
            <p:cNvSpPr/>
            <p:nvPr/>
          </p:nvSpPr>
          <p:spPr bwMode="auto">
            <a:xfrm rot="8716293">
              <a:off x="4518038" y="2988621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6" name="Forme libre : forme 175"/>
            <p:cNvSpPr/>
            <p:nvPr/>
          </p:nvSpPr>
          <p:spPr bwMode="auto">
            <a:xfrm rot="8716293">
              <a:off x="4280750" y="3208965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7" name="Forme libre : forme 176"/>
            <p:cNvSpPr/>
            <p:nvPr/>
          </p:nvSpPr>
          <p:spPr bwMode="auto">
            <a:xfrm rot="8716293">
              <a:off x="4091704" y="289313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8" name="Forme libre : forme 177"/>
            <p:cNvSpPr/>
            <p:nvPr/>
          </p:nvSpPr>
          <p:spPr bwMode="auto">
            <a:xfrm rot="8716293">
              <a:off x="4073463" y="2683080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9" name="Forme libre : forme 178"/>
            <p:cNvSpPr/>
            <p:nvPr/>
          </p:nvSpPr>
          <p:spPr bwMode="auto">
            <a:xfrm rot="8716293">
              <a:off x="4417239" y="3270948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0" name="Forme libre : forme 179"/>
            <p:cNvSpPr/>
            <p:nvPr/>
          </p:nvSpPr>
          <p:spPr bwMode="auto">
            <a:xfrm rot="8716293">
              <a:off x="4888185" y="2696334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1" name="Forme libre : forme 180"/>
            <p:cNvSpPr/>
            <p:nvPr/>
          </p:nvSpPr>
          <p:spPr bwMode="auto">
            <a:xfrm rot="8716293">
              <a:off x="5023484" y="2740593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2" name="Forme libre : forme 181"/>
            <p:cNvSpPr/>
            <p:nvPr/>
          </p:nvSpPr>
          <p:spPr bwMode="auto">
            <a:xfrm rot="8716293">
              <a:off x="4718314" y="283034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3" name="Forme libre : forme 182"/>
            <p:cNvSpPr/>
            <p:nvPr/>
          </p:nvSpPr>
          <p:spPr bwMode="auto">
            <a:xfrm rot="8716293">
              <a:off x="4529270" y="251451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4" name="Forme libre : forme 183"/>
            <p:cNvSpPr/>
            <p:nvPr/>
          </p:nvSpPr>
          <p:spPr bwMode="auto">
            <a:xfrm rot="8716293">
              <a:off x="4854803" y="2892331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5" name="Forme libre : forme 184"/>
            <p:cNvSpPr/>
            <p:nvPr/>
          </p:nvSpPr>
          <p:spPr bwMode="auto">
            <a:xfrm rot="8716293">
              <a:off x="4489356" y="2665906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6" name="Forme libre : forme 185"/>
            <p:cNvSpPr/>
            <p:nvPr/>
          </p:nvSpPr>
          <p:spPr bwMode="auto">
            <a:xfrm rot="7484127">
              <a:off x="5013620" y="318195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7" name="Forme libre : forme 186"/>
            <p:cNvSpPr/>
            <p:nvPr/>
          </p:nvSpPr>
          <p:spPr bwMode="auto">
            <a:xfrm rot="13089394">
              <a:off x="5172270" y="3131298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8" name="Forme libre : forme 187"/>
            <p:cNvSpPr/>
            <p:nvPr/>
          </p:nvSpPr>
          <p:spPr bwMode="auto">
            <a:xfrm rot="8716293">
              <a:off x="5453161" y="2841180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9" name="Forme libre : forme 188"/>
            <p:cNvSpPr/>
            <p:nvPr/>
          </p:nvSpPr>
          <p:spPr bwMode="auto">
            <a:xfrm rot="8716293">
              <a:off x="5374752" y="268438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0" name="Forme libre : forme 189"/>
            <p:cNvSpPr/>
            <p:nvPr/>
          </p:nvSpPr>
          <p:spPr bwMode="auto">
            <a:xfrm rot="8716293">
              <a:off x="5006588" y="273012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1" name="Forme libre : forme 190"/>
            <p:cNvSpPr/>
            <p:nvPr/>
          </p:nvSpPr>
          <p:spPr bwMode="auto">
            <a:xfrm rot="8716293">
              <a:off x="5275170" y="248910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2" name="Forme libre : forme 191"/>
            <p:cNvSpPr/>
            <p:nvPr/>
          </p:nvSpPr>
          <p:spPr bwMode="auto">
            <a:xfrm rot="8716293">
              <a:off x="4788394" y="407343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3" name="Forme libre : forme 192"/>
            <p:cNvSpPr/>
            <p:nvPr/>
          </p:nvSpPr>
          <p:spPr bwMode="auto">
            <a:xfrm rot="8716293">
              <a:off x="4923693" y="411769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4" name="Forme libre : forme 193"/>
            <p:cNvSpPr/>
            <p:nvPr/>
          </p:nvSpPr>
          <p:spPr bwMode="auto">
            <a:xfrm rot="8716293">
              <a:off x="4855811" y="3987104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5" name="Forme libre : forme 194"/>
            <p:cNvSpPr/>
            <p:nvPr/>
          </p:nvSpPr>
          <p:spPr bwMode="auto">
            <a:xfrm rot="8716293">
              <a:off x="4618523" y="420744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6" name="Forme libre : forme 195"/>
            <p:cNvSpPr/>
            <p:nvPr/>
          </p:nvSpPr>
          <p:spPr bwMode="auto">
            <a:xfrm rot="8716293">
              <a:off x="4429477" y="389161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7" name="Forme libre : forme 196"/>
            <p:cNvSpPr/>
            <p:nvPr/>
          </p:nvSpPr>
          <p:spPr bwMode="auto">
            <a:xfrm rot="8716293">
              <a:off x="4411236" y="3681563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8" name="Forme libre : forme 197"/>
            <p:cNvSpPr/>
            <p:nvPr/>
          </p:nvSpPr>
          <p:spPr bwMode="auto">
            <a:xfrm rot="8716293">
              <a:off x="4755012" y="4269431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9" name="Forme libre : forme 198"/>
            <p:cNvSpPr/>
            <p:nvPr/>
          </p:nvSpPr>
          <p:spPr bwMode="auto">
            <a:xfrm rot="8716293">
              <a:off x="5225958" y="3694817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0" name="Forme libre : forme 199"/>
            <p:cNvSpPr/>
            <p:nvPr/>
          </p:nvSpPr>
          <p:spPr bwMode="auto">
            <a:xfrm rot="8716293">
              <a:off x="5364349" y="3753375"/>
              <a:ext cx="325540" cy="385611"/>
            </a:xfrm>
            <a:custGeom>
              <a:avLst/>
              <a:gdLst>
                <a:gd name="connsiteX0" fmla="*/ 8983 w 325540"/>
                <a:gd name="connsiteY0" fmla="*/ 385611 h 385611"/>
                <a:gd name="connsiteX1" fmla="*/ 8983 w 325540"/>
                <a:gd name="connsiteY1" fmla="*/ 69053 h 385611"/>
                <a:gd name="connsiteX2" fmla="*/ 0 w 325540"/>
                <a:gd name="connsiteY2" fmla="*/ 69053 h 385611"/>
                <a:gd name="connsiteX3" fmla="*/ 55019 w 325540"/>
                <a:gd name="connsiteY3" fmla="*/ 2157 h 385611"/>
                <a:gd name="connsiteX4" fmla="*/ 89675 w 325540"/>
                <a:gd name="connsiteY4" fmla="*/ 2156 h 385611"/>
                <a:gd name="connsiteX5" fmla="*/ 89674 w 325540"/>
                <a:gd name="connsiteY5" fmla="*/ 113882 h 385611"/>
                <a:gd name="connsiteX6" fmla="*/ 91743 w 325540"/>
                <a:gd name="connsiteY6" fmla="*/ 113882 h 385611"/>
                <a:gd name="connsiteX7" fmla="*/ 164159 w 325540"/>
                <a:gd name="connsiteY7" fmla="*/ 9053 h 385611"/>
                <a:gd name="connsiteX8" fmla="*/ 211745 w 325540"/>
                <a:gd name="connsiteY8" fmla="*/ 87 h 385611"/>
                <a:gd name="connsiteX9" fmla="*/ 325540 w 325540"/>
                <a:gd name="connsiteY9" fmla="*/ 133882 h 385611"/>
                <a:gd name="connsiteX10" fmla="*/ 325540 w 325540"/>
                <a:gd name="connsiteY10" fmla="*/ 142848 h 385611"/>
                <a:gd name="connsiteX11" fmla="*/ 231746 w 325540"/>
                <a:gd name="connsiteY11" fmla="*/ 148366 h 385611"/>
                <a:gd name="connsiteX12" fmla="*/ 231746 w 325540"/>
                <a:gd name="connsiteY12" fmla="*/ 123538 h 385611"/>
                <a:gd name="connsiteX13" fmla="*/ 180710 w 325540"/>
                <a:gd name="connsiteY13" fmla="*/ 60778 h 385611"/>
                <a:gd name="connsiteX14" fmla="*/ 100020 w 325540"/>
                <a:gd name="connsiteY14" fmla="*/ 193194 h 385611"/>
                <a:gd name="connsiteX15" fmla="*/ 100020 w 325540"/>
                <a:gd name="connsiteY15" fmla="*/ 323541 h 38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540" h="385611" extrusionOk="0">
                  <a:moveTo>
                    <a:pt x="8983" y="385611"/>
                  </a:moveTo>
                  <a:lnTo>
                    <a:pt x="8983" y="69053"/>
                  </a:lnTo>
                  <a:lnTo>
                    <a:pt x="0" y="69053"/>
                  </a:lnTo>
                  <a:lnTo>
                    <a:pt x="55019" y="2157"/>
                  </a:lnTo>
                  <a:lnTo>
                    <a:pt x="89675" y="2156"/>
                  </a:lnTo>
                  <a:lnTo>
                    <a:pt x="89674" y="113882"/>
                  </a:lnTo>
                  <a:lnTo>
                    <a:pt x="91743" y="113882"/>
                  </a:lnTo>
                  <a:cubicBezTo>
                    <a:pt x="113813" y="48363"/>
                    <a:pt x="131055" y="22846"/>
                    <a:pt x="164159" y="9053"/>
                  </a:cubicBezTo>
                  <a:cubicBezTo>
                    <a:pt x="179331" y="2846"/>
                    <a:pt x="195193" y="-602"/>
                    <a:pt x="211745" y="87"/>
                  </a:cubicBezTo>
                  <a:cubicBezTo>
                    <a:pt x="282781" y="-1293"/>
                    <a:pt x="325540" y="48363"/>
                    <a:pt x="325540" y="133882"/>
                  </a:cubicBezTo>
                  <a:lnTo>
                    <a:pt x="325540" y="142848"/>
                  </a:lnTo>
                  <a:lnTo>
                    <a:pt x="231746" y="148366"/>
                  </a:lnTo>
                  <a:lnTo>
                    <a:pt x="231746" y="123538"/>
                  </a:lnTo>
                  <a:cubicBezTo>
                    <a:pt x="231746" y="86296"/>
                    <a:pt x="210367" y="60778"/>
                    <a:pt x="180710" y="60778"/>
                  </a:cubicBezTo>
                  <a:cubicBezTo>
                    <a:pt x="136572" y="60777"/>
                    <a:pt x="100020" y="119400"/>
                    <a:pt x="100020" y="193194"/>
                  </a:cubicBezTo>
                  <a:lnTo>
                    <a:pt x="100020" y="3235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1" name="Forme libre : forme 200"/>
            <p:cNvSpPr/>
            <p:nvPr/>
          </p:nvSpPr>
          <p:spPr bwMode="auto">
            <a:xfrm rot="8716293">
              <a:off x="5056087" y="382883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2" name="Forme libre : forme 201"/>
            <p:cNvSpPr/>
            <p:nvPr/>
          </p:nvSpPr>
          <p:spPr bwMode="auto">
            <a:xfrm rot="8716293">
              <a:off x="4867043" y="351299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3" name="Forme libre : forme 202"/>
            <p:cNvSpPr/>
            <p:nvPr/>
          </p:nvSpPr>
          <p:spPr bwMode="auto">
            <a:xfrm rot="8716293">
              <a:off x="5192576" y="3890815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4" name="Forme libre : forme 203"/>
            <p:cNvSpPr/>
            <p:nvPr/>
          </p:nvSpPr>
          <p:spPr bwMode="auto">
            <a:xfrm rot="8716293">
              <a:off x="4827129" y="3664389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5" name="Forme libre : forme 204"/>
            <p:cNvSpPr/>
            <p:nvPr/>
          </p:nvSpPr>
          <p:spPr bwMode="auto">
            <a:xfrm rot="7484127">
              <a:off x="5351393" y="418043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6" name="Forme libre : forme 205"/>
            <p:cNvSpPr/>
            <p:nvPr/>
          </p:nvSpPr>
          <p:spPr bwMode="auto">
            <a:xfrm rot="13089394">
              <a:off x="5497067" y="4157639"/>
              <a:ext cx="336155" cy="433969"/>
            </a:xfrm>
            <a:custGeom>
              <a:avLst/>
              <a:gdLst>
                <a:gd name="connsiteX0" fmla="*/ 23241 w 222098"/>
                <a:gd name="connsiteY0" fmla="*/ 47275 h 286724"/>
                <a:gd name="connsiteX1" fmla="*/ 0 w 222098"/>
                <a:gd name="connsiteY1" fmla="*/ 11882 h 286724"/>
                <a:gd name="connsiteX2" fmla="*/ 22902 w 222098"/>
                <a:gd name="connsiteY2" fmla="*/ 0 h 286724"/>
                <a:gd name="connsiteX3" fmla="*/ 222098 w 222098"/>
                <a:gd name="connsiteY3" fmla="*/ 258238 h 286724"/>
                <a:gd name="connsiteX4" fmla="*/ 180472 w 222098"/>
                <a:gd name="connsiteY4" fmla="*/ 286724 h 286724"/>
                <a:gd name="connsiteX5" fmla="*/ 167667 w 222098"/>
                <a:gd name="connsiteY5" fmla="*/ 267224 h 286724"/>
                <a:gd name="connsiteX6" fmla="*/ 220995 w 222098"/>
                <a:gd name="connsiteY6" fmla="*/ 245547 h 286724"/>
                <a:gd name="connsiteX7" fmla="*/ 222098 w 222098"/>
                <a:gd name="connsiteY7" fmla="*/ 252720 h 28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098" h="286724" extrusionOk="0">
                  <a:moveTo>
                    <a:pt x="23241" y="47275"/>
                  </a:moveTo>
                  <a:lnTo>
                    <a:pt x="0" y="11882"/>
                  </a:lnTo>
                  <a:lnTo>
                    <a:pt x="22902" y="0"/>
                  </a:lnTo>
                  <a:close/>
                  <a:moveTo>
                    <a:pt x="222098" y="258238"/>
                  </a:moveTo>
                  <a:lnTo>
                    <a:pt x="180472" y="286724"/>
                  </a:lnTo>
                  <a:lnTo>
                    <a:pt x="167667" y="267224"/>
                  </a:lnTo>
                  <a:lnTo>
                    <a:pt x="220995" y="245547"/>
                  </a:lnTo>
                  <a:cubicBezTo>
                    <a:pt x="221546" y="247754"/>
                    <a:pt x="222098" y="250513"/>
                    <a:pt x="222098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7" name="Forme libre : forme 206"/>
            <p:cNvSpPr/>
            <p:nvPr/>
          </p:nvSpPr>
          <p:spPr bwMode="auto">
            <a:xfrm rot="8716293">
              <a:off x="5689139" y="3701707"/>
              <a:ext cx="105382" cy="119090"/>
            </a:xfrm>
            <a:custGeom>
              <a:avLst/>
              <a:gdLst>
                <a:gd name="connsiteX0" fmla="*/ 0 w 69626"/>
                <a:gd name="connsiteY0" fmla="*/ 74288 h 78683"/>
                <a:gd name="connsiteX1" fmla="*/ 61446 w 69626"/>
                <a:gd name="connsiteY1" fmla="*/ 0 h 78683"/>
                <a:gd name="connsiteX2" fmla="*/ 69626 w 69626"/>
                <a:gd name="connsiteY2" fmla="*/ 19468 h 78683"/>
                <a:gd name="connsiteX3" fmla="*/ 52380 w 69626"/>
                <a:gd name="connsiteY3" fmla="*/ 61206 h 78683"/>
                <a:gd name="connsiteX4" fmla="*/ 10986 w 69626"/>
                <a:gd name="connsiteY4" fmla="*/ 78683 h 7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26" h="78683" extrusionOk="0">
                  <a:moveTo>
                    <a:pt x="0" y="74288"/>
                  </a:moveTo>
                  <a:lnTo>
                    <a:pt x="61446" y="0"/>
                  </a:lnTo>
                  <a:lnTo>
                    <a:pt x="69626" y="19468"/>
                  </a:lnTo>
                  <a:cubicBezTo>
                    <a:pt x="69626" y="34531"/>
                    <a:pt x="63877" y="49708"/>
                    <a:pt x="52380" y="61206"/>
                  </a:cubicBezTo>
                  <a:cubicBezTo>
                    <a:pt x="41341" y="72244"/>
                    <a:pt x="26624" y="78683"/>
                    <a:pt x="10986" y="78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8" name="Forme libre : forme 207"/>
            <p:cNvSpPr/>
            <p:nvPr/>
          </p:nvSpPr>
          <p:spPr bwMode="auto">
            <a:xfrm rot="8716293">
              <a:off x="5344361" y="372861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9" name="Forme libre : forme 208"/>
            <p:cNvSpPr/>
            <p:nvPr/>
          </p:nvSpPr>
          <p:spPr bwMode="auto">
            <a:xfrm rot="8716293">
              <a:off x="5599943" y="3480521"/>
              <a:ext cx="177855" cy="178203"/>
            </a:xfrm>
            <a:custGeom>
              <a:avLst/>
              <a:gdLst>
                <a:gd name="connsiteX0" fmla="*/ 17477 w 117509"/>
                <a:gd name="connsiteY0" fmla="*/ 101182 h 117739"/>
                <a:gd name="connsiteX1" fmla="*/ 0 w 117509"/>
                <a:gd name="connsiteY1" fmla="*/ 59790 h 117739"/>
                <a:gd name="connsiteX2" fmla="*/ 0 w 117509"/>
                <a:gd name="connsiteY2" fmla="*/ 58869 h 117739"/>
                <a:gd name="connsiteX3" fmla="*/ 2091 w 117509"/>
                <a:gd name="connsiteY3" fmla="*/ 48678 h 117739"/>
                <a:gd name="connsiteX4" fmla="*/ 38978 w 117509"/>
                <a:gd name="connsiteY4" fmla="*/ 4080 h 117739"/>
                <a:gd name="connsiteX5" fmla="*/ 58869 w 117509"/>
                <a:gd name="connsiteY5" fmla="*/ 0 h 117739"/>
                <a:gd name="connsiteX6" fmla="*/ 100263 w 117509"/>
                <a:gd name="connsiteY6" fmla="*/ 17477 h 117739"/>
                <a:gd name="connsiteX7" fmla="*/ 100263 w 117509"/>
                <a:gd name="connsiteY7" fmla="*/ 100262 h 117739"/>
                <a:gd name="connsiteX8" fmla="*/ 58869 w 117509"/>
                <a:gd name="connsiteY8" fmla="*/ 117739 h 117739"/>
                <a:gd name="connsiteX9" fmla="*/ 17477 w 117509"/>
                <a:gd name="connsiteY9" fmla="*/ 101182 h 11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09" h="117739" extrusionOk="0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lnTo>
                    <a:pt x="2091" y="48678"/>
                  </a:lnTo>
                  <a:lnTo>
                    <a:pt x="38978" y="4080"/>
                  </a:lnTo>
                  <a:lnTo>
                    <a:pt x="58869" y="0"/>
                  </a:lnTo>
                  <a:cubicBezTo>
                    <a:pt x="74507" y="0"/>
                    <a:pt x="89224" y="6439"/>
                    <a:pt x="100263" y="17477"/>
                  </a:cubicBezTo>
                  <a:cubicBezTo>
                    <a:pt x="123258" y="39553"/>
                    <a:pt x="123258" y="77266"/>
                    <a:pt x="100263" y="100262"/>
                  </a:cubicBezTo>
                  <a:cubicBezTo>
                    <a:pt x="89224" y="111300"/>
                    <a:pt x="74507" y="117739"/>
                    <a:pt x="58869" y="117739"/>
                  </a:cubicBezTo>
                  <a:cubicBezTo>
                    <a:pt x="43233" y="117739"/>
                    <a:pt x="28515" y="112220"/>
                    <a:pt x="17477" y="101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0" name="Forme libre : forme 209"/>
            <p:cNvSpPr/>
            <p:nvPr/>
          </p:nvSpPr>
          <p:spPr bwMode="auto">
            <a:xfrm rot="8716293">
              <a:off x="5090746" y="5117279"/>
              <a:ext cx="37096" cy="40385"/>
            </a:xfrm>
            <a:custGeom>
              <a:avLst/>
              <a:gdLst>
                <a:gd name="connsiteX0" fmla="*/ 0 w 37096"/>
                <a:gd name="connsiteY0" fmla="*/ 40385 h 40385"/>
                <a:gd name="connsiteX1" fmla="*/ 0 w 37096"/>
                <a:gd name="connsiteY1" fmla="*/ 0 h 40385"/>
                <a:gd name="connsiteX2" fmla="*/ 37096 w 37096"/>
                <a:gd name="connsiteY2" fmla="*/ 25713 h 4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96" h="40385" extrusionOk="0">
                  <a:moveTo>
                    <a:pt x="0" y="40385"/>
                  </a:moveTo>
                  <a:lnTo>
                    <a:pt x="0" y="0"/>
                  </a:lnTo>
                  <a:lnTo>
                    <a:pt x="37096" y="257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1" name="Forme libre : forme 210"/>
            <p:cNvSpPr/>
            <p:nvPr/>
          </p:nvSpPr>
          <p:spPr bwMode="auto">
            <a:xfrm rot="8716293">
              <a:off x="5405706" y="5085046"/>
              <a:ext cx="60406" cy="83058"/>
            </a:xfrm>
            <a:custGeom>
              <a:avLst/>
              <a:gdLst>
                <a:gd name="connsiteX0" fmla="*/ 0 w 60406"/>
                <a:gd name="connsiteY0" fmla="*/ 83058 h 83058"/>
                <a:gd name="connsiteX1" fmla="*/ 0 w 60406"/>
                <a:gd name="connsiteY1" fmla="*/ 0 h 83058"/>
                <a:gd name="connsiteX2" fmla="*/ 60406 w 60406"/>
                <a:gd name="connsiteY2" fmla="*/ 41872 h 8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406" h="83058" extrusionOk="0">
                  <a:moveTo>
                    <a:pt x="0" y="83058"/>
                  </a:moveTo>
                  <a:lnTo>
                    <a:pt x="0" y="0"/>
                  </a:lnTo>
                  <a:lnTo>
                    <a:pt x="60406" y="418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2" name="Forme libre : forme 211"/>
            <p:cNvSpPr/>
            <p:nvPr/>
          </p:nvSpPr>
          <p:spPr bwMode="auto">
            <a:xfrm rot="8716293">
              <a:off x="5207014" y="4975218"/>
              <a:ext cx="245210" cy="161994"/>
            </a:xfrm>
            <a:custGeom>
              <a:avLst/>
              <a:gdLst>
                <a:gd name="connsiteX0" fmla="*/ 8965 w 245211"/>
                <a:gd name="connsiteY0" fmla="*/ 161994 h 161994"/>
                <a:gd name="connsiteX1" fmla="*/ 0 w 245211"/>
                <a:gd name="connsiteY1" fmla="*/ 149580 h 161994"/>
                <a:gd name="connsiteX2" fmla="*/ 158971 w 245211"/>
                <a:gd name="connsiteY2" fmla="*/ 0 h 161994"/>
                <a:gd name="connsiteX3" fmla="*/ 245211 w 245211"/>
                <a:gd name="connsiteY3" fmla="*/ 59779 h 16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211" h="161994" extrusionOk="0">
                  <a:moveTo>
                    <a:pt x="8965" y="161994"/>
                  </a:moveTo>
                  <a:lnTo>
                    <a:pt x="0" y="149580"/>
                  </a:lnTo>
                  <a:lnTo>
                    <a:pt x="158971" y="0"/>
                  </a:lnTo>
                  <a:lnTo>
                    <a:pt x="245211" y="597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3" name="Forme libre : forme 212"/>
            <p:cNvSpPr/>
            <p:nvPr/>
          </p:nvSpPr>
          <p:spPr bwMode="auto">
            <a:xfrm rot="8716293">
              <a:off x="4807372" y="4871188"/>
              <a:ext cx="249519" cy="296463"/>
            </a:xfrm>
            <a:custGeom>
              <a:avLst/>
              <a:gdLst>
                <a:gd name="connsiteX0" fmla="*/ 137293 w 249519"/>
                <a:gd name="connsiteY0" fmla="*/ 296463 h 296463"/>
                <a:gd name="connsiteX1" fmla="*/ 72418 w 249519"/>
                <a:gd name="connsiteY1" fmla="*/ 175766 h 296463"/>
                <a:gd name="connsiteX2" fmla="*/ 105610 w 249519"/>
                <a:gd name="connsiteY2" fmla="*/ 83734 h 296463"/>
                <a:gd name="connsiteX3" fmla="*/ 0 w 249519"/>
                <a:gd name="connsiteY3" fmla="*/ 83734 h 296463"/>
                <a:gd name="connsiteX4" fmla="*/ 0 w 249519"/>
                <a:gd name="connsiteY4" fmla="*/ 0 h 296463"/>
                <a:gd name="connsiteX5" fmla="*/ 128719 w 249519"/>
                <a:gd name="connsiteY5" fmla="*/ 0 h 296463"/>
                <a:gd name="connsiteX6" fmla="*/ 249519 w 249519"/>
                <a:gd name="connsiteY6" fmla="*/ 83734 h 296463"/>
                <a:gd name="connsiteX7" fmla="*/ 210465 w 249519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9519" h="296463" extrusionOk="0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128719" y="0"/>
                  </a:lnTo>
                  <a:lnTo>
                    <a:pt x="249519" y="83734"/>
                  </a:lnTo>
                  <a:lnTo>
                    <a:pt x="210465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4" name="Forme libre : forme 213"/>
            <p:cNvSpPr/>
            <p:nvPr/>
          </p:nvSpPr>
          <p:spPr bwMode="auto">
            <a:xfrm rot="8716293">
              <a:off x="4742203" y="4678073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5" name="Forme libre : forme 214"/>
            <p:cNvSpPr/>
            <p:nvPr/>
          </p:nvSpPr>
          <p:spPr bwMode="auto">
            <a:xfrm rot="8716293">
              <a:off x="5548192" y="4732447"/>
              <a:ext cx="92415" cy="287093"/>
            </a:xfrm>
            <a:custGeom>
              <a:avLst/>
              <a:gdLst>
                <a:gd name="connsiteX0" fmla="*/ 0 w 61059"/>
                <a:gd name="connsiteY0" fmla="*/ 189683 h 189683"/>
                <a:gd name="connsiteX1" fmla="*/ 1 w 61059"/>
                <a:gd name="connsiteY1" fmla="*/ 70355 h 189683"/>
                <a:gd name="connsiteX2" fmla="*/ 58192 w 61059"/>
                <a:gd name="connsiteY2" fmla="*/ 0 h 189683"/>
                <a:gd name="connsiteX3" fmla="*/ 61059 w 61059"/>
                <a:gd name="connsiteY3" fmla="*/ 7418 h 189683"/>
                <a:gd name="connsiteX4" fmla="*/ 61059 w 61059"/>
                <a:gd name="connsiteY4" fmla="*/ 165533 h 18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59" h="189683" extrusionOk="0">
                  <a:moveTo>
                    <a:pt x="0" y="189683"/>
                  </a:moveTo>
                  <a:lnTo>
                    <a:pt x="1" y="70355"/>
                  </a:lnTo>
                  <a:lnTo>
                    <a:pt x="58192" y="0"/>
                  </a:lnTo>
                  <a:lnTo>
                    <a:pt x="61059" y="7418"/>
                  </a:lnTo>
                  <a:lnTo>
                    <a:pt x="61059" y="1655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6" name="Forme libre : forme 215"/>
            <p:cNvSpPr/>
            <p:nvPr/>
          </p:nvSpPr>
          <p:spPr bwMode="auto">
            <a:xfrm rot="8716293">
              <a:off x="5387054" y="482534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7" name="Forme libre : forme 216"/>
            <p:cNvSpPr/>
            <p:nvPr/>
          </p:nvSpPr>
          <p:spPr bwMode="auto">
            <a:xfrm rot="8716293">
              <a:off x="5198009" y="450950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8" name="Forme libre : forme 217"/>
            <p:cNvSpPr/>
            <p:nvPr/>
          </p:nvSpPr>
          <p:spPr bwMode="auto">
            <a:xfrm rot="8716293">
              <a:off x="5503997" y="4913234"/>
              <a:ext cx="91035" cy="258752"/>
            </a:xfrm>
            <a:custGeom>
              <a:avLst/>
              <a:gdLst>
                <a:gd name="connsiteX0" fmla="*/ 91035 w 91035"/>
                <a:gd name="connsiteY0" fmla="*/ 258752 h 258752"/>
                <a:gd name="connsiteX1" fmla="*/ 0 w 91035"/>
                <a:gd name="connsiteY1" fmla="*/ 171163 h 258752"/>
                <a:gd name="connsiteX2" fmla="*/ 0 w 91035"/>
                <a:gd name="connsiteY2" fmla="*/ 43487 h 258752"/>
                <a:gd name="connsiteX3" fmla="*/ 35968 w 91035"/>
                <a:gd name="connsiteY3" fmla="*/ 0 h 258752"/>
                <a:gd name="connsiteX4" fmla="*/ 91035 w 91035"/>
                <a:gd name="connsiteY4" fmla="*/ 38170 h 25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35" h="258752" extrusionOk="0">
                  <a:moveTo>
                    <a:pt x="91035" y="258752"/>
                  </a:moveTo>
                  <a:lnTo>
                    <a:pt x="0" y="171163"/>
                  </a:lnTo>
                  <a:lnTo>
                    <a:pt x="0" y="43487"/>
                  </a:lnTo>
                  <a:lnTo>
                    <a:pt x="35968" y="0"/>
                  </a:lnTo>
                  <a:lnTo>
                    <a:pt x="91035" y="381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9" name="Forme libre : forme 218"/>
            <p:cNvSpPr/>
            <p:nvPr/>
          </p:nvSpPr>
          <p:spPr bwMode="auto">
            <a:xfrm rot="8716293">
              <a:off x="5158096" y="466090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0" name="Forme libre : forme 219"/>
            <p:cNvSpPr/>
            <p:nvPr/>
          </p:nvSpPr>
          <p:spPr bwMode="auto">
            <a:xfrm rot="8716293">
              <a:off x="4115344" y="2074537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1" name="Forme libre : forme 220"/>
            <p:cNvSpPr/>
            <p:nvPr/>
          </p:nvSpPr>
          <p:spPr bwMode="auto">
            <a:xfrm rot="8716293">
              <a:off x="4250643" y="2118796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2" name="Forme libre : forme 221"/>
            <p:cNvSpPr/>
            <p:nvPr/>
          </p:nvSpPr>
          <p:spPr bwMode="auto">
            <a:xfrm rot="8716293">
              <a:off x="4182761" y="1988208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3" name="Forme libre : forme 222"/>
            <p:cNvSpPr/>
            <p:nvPr/>
          </p:nvSpPr>
          <p:spPr bwMode="auto">
            <a:xfrm rot="8716293">
              <a:off x="3945473" y="220855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4" name="Forme libre : forme 223"/>
            <p:cNvSpPr/>
            <p:nvPr/>
          </p:nvSpPr>
          <p:spPr bwMode="auto">
            <a:xfrm rot="8716293">
              <a:off x="3756427" y="189271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5" name="Forme libre : forme 224"/>
            <p:cNvSpPr/>
            <p:nvPr/>
          </p:nvSpPr>
          <p:spPr bwMode="auto">
            <a:xfrm rot="8716293">
              <a:off x="3738186" y="1682667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6" name="Forme libre : forme 225"/>
            <p:cNvSpPr/>
            <p:nvPr/>
          </p:nvSpPr>
          <p:spPr bwMode="auto">
            <a:xfrm rot="8716293">
              <a:off x="4081962" y="2270535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7" name="Forme libre : forme 226"/>
            <p:cNvSpPr/>
            <p:nvPr/>
          </p:nvSpPr>
          <p:spPr bwMode="auto">
            <a:xfrm rot="8716293">
              <a:off x="4552908" y="169592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8" name="Forme libre : forme 227"/>
            <p:cNvSpPr/>
            <p:nvPr/>
          </p:nvSpPr>
          <p:spPr bwMode="auto">
            <a:xfrm rot="8716293">
              <a:off x="4688207" y="174018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9" name="Forme libre : forme 228"/>
            <p:cNvSpPr/>
            <p:nvPr/>
          </p:nvSpPr>
          <p:spPr bwMode="auto">
            <a:xfrm rot="8716293">
              <a:off x="4383037" y="182993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0" name="Forme libre : forme 229"/>
            <p:cNvSpPr/>
            <p:nvPr/>
          </p:nvSpPr>
          <p:spPr bwMode="auto">
            <a:xfrm rot="8716293">
              <a:off x="4193993" y="151410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1" name="Forme libre : forme 230"/>
            <p:cNvSpPr/>
            <p:nvPr/>
          </p:nvSpPr>
          <p:spPr bwMode="auto">
            <a:xfrm rot="8716293">
              <a:off x="4519525" y="1891919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2" name="Forme libre : forme 231"/>
            <p:cNvSpPr/>
            <p:nvPr/>
          </p:nvSpPr>
          <p:spPr bwMode="auto">
            <a:xfrm rot="8716293">
              <a:off x="4154079" y="1665493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3" name="Forme libre : forme 232"/>
            <p:cNvSpPr/>
            <p:nvPr/>
          </p:nvSpPr>
          <p:spPr bwMode="auto">
            <a:xfrm rot="7484127">
              <a:off x="4678343" y="218153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4" name="Forme libre : forme 233"/>
            <p:cNvSpPr/>
            <p:nvPr/>
          </p:nvSpPr>
          <p:spPr bwMode="auto">
            <a:xfrm rot="13089394">
              <a:off x="4836993" y="2130885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5" name="Forme libre : forme 234"/>
            <p:cNvSpPr/>
            <p:nvPr/>
          </p:nvSpPr>
          <p:spPr bwMode="auto">
            <a:xfrm rot="8716293">
              <a:off x="5117884" y="1840767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6" name="Forme libre : forme 235"/>
            <p:cNvSpPr/>
            <p:nvPr/>
          </p:nvSpPr>
          <p:spPr bwMode="auto">
            <a:xfrm rot="8716293">
              <a:off x="5039475" y="168397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7" name="Forme libre : forme 236"/>
            <p:cNvSpPr/>
            <p:nvPr/>
          </p:nvSpPr>
          <p:spPr bwMode="auto">
            <a:xfrm rot="8716293">
              <a:off x="4671311" y="172971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8" name="Forme libre : forme 237"/>
            <p:cNvSpPr/>
            <p:nvPr/>
          </p:nvSpPr>
          <p:spPr bwMode="auto">
            <a:xfrm rot="8716293">
              <a:off x="4939893" y="148869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9" name="Forme libre : forme 238"/>
            <p:cNvSpPr/>
            <p:nvPr/>
          </p:nvSpPr>
          <p:spPr bwMode="auto">
            <a:xfrm rot="8716293">
              <a:off x="3777571" y="1076054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0" name="Forme libre : forme 239"/>
            <p:cNvSpPr/>
            <p:nvPr/>
          </p:nvSpPr>
          <p:spPr bwMode="auto">
            <a:xfrm rot="8716293">
              <a:off x="3912870" y="1120313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1" name="Forme libre : forme 240"/>
            <p:cNvSpPr/>
            <p:nvPr/>
          </p:nvSpPr>
          <p:spPr bwMode="auto">
            <a:xfrm rot="8716293">
              <a:off x="3844988" y="989725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2" name="Forme libre : forme 241"/>
            <p:cNvSpPr/>
            <p:nvPr/>
          </p:nvSpPr>
          <p:spPr bwMode="auto">
            <a:xfrm rot="8716293">
              <a:off x="3607700" y="121006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3" name="Forme libre : forme 242"/>
            <p:cNvSpPr/>
            <p:nvPr/>
          </p:nvSpPr>
          <p:spPr bwMode="auto">
            <a:xfrm rot="8716293">
              <a:off x="3418654" y="89423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4" name="Forme libre : forme 243"/>
            <p:cNvSpPr/>
            <p:nvPr/>
          </p:nvSpPr>
          <p:spPr bwMode="auto">
            <a:xfrm rot="8716293">
              <a:off x="3400413" y="68418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5" name="Forme libre : forme 244"/>
            <p:cNvSpPr/>
            <p:nvPr/>
          </p:nvSpPr>
          <p:spPr bwMode="auto">
            <a:xfrm rot="8716293">
              <a:off x="3744189" y="1272052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6" name="Forme libre : forme 245"/>
            <p:cNvSpPr/>
            <p:nvPr/>
          </p:nvSpPr>
          <p:spPr bwMode="auto">
            <a:xfrm rot="8716293">
              <a:off x="4215135" y="69743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7" name="Forme libre : forme 246"/>
            <p:cNvSpPr/>
            <p:nvPr/>
          </p:nvSpPr>
          <p:spPr bwMode="auto">
            <a:xfrm rot="8716293">
              <a:off x="4350434" y="74169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8" name="Forme libre : forme 247"/>
            <p:cNvSpPr/>
            <p:nvPr/>
          </p:nvSpPr>
          <p:spPr bwMode="auto">
            <a:xfrm rot="8716293">
              <a:off x="4045264" y="83145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9" name="Forme libre : forme 248"/>
            <p:cNvSpPr/>
            <p:nvPr/>
          </p:nvSpPr>
          <p:spPr bwMode="auto">
            <a:xfrm rot="8716293">
              <a:off x="3856220" y="51561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0" name="Forme libre : forme 249"/>
            <p:cNvSpPr/>
            <p:nvPr/>
          </p:nvSpPr>
          <p:spPr bwMode="auto">
            <a:xfrm rot="8716293">
              <a:off x="4181753" y="893436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1" name="Forme libre : forme 250"/>
            <p:cNvSpPr/>
            <p:nvPr/>
          </p:nvSpPr>
          <p:spPr bwMode="auto">
            <a:xfrm rot="8716293">
              <a:off x="3816306" y="66701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2" name="Forme libre : forme 251"/>
            <p:cNvSpPr/>
            <p:nvPr/>
          </p:nvSpPr>
          <p:spPr bwMode="auto">
            <a:xfrm rot="7484127">
              <a:off x="4340570" y="118305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3" name="Forme libre : forme 252"/>
            <p:cNvSpPr/>
            <p:nvPr/>
          </p:nvSpPr>
          <p:spPr bwMode="auto">
            <a:xfrm rot="13089394">
              <a:off x="4499220" y="1132402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4" name="Forme libre : forme 253"/>
            <p:cNvSpPr/>
            <p:nvPr/>
          </p:nvSpPr>
          <p:spPr bwMode="auto">
            <a:xfrm rot="8716293">
              <a:off x="4780111" y="842284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5" name="Forme libre : forme 254"/>
            <p:cNvSpPr/>
            <p:nvPr/>
          </p:nvSpPr>
          <p:spPr bwMode="auto">
            <a:xfrm rot="8716293">
              <a:off x="4701702" y="68549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6" name="Forme libre : forme 255"/>
            <p:cNvSpPr/>
            <p:nvPr/>
          </p:nvSpPr>
          <p:spPr bwMode="auto">
            <a:xfrm rot="8716293">
              <a:off x="4333538" y="73123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7" name="Forme libre : forme 256"/>
            <p:cNvSpPr/>
            <p:nvPr/>
          </p:nvSpPr>
          <p:spPr bwMode="auto">
            <a:xfrm rot="8716293">
              <a:off x="4602120" y="490213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8" name="Forme libre : forme 257"/>
            <p:cNvSpPr/>
            <p:nvPr/>
          </p:nvSpPr>
          <p:spPr bwMode="auto">
            <a:xfrm rot="8716293">
              <a:off x="3446198" y="74000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9" name="Forme libre : forme 258"/>
            <p:cNvSpPr/>
            <p:nvPr/>
          </p:nvSpPr>
          <p:spPr bwMode="auto">
            <a:xfrm rot="8716293">
              <a:off x="3581496" y="11826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0" name="Forme libre : forme 259"/>
            <p:cNvSpPr/>
            <p:nvPr/>
          </p:nvSpPr>
          <p:spPr bwMode="auto">
            <a:xfrm rot="8716293">
              <a:off x="3522597" y="36248"/>
              <a:ext cx="234675" cy="172489"/>
            </a:xfrm>
            <a:custGeom>
              <a:avLst/>
              <a:gdLst>
                <a:gd name="connsiteX0" fmla="*/ 25756 w 155050"/>
                <a:gd name="connsiteY0" fmla="*/ 113964 h 113964"/>
                <a:gd name="connsiteX1" fmla="*/ 0 w 155050"/>
                <a:gd name="connsiteY1" fmla="*/ 96110 h 113964"/>
                <a:gd name="connsiteX2" fmla="*/ 72120 w 155050"/>
                <a:gd name="connsiteY2" fmla="*/ 28251 h 113964"/>
                <a:gd name="connsiteX3" fmla="*/ 126799 w 155050"/>
                <a:gd name="connsiteY3" fmla="*/ 0 h 113964"/>
                <a:gd name="connsiteX4" fmla="*/ 155050 w 155050"/>
                <a:gd name="connsiteY4" fmla="*/ 33719 h 113964"/>
                <a:gd name="connsiteX5" fmla="*/ 128622 w 155050"/>
                <a:gd name="connsiteY5" fmla="*/ 69261 h 113964"/>
                <a:gd name="connsiteX6" fmla="*/ 129077 w 155050"/>
                <a:gd name="connsiteY6" fmla="*/ 69261 h 11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050" h="113964" extrusionOk="0">
                  <a:moveTo>
                    <a:pt x="25756" y="113964"/>
                  </a:moveTo>
                  <a:lnTo>
                    <a:pt x="0" y="96110"/>
                  </a:lnTo>
                  <a:lnTo>
                    <a:pt x="72120" y="28251"/>
                  </a:lnTo>
                  <a:cubicBezTo>
                    <a:pt x="85790" y="12303"/>
                    <a:pt x="105383" y="2279"/>
                    <a:pt x="126799" y="0"/>
                  </a:cubicBezTo>
                  <a:cubicBezTo>
                    <a:pt x="148671" y="0"/>
                    <a:pt x="155050" y="19138"/>
                    <a:pt x="155050" y="33719"/>
                  </a:cubicBezTo>
                  <a:cubicBezTo>
                    <a:pt x="153683" y="49668"/>
                    <a:pt x="143203" y="62882"/>
                    <a:pt x="128622" y="69261"/>
                  </a:cubicBezTo>
                  <a:lnTo>
                    <a:pt x="129077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1" name="Forme libre : forme 260"/>
            <p:cNvSpPr/>
            <p:nvPr/>
          </p:nvSpPr>
          <p:spPr bwMode="auto">
            <a:xfrm rot="8716293">
              <a:off x="3276327" y="20801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2" name="Forme libre : forme 261"/>
            <p:cNvSpPr/>
            <p:nvPr/>
          </p:nvSpPr>
          <p:spPr bwMode="auto">
            <a:xfrm rot="8716293">
              <a:off x="3107933" y="-20072"/>
              <a:ext cx="308530" cy="199994"/>
            </a:xfrm>
            <a:custGeom>
              <a:avLst/>
              <a:gdLst>
                <a:gd name="connsiteX0" fmla="*/ 112633 w 203847"/>
                <a:gd name="connsiteY0" fmla="*/ 132136 h 132136"/>
                <a:gd name="connsiteX1" fmla="*/ 56185 w 203847"/>
                <a:gd name="connsiteY1" fmla="*/ 93008 h 132136"/>
                <a:gd name="connsiteX2" fmla="*/ 69777 w 203847"/>
                <a:gd name="connsiteY2" fmla="*/ 55323 h 132136"/>
                <a:gd name="connsiteX3" fmla="*/ 1818 w 203847"/>
                <a:gd name="connsiteY3" fmla="*/ 55323 h 132136"/>
                <a:gd name="connsiteX4" fmla="*/ 0 w 203847"/>
                <a:gd name="connsiteY4" fmla="*/ 54062 h 132136"/>
                <a:gd name="connsiteX5" fmla="*/ 0 w 203847"/>
                <a:gd name="connsiteY5" fmla="*/ 0 h 132136"/>
                <a:gd name="connsiteX6" fmla="*/ 203847 w 203847"/>
                <a:gd name="connsiteY6" fmla="*/ 0 h 132136"/>
                <a:gd name="connsiteX7" fmla="*/ 203847 w 203847"/>
                <a:gd name="connsiteY7" fmla="*/ 55323 h 132136"/>
                <a:gd name="connsiteX8" fmla="*/ 139055 w 203847"/>
                <a:gd name="connsiteY8" fmla="*/ 55323 h 132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32136" extrusionOk="0">
                  <a:moveTo>
                    <a:pt x="112633" y="132136"/>
                  </a:moveTo>
                  <a:lnTo>
                    <a:pt x="56185" y="93008"/>
                  </a:lnTo>
                  <a:lnTo>
                    <a:pt x="69777" y="55323"/>
                  </a:lnTo>
                  <a:lnTo>
                    <a:pt x="1818" y="55323"/>
                  </a:lnTo>
                  <a:lnTo>
                    <a:pt x="0" y="54062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3" name="Forme libre : forme 262"/>
            <p:cNvSpPr/>
            <p:nvPr/>
          </p:nvSpPr>
          <p:spPr bwMode="auto">
            <a:xfrm rot="8716293">
              <a:off x="3475628" y="-31540"/>
              <a:ext cx="98161" cy="118527"/>
            </a:xfrm>
            <a:custGeom>
              <a:avLst/>
              <a:gdLst>
                <a:gd name="connsiteX0" fmla="*/ 64855 w 64855"/>
                <a:gd name="connsiteY0" fmla="*/ 78311 h 78311"/>
                <a:gd name="connsiteX1" fmla="*/ 0 w 64855"/>
                <a:gd name="connsiteY1" fmla="*/ 33356 h 78311"/>
                <a:gd name="connsiteX2" fmla="*/ 64294 w 64855"/>
                <a:gd name="connsiteY2" fmla="*/ 0 h 78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855" h="78311" extrusionOk="0">
                  <a:moveTo>
                    <a:pt x="64855" y="78311"/>
                  </a:moveTo>
                  <a:lnTo>
                    <a:pt x="0" y="33356"/>
                  </a:lnTo>
                  <a:lnTo>
                    <a:pt x="6429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4" name="Forme libre : forme 263"/>
            <p:cNvSpPr/>
            <p:nvPr/>
          </p:nvSpPr>
          <p:spPr bwMode="auto">
            <a:xfrm rot="8716293">
              <a:off x="3412815" y="269998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5" name="Forme libre : forme 264"/>
            <p:cNvSpPr/>
            <p:nvPr/>
          </p:nvSpPr>
          <p:spPr bwMode="auto">
            <a:xfrm rot="8716293">
              <a:off x="3966406" y="-35912"/>
              <a:ext cx="123741" cy="85774"/>
            </a:xfrm>
            <a:custGeom>
              <a:avLst/>
              <a:gdLst>
                <a:gd name="connsiteX0" fmla="*/ 81756 w 81756"/>
                <a:gd name="connsiteY0" fmla="*/ 56671 h 56671"/>
                <a:gd name="connsiteX1" fmla="*/ 0 w 81756"/>
                <a:gd name="connsiteY1" fmla="*/ 0 h 56671"/>
                <a:gd name="connsiteX2" fmla="*/ 24798 w 81756"/>
                <a:gd name="connsiteY2" fmla="*/ 0 h 56671"/>
                <a:gd name="connsiteX3" fmla="*/ 81756 w 81756"/>
                <a:gd name="connsiteY3" fmla="*/ 50123 h 5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756" h="56671" extrusionOk="0">
                  <a:moveTo>
                    <a:pt x="81756" y="56671"/>
                  </a:moveTo>
                  <a:lnTo>
                    <a:pt x="0" y="0"/>
                  </a:lnTo>
                  <a:lnTo>
                    <a:pt x="24798" y="0"/>
                  </a:lnTo>
                  <a:cubicBezTo>
                    <a:pt x="61707" y="0"/>
                    <a:pt x="81756" y="15949"/>
                    <a:pt x="81756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6" name="Forme libre : forme 265"/>
            <p:cNvSpPr/>
            <p:nvPr/>
          </p:nvSpPr>
          <p:spPr bwMode="auto">
            <a:xfrm rot="8716293">
              <a:off x="4089146" y="-31808"/>
              <a:ext cx="332088" cy="148365"/>
            </a:xfrm>
            <a:custGeom>
              <a:avLst/>
              <a:gdLst>
                <a:gd name="connsiteX0" fmla="*/ 63575 w 219411"/>
                <a:gd name="connsiteY0" fmla="*/ 45493 h 98025"/>
                <a:gd name="connsiteX1" fmla="*/ 0 w 219411"/>
                <a:gd name="connsiteY1" fmla="*/ 1425 h 98025"/>
                <a:gd name="connsiteX2" fmla="*/ 63575 w 219411"/>
                <a:gd name="connsiteY2" fmla="*/ 1425 h 98025"/>
                <a:gd name="connsiteX3" fmla="*/ 88634 w 219411"/>
                <a:gd name="connsiteY3" fmla="*/ 62863 h 98025"/>
                <a:gd name="connsiteX4" fmla="*/ 73596 w 219411"/>
                <a:gd name="connsiteY4" fmla="*/ 52439 h 98025"/>
                <a:gd name="connsiteX5" fmla="*/ 75493 w 219411"/>
                <a:gd name="connsiteY5" fmla="*/ 47439 h 98025"/>
                <a:gd name="connsiteX6" fmla="*/ 112786 w 219411"/>
                <a:gd name="connsiteY6" fmla="*/ 5981 h 98025"/>
                <a:gd name="connsiteX7" fmla="*/ 144227 w 219411"/>
                <a:gd name="connsiteY7" fmla="*/ 57 h 98025"/>
                <a:gd name="connsiteX8" fmla="*/ 219411 w 219411"/>
                <a:gd name="connsiteY8" fmla="*/ 88456 h 98025"/>
                <a:gd name="connsiteX9" fmla="*/ 219411 w 219411"/>
                <a:gd name="connsiteY9" fmla="*/ 94380 h 98025"/>
                <a:gd name="connsiteX10" fmla="*/ 157441 w 219411"/>
                <a:gd name="connsiteY10" fmla="*/ 98025 h 98025"/>
                <a:gd name="connsiteX11" fmla="*/ 157441 w 219411"/>
                <a:gd name="connsiteY11" fmla="*/ 81621 h 98025"/>
                <a:gd name="connsiteX12" fmla="*/ 123722 w 219411"/>
                <a:gd name="connsiteY12" fmla="*/ 40156 h 98025"/>
                <a:gd name="connsiteX13" fmla="*/ 103089 w 219411"/>
                <a:gd name="connsiteY13" fmla="*/ 46969 h 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9411" h="98025" extrusionOk="0">
                  <a:moveTo>
                    <a:pt x="63575" y="45493"/>
                  </a:moveTo>
                  <a:lnTo>
                    <a:pt x="0" y="1425"/>
                  </a:lnTo>
                  <a:lnTo>
                    <a:pt x="63575" y="1425"/>
                  </a:lnTo>
                  <a:close/>
                  <a:moveTo>
                    <a:pt x="88634" y="62863"/>
                  </a:moveTo>
                  <a:lnTo>
                    <a:pt x="73596" y="52439"/>
                  </a:lnTo>
                  <a:lnTo>
                    <a:pt x="75493" y="47439"/>
                  </a:lnTo>
                  <a:cubicBezTo>
                    <a:pt x="85874" y="24008"/>
                    <a:pt x="96382" y="12816"/>
                    <a:pt x="112786" y="5981"/>
                  </a:cubicBezTo>
                  <a:cubicBezTo>
                    <a:pt x="122811" y="1880"/>
                    <a:pt x="133291" y="-398"/>
                    <a:pt x="144227" y="57"/>
                  </a:cubicBezTo>
                  <a:cubicBezTo>
                    <a:pt x="191160" y="-854"/>
                    <a:pt x="219411" y="31954"/>
                    <a:pt x="219411" y="88456"/>
                  </a:cubicBezTo>
                  <a:lnTo>
                    <a:pt x="219411" y="94380"/>
                  </a:lnTo>
                  <a:lnTo>
                    <a:pt x="157441" y="98025"/>
                  </a:lnTo>
                  <a:lnTo>
                    <a:pt x="157441" y="81621"/>
                  </a:lnTo>
                  <a:cubicBezTo>
                    <a:pt x="157441" y="57016"/>
                    <a:pt x="143316" y="40156"/>
                    <a:pt x="123722" y="40156"/>
                  </a:cubicBezTo>
                  <a:cubicBezTo>
                    <a:pt x="116431" y="40156"/>
                    <a:pt x="109454" y="42577"/>
                    <a:pt x="103089" y="469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7" name="Forme libre : forme 266"/>
            <p:cNvSpPr/>
            <p:nvPr/>
          </p:nvSpPr>
          <p:spPr bwMode="auto">
            <a:xfrm rot="8716293">
              <a:off x="3850379" y="-108618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8" name="Forme libre : forme 267"/>
            <p:cNvSpPr/>
            <p:nvPr/>
          </p:nvSpPr>
          <p:spPr bwMode="auto">
            <a:xfrm rot="7484127">
              <a:off x="4009196" y="18100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9" name="Forme libre : forme 268"/>
            <p:cNvSpPr/>
            <p:nvPr/>
          </p:nvSpPr>
          <p:spPr bwMode="auto">
            <a:xfrm rot="13089394">
              <a:off x="4167846" y="130348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0" name="Forme libre : forme 269"/>
            <p:cNvSpPr/>
            <p:nvPr/>
          </p:nvSpPr>
          <p:spPr bwMode="auto">
            <a:xfrm rot="8716293">
              <a:off x="4488057" y="-10608"/>
              <a:ext cx="169580" cy="136116"/>
            </a:xfrm>
            <a:custGeom>
              <a:avLst/>
              <a:gdLst>
                <a:gd name="connsiteX0" fmla="*/ 62355 w 112042"/>
                <a:gd name="connsiteY0" fmla="*/ 89932 h 89932"/>
                <a:gd name="connsiteX1" fmla="*/ 0 w 112042"/>
                <a:gd name="connsiteY1" fmla="*/ 46710 h 89932"/>
                <a:gd name="connsiteX2" fmla="*/ 14231 w 112042"/>
                <a:gd name="connsiteY2" fmla="*/ 33321 h 89932"/>
                <a:gd name="connsiteX3" fmla="*/ 78722 w 112042"/>
                <a:gd name="connsiteY3" fmla="*/ 0 h 89932"/>
                <a:gd name="connsiteX4" fmla="*/ 112042 w 112042"/>
                <a:gd name="connsiteY4" fmla="*/ 39770 h 89932"/>
                <a:gd name="connsiteX5" fmla="*/ 80872 w 112042"/>
                <a:gd name="connsiteY5" fmla="*/ 81689 h 89932"/>
                <a:gd name="connsiteX6" fmla="*/ 81408 w 112042"/>
                <a:gd name="connsiteY6" fmla="*/ 81689 h 8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042" h="89932" extrusionOk="0">
                  <a:moveTo>
                    <a:pt x="62355" y="89932"/>
                  </a:moveTo>
                  <a:lnTo>
                    <a:pt x="0" y="46710"/>
                  </a:lnTo>
                  <a:lnTo>
                    <a:pt x="14231" y="33321"/>
                  </a:lnTo>
                  <a:cubicBezTo>
                    <a:pt x="30353" y="14511"/>
                    <a:pt x="53462" y="2687"/>
                    <a:pt x="78722" y="0"/>
                  </a:cubicBezTo>
                  <a:cubicBezTo>
                    <a:pt x="104518" y="0"/>
                    <a:pt x="112042" y="22572"/>
                    <a:pt x="112042" y="39770"/>
                  </a:cubicBezTo>
                  <a:cubicBezTo>
                    <a:pt x="110429" y="58580"/>
                    <a:pt x="98068" y="74165"/>
                    <a:pt x="80872" y="81689"/>
                  </a:cubicBezTo>
                  <a:lnTo>
                    <a:pt x="81408" y="816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1" name="Forme libre : forme 270"/>
            <p:cNvSpPr/>
            <p:nvPr/>
          </p:nvSpPr>
          <p:spPr bwMode="auto">
            <a:xfrm rot="8716293">
              <a:off x="3111565" y="373623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2" name="Forme libre : forme 271"/>
            <p:cNvSpPr/>
            <p:nvPr/>
          </p:nvSpPr>
          <p:spPr bwMode="auto">
            <a:xfrm rot="8716293">
              <a:off x="3246864" y="378049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3" name="Forme libre : forme 272"/>
            <p:cNvSpPr/>
            <p:nvPr/>
          </p:nvSpPr>
          <p:spPr bwMode="auto">
            <a:xfrm rot="8716293">
              <a:off x="3178981" y="3649901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4" name="Forme libre : forme 273"/>
            <p:cNvSpPr/>
            <p:nvPr/>
          </p:nvSpPr>
          <p:spPr bwMode="auto">
            <a:xfrm rot="8716293">
              <a:off x="2941694" y="387024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5" name="Forme libre : forme 274"/>
            <p:cNvSpPr/>
            <p:nvPr/>
          </p:nvSpPr>
          <p:spPr bwMode="auto">
            <a:xfrm rot="8716293">
              <a:off x="2752648" y="355441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6" name="Forme libre : forme 275"/>
            <p:cNvSpPr/>
            <p:nvPr/>
          </p:nvSpPr>
          <p:spPr bwMode="auto">
            <a:xfrm rot="8716293">
              <a:off x="2734407" y="334436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7" name="Forme libre : forme 276"/>
            <p:cNvSpPr/>
            <p:nvPr/>
          </p:nvSpPr>
          <p:spPr bwMode="auto">
            <a:xfrm rot="8716293">
              <a:off x="3078183" y="393222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8" name="Forme libre : forme 277"/>
            <p:cNvSpPr/>
            <p:nvPr/>
          </p:nvSpPr>
          <p:spPr bwMode="auto">
            <a:xfrm rot="8716293">
              <a:off x="3549129" y="335761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9" name="Forme libre : forme 278"/>
            <p:cNvSpPr/>
            <p:nvPr/>
          </p:nvSpPr>
          <p:spPr bwMode="auto">
            <a:xfrm rot="8716293">
              <a:off x="3684428" y="340187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0" name="Forme libre : forme 279"/>
            <p:cNvSpPr/>
            <p:nvPr/>
          </p:nvSpPr>
          <p:spPr bwMode="auto">
            <a:xfrm rot="8716293">
              <a:off x="3379258" y="349163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1" name="Forme libre : forme 280"/>
            <p:cNvSpPr/>
            <p:nvPr/>
          </p:nvSpPr>
          <p:spPr bwMode="auto">
            <a:xfrm rot="8716293">
              <a:off x="3190213" y="317579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2" name="Forme libre : forme 281"/>
            <p:cNvSpPr/>
            <p:nvPr/>
          </p:nvSpPr>
          <p:spPr bwMode="auto">
            <a:xfrm rot="8716293">
              <a:off x="3515745" y="3553613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3" name="Forme libre : forme 282"/>
            <p:cNvSpPr/>
            <p:nvPr/>
          </p:nvSpPr>
          <p:spPr bwMode="auto">
            <a:xfrm rot="8716293">
              <a:off x="3150300" y="332718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4" name="Forme libre : forme 283"/>
            <p:cNvSpPr/>
            <p:nvPr/>
          </p:nvSpPr>
          <p:spPr bwMode="auto">
            <a:xfrm rot="7484127">
              <a:off x="3674564" y="384323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5" name="Forme libre : forme 284"/>
            <p:cNvSpPr/>
            <p:nvPr/>
          </p:nvSpPr>
          <p:spPr bwMode="auto">
            <a:xfrm rot="13089394">
              <a:off x="3833214" y="3792577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6" name="Forme libre : forme 285"/>
            <p:cNvSpPr/>
            <p:nvPr/>
          </p:nvSpPr>
          <p:spPr bwMode="auto">
            <a:xfrm rot="8716293">
              <a:off x="4114105" y="3502461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" name="Forme libre : forme 286"/>
            <p:cNvSpPr/>
            <p:nvPr/>
          </p:nvSpPr>
          <p:spPr bwMode="auto">
            <a:xfrm rot="8716293">
              <a:off x="4035696" y="334566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8" name="Forme libre : forme 287"/>
            <p:cNvSpPr/>
            <p:nvPr/>
          </p:nvSpPr>
          <p:spPr bwMode="auto">
            <a:xfrm rot="8716293">
              <a:off x="3667532" y="339140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9" name="Forme libre : forme 288"/>
            <p:cNvSpPr/>
            <p:nvPr/>
          </p:nvSpPr>
          <p:spPr bwMode="auto">
            <a:xfrm rot="8716293">
              <a:off x="3936113" y="315039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0" name="Forme libre : forme 289"/>
            <p:cNvSpPr/>
            <p:nvPr/>
          </p:nvSpPr>
          <p:spPr bwMode="auto">
            <a:xfrm rot="8716293">
              <a:off x="3449338" y="4734714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1" name="Forme libre : forme 290"/>
            <p:cNvSpPr/>
            <p:nvPr/>
          </p:nvSpPr>
          <p:spPr bwMode="auto">
            <a:xfrm rot="8716293">
              <a:off x="3580975" y="4773824"/>
              <a:ext cx="394489" cy="383455"/>
            </a:xfrm>
            <a:custGeom>
              <a:avLst/>
              <a:gdLst>
                <a:gd name="connsiteX0" fmla="*/ 77932 w 394489"/>
                <a:gd name="connsiteY0" fmla="*/ 383455 h 383455"/>
                <a:gd name="connsiteX1" fmla="*/ 77932 w 394489"/>
                <a:gd name="connsiteY1" fmla="*/ 66898 h 383455"/>
                <a:gd name="connsiteX2" fmla="*/ 0 w 394489"/>
                <a:gd name="connsiteY2" fmla="*/ 66898 h 383455"/>
                <a:gd name="connsiteX3" fmla="*/ 0 w 394489"/>
                <a:gd name="connsiteY3" fmla="*/ 0 h 383455"/>
                <a:gd name="connsiteX4" fmla="*/ 158623 w 394489"/>
                <a:gd name="connsiteY4" fmla="*/ 0 h 383455"/>
                <a:gd name="connsiteX5" fmla="*/ 158623 w 394489"/>
                <a:gd name="connsiteY5" fmla="*/ 111726 h 383455"/>
                <a:gd name="connsiteX6" fmla="*/ 160692 w 394489"/>
                <a:gd name="connsiteY6" fmla="*/ 111726 h 383455"/>
                <a:gd name="connsiteX7" fmla="*/ 233107 w 394489"/>
                <a:gd name="connsiteY7" fmla="*/ 6897 h 383455"/>
                <a:gd name="connsiteX8" fmla="*/ 240854 w 394489"/>
                <a:gd name="connsiteY8" fmla="*/ 5438 h 383455"/>
                <a:gd name="connsiteX9" fmla="*/ 391511 w 394489"/>
                <a:gd name="connsiteY9" fmla="*/ 109868 h 383455"/>
                <a:gd name="connsiteX10" fmla="*/ 394489 w 394489"/>
                <a:gd name="connsiteY10" fmla="*/ 131726 h 383455"/>
                <a:gd name="connsiteX11" fmla="*/ 394489 w 394489"/>
                <a:gd name="connsiteY11" fmla="*/ 140692 h 383455"/>
                <a:gd name="connsiteX12" fmla="*/ 300695 w 394489"/>
                <a:gd name="connsiteY12" fmla="*/ 146210 h 383455"/>
                <a:gd name="connsiteX13" fmla="*/ 300695 w 394489"/>
                <a:gd name="connsiteY13" fmla="*/ 121382 h 383455"/>
                <a:gd name="connsiteX14" fmla="*/ 249659 w 394489"/>
                <a:gd name="connsiteY14" fmla="*/ 58622 h 383455"/>
                <a:gd name="connsiteX15" fmla="*/ 168969 w 394489"/>
                <a:gd name="connsiteY15" fmla="*/ 191038 h 383455"/>
                <a:gd name="connsiteX16" fmla="*/ 168969 w 394489"/>
                <a:gd name="connsiteY16" fmla="*/ 321385 h 3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4489" h="383455" extrusionOk="0">
                  <a:moveTo>
                    <a:pt x="77932" y="383455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111726"/>
                  </a:lnTo>
                  <a:lnTo>
                    <a:pt x="160692" y="111726"/>
                  </a:lnTo>
                  <a:cubicBezTo>
                    <a:pt x="182762" y="46208"/>
                    <a:pt x="200003" y="20690"/>
                    <a:pt x="233107" y="6897"/>
                  </a:cubicBezTo>
                  <a:lnTo>
                    <a:pt x="240854" y="5438"/>
                  </a:lnTo>
                  <a:lnTo>
                    <a:pt x="391511" y="109868"/>
                  </a:lnTo>
                  <a:lnTo>
                    <a:pt x="394489" y="131726"/>
                  </a:lnTo>
                  <a:lnTo>
                    <a:pt x="394489" y="140692"/>
                  </a:lnTo>
                  <a:lnTo>
                    <a:pt x="300695" y="146210"/>
                  </a:lnTo>
                  <a:lnTo>
                    <a:pt x="300695" y="121382"/>
                  </a:lnTo>
                  <a:cubicBezTo>
                    <a:pt x="300695" y="84140"/>
                    <a:pt x="279315" y="58621"/>
                    <a:pt x="249659" y="58622"/>
                  </a:cubicBezTo>
                  <a:cubicBezTo>
                    <a:pt x="205521" y="58622"/>
                    <a:pt x="168969" y="117244"/>
                    <a:pt x="168969" y="191038"/>
                  </a:cubicBezTo>
                  <a:lnTo>
                    <a:pt x="168969" y="3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2" name="Forme libre : forme 291"/>
            <p:cNvSpPr/>
            <p:nvPr/>
          </p:nvSpPr>
          <p:spPr bwMode="auto">
            <a:xfrm rot="8716293">
              <a:off x="3516754" y="4648384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3" name="Forme libre : forme 292"/>
            <p:cNvSpPr/>
            <p:nvPr/>
          </p:nvSpPr>
          <p:spPr bwMode="auto">
            <a:xfrm rot="8716293">
              <a:off x="3279467" y="486872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4" name="Forme libre : forme 293"/>
            <p:cNvSpPr/>
            <p:nvPr/>
          </p:nvSpPr>
          <p:spPr bwMode="auto">
            <a:xfrm rot="8716293">
              <a:off x="3090421" y="455289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5" name="Forme libre : forme 294"/>
            <p:cNvSpPr/>
            <p:nvPr/>
          </p:nvSpPr>
          <p:spPr bwMode="auto">
            <a:xfrm rot="8716293">
              <a:off x="3072180" y="434284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6" name="Forme libre : forme 295"/>
            <p:cNvSpPr/>
            <p:nvPr/>
          </p:nvSpPr>
          <p:spPr bwMode="auto">
            <a:xfrm rot="8716293">
              <a:off x="3388475" y="4959102"/>
              <a:ext cx="91035" cy="230894"/>
            </a:xfrm>
            <a:custGeom>
              <a:avLst/>
              <a:gdLst>
                <a:gd name="connsiteX0" fmla="*/ 91035 w 91035"/>
                <a:gd name="connsiteY0" fmla="*/ 230894 h 230894"/>
                <a:gd name="connsiteX1" fmla="*/ 0 w 91035"/>
                <a:gd name="connsiteY1" fmla="*/ 143306 h 230894"/>
                <a:gd name="connsiteX2" fmla="*/ 0 w 91035"/>
                <a:gd name="connsiteY2" fmla="*/ 0 h 230894"/>
                <a:gd name="connsiteX3" fmla="*/ 91035 w 91035"/>
                <a:gd name="connsiteY3" fmla="*/ 63103 h 23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5" h="230894" extrusionOk="0">
                  <a:moveTo>
                    <a:pt x="91035" y="230894"/>
                  </a:moveTo>
                  <a:lnTo>
                    <a:pt x="0" y="143306"/>
                  </a:lnTo>
                  <a:lnTo>
                    <a:pt x="0" y="0"/>
                  </a:lnTo>
                  <a:lnTo>
                    <a:pt x="91035" y="631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7" name="Forme libre : forme 296"/>
            <p:cNvSpPr/>
            <p:nvPr/>
          </p:nvSpPr>
          <p:spPr bwMode="auto">
            <a:xfrm rot="8716293">
              <a:off x="3886902" y="435609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8" name="Forme libre : forme 297"/>
            <p:cNvSpPr/>
            <p:nvPr/>
          </p:nvSpPr>
          <p:spPr bwMode="auto">
            <a:xfrm rot="8716293">
              <a:off x="4022201" y="440035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9" name="Forme libre : forme 298"/>
            <p:cNvSpPr/>
            <p:nvPr/>
          </p:nvSpPr>
          <p:spPr bwMode="auto">
            <a:xfrm rot="8716293">
              <a:off x="3717031" y="44901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0" name="Forme libre : forme 299"/>
            <p:cNvSpPr/>
            <p:nvPr/>
          </p:nvSpPr>
          <p:spPr bwMode="auto">
            <a:xfrm rot="8716293">
              <a:off x="3527986" y="417427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1" name="Forme libre : forme 300"/>
            <p:cNvSpPr/>
            <p:nvPr/>
          </p:nvSpPr>
          <p:spPr bwMode="auto">
            <a:xfrm rot="8716293">
              <a:off x="3853519" y="4552096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2" name="Forme libre : forme 301"/>
            <p:cNvSpPr/>
            <p:nvPr/>
          </p:nvSpPr>
          <p:spPr bwMode="auto">
            <a:xfrm rot="8716293">
              <a:off x="3488073" y="432567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3" name="Forme libre : forme 302"/>
            <p:cNvSpPr/>
            <p:nvPr/>
          </p:nvSpPr>
          <p:spPr bwMode="auto">
            <a:xfrm rot="7484127">
              <a:off x="4016569" y="4837237"/>
              <a:ext cx="295167" cy="296463"/>
            </a:xfrm>
            <a:custGeom>
              <a:avLst/>
              <a:gdLst>
                <a:gd name="connsiteX0" fmla="*/ 137293 w 295167"/>
                <a:gd name="connsiteY0" fmla="*/ 296463 h 296463"/>
                <a:gd name="connsiteX1" fmla="*/ 72418 w 295167"/>
                <a:gd name="connsiteY1" fmla="*/ 175766 h 296463"/>
                <a:gd name="connsiteX2" fmla="*/ 105610 w 295167"/>
                <a:gd name="connsiteY2" fmla="*/ 83734 h 296463"/>
                <a:gd name="connsiteX3" fmla="*/ 0 w 295167"/>
                <a:gd name="connsiteY3" fmla="*/ 83734 h 296463"/>
                <a:gd name="connsiteX4" fmla="*/ 0 w 295167"/>
                <a:gd name="connsiteY4" fmla="*/ 0 h 296463"/>
                <a:gd name="connsiteX5" fmla="*/ 237110 w 295167"/>
                <a:gd name="connsiteY5" fmla="*/ 0 h 296463"/>
                <a:gd name="connsiteX6" fmla="*/ 295167 w 295167"/>
                <a:gd name="connsiteY6" fmla="*/ 83734 h 296463"/>
                <a:gd name="connsiteX7" fmla="*/ 210466 w 295167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167" h="296463" extrusionOk="0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237110" y="0"/>
                  </a:lnTo>
                  <a:lnTo>
                    <a:pt x="295167" y="83734"/>
                  </a:lnTo>
                  <a:lnTo>
                    <a:pt x="210466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4" name="Forme libre : forme 303"/>
            <p:cNvSpPr/>
            <p:nvPr/>
          </p:nvSpPr>
          <p:spPr bwMode="auto">
            <a:xfrm rot="13089394">
              <a:off x="4226447" y="4804985"/>
              <a:ext cx="412568" cy="314062"/>
            </a:xfrm>
            <a:custGeom>
              <a:avLst/>
              <a:gdLst>
                <a:gd name="connsiteX0" fmla="*/ 412568 w 412568"/>
                <a:gd name="connsiteY0" fmla="*/ 206915 h 314062"/>
                <a:gd name="connsiteX1" fmla="*/ 138636 w 412568"/>
                <a:gd name="connsiteY1" fmla="*/ 313815 h 314062"/>
                <a:gd name="connsiteX2" fmla="*/ 35911 w 412568"/>
                <a:gd name="connsiteY2" fmla="*/ 272057 h 314062"/>
                <a:gd name="connsiteX3" fmla="*/ 0 w 412568"/>
                <a:gd name="connsiteY3" fmla="*/ 128410 h 314062"/>
                <a:gd name="connsiteX4" fmla="*/ 0 w 412568"/>
                <a:gd name="connsiteY4" fmla="*/ 88308 h 314062"/>
                <a:gd name="connsiteX5" fmla="*/ 112395 w 412568"/>
                <a:gd name="connsiteY5" fmla="*/ 0 h 314062"/>
                <a:gd name="connsiteX6" fmla="*/ 112747 w 412568"/>
                <a:gd name="connsiteY6" fmla="*/ 49070 h 314062"/>
                <a:gd name="connsiteX7" fmla="*/ 132789 w 412568"/>
                <a:gd name="connsiteY7" fmla="*/ 187707 h 314062"/>
                <a:gd name="connsiteX8" fmla="*/ 233008 w 412568"/>
                <a:gd name="connsiteY8" fmla="*/ 242827 h 314062"/>
                <a:gd name="connsiteX9" fmla="*/ 308172 w 412568"/>
                <a:gd name="connsiteY9" fmla="*/ 229465 h 314062"/>
                <a:gd name="connsiteX10" fmla="*/ 410898 w 412568"/>
                <a:gd name="connsiteY10" fmla="*/ 187707 h 314062"/>
                <a:gd name="connsiteX11" fmla="*/ 412568 w 412568"/>
                <a:gd name="connsiteY11" fmla="*/ 198563 h 31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2568" h="314062" extrusionOk="0">
                  <a:moveTo>
                    <a:pt x="412568" y="206915"/>
                  </a:moveTo>
                  <a:cubicBezTo>
                    <a:pt x="324041" y="282914"/>
                    <a:pt x="207954" y="309640"/>
                    <a:pt x="138636" y="313815"/>
                  </a:cubicBezTo>
                  <a:cubicBezTo>
                    <a:pt x="100219" y="316321"/>
                    <a:pt x="62637" y="299618"/>
                    <a:pt x="35911" y="272057"/>
                  </a:cubicBezTo>
                  <a:cubicBezTo>
                    <a:pt x="7516" y="244497"/>
                    <a:pt x="0" y="196893"/>
                    <a:pt x="0" y="128410"/>
                  </a:cubicBezTo>
                  <a:lnTo>
                    <a:pt x="0" y="88308"/>
                  </a:lnTo>
                  <a:lnTo>
                    <a:pt x="112395" y="0"/>
                  </a:lnTo>
                  <a:lnTo>
                    <a:pt x="112747" y="49070"/>
                  </a:lnTo>
                  <a:cubicBezTo>
                    <a:pt x="110241" y="95839"/>
                    <a:pt x="117756" y="143443"/>
                    <a:pt x="132789" y="187707"/>
                  </a:cubicBezTo>
                  <a:cubicBezTo>
                    <a:pt x="146153" y="224453"/>
                    <a:pt x="180394" y="242827"/>
                    <a:pt x="233008" y="242827"/>
                  </a:cubicBezTo>
                  <a:cubicBezTo>
                    <a:pt x="258899" y="241992"/>
                    <a:pt x="283953" y="236980"/>
                    <a:pt x="308172" y="229465"/>
                  </a:cubicBezTo>
                  <a:cubicBezTo>
                    <a:pt x="343249" y="218607"/>
                    <a:pt x="377491" y="204410"/>
                    <a:pt x="410898" y="187707"/>
                  </a:cubicBezTo>
                  <a:cubicBezTo>
                    <a:pt x="411732" y="191047"/>
                    <a:pt x="412568" y="195223"/>
                    <a:pt x="412568" y="1985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5" name="Forme libre : forme 304"/>
            <p:cNvSpPr/>
            <p:nvPr/>
          </p:nvSpPr>
          <p:spPr bwMode="auto">
            <a:xfrm rot="8716293">
              <a:off x="4451878" y="4500944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6" name="Forme libre : forme 305"/>
            <p:cNvSpPr/>
            <p:nvPr/>
          </p:nvSpPr>
          <p:spPr bwMode="auto">
            <a:xfrm rot="8716293">
              <a:off x="4373469" y="434415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7" name="Forme libre : forme 306"/>
            <p:cNvSpPr/>
            <p:nvPr/>
          </p:nvSpPr>
          <p:spPr bwMode="auto">
            <a:xfrm rot="8716293">
              <a:off x="4005305" y="438989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8" name="Forme libre : forme 307"/>
            <p:cNvSpPr/>
            <p:nvPr/>
          </p:nvSpPr>
          <p:spPr bwMode="auto">
            <a:xfrm rot="8716293">
              <a:off x="4273886" y="4148873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9" name="Forme libre : forme 308"/>
            <p:cNvSpPr/>
            <p:nvPr/>
          </p:nvSpPr>
          <p:spPr bwMode="auto">
            <a:xfrm rot="8716293">
              <a:off x="2776288" y="273581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0" name="Forme libre : forme 309"/>
            <p:cNvSpPr/>
            <p:nvPr/>
          </p:nvSpPr>
          <p:spPr bwMode="auto">
            <a:xfrm rot="8716293">
              <a:off x="2911587" y="278007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1" name="Forme libre : forme 310"/>
            <p:cNvSpPr/>
            <p:nvPr/>
          </p:nvSpPr>
          <p:spPr bwMode="auto">
            <a:xfrm rot="8716293">
              <a:off x="2843704" y="2649488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2" name="Forme libre : forme 311"/>
            <p:cNvSpPr/>
            <p:nvPr/>
          </p:nvSpPr>
          <p:spPr bwMode="auto">
            <a:xfrm rot="8716293">
              <a:off x="2606417" y="286983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3" name="Forme libre : forme 312"/>
            <p:cNvSpPr/>
            <p:nvPr/>
          </p:nvSpPr>
          <p:spPr bwMode="auto">
            <a:xfrm rot="8716293">
              <a:off x="2417371" y="255399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4" name="Forme libre : forme 313"/>
            <p:cNvSpPr/>
            <p:nvPr/>
          </p:nvSpPr>
          <p:spPr bwMode="auto">
            <a:xfrm rot="8716293">
              <a:off x="2399130" y="2343948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5" name="Forme libre : forme 314"/>
            <p:cNvSpPr/>
            <p:nvPr/>
          </p:nvSpPr>
          <p:spPr bwMode="auto">
            <a:xfrm rot="8716293">
              <a:off x="2742905" y="293181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6" name="Forme libre : forme 315"/>
            <p:cNvSpPr/>
            <p:nvPr/>
          </p:nvSpPr>
          <p:spPr bwMode="auto">
            <a:xfrm rot="8716293">
              <a:off x="3213852" y="235720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7" name="Forme libre : forme 316"/>
            <p:cNvSpPr/>
            <p:nvPr/>
          </p:nvSpPr>
          <p:spPr bwMode="auto">
            <a:xfrm rot="8716293">
              <a:off x="3349151" y="2401461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" name="Forme libre : forme 317"/>
            <p:cNvSpPr/>
            <p:nvPr/>
          </p:nvSpPr>
          <p:spPr bwMode="auto">
            <a:xfrm rot="8716293">
              <a:off x="3043981" y="249121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9" name="Forme libre : forme 318"/>
            <p:cNvSpPr/>
            <p:nvPr/>
          </p:nvSpPr>
          <p:spPr bwMode="auto">
            <a:xfrm rot="8716293">
              <a:off x="2854936" y="217538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0" name="Forme libre : forme 319"/>
            <p:cNvSpPr/>
            <p:nvPr/>
          </p:nvSpPr>
          <p:spPr bwMode="auto">
            <a:xfrm rot="8716293">
              <a:off x="3180469" y="255320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1" name="Forme libre : forme 320"/>
            <p:cNvSpPr/>
            <p:nvPr/>
          </p:nvSpPr>
          <p:spPr bwMode="auto">
            <a:xfrm rot="8716293">
              <a:off x="2815023" y="232677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2" name="Forme libre : forme 321"/>
            <p:cNvSpPr/>
            <p:nvPr/>
          </p:nvSpPr>
          <p:spPr bwMode="auto">
            <a:xfrm rot="7484127">
              <a:off x="3339287" y="284281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3" name="Forme libre : forme 322"/>
            <p:cNvSpPr/>
            <p:nvPr/>
          </p:nvSpPr>
          <p:spPr bwMode="auto">
            <a:xfrm rot="13089394">
              <a:off x="3497937" y="2792166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4" name="Forme libre : forme 323"/>
            <p:cNvSpPr/>
            <p:nvPr/>
          </p:nvSpPr>
          <p:spPr bwMode="auto">
            <a:xfrm rot="8716293">
              <a:off x="3778828" y="2502048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5" name="Forme libre : forme 324"/>
            <p:cNvSpPr/>
            <p:nvPr/>
          </p:nvSpPr>
          <p:spPr bwMode="auto">
            <a:xfrm rot="8716293">
              <a:off x="3700418" y="234525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6" name="Forme libre : forme 325"/>
            <p:cNvSpPr/>
            <p:nvPr/>
          </p:nvSpPr>
          <p:spPr bwMode="auto">
            <a:xfrm rot="8716293">
              <a:off x="3332255" y="239099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7" name="Forme libre : forme 326"/>
            <p:cNvSpPr/>
            <p:nvPr/>
          </p:nvSpPr>
          <p:spPr bwMode="auto">
            <a:xfrm rot="8716293">
              <a:off x="3600836" y="214997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8" name="Forme libre : forme 327"/>
            <p:cNvSpPr/>
            <p:nvPr/>
          </p:nvSpPr>
          <p:spPr bwMode="auto">
            <a:xfrm rot="8716293">
              <a:off x="2438515" y="173733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9" name="Forme libre : forme 328"/>
            <p:cNvSpPr/>
            <p:nvPr/>
          </p:nvSpPr>
          <p:spPr bwMode="auto">
            <a:xfrm rot="8716293">
              <a:off x="2573814" y="178159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0" name="Forme libre : forme 329"/>
            <p:cNvSpPr/>
            <p:nvPr/>
          </p:nvSpPr>
          <p:spPr bwMode="auto">
            <a:xfrm rot="8716293">
              <a:off x="2505931" y="1651005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1" name="Forme libre : forme 330"/>
            <p:cNvSpPr/>
            <p:nvPr/>
          </p:nvSpPr>
          <p:spPr bwMode="auto">
            <a:xfrm rot="8716293">
              <a:off x="2268644" y="187135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2" name="Forme libre : forme 331"/>
            <p:cNvSpPr/>
            <p:nvPr/>
          </p:nvSpPr>
          <p:spPr bwMode="auto">
            <a:xfrm rot="8716293">
              <a:off x="2079598" y="155551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3" name="Forme libre : forme 332"/>
            <p:cNvSpPr/>
            <p:nvPr/>
          </p:nvSpPr>
          <p:spPr bwMode="auto">
            <a:xfrm rot="8716293">
              <a:off x="2061357" y="1345465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4" name="Forme libre : forme 333"/>
            <p:cNvSpPr/>
            <p:nvPr/>
          </p:nvSpPr>
          <p:spPr bwMode="auto">
            <a:xfrm rot="8716293">
              <a:off x="2405132" y="1933333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5" name="Forme libre : forme 334"/>
            <p:cNvSpPr/>
            <p:nvPr/>
          </p:nvSpPr>
          <p:spPr bwMode="auto">
            <a:xfrm rot="8716293">
              <a:off x="2876079" y="135871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6" name="Forme libre : forme 335"/>
            <p:cNvSpPr/>
            <p:nvPr/>
          </p:nvSpPr>
          <p:spPr bwMode="auto">
            <a:xfrm rot="8716293">
              <a:off x="3011378" y="140297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7" name="Forme libre : forme 336"/>
            <p:cNvSpPr/>
            <p:nvPr/>
          </p:nvSpPr>
          <p:spPr bwMode="auto">
            <a:xfrm rot="8716293">
              <a:off x="2706208" y="14927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" name="Forme libre : forme 337"/>
            <p:cNvSpPr/>
            <p:nvPr/>
          </p:nvSpPr>
          <p:spPr bwMode="auto">
            <a:xfrm rot="8716293">
              <a:off x="2517163" y="117689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9" name="Forme libre : forme 338"/>
            <p:cNvSpPr/>
            <p:nvPr/>
          </p:nvSpPr>
          <p:spPr bwMode="auto">
            <a:xfrm rot="8716293">
              <a:off x="2842696" y="1554717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0" name="Forme libre : forme 339"/>
            <p:cNvSpPr/>
            <p:nvPr/>
          </p:nvSpPr>
          <p:spPr bwMode="auto">
            <a:xfrm rot="8716293">
              <a:off x="2477250" y="1328291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1" name="Forme libre : forme 340"/>
            <p:cNvSpPr/>
            <p:nvPr/>
          </p:nvSpPr>
          <p:spPr bwMode="auto">
            <a:xfrm rot="7484127">
              <a:off x="3001514" y="184433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2" name="Forme libre : forme 341"/>
            <p:cNvSpPr/>
            <p:nvPr/>
          </p:nvSpPr>
          <p:spPr bwMode="auto">
            <a:xfrm rot="13089394">
              <a:off x="3160163" y="1793682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3" name="Forme libre : forme 342"/>
            <p:cNvSpPr/>
            <p:nvPr/>
          </p:nvSpPr>
          <p:spPr bwMode="auto">
            <a:xfrm rot="8716293">
              <a:off x="3441055" y="1503565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4" name="Forme libre : forme 343"/>
            <p:cNvSpPr/>
            <p:nvPr/>
          </p:nvSpPr>
          <p:spPr bwMode="auto">
            <a:xfrm rot="8716293">
              <a:off x="3362645" y="134677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5" name="Forme libre : forme 344"/>
            <p:cNvSpPr/>
            <p:nvPr/>
          </p:nvSpPr>
          <p:spPr bwMode="auto">
            <a:xfrm rot="8716293">
              <a:off x="2994482" y="13925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6" name="Forme libre : forme 345"/>
            <p:cNvSpPr/>
            <p:nvPr/>
          </p:nvSpPr>
          <p:spPr bwMode="auto">
            <a:xfrm rot="8716293">
              <a:off x="3263063" y="115149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7" name="Forme libre : forme 346"/>
            <p:cNvSpPr/>
            <p:nvPr/>
          </p:nvSpPr>
          <p:spPr bwMode="auto">
            <a:xfrm rot="8716293">
              <a:off x="2107141" y="73528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8" name="Forme libre : forme 347"/>
            <p:cNvSpPr/>
            <p:nvPr/>
          </p:nvSpPr>
          <p:spPr bwMode="auto">
            <a:xfrm rot="8716293">
              <a:off x="2242440" y="77954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9" name="Forme libre : forme 348"/>
            <p:cNvSpPr/>
            <p:nvPr/>
          </p:nvSpPr>
          <p:spPr bwMode="auto">
            <a:xfrm rot="8716293">
              <a:off x="2174558" y="648952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0" name="Forme libre : forme 349"/>
            <p:cNvSpPr/>
            <p:nvPr/>
          </p:nvSpPr>
          <p:spPr bwMode="auto">
            <a:xfrm rot="8716293">
              <a:off x="1937270" y="86929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1" name="Forme libre : forme 350"/>
            <p:cNvSpPr/>
            <p:nvPr/>
          </p:nvSpPr>
          <p:spPr bwMode="auto">
            <a:xfrm rot="8716293">
              <a:off x="1748224" y="55346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2" name="Forme libre : forme 351"/>
            <p:cNvSpPr/>
            <p:nvPr/>
          </p:nvSpPr>
          <p:spPr bwMode="auto">
            <a:xfrm rot="8716293">
              <a:off x="1729983" y="34341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3" name="Forme libre : forme 352"/>
            <p:cNvSpPr/>
            <p:nvPr/>
          </p:nvSpPr>
          <p:spPr bwMode="auto">
            <a:xfrm rot="8716293">
              <a:off x="2073759" y="93127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4" name="Forme libre : forme 353"/>
            <p:cNvSpPr/>
            <p:nvPr/>
          </p:nvSpPr>
          <p:spPr bwMode="auto">
            <a:xfrm rot="8716293">
              <a:off x="2544705" y="35666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5" name="Forme libre : forme 354"/>
            <p:cNvSpPr/>
            <p:nvPr/>
          </p:nvSpPr>
          <p:spPr bwMode="auto">
            <a:xfrm rot="8716293">
              <a:off x="2680004" y="40092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6" name="Forme libre : forme 355"/>
            <p:cNvSpPr/>
            <p:nvPr/>
          </p:nvSpPr>
          <p:spPr bwMode="auto">
            <a:xfrm rot="8716293">
              <a:off x="2374834" y="49068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7" name="Forme libre : forme 356"/>
            <p:cNvSpPr/>
            <p:nvPr/>
          </p:nvSpPr>
          <p:spPr bwMode="auto">
            <a:xfrm rot="8716293">
              <a:off x="2185790" y="17484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" name="Forme libre : forme 357"/>
            <p:cNvSpPr/>
            <p:nvPr/>
          </p:nvSpPr>
          <p:spPr bwMode="auto">
            <a:xfrm rot="8716293">
              <a:off x="2511323" y="552663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" name="Forme libre : forme 358"/>
            <p:cNvSpPr/>
            <p:nvPr/>
          </p:nvSpPr>
          <p:spPr bwMode="auto">
            <a:xfrm rot="8716293">
              <a:off x="2145876" y="32623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" name="Forme libre : forme 359"/>
            <p:cNvSpPr/>
            <p:nvPr/>
          </p:nvSpPr>
          <p:spPr bwMode="auto">
            <a:xfrm rot="7484127">
              <a:off x="2670140" y="84228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" name="Forme libre : forme 360"/>
            <p:cNvSpPr/>
            <p:nvPr/>
          </p:nvSpPr>
          <p:spPr bwMode="auto">
            <a:xfrm rot="13089394">
              <a:off x="2828790" y="791629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" name="Forme libre : forme 361"/>
            <p:cNvSpPr/>
            <p:nvPr/>
          </p:nvSpPr>
          <p:spPr bwMode="auto">
            <a:xfrm rot="8716293">
              <a:off x="3109681" y="501511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" name="Forme libre : forme 362"/>
            <p:cNvSpPr/>
            <p:nvPr/>
          </p:nvSpPr>
          <p:spPr bwMode="auto">
            <a:xfrm rot="8716293">
              <a:off x="3031272" y="344719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" name="Forme libre : forme 363"/>
            <p:cNvSpPr/>
            <p:nvPr/>
          </p:nvSpPr>
          <p:spPr bwMode="auto">
            <a:xfrm rot="8716293">
              <a:off x="2663108" y="39046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" name="Forme libre : forme 364"/>
            <p:cNvSpPr/>
            <p:nvPr/>
          </p:nvSpPr>
          <p:spPr bwMode="auto">
            <a:xfrm rot="8716293">
              <a:off x="2931690" y="14944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6" name="Forme libre : forme 365"/>
            <p:cNvSpPr/>
            <p:nvPr/>
          </p:nvSpPr>
          <p:spPr bwMode="auto">
            <a:xfrm rot="8716293">
              <a:off x="1834765" y="-57684"/>
              <a:ext cx="186564" cy="129320"/>
            </a:xfrm>
            <a:custGeom>
              <a:avLst/>
              <a:gdLst>
                <a:gd name="connsiteX0" fmla="*/ 123263 w 123263"/>
                <a:gd name="connsiteY0" fmla="*/ 85442 h 85442"/>
                <a:gd name="connsiteX1" fmla="*/ 0 w 123263"/>
                <a:gd name="connsiteY1" fmla="*/ 0 h 85442"/>
                <a:gd name="connsiteX2" fmla="*/ 66305 w 123263"/>
                <a:gd name="connsiteY2" fmla="*/ 0 h 85442"/>
                <a:gd name="connsiteX3" fmla="*/ 123263 w 123263"/>
                <a:gd name="connsiteY3" fmla="*/ 50123 h 8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63" h="85442" extrusionOk="0">
                  <a:moveTo>
                    <a:pt x="123263" y="85442"/>
                  </a:moveTo>
                  <a:lnTo>
                    <a:pt x="0" y="0"/>
                  </a:lnTo>
                  <a:lnTo>
                    <a:pt x="66305" y="0"/>
                  </a:lnTo>
                  <a:cubicBezTo>
                    <a:pt x="103214" y="0"/>
                    <a:pt x="123263" y="15948"/>
                    <a:pt x="123263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7" name="Forme libre : forme 366"/>
            <p:cNvSpPr/>
            <p:nvPr/>
          </p:nvSpPr>
          <p:spPr bwMode="auto">
            <a:xfrm rot="8716293">
              <a:off x="1969949" y="-13794"/>
              <a:ext cx="394488" cy="148365"/>
            </a:xfrm>
            <a:custGeom>
              <a:avLst/>
              <a:gdLst>
                <a:gd name="connsiteX0" fmla="*/ 104802 w 260639"/>
                <a:gd name="connsiteY0" fmla="*/ 74264 h 98025"/>
                <a:gd name="connsiteX1" fmla="*/ 0 w 260639"/>
                <a:gd name="connsiteY1" fmla="*/ 1618 h 98025"/>
                <a:gd name="connsiteX2" fmla="*/ 0 w 260639"/>
                <a:gd name="connsiteY2" fmla="*/ 1425 h 98025"/>
                <a:gd name="connsiteX3" fmla="*/ 104803 w 260639"/>
                <a:gd name="connsiteY3" fmla="*/ 1425 h 98025"/>
                <a:gd name="connsiteX4" fmla="*/ 122123 w 260639"/>
                <a:gd name="connsiteY4" fmla="*/ 86270 h 98025"/>
                <a:gd name="connsiteX5" fmla="*/ 106178 w 260639"/>
                <a:gd name="connsiteY5" fmla="*/ 75218 h 98025"/>
                <a:gd name="connsiteX6" fmla="*/ 116721 w 260639"/>
                <a:gd name="connsiteY6" fmla="*/ 47439 h 98025"/>
                <a:gd name="connsiteX7" fmla="*/ 154014 w 260639"/>
                <a:gd name="connsiteY7" fmla="*/ 5981 h 98025"/>
                <a:gd name="connsiteX8" fmla="*/ 185455 w 260639"/>
                <a:gd name="connsiteY8" fmla="*/ 57 h 98025"/>
                <a:gd name="connsiteX9" fmla="*/ 260639 w 260639"/>
                <a:gd name="connsiteY9" fmla="*/ 88456 h 98025"/>
                <a:gd name="connsiteX10" fmla="*/ 260639 w 260639"/>
                <a:gd name="connsiteY10" fmla="*/ 94380 h 98025"/>
                <a:gd name="connsiteX11" fmla="*/ 198669 w 260639"/>
                <a:gd name="connsiteY11" fmla="*/ 98025 h 98025"/>
                <a:gd name="connsiteX12" fmla="*/ 198669 w 260639"/>
                <a:gd name="connsiteY12" fmla="*/ 81621 h 98025"/>
                <a:gd name="connsiteX13" fmla="*/ 164950 w 260639"/>
                <a:gd name="connsiteY13" fmla="*/ 40156 h 98025"/>
                <a:gd name="connsiteX14" fmla="*/ 127358 w 260639"/>
                <a:gd name="connsiteY14" fmla="*/ 65616 h 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0639" h="98025" extrusionOk="0">
                  <a:moveTo>
                    <a:pt x="104802" y="74264"/>
                  </a:moveTo>
                  <a:lnTo>
                    <a:pt x="0" y="1618"/>
                  </a:lnTo>
                  <a:lnTo>
                    <a:pt x="0" y="1425"/>
                  </a:lnTo>
                  <a:lnTo>
                    <a:pt x="104803" y="1425"/>
                  </a:lnTo>
                  <a:close/>
                  <a:moveTo>
                    <a:pt x="122123" y="86270"/>
                  </a:moveTo>
                  <a:lnTo>
                    <a:pt x="106178" y="75218"/>
                  </a:lnTo>
                  <a:lnTo>
                    <a:pt x="116721" y="47439"/>
                  </a:lnTo>
                  <a:cubicBezTo>
                    <a:pt x="127102" y="24008"/>
                    <a:pt x="137610" y="12816"/>
                    <a:pt x="154014" y="5981"/>
                  </a:cubicBezTo>
                  <a:cubicBezTo>
                    <a:pt x="164038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50369" y="40156"/>
                    <a:pt x="137041" y="49839"/>
                    <a:pt x="127358" y="65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8" name="Forme libre : forme 367"/>
            <p:cNvSpPr/>
            <p:nvPr/>
          </p:nvSpPr>
          <p:spPr bwMode="auto">
            <a:xfrm rot="8716293">
              <a:off x="1736738" y="-72828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9" name="Forme libre : forme 368"/>
            <p:cNvSpPr/>
            <p:nvPr/>
          </p:nvSpPr>
          <p:spPr bwMode="auto">
            <a:xfrm rot="7484127">
              <a:off x="2399917" y="-21262"/>
              <a:ext cx="233243" cy="158079"/>
            </a:xfrm>
            <a:custGeom>
              <a:avLst/>
              <a:gdLst>
                <a:gd name="connsiteX0" fmla="*/ 72416 w 154104"/>
                <a:gd name="connsiteY0" fmla="*/ 104443 h 104443"/>
                <a:gd name="connsiteX1" fmla="*/ 0 w 154104"/>
                <a:gd name="connsiteY1" fmla="*/ 0 h 104443"/>
                <a:gd name="connsiteX2" fmla="*/ 154104 w 154104"/>
                <a:gd name="connsiteY2" fmla="*/ 0 h 104443"/>
                <a:gd name="connsiteX3" fmla="*/ 154104 w 154104"/>
                <a:gd name="connsiteY3" fmla="*/ 55323 h 104443"/>
                <a:gd name="connsiteX4" fmla="*/ 89312 w 154104"/>
                <a:gd name="connsiteY4" fmla="*/ 55323 h 10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104" h="104443" extrusionOk="0">
                  <a:moveTo>
                    <a:pt x="72416" y="104443"/>
                  </a:moveTo>
                  <a:lnTo>
                    <a:pt x="0" y="0"/>
                  </a:lnTo>
                  <a:lnTo>
                    <a:pt x="154104" y="0"/>
                  </a:lnTo>
                  <a:lnTo>
                    <a:pt x="154104" y="55323"/>
                  </a:lnTo>
                  <a:lnTo>
                    <a:pt x="89312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0" name="Forme libre : forme 369"/>
            <p:cNvSpPr/>
            <p:nvPr/>
          </p:nvSpPr>
          <p:spPr bwMode="auto">
            <a:xfrm rot="13089394">
              <a:off x="2721869" y="-65503"/>
              <a:ext cx="128296" cy="425347"/>
            </a:xfrm>
            <a:custGeom>
              <a:avLst/>
              <a:gdLst>
                <a:gd name="connsiteX0" fmla="*/ 84765 w 84765"/>
                <a:gd name="connsiteY0" fmla="*/ 225012 h 281028"/>
                <a:gd name="connsiteX1" fmla="*/ 13471 w 84765"/>
                <a:gd name="connsiteY1" fmla="*/ 281028 h 281028"/>
                <a:gd name="connsiteX2" fmla="*/ 4828 w 84765"/>
                <a:gd name="connsiteY2" fmla="*/ 263963 h 281028"/>
                <a:gd name="connsiteX3" fmla="*/ 0 w 84765"/>
                <a:gd name="connsiteY3" fmla="*/ 206370 h 281028"/>
                <a:gd name="connsiteX4" fmla="*/ 0 w 84765"/>
                <a:gd name="connsiteY4" fmla="*/ 38074 h 281028"/>
                <a:gd name="connsiteX5" fmla="*/ 73388 w 84765"/>
                <a:gd name="connsiteY5" fmla="*/ 0 h 281028"/>
                <a:gd name="connsiteX6" fmla="*/ 74492 w 84765"/>
                <a:gd name="connsiteY6" fmla="*/ 153950 h 281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765" h="281028" extrusionOk="0">
                  <a:moveTo>
                    <a:pt x="84765" y="225012"/>
                  </a:moveTo>
                  <a:lnTo>
                    <a:pt x="13471" y="281028"/>
                  </a:lnTo>
                  <a:lnTo>
                    <a:pt x="4828" y="263963"/>
                  </a:lnTo>
                  <a:cubicBezTo>
                    <a:pt x="1241" y="248168"/>
                    <a:pt x="0" y="228993"/>
                    <a:pt x="0" y="206370"/>
                  </a:cubicBez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1" name="Forme libre : forme 370"/>
            <p:cNvSpPr/>
            <p:nvPr/>
          </p:nvSpPr>
          <p:spPr bwMode="auto">
            <a:xfrm rot="8716293">
              <a:off x="5604774" y="3024342"/>
              <a:ext cx="274455" cy="132163"/>
            </a:xfrm>
            <a:custGeom>
              <a:avLst/>
              <a:gdLst>
                <a:gd name="connsiteX0" fmla="*/ 0 w 181333"/>
                <a:gd name="connsiteY0" fmla="*/ 87320 h 87320"/>
                <a:gd name="connsiteX1" fmla="*/ 42309 w 181333"/>
                <a:gd name="connsiteY1" fmla="*/ 36168 h 87320"/>
                <a:gd name="connsiteX2" fmla="*/ 54839 w 181333"/>
                <a:gd name="connsiteY2" fmla="*/ 38831 h 87320"/>
                <a:gd name="connsiteX3" fmla="*/ 107790 w 181333"/>
                <a:gd name="connsiteY3" fmla="*/ 29417 h 87320"/>
                <a:gd name="connsiteX4" fmla="*/ 180157 w 181333"/>
                <a:gd name="connsiteY4" fmla="*/ 0 h 87320"/>
                <a:gd name="connsiteX5" fmla="*/ 181333 w 181333"/>
                <a:gd name="connsiteY5" fmla="*/ 7648 h 87320"/>
                <a:gd name="connsiteX6" fmla="*/ 181333 w 181333"/>
                <a:gd name="connsiteY6" fmla="*/ 13532 h 87320"/>
                <a:gd name="connsiteX7" fmla="*/ 30340 w 181333"/>
                <a:gd name="connsiteY7" fmla="*/ 83361 h 8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333" h="87320" extrusionOk="0">
                  <a:moveTo>
                    <a:pt x="0" y="87320"/>
                  </a:moveTo>
                  <a:lnTo>
                    <a:pt x="42309" y="36168"/>
                  </a:lnTo>
                  <a:lnTo>
                    <a:pt x="54839" y="38831"/>
                  </a:lnTo>
                  <a:cubicBezTo>
                    <a:pt x="73078" y="38242"/>
                    <a:pt x="90728" y="34712"/>
                    <a:pt x="107790" y="29417"/>
                  </a:cubicBezTo>
                  <a:cubicBezTo>
                    <a:pt x="132500" y="21768"/>
                    <a:pt x="156623" y="11767"/>
                    <a:pt x="180157" y="0"/>
                  </a:cubicBezTo>
                  <a:cubicBezTo>
                    <a:pt x="180745" y="2353"/>
                    <a:pt x="181333" y="5295"/>
                    <a:pt x="181333" y="7648"/>
                  </a:cubicBezTo>
                  <a:lnTo>
                    <a:pt x="181333" y="13532"/>
                  </a:lnTo>
                  <a:cubicBezTo>
                    <a:pt x="134560" y="53687"/>
                    <a:pt x="76865" y="74315"/>
                    <a:pt x="30340" y="833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2" name="Forme libre : forme 371"/>
            <p:cNvSpPr/>
            <p:nvPr/>
          </p:nvSpPr>
          <p:spPr bwMode="auto">
            <a:xfrm rot="8716293">
              <a:off x="5742785" y="2375436"/>
              <a:ext cx="92417" cy="296277"/>
            </a:xfrm>
            <a:custGeom>
              <a:avLst/>
              <a:gdLst>
                <a:gd name="connsiteX0" fmla="*/ 0 w 61060"/>
                <a:gd name="connsiteY0" fmla="*/ 195751 h 195751"/>
                <a:gd name="connsiteX1" fmla="*/ 0 w 61060"/>
                <a:gd name="connsiteY1" fmla="*/ 67520 h 195751"/>
                <a:gd name="connsiteX2" fmla="*/ 55847 w 61060"/>
                <a:gd name="connsiteY2" fmla="*/ 0 h 195751"/>
                <a:gd name="connsiteX3" fmla="*/ 61059 w 61060"/>
                <a:gd name="connsiteY3" fmla="*/ 13486 h 195751"/>
                <a:gd name="connsiteX4" fmla="*/ 61060 w 61060"/>
                <a:gd name="connsiteY4" fmla="*/ 171601 h 19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195751" extrusionOk="0">
                  <a:moveTo>
                    <a:pt x="0" y="195751"/>
                  </a:moveTo>
                  <a:lnTo>
                    <a:pt x="0" y="67520"/>
                  </a:lnTo>
                  <a:lnTo>
                    <a:pt x="55847" y="0"/>
                  </a:lnTo>
                  <a:lnTo>
                    <a:pt x="61059" y="13486"/>
                  </a:lnTo>
                  <a:lnTo>
                    <a:pt x="61060" y="1716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3" name="Forme libre : forme 372"/>
            <p:cNvSpPr/>
            <p:nvPr/>
          </p:nvSpPr>
          <p:spPr bwMode="auto">
            <a:xfrm rot="8716293">
              <a:off x="5579033" y="246915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4" name="Forme libre : forme 373"/>
            <p:cNvSpPr/>
            <p:nvPr/>
          </p:nvSpPr>
          <p:spPr bwMode="auto">
            <a:xfrm rot="8716293">
              <a:off x="5389987" y="215331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5" name="Forme libre : forme 374"/>
            <p:cNvSpPr/>
            <p:nvPr/>
          </p:nvSpPr>
          <p:spPr bwMode="auto">
            <a:xfrm rot="8716293">
              <a:off x="5371746" y="194326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6" name="Forme libre : forme 375"/>
            <p:cNvSpPr/>
            <p:nvPr/>
          </p:nvSpPr>
          <p:spPr bwMode="auto">
            <a:xfrm rot="8716293">
              <a:off x="5716764" y="2550542"/>
              <a:ext cx="91035" cy="331728"/>
            </a:xfrm>
            <a:custGeom>
              <a:avLst/>
              <a:gdLst>
                <a:gd name="connsiteX0" fmla="*/ 60147 w 60147"/>
                <a:gd name="connsiteY0" fmla="*/ 219174 h 219174"/>
                <a:gd name="connsiteX1" fmla="*/ 0 w 60147"/>
                <a:gd name="connsiteY1" fmla="*/ 161304 h 219174"/>
                <a:gd name="connsiteX2" fmla="*/ 0 w 60147"/>
                <a:gd name="connsiteY2" fmla="*/ 68045 h 219174"/>
                <a:gd name="connsiteX3" fmla="*/ 56210 w 60147"/>
                <a:gd name="connsiteY3" fmla="*/ 87 h 219174"/>
                <a:gd name="connsiteX4" fmla="*/ 60147 w 60147"/>
                <a:gd name="connsiteY4" fmla="*/ 0 h 2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7" h="219174" extrusionOk="0">
                  <a:moveTo>
                    <a:pt x="60147" y="219174"/>
                  </a:moveTo>
                  <a:lnTo>
                    <a:pt x="0" y="161304"/>
                  </a:lnTo>
                  <a:lnTo>
                    <a:pt x="0" y="68045"/>
                  </a:lnTo>
                  <a:lnTo>
                    <a:pt x="56210" y="87"/>
                  </a:lnTo>
                  <a:lnTo>
                    <a:pt x="60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7" name="Forme libre : forme 376"/>
            <p:cNvSpPr/>
            <p:nvPr/>
          </p:nvSpPr>
          <p:spPr bwMode="auto">
            <a:xfrm rot="8716293">
              <a:off x="5787639" y="192609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8" name="Forme libre : forme 377"/>
            <p:cNvSpPr/>
            <p:nvPr/>
          </p:nvSpPr>
          <p:spPr bwMode="auto">
            <a:xfrm rot="8716293">
              <a:off x="5411131" y="133665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9" name="Forme libre : forme 378"/>
            <p:cNvSpPr/>
            <p:nvPr/>
          </p:nvSpPr>
          <p:spPr bwMode="auto">
            <a:xfrm rot="8716293">
              <a:off x="5547629" y="1389153"/>
              <a:ext cx="346795" cy="385612"/>
            </a:xfrm>
            <a:custGeom>
              <a:avLst/>
              <a:gdLst>
                <a:gd name="connsiteX0" fmla="*/ 19979 w 229128"/>
                <a:gd name="connsiteY0" fmla="*/ 254774 h 254774"/>
                <a:gd name="connsiteX1" fmla="*/ 19979 w 229128"/>
                <a:gd name="connsiteY1" fmla="*/ 45624 h 254774"/>
                <a:gd name="connsiteX2" fmla="*/ 0 w 229128"/>
                <a:gd name="connsiteY2" fmla="*/ 45624 h 254774"/>
                <a:gd name="connsiteX3" fmla="*/ 36558 w 229128"/>
                <a:gd name="connsiteY3" fmla="*/ 1425 h 254774"/>
                <a:gd name="connsiteX4" fmla="*/ 73292 w 229128"/>
                <a:gd name="connsiteY4" fmla="*/ 1425 h 254774"/>
                <a:gd name="connsiteX5" fmla="*/ 73292 w 229128"/>
                <a:gd name="connsiteY5" fmla="*/ 75242 h 254774"/>
                <a:gd name="connsiteX6" fmla="*/ 74658 w 229128"/>
                <a:gd name="connsiteY6" fmla="*/ 75242 h 254774"/>
                <a:gd name="connsiteX7" fmla="*/ 122503 w 229128"/>
                <a:gd name="connsiteY7" fmla="*/ 5981 h 254774"/>
                <a:gd name="connsiteX8" fmla="*/ 153944 w 229128"/>
                <a:gd name="connsiteY8" fmla="*/ 57 h 254774"/>
                <a:gd name="connsiteX9" fmla="*/ 229128 w 229128"/>
                <a:gd name="connsiteY9" fmla="*/ 88456 h 254774"/>
                <a:gd name="connsiteX10" fmla="*/ 229128 w 229128"/>
                <a:gd name="connsiteY10" fmla="*/ 94380 h 254774"/>
                <a:gd name="connsiteX11" fmla="*/ 167158 w 229128"/>
                <a:gd name="connsiteY11" fmla="*/ 98025 h 254774"/>
                <a:gd name="connsiteX12" fmla="*/ 167158 w 229128"/>
                <a:gd name="connsiteY12" fmla="*/ 81621 h 254774"/>
                <a:gd name="connsiteX13" fmla="*/ 133439 w 229128"/>
                <a:gd name="connsiteY13" fmla="*/ 40156 h 254774"/>
                <a:gd name="connsiteX14" fmla="*/ 80127 w 229128"/>
                <a:gd name="connsiteY14" fmla="*/ 127643 h 254774"/>
                <a:gd name="connsiteX15" fmla="*/ 80127 w 229128"/>
                <a:gd name="connsiteY15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9128" h="254774" extrusionOk="0">
                  <a:moveTo>
                    <a:pt x="19979" y="254774"/>
                  </a:moveTo>
                  <a:lnTo>
                    <a:pt x="19979" y="45624"/>
                  </a:lnTo>
                  <a:lnTo>
                    <a:pt x="0" y="45624"/>
                  </a:lnTo>
                  <a:lnTo>
                    <a:pt x="36558" y="1425"/>
                  </a:lnTo>
                  <a:lnTo>
                    <a:pt x="73292" y="1425"/>
                  </a:lnTo>
                  <a:lnTo>
                    <a:pt x="73292" y="75242"/>
                  </a:lnTo>
                  <a:lnTo>
                    <a:pt x="74658" y="75242"/>
                  </a:lnTo>
                  <a:cubicBezTo>
                    <a:pt x="89240" y="31954"/>
                    <a:pt x="100631" y="15094"/>
                    <a:pt x="122503" y="5981"/>
                  </a:cubicBezTo>
                  <a:cubicBezTo>
                    <a:pt x="132528" y="1880"/>
                    <a:pt x="143008" y="-398"/>
                    <a:pt x="153944" y="57"/>
                  </a:cubicBezTo>
                  <a:cubicBezTo>
                    <a:pt x="200877" y="-854"/>
                    <a:pt x="229128" y="31954"/>
                    <a:pt x="229128" y="88456"/>
                  </a:cubicBezTo>
                  <a:lnTo>
                    <a:pt x="229128" y="94380"/>
                  </a:lnTo>
                  <a:lnTo>
                    <a:pt x="167158" y="98025"/>
                  </a:lnTo>
                  <a:lnTo>
                    <a:pt x="167158" y="81621"/>
                  </a:lnTo>
                  <a:cubicBezTo>
                    <a:pt x="167158" y="57016"/>
                    <a:pt x="153033" y="40156"/>
                    <a:pt x="133439" y="40156"/>
                  </a:cubicBezTo>
                  <a:cubicBezTo>
                    <a:pt x="104277" y="40156"/>
                    <a:pt x="80127" y="78887"/>
                    <a:pt x="80127" y="127643"/>
                  </a:cubicBezTo>
                  <a:lnTo>
                    <a:pt x="80127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0" name="Forme libre : forme 379"/>
            <p:cNvSpPr/>
            <p:nvPr/>
          </p:nvSpPr>
          <p:spPr bwMode="auto">
            <a:xfrm rot="8716293">
              <a:off x="5478548" y="1250322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1" name="Forme libre : forme 380"/>
            <p:cNvSpPr/>
            <p:nvPr/>
          </p:nvSpPr>
          <p:spPr bwMode="auto">
            <a:xfrm rot="8716293">
              <a:off x="5241260" y="147066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2" name="Forme libre : forme 381"/>
            <p:cNvSpPr/>
            <p:nvPr/>
          </p:nvSpPr>
          <p:spPr bwMode="auto">
            <a:xfrm rot="8716293">
              <a:off x="5052214" y="115483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3" name="Forme libre : forme 382"/>
            <p:cNvSpPr/>
            <p:nvPr/>
          </p:nvSpPr>
          <p:spPr bwMode="auto">
            <a:xfrm rot="8716293">
              <a:off x="5033973" y="94478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4" name="Forme libre : forme 383"/>
            <p:cNvSpPr/>
            <p:nvPr/>
          </p:nvSpPr>
          <p:spPr bwMode="auto">
            <a:xfrm rot="8716293">
              <a:off x="5377749" y="153264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5" name="Forme libre : forme 384"/>
            <p:cNvSpPr/>
            <p:nvPr/>
          </p:nvSpPr>
          <p:spPr bwMode="auto">
            <a:xfrm rot="8716293">
              <a:off x="5847873" y="996679"/>
              <a:ext cx="92417" cy="314872"/>
            </a:xfrm>
            <a:custGeom>
              <a:avLst/>
              <a:gdLst>
                <a:gd name="connsiteX0" fmla="*/ 0 w 61060"/>
                <a:gd name="connsiteY0" fmla="*/ 208036 h 208036"/>
                <a:gd name="connsiteX1" fmla="*/ 1 w 61060"/>
                <a:gd name="connsiteY1" fmla="*/ 61780 h 208036"/>
                <a:gd name="connsiteX2" fmla="*/ 51100 w 61060"/>
                <a:gd name="connsiteY2" fmla="*/ 0 h 208036"/>
                <a:gd name="connsiteX3" fmla="*/ 61059 w 61060"/>
                <a:gd name="connsiteY3" fmla="*/ 25771 h 208036"/>
                <a:gd name="connsiteX4" fmla="*/ 61060 w 61060"/>
                <a:gd name="connsiteY4" fmla="*/ 183886 h 20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208036" extrusionOk="0">
                  <a:moveTo>
                    <a:pt x="0" y="208036"/>
                  </a:moveTo>
                  <a:lnTo>
                    <a:pt x="1" y="61780"/>
                  </a:lnTo>
                  <a:lnTo>
                    <a:pt x="51100" y="0"/>
                  </a:lnTo>
                  <a:lnTo>
                    <a:pt x="61059" y="25771"/>
                  </a:lnTo>
                  <a:lnTo>
                    <a:pt x="61060" y="1838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6" name="Forme libre : forme 385"/>
            <p:cNvSpPr/>
            <p:nvPr/>
          </p:nvSpPr>
          <p:spPr bwMode="auto">
            <a:xfrm rot="8716293">
              <a:off x="5678824" y="109205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7" name="Forme libre : forme 386"/>
            <p:cNvSpPr/>
            <p:nvPr/>
          </p:nvSpPr>
          <p:spPr bwMode="auto">
            <a:xfrm rot="8716293">
              <a:off x="5489779" y="77621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8" name="Forme libre : forme 387"/>
            <p:cNvSpPr/>
            <p:nvPr/>
          </p:nvSpPr>
          <p:spPr bwMode="auto">
            <a:xfrm rot="8716293">
              <a:off x="5816554" y="1173443"/>
              <a:ext cx="91037" cy="331731"/>
            </a:xfrm>
            <a:custGeom>
              <a:avLst/>
              <a:gdLst>
                <a:gd name="connsiteX0" fmla="*/ 60148 w 60148"/>
                <a:gd name="connsiteY0" fmla="*/ 219175 h 219175"/>
                <a:gd name="connsiteX1" fmla="*/ 0 w 60148"/>
                <a:gd name="connsiteY1" fmla="*/ 161305 h 219175"/>
                <a:gd name="connsiteX2" fmla="*/ 0 w 60148"/>
                <a:gd name="connsiteY2" fmla="*/ 50021 h 219175"/>
                <a:gd name="connsiteX3" fmla="*/ 41025 w 60148"/>
                <a:gd name="connsiteY3" fmla="*/ 421 h 219175"/>
                <a:gd name="connsiteX4" fmla="*/ 60147 w 60148"/>
                <a:gd name="connsiteY4" fmla="*/ 0 h 2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8" h="219175" extrusionOk="0">
                  <a:moveTo>
                    <a:pt x="60148" y="219175"/>
                  </a:moveTo>
                  <a:lnTo>
                    <a:pt x="0" y="161305"/>
                  </a:lnTo>
                  <a:lnTo>
                    <a:pt x="0" y="50021"/>
                  </a:lnTo>
                  <a:lnTo>
                    <a:pt x="41025" y="421"/>
                  </a:lnTo>
                  <a:lnTo>
                    <a:pt x="60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9" name="Forme libre : forme 388"/>
            <p:cNvSpPr/>
            <p:nvPr/>
          </p:nvSpPr>
          <p:spPr bwMode="auto">
            <a:xfrm rot="8716293">
              <a:off x="5449866" y="92760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0" name="Forme libre : forme 389"/>
            <p:cNvSpPr/>
            <p:nvPr/>
          </p:nvSpPr>
          <p:spPr bwMode="auto">
            <a:xfrm rot="8716293">
              <a:off x="5954717" y="1002572"/>
              <a:ext cx="48491" cy="55034"/>
            </a:xfrm>
            <a:custGeom>
              <a:avLst/>
              <a:gdLst>
                <a:gd name="connsiteX0" fmla="*/ 0 w 32038"/>
                <a:gd name="connsiteY0" fmla="*/ 35166 h 36361"/>
                <a:gd name="connsiteX1" fmla="*/ 29086 w 32038"/>
                <a:gd name="connsiteY1" fmla="*/ 0 h 36361"/>
                <a:gd name="connsiteX2" fmla="*/ 32038 w 32038"/>
                <a:gd name="connsiteY2" fmla="*/ 7028 h 36361"/>
                <a:gd name="connsiteX3" fmla="*/ 23495 w 32038"/>
                <a:gd name="connsiteY3" fmla="*/ 27704 h 36361"/>
                <a:gd name="connsiteX4" fmla="*/ 2990 w 32038"/>
                <a:gd name="connsiteY4" fmla="*/ 36361 h 3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38" h="36361" extrusionOk="0">
                  <a:moveTo>
                    <a:pt x="0" y="35166"/>
                  </a:moveTo>
                  <a:lnTo>
                    <a:pt x="29086" y="0"/>
                  </a:lnTo>
                  <a:lnTo>
                    <a:pt x="32038" y="7028"/>
                  </a:lnTo>
                  <a:cubicBezTo>
                    <a:pt x="32039" y="14489"/>
                    <a:pt x="29191" y="22008"/>
                    <a:pt x="23495" y="27704"/>
                  </a:cubicBezTo>
                  <a:cubicBezTo>
                    <a:pt x="18027" y="33172"/>
                    <a:pt x="10736" y="36361"/>
                    <a:pt x="2990" y="363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1" name="Forme libre : forme 390"/>
            <p:cNvSpPr/>
            <p:nvPr/>
          </p:nvSpPr>
          <p:spPr bwMode="auto">
            <a:xfrm rot="8716293">
              <a:off x="5079758" y="33459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2" name="Forme libre : forme 391"/>
            <p:cNvSpPr/>
            <p:nvPr/>
          </p:nvSpPr>
          <p:spPr bwMode="auto">
            <a:xfrm rot="8716293">
              <a:off x="5215056" y="37885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3" name="Forme libre : forme 392"/>
            <p:cNvSpPr/>
            <p:nvPr/>
          </p:nvSpPr>
          <p:spPr bwMode="auto">
            <a:xfrm rot="8716293">
              <a:off x="5147174" y="248268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4" name="Forme libre : forme 393"/>
            <p:cNvSpPr/>
            <p:nvPr/>
          </p:nvSpPr>
          <p:spPr bwMode="auto">
            <a:xfrm rot="8716293">
              <a:off x="4909887" y="4686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5" name="Forme libre : forme 394"/>
            <p:cNvSpPr/>
            <p:nvPr/>
          </p:nvSpPr>
          <p:spPr bwMode="auto">
            <a:xfrm rot="8716293">
              <a:off x="4720840" y="15277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6" name="Forme libre : forme 395"/>
            <p:cNvSpPr/>
            <p:nvPr/>
          </p:nvSpPr>
          <p:spPr bwMode="auto">
            <a:xfrm rot="8716293">
              <a:off x="4702019" y="-47743"/>
              <a:ext cx="439901" cy="516041"/>
            </a:xfrm>
            <a:custGeom>
              <a:avLst/>
              <a:gdLst>
                <a:gd name="connsiteX0" fmla="*/ 155476 w 290643"/>
                <a:gd name="connsiteY0" fmla="*/ 340949 h 340949"/>
                <a:gd name="connsiteX1" fmla="*/ 1169 w 290643"/>
                <a:gd name="connsiteY1" fmla="*/ 233989 h 340949"/>
                <a:gd name="connsiteX2" fmla="*/ 0 w 290643"/>
                <a:gd name="connsiteY2" fmla="*/ 220042 h 340949"/>
                <a:gd name="connsiteX3" fmla="*/ 0 w 290643"/>
                <a:gd name="connsiteY3" fmla="*/ 40596 h 340949"/>
                <a:gd name="connsiteX4" fmla="*/ 78250 w 290643"/>
                <a:gd name="connsiteY4" fmla="*/ 0 h 340949"/>
                <a:gd name="connsiteX5" fmla="*/ 79427 w 290643"/>
                <a:gd name="connsiteY5" fmla="*/ 164149 h 340949"/>
                <a:gd name="connsiteX6" fmla="*/ 93547 w 290643"/>
                <a:gd name="connsiteY6" fmla="*/ 261815 h 340949"/>
                <a:gd name="connsiteX7" fmla="*/ 164149 w 290643"/>
                <a:gd name="connsiteY7" fmla="*/ 300646 h 340949"/>
                <a:gd name="connsiteX8" fmla="*/ 217100 w 290643"/>
                <a:gd name="connsiteY8" fmla="*/ 291232 h 340949"/>
                <a:gd name="connsiteX9" fmla="*/ 289467 w 290643"/>
                <a:gd name="connsiteY9" fmla="*/ 261815 h 340949"/>
                <a:gd name="connsiteX10" fmla="*/ 290643 w 290643"/>
                <a:gd name="connsiteY10" fmla="*/ 269463 h 340949"/>
                <a:gd name="connsiteX11" fmla="*/ 290643 w 290643"/>
                <a:gd name="connsiteY11" fmla="*/ 275347 h 340949"/>
                <a:gd name="connsiteX12" fmla="*/ 189080 w 290643"/>
                <a:gd name="connsiteY12" fmla="*/ 331975 h 34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0643" h="340949" extrusionOk="0">
                  <a:moveTo>
                    <a:pt x="155476" y="340949"/>
                  </a:moveTo>
                  <a:lnTo>
                    <a:pt x="1169" y="233989"/>
                  </a:lnTo>
                  <a:lnTo>
                    <a:pt x="0" y="220042"/>
                  </a:ln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9" y="300646"/>
                  </a:cubicBezTo>
                  <a:cubicBezTo>
                    <a:pt x="182388" y="300057"/>
                    <a:pt x="200038" y="296527"/>
                    <a:pt x="217100" y="291232"/>
                  </a:cubicBezTo>
                  <a:cubicBezTo>
                    <a:pt x="241810" y="283584"/>
                    <a:pt x="265933" y="273582"/>
                    <a:pt x="289467" y="261815"/>
                  </a:cubicBezTo>
                  <a:cubicBezTo>
                    <a:pt x="290055" y="264168"/>
                    <a:pt x="290643" y="267110"/>
                    <a:pt x="290643" y="269463"/>
                  </a:cubicBezTo>
                  <a:lnTo>
                    <a:pt x="290643" y="275347"/>
                  </a:lnTo>
                  <a:cubicBezTo>
                    <a:pt x="259461" y="302117"/>
                    <a:pt x="223425" y="320208"/>
                    <a:pt x="189080" y="3319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7" name="Forme libre : forme 396"/>
            <p:cNvSpPr/>
            <p:nvPr/>
          </p:nvSpPr>
          <p:spPr bwMode="auto">
            <a:xfrm rot="8716293">
              <a:off x="5046375" y="53059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8" name="Forme libre : forme 397"/>
            <p:cNvSpPr/>
            <p:nvPr/>
          </p:nvSpPr>
          <p:spPr bwMode="auto">
            <a:xfrm rot="8716293">
              <a:off x="5517321" y="-4401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9" name="Forme libre : forme 398"/>
            <p:cNvSpPr/>
            <p:nvPr/>
          </p:nvSpPr>
          <p:spPr bwMode="auto">
            <a:xfrm rot="8716293">
              <a:off x="5660365" y="29418"/>
              <a:ext cx="361480" cy="358037"/>
            </a:xfrm>
            <a:custGeom>
              <a:avLst/>
              <a:gdLst>
                <a:gd name="connsiteX0" fmla="*/ 56401 w 238830"/>
                <a:gd name="connsiteY0" fmla="*/ 236556 h 236556"/>
                <a:gd name="connsiteX1" fmla="*/ 29681 w 238830"/>
                <a:gd name="connsiteY1" fmla="*/ 218034 h 236556"/>
                <a:gd name="connsiteX2" fmla="*/ 29681 w 238830"/>
                <a:gd name="connsiteY2" fmla="*/ 45624 h 236556"/>
                <a:gd name="connsiteX3" fmla="*/ 0 w 238830"/>
                <a:gd name="connsiteY3" fmla="*/ 45624 h 236556"/>
                <a:gd name="connsiteX4" fmla="*/ 36558 w 238830"/>
                <a:gd name="connsiteY4" fmla="*/ 1425 h 236556"/>
                <a:gd name="connsiteX5" fmla="*/ 82994 w 238830"/>
                <a:gd name="connsiteY5" fmla="*/ 1425 h 236556"/>
                <a:gd name="connsiteX6" fmla="*/ 82994 w 238830"/>
                <a:gd name="connsiteY6" fmla="*/ 75242 h 236556"/>
                <a:gd name="connsiteX7" fmla="*/ 84360 w 238830"/>
                <a:gd name="connsiteY7" fmla="*/ 75242 h 236556"/>
                <a:gd name="connsiteX8" fmla="*/ 132205 w 238830"/>
                <a:gd name="connsiteY8" fmla="*/ 5981 h 236556"/>
                <a:gd name="connsiteX9" fmla="*/ 163646 w 238830"/>
                <a:gd name="connsiteY9" fmla="*/ 57 h 236556"/>
                <a:gd name="connsiteX10" fmla="*/ 238830 w 238830"/>
                <a:gd name="connsiteY10" fmla="*/ 88456 h 236556"/>
                <a:gd name="connsiteX11" fmla="*/ 238830 w 238830"/>
                <a:gd name="connsiteY11" fmla="*/ 94380 h 236556"/>
                <a:gd name="connsiteX12" fmla="*/ 176860 w 238830"/>
                <a:gd name="connsiteY12" fmla="*/ 98025 h 236556"/>
                <a:gd name="connsiteX13" fmla="*/ 176860 w 238830"/>
                <a:gd name="connsiteY13" fmla="*/ 81621 h 236556"/>
                <a:gd name="connsiteX14" fmla="*/ 143141 w 238830"/>
                <a:gd name="connsiteY14" fmla="*/ 40156 h 236556"/>
                <a:gd name="connsiteX15" fmla="*/ 89829 w 238830"/>
                <a:gd name="connsiteY15" fmla="*/ 127643 h 236556"/>
                <a:gd name="connsiteX16" fmla="*/ 89829 w 238830"/>
                <a:gd name="connsiteY16" fmla="*/ 213764 h 23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8830" h="236556" extrusionOk="0">
                  <a:moveTo>
                    <a:pt x="56401" y="236556"/>
                  </a:moveTo>
                  <a:lnTo>
                    <a:pt x="29681" y="218034"/>
                  </a:lnTo>
                  <a:lnTo>
                    <a:pt x="29681" y="45624"/>
                  </a:lnTo>
                  <a:lnTo>
                    <a:pt x="0" y="45624"/>
                  </a:lnTo>
                  <a:lnTo>
                    <a:pt x="36558" y="1425"/>
                  </a:lnTo>
                  <a:lnTo>
                    <a:pt x="82994" y="1425"/>
                  </a:lnTo>
                  <a:lnTo>
                    <a:pt x="82994" y="75242"/>
                  </a:lnTo>
                  <a:lnTo>
                    <a:pt x="84360" y="75242"/>
                  </a:lnTo>
                  <a:cubicBezTo>
                    <a:pt x="98942" y="31954"/>
                    <a:pt x="110333" y="15095"/>
                    <a:pt x="132205" y="5981"/>
                  </a:cubicBezTo>
                  <a:cubicBezTo>
                    <a:pt x="142230" y="1880"/>
                    <a:pt x="152710" y="-398"/>
                    <a:pt x="163646" y="57"/>
                  </a:cubicBezTo>
                  <a:cubicBezTo>
                    <a:pt x="210579" y="-854"/>
                    <a:pt x="238830" y="31954"/>
                    <a:pt x="238830" y="88456"/>
                  </a:cubicBezTo>
                  <a:lnTo>
                    <a:pt x="238830" y="94380"/>
                  </a:lnTo>
                  <a:lnTo>
                    <a:pt x="176860" y="98025"/>
                  </a:lnTo>
                  <a:lnTo>
                    <a:pt x="176860" y="81621"/>
                  </a:lnTo>
                  <a:cubicBezTo>
                    <a:pt x="176860" y="57016"/>
                    <a:pt x="162735" y="40156"/>
                    <a:pt x="143141" y="40156"/>
                  </a:cubicBezTo>
                  <a:cubicBezTo>
                    <a:pt x="113979" y="40156"/>
                    <a:pt x="89829" y="78887"/>
                    <a:pt x="89829" y="127643"/>
                  </a:cubicBezTo>
                  <a:lnTo>
                    <a:pt x="89829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0" name="Forme libre : forme 399"/>
            <p:cNvSpPr/>
            <p:nvPr/>
          </p:nvSpPr>
          <p:spPr bwMode="auto">
            <a:xfrm rot="8716293">
              <a:off x="5347450" y="8999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1" name="Forme libre : forme 400"/>
            <p:cNvSpPr/>
            <p:nvPr/>
          </p:nvSpPr>
          <p:spPr bwMode="auto">
            <a:xfrm rot="8716293">
              <a:off x="5220022" y="-7080"/>
              <a:ext cx="219414" cy="84041"/>
            </a:xfrm>
            <a:custGeom>
              <a:avLst/>
              <a:gdLst>
                <a:gd name="connsiteX0" fmla="*/ 80105 w 144967"/>
                <a:gd name="connsiteY0" fmla="*/ 55526 h 55526"/>
                <a:gd name="connsiteX1" fmla="*/ 0 w 144967"/>
                <a:gd name="connsiteY1" fmla="*/ 0 h 55526"/>
                <a:gd name="connsiteX2" fmla="*/ 144967 w 144967"/>
                <a:gd name="connsiteY2" fmla="*/ 0 h 55526"/>
                <a:gd name="connsiteX3" fmla="*/ 144967 w 144967"/>
                <a:gd name="connsiteY3" fmla="*/ 55323 h 55526"/>
                <a:gd name="connsiteX4" fmla="*/ 80175 w 144967"/>
                <a:gd name="connsiteY4" fmla="*/ 55323 h 55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967" h="55526" extrusionOk="0">
                  <a:moveTo>
                    <a:pt x="80105" y="55526"/>
                  </a:moveTo>
                  <a:lnTo>
                    <a:pt x="0" y="0"/>
                  </a:lnTo>
                  <a:lnTo>
                    <a:pt x="144967" y="0"/>
                  </a:lnTo>
                  <a:lnTo>
                    <a:pt x="144967" y="55323"/>
                  </a:lnTo>
                  <a:lnTo>
                    <a:pt x="8017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2" name="Forme libre : forme 401"/>
            <p:cNvSpPr/>
            <p:nvPr/>
          </p:nvSpPr>
          <p:spPr bwMode="auto">
            <a:xfrm rot="8716293">
              <a:off x="5483938" y="15198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3" name="Forme libre : forme 402"/>
            <p:cNvSpPr/>
            <p:nvPr/>
          </p:nvSpPr>
          <p:spPr bwMode="auto">
            <a:xfrm rot="8716293">
              <a:off x="5128323" y="-20358"/>
              <a:ext cx="80664" cy="63766"/>
            </a:xfrm>
            <a:custGeom>
              <a:avLst/>
              <a:gdLst>
                <a:gd name="connsiteX0" fmla="*/ 51759 w 53295"/>
                <a:gd name="connsiteY0" fmla="*/ 42130 h 42130"/>
                <a:gd name="connsiteX1" fmla="*/ 0 w 53295"/>
                <a:gd name="connsiteY1" fmla="*/ 6252 h 42130"/>
                <a:gd name="connsiteX2" fmla="*/ 14807 w 53295"/>
                <a:gd name="connsiteY2" fmla="*/ 0 h 42130"/>
                <a:gd name="connsiteX3" fmla="*/ 41975 w 53295"/>
                <a:gd name="connsiteY3" fmla="*/ 11471 h 42130"/>
                <a:gd name="connsiteX4" fmla="*/ 53295 w 53295"/>
                <a:gd name="connsiteY4" fmla="*/ 38412 h 4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95" h="42130" extrusionOk="0">
                  <a:moveTo>
                    <a:pt x="51759" y="42130"/>
                  </a:moveTo>
                  <a:lnTo>
                    <a:pt x="0" y="6252"/>
                  </a:lnTo>
                  <a:lnTo>
                    <a:pt x="14807" y="0"/>
                  </a:lnTo>
                  <a:cubicBezTo>
                    <a:pt x="25071" y="0"/>
                    <a:pt x="34731" y="4226"/>
                    <a:pt x="41975" y="11471"/>
                  </a:cubicBezTo>
                  <a:cubicBezTo>
                    <a:pt x="49522" y="18716"/>
                    <a:pt x="53295" y="28526"/>
                    <a:pt x="53295" y="384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4" name="Forme libre : forme 403"/>
            <p:cNvSpPr/>
            <p:nvPr/>
          </p:nvSpPr>
          <p:spPr bwMode="auto">
            <a:xfrm rot="7484127">
              <a:off x="5642756" y="44159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5" name="Forme libre : forme 404"/>
            <p:cNvSpPr/>
            <p:nvPr/>
          </p:nvSpPr>
          <p:spPr bwMode="auto">
            <a:xfrm rot="13089394">
              <a:off x="5789679" y="415199"/>
              <a:ext cx="360116" cy="446294"/>
            </a:xfrm>
            <a:custGeom>
              <a:avLst/>
              <a:gdLst>
                <a:gd name="connsiteX0" fmla="*/ 39306 w 237929"/>
                <a:gd name="connsiteY0" fmla="*/ 79955 h 294867"/>
                <a:gd name="connsiteX1" fmla="*/ 0 w 237929"/>
                <a:gd name="connsiteY1" fmla="*/ 20095 h 294867"/>
                <a:gd name="connsiteX2" fmla="*/ 38733 w 237929"/>
                <a:gd name="connsiteY2" fmla="*/ 0 h 294867"/>
                <a:gd name="connsiteX3" fmla="*/ 237929 w 237929"/>
                <a:gd name="connsiteY3" fmla="*/ 258238 h 294867"/>
                <a:gd name="connsiteX4" fmla="*/ 191415 w 237929"/>
                <a:gd name="connsiteY4" fmla="*/ 290069 h 294867"/>
                <a:gd name="connsiteX5" fmla="*/ 180425 w 237929"/>
                <a:gd name="connsiteY5" fmla="*/ 294867 h 294867"/>
                <a:gd name="connsiteX6" fmla="*/ 166448 w 237929"/>
                <a:gd name="connsiteY6" fmla="*/ 273582 h 294867"/>
                <a:gd name="connsiteX7" fmla="*/ 168955 w 237929"/>
                <a:gd name="connsiteY7" fmla="*/ 273136 h 294867"/>
                <a:gd name="connsiteX8" fmla="*/ 236826 w 237929"/>
                <a:gd name="connsiteY8" fmla="*/ 245547 h 294867"/>
                <a:gd name="connsiteX9" fmla="*/ 237929 w 237929"/>
                <a:gd name="connsiteY9" fmla="*/ 252720 h 29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929" h="294867" extrusionOk="0">
                  <a:moveTo>
                    <a:pt x="39306" y="79955"/>
                  </a:moveTo>
                  <a:lnTo>
                    <a:pt x="0" y="20095"/>
                  </a:lnTo>
                  <a:lnTo>
                    <a:pt x="38733" y="0"/>
                  </a:lnTo>
                  <a:close/>
                  <a:moveTo>
                    <a:pt x="237929" y="258238"/>
                  </a:moveTo>
                  <a:cubicBezTo>
                    <a:pt x="223307" y="270791"/>
                    <a:pt x="207546" y="281309"/>
                    <a:pt x="191415" y="290069"/>
                  </a:cubicBezTo>
                  <a:lnTo>
                    <a:pt x="180425" y="294867"/>
                  </a:lnTo>
                  <a:lnTo>
                    <a:pt x="166448" y="273582"/>
                  </a:lnTo>
                  <a:lnTo>
                    <a:pt x="168955" y="273136"/>
                  </a:lnTo>
                  <a:cubicBezTo>
                    <a:pt x="192130" y="265963"/>
                    <a:pt x="214754" y="256582"/>
                    <a:pt x="236826" y="245547"/>
                  </a:cubicBezTo>
                  <a:cubicBezTo>
                    <a:pt x="237377" y="247754"/>
                    <a:pt x="237929" y="250513"/>
                    <a:pt x="237929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6" name="Forme libre : forme 405"/>
            <p:cNvSpPr/>
            <p:nvPr/>
          </p:nvSpPr>
          <p:spPr bwMode="auto">
            <a:xfrm rot="8716293">
              <a:off x="5996886" y="-12676"/>
              <a:ext cx="90398" cy="122140"/>
            </a:xfrm>
            <a:custGeom>
              <a:avLst/>
              <a:gdLst>
                <a:gd name="connsiteX0" fmla="*/ 0 w 59727"/>
                <a:gd name="connsiteY0" fmla="*/ 52945 h 80698"/>
                <a:gd name="connsiteX1" fmla="*/ 43791 w 59727"/>
                <a:gd name="connsiteY1" fmla="*/ 0 h 80698"/>
                <a:gd name="connsiteX2" fmla="*/ 59727 w 59727"/>
                <a:gd name="connsiteY2" fmla="*/ 37928 h 80698"/>
                <a:gd name="connsiteX3" fmla="*/ 42480 w 59727"/>
                <a:gd name="connsiteY3" fmla="*/ 79666 h 80698"/>
                <a:gd name="connsiteX4" fmla="*/ 40038 w 59727"/>
                <a:gd name="connsiteY4" fmla="*/ 80698 h 8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727" h="80698" extrusionOk="0">
                  <a:moveTo>
                    <a:pt x="0" y="52945"/>
                  </a:moveTo>
                  <a:lnTo>
                    <a:pt x="43791" y="0"/>
                  </a:lnTo>
                  <a:lnTo>
                    <a:pt x="59727" y="37928"/>
                  </a:lnTo>
                  <a:cubicBezTo>
                    <a:pt x="59727" y="52991"/>
                    <a:pt x="53978" y="68168"/>
                    <a:pt x="42480" y="79666"/>
                  </a:cubicBezTo>
                  <a:lnTo>
                    <a:pt x="40038" y="806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7" name="Forme libre : forme 406"/>
            <p:cNvSpPr/>
            <p:nvPr/>
          </p:nvSpPr>
          <p:spPr bwMode="auto">
            <a:xfrm rot="8716293">
              <a:off x="5631023" y="-8174"/>
              <a:ext cx="87445" cy="82387"/>
            </a:xfrm>
            <a:custGeom>
              <a:avLst/>
              <a:gdLst>
                <a:gd name="connsiteX0" fmla="*/ 37946 w 57775"/>
                <a:gd name="connsiteY0" fmla="*/ 54433 h 54433"/>
                <a:gd name="connsiteX1" fmla="*/ 0 w 57775"/>
                <a:gd name="connsiteY1" fmla="*/ 28130 h 54433"/>
                <a:gd name="connsiteX2" fmla="*/ 8222 w 57775"/>
                <a:gd name="connsiteY2" fmla="*/ 8658 h 54433"/>
                <a:gd name="connsiteX3" fmla="*/ 28726 w 57775"/>
                <a:gd name="connsiteY3" fmla="*/ 0 h 54433"/>
                <a:gd name="connsiteX4" fmla="*/ 49232 w 57775"/>
                <a:gd name="connsiteY4" fmla="*/ 8658 h 54433"/>
                <a:gd name="connsiteX5" fmla="*/ 49232 w 57775"/>
                <a:gd name="connsiteY5" fmla="*/ 49668 h 54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775" h="54433" extrusionOk="0">
                  <a:moveTo>
                    <a:pt x="37946" y="54433"/>
                  </a:moveTo>
                  <a:lnTo>
                    <a:pt x="0" y="28130"/>
                  </a:lnTo>
                  <a:lnTo>
                    <a:pt x="8222" y="8658"/>
                  </a:lnTo>
                  <a:cubicBezTo>
                    <a:pt x="13690" y="3190"/>
                    <a:pt x="20981" y="0"/>
                    <a:pt x="28726" y="0"/>
                  </a:cubicBezTo>
                  <a:cubicBezTo>
                    <a:pt x="36473" y="0"/>
                    <a:pt x="43764" y="3190"/>
                    <a:pt x="49232" y="8658"/>
                  </a:cubicBezTo>
                  <a:cubicBezTo>
                    <a:pt x="60624" y="19594"/>
                    <a:pt x="60623" y="38276"/>
                    <a:pt x="49232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</p:grpSp>
      <p:pic>
        <p:nvPicPr>
          <p:cNvPr id="408" name="Graphique 407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6397194" y="3988359"/>
            <a:ext cx="2255854" cy="673200"/>
          </a:xfrm>
          <a:prstGeom prst="rect">
            <a:avLst/>
          </a:prstGeom>
        </p:spPr>
      </p:pic>
      <p:sp>
        <p:nvSpPr>
          <p:cNvPr id="411" name="Espace réservé du texte 410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1273141" y="526470"/>
            <a:ext cx="7379432" cy="2991872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5400" b="1">
                <a:solidFill>
                  <a:schemeClr val="bg1"/>
                </a:solidFill>
              </a:defRPr>
            </a:lvl1pPr>
            <a:lvl2pPr marL="0" indent="0" algn="r">
              <a:buNone/>
              <a:defRPr sz="5400" b="1" cap="all">
                <a:solidFill>
                  <a:srgbClr val="009FE3"/>
                </a:solidFill>
              </a:defRPr>
            </a:lvl2pPr>
          </a:lstStyle>
          <a:p>
            <a:pPr lvl="0">
              <a:defRPr/>
            </a:pPr>
            <a:r>
              <a:rPr lang="fr-FR"/>
              <a:t>Titre de la présentation</a:t>
            </a:r>
            <a:endParaRPr/>
          </a:p>
          <a:p>
            <a:pPr lvl="1">
              <a:defRPr/>
            </a:pPr>
            <a:r>
              <a:rPr lang="fr-FR"/>
              <a:t>exergue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09278713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Slide de titre 2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grpSp>
        <p:nvGrpSpPr>
          <p:cNvPr id="414" name="Groupe 413"/>
          <p:cNvGrpSpPr/>
          <p:nvPr userDrawn="1"/>
        </p:nvGrpSpPr>
        <p:grpSpPr bwMode="auto">
          <a:xfrm>
            <a:off x="-134707" y="-108618"/>
            <a:ext cx="6284502" cy="5381969"/>
            <a:chOff x="-134707" y="-108618"/>
            <a:chExt cx="6284502" cy="5381969"/>
          </a:xfrm>
          <a:solidFill>
            <a:schemeClr val="bg2">
              <a:alpha val="10000"/>
            </a:schemeClr>
          </a:solidFill>
        </p:grpSpPr>
        <p:sp>
          <p:nvSpPr>
            <p:cNvPr id="415" name="Forme libre : forme 414"/>
            <p:cNvSpPr/>
            <p:nvPr/>
          </p:nvSpPr>
          <p:spPr bwMode="auto">
            <a:xfrm rot="8716293">
              <a:off x="1460343" y="348006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6" name="Forme libre : forme 415"/>
            <p:cNvSpPr/>
            <p:nvPr/>
          </p:nvSpPr>
          <p:spPr bwMode="auto">
            <a:xfrm rot="8716293">
              <a:off x="1595641" y="352432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7" name="Forme libre : forme 416"/>
            <p:cNvSpPr/>
            <p:nvPr/>
          </p:nvSpPr>
          <p:spPr bwMode="auto">
            <a:xfrm rot="8716293">
              <a:off x="1527760" y="3393739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8" name="Forme libre : forme 417"/>
            <p:cNvSpPr/>
            <p:nvPr/>
          </p:nvSpPr>
          <p:spPr bwMode="auto">
            <a:xfrm rot="8716293">
              <a:off x="1290473" y="361408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9" name="Forme libre : forme 418"/>
            <p:cNvSpPr/>
            <p:nvPr/>
          </p:nvSpPr>
          <p:spPr bwMode="auto">
            <a:xfrm rot="8716293">
              <a:off x="1101427" y="329824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0" name="Forme libre : forme 419"/>
            <p:cNvSpPr/>
            <p:nvPr/>
          </p:nvSpPr>
          <p:spPr bwMode="auto">
            <a:xfrm rot="8716293">
              <a:off x="1083185" y="3088198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1" name="Forme libre : forme 420"/>
            <p:cNvSpPr/>
            <p:nvPr/>
          </p:nvSpPr>
          <p:spPr bwMode="auto">
            <a:xfrm rot="8716293">
              <a:off x="1426961" y="3676065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2" name="Forme libre : forme 421"/>
            <p:cNvSpPr/>
            <p:nvPr/>
          </p:nvSpPr>
          <p:spPr bwMode="auto">
            <a:xfrm rot="8716293">
              <a:off x="1897908" y="310145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3" name="Forme libre : forme 422"/>
            <p:cNvSpPr/>
            <p:nvPr/>
          </p:nvSpPr>
          <p:spPr bwMode="auto">
            <a:xfrm rot="8716293">
              <a:off x="2033206" y="3145711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4" name="Forme libre : forme 423"/>
            <p:cNvSpPr/>
            <p:nvPr/>
          </p:nvSpPr>
          <p:spPr bwMode="auto">
            <a:xfrm rot="8716293">
              <a:off x="1728037" y="323546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5" name="Forme libre : forme 424"/>
            <p:cNvSpPr/>
            <p:nvPr/>
          </p:nvSpPr>
          <p:spPr bwMode="auto">
            <a:xfrm rot="8716293">
              <a:off x="1538992" y="291963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6" name="Forme libre : forme 425"/>
            <p:cNvSpPr/>
            <p:nvPr/>
          </p:nvSpPr>
          <p:spPr bwMode="auto">
            <a:xfrm rot="8716293">
              <a:off x="1864525" y="329745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7" name="Forme libre : forme 426"/>
            <p:cNvSpPr/>
            <p:nvPr/>
          </p:nvSpPr>
          <p:spPr bwMode="auto">
            <a:xfrm rot="8716293">
              <a:off x="1499078" y="307102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8" name="Forme libre : forme 427"/>
            <p:cNvSpPr/>
            <p:nvPr/>
          </p:nvSpPr>
          <p:spPr bwMode="auto">
            <a:xfrm rot="7484127">
              <a:off x="2023343" y="358706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9" name="Forme libre : forme 428"/>
            <p:cNvSpPr/>
            <p:nvPr/>
          </p:nvSpPr>
          <p:spPr bwMode="auto">
            <a:xfrm rot="13089394">
              <a:off x="2181992" y="3536416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0" name="Forme libre : forme 429"/>
            <p:cNvSpPr/>
            <p:nvPr/>
          </p:nvSpPr>
          <p:spPr bwMode="auto">
            <a:xfrm rot="8716293">
              <a:off x="2462883" y="3246298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1" name="Forme libre : forme 430"/>
            <p:cNvSpPr/>
            <p:nvPr/>
          </p:nvSpPr>
          <p:spPr bwMode="auto">
            <a:xfrm rot="8716293">
              <a:off x="2384474" y="308950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2" name="Forme libre : forme 431"/>
            <p:cNvSpPr/>
            <p:nvPr/>
          </p:nvSpPr>
          <p:spPr bwMode="auto">
            <a:xfrm rot="8716293">
              <a:off x="2016311" y="313524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3" name="Forme libre : forme 432"/>
            <p:cNvSpPr/>
            <p:nvPr/>
          </p:nvSpPr>
          <p:spPr bwMode="auto">
            <a:xfrm rot="8716293">
              <a:off x="2284892" y="289422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4" name="Forme libre : forme 433"/>
            <p:cNvSpPr/>
            <p:nvPr/>
          </p:nvSpPr>
          <p:spPr bwMode="auto">
            <a:xfrm rot="8716293">
              <a:off x="1798117" y="447855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5" name="Forme libre : forme 434"/>
            <p:cNvSpPr/>
            <p:nvPr/>
          </p:nvSpPr>
          <p:spPr bwMode="auto">
            <a:xfrm rot="8716293">
              <a:off x="1933415" y="452281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6" name="Forme libre : forme 435"/>
            <p:cNvSpPr/>
            <p:nvPr/>
          </p:nvSpPr>
          <p:spPr bwMode="auto">
            <a:xfrm rot="8716293">
              <a:off x="1865533" y="4392222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7" name="Forme libre : forme 436"/>
            <p:cNvSpPr/>
            <p:nvPr/>
          </p:nvSpPr>
          <p:spPr bwMode="auto">
            <a:xfrm rot="8716293">
              <a:off x="1628246" y="461256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8" name="Forme libre : forme 437"/>
            <p:cNvSpPr/>
            <p:nvPr/>
          </p:nvSpPr>
          <p:spPr bwMode="auto">
            <a:xfrm rot="8716293">
              <a:off x="1439199" y="429673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9" name="Forme libre : forme 438"/>
            <p:cNvSpPr/>
            <p:nvPr/>
          </p:nvSpPr>
          <p:spPr bwMode="auto">
            <a:xfrm rot="8716293">
              <a:off x="1420958" y="408668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0" name="Forme libre : forme 439"/>
            <p:cNvSpPr/>
            <p:nvPr/>
          </p:nvSpPr>
          <p:spPr bwMode="auto">
            <a:xfrm rot="8716293">
              <a:off x="1764734" y="467454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1" name="Forme libre : forme 440"/>
            <p:cNvSpPr/>
            <p:nvPr/>
          </p:nvSpPr>
          <p:spPr bwMode="auto">
            <a:xfrm rot="8716293">
              <a:off x="2235681" y="409993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2" name="Forme libre : forme 441"/>
            <p:cNvSpPr/>
            <p:nvPr/>
          </p:nvSpPr>
          <p:spPr bwMode="auto">
            <a:xfrm rot="8716293">
              <a:off x="2370979" y="414419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3" name="Forme libre : forme 442"/>
            <p:cNvSpPr/>
            <p:nvPr/>
          </p:nvSpPr>
          <p:spPr bwMode="auto">
            <a:xfrm rot="8716293">
              <a:off x="2065810" y="423395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4" name="Forme libre : forme 443"/>
            <p:cNvSpPr/>
            <p:nvPr/>
          </p:nvSpPr>
          <p:spPr bwMode="auto">
            <a:xfrm rot="8716293">
              <a:off x="1876765" y="391811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5" name="Forme libre : forme 444"/>
            <p:cNvSpPr/>
            <p:nvPr/>
          </p:nvSpPr>
          <p:spPr bwMode="auto">
            <a:xfrm rot="8716293">
              <a:off x="2202298" y="4295933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6" name="Forme libre : forme 445"/>
            <p:cNvSpPr/>
            <p:nvPr/>
          </p:nvSpPr>
          <p:spPr bwMode="auto">
            <a:xfrm rot="8716293">
              <a:off x="1836851" y="406950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7" name="Forme libre : forme 446"/>
            <p:cNvSpPr/>
            <p:nvPr/>
          </p:nvSpPr>
          <p:spPr bwMode="auto">
            <a:xfrm rot="7484127">
              <a:off x="2361115" y="458555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8" name="Forme libre : forme 447"/>
            <p:cNvSpPr/>
            <p:nvPr/>
          </p:nvSpPr>
          <p:spPr bwMode="auto">
            <a:xfrm rot="13089394">
              <a:off x="2519765" y="4534899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9" name="Forme libre : forme 448"/>
            <p:cNvSpPr/>
            <p:nvPr/>
          </p:nvSpPr>
          <p:spPr bwMode="auto">
            <a:xfrm rot="8716293">
              <a:off x="2800656" y="4244781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0" name="Forme libre : forme 449"/>
            <p:cNvSpPr/>
            <p:nvPr/>
          </p:nvSpPr>
          <p:spPr bwMode="auto">
            <a:xfrm rot="8716293">
              <a:off x="2722247" y="4087989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1" name="Forme libre : forme 450"/>
            <p:cNvSpPr/>
            <p:nvPr/>
          </p:nvSpPr>
          <p:spPr bwMode="auto">
            <a:xfrm rot="8716293">
              <a:off x="2354084" y="413373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2" name="Forme libre : forme 451"/>
            <p:cNvSpPr/>
            <p:nvPr/>
          </p:nvSpPr>
          <p:spPr bwMode="auto">
            <a:xfrm rot="8716293">
              <a:off x="2622665" y="389271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3" name="Forme libre : forme 452"/>
            <p:cNvSpPr/>
            <p:nvPr/>
          </p:nvSpPr>
          <p:spPr bwMode="auto">
            <a:xfrm rot="8716293">
              <a:off x="1836002" y="5051565"/>
              <a:ext cx="229466" cy="172677"/>
            </a:xfrm>
            <a:custGeom>
              <a:avLst/>
              <a:gdLst>
                <a:gd name="connsiteX0" fmla="*/ 37429 w 229466"/>
                <a:gd name="connsiteY0" fmla="*/ 127889 h 172677"/>
                <a:gd name="connsiteX1" fmla="*/ 864 w 229466"/>
                <a:gd name="connsiteY1" fmla="*/ 25330 h 172677"/>
                <a:gd name="connsiteX2" fmla="*/ 0 w 229466"/>
                <a:gd name="connsiteY2" fmla="*/ 0 h 172677"/>
                <a:gd name="connsiteX3" fmla="*/ 229466 w 229466"/>
                <a:gd name="connsiteY3" fmla="*/ 159058 h 172677"/>
                <a:gd name="connsiteX4" fmla="*/ 210504 w 229466"/>
                <a:gd name="connsiteY4" fmla="*/ 164122 h 172677"/>
                <a:gd name="connsiteX5" fmla="*/ 146960 w 229466"/>
                <a:gd name="connsiteY5" fmla="*/ 172414 h 172677"/>
                <a:gd name="connsiteX6" fmla="*/ 37429 w 229466"/>
                <a:gd name="connsiteY6" fmla="*/ 127889 h 17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466" h="172677" extrusionOk="0">
                  <a:moveTo>
                    <a:pt x="37429" y="127889"/>
                  </a:moveTo>
                  <a:cubicBezTo>
                    <a:pt x="14722" y="105850"/>
                    <a:pt x="4537" y="71789"/>
                    <a:pt x="864" y="25330"/>
                  </a:cubicBezTo>
                  <a:lnTo>
                    <a:pt x="0" y="0"/>
                  </a:lnTo>
                  <a:lnTo>
                    <a:pt x="229466" y="159058"/>
                  </a:lnTo>
                  <a:lnTo>
                    <a:pt x="210504" y="164122"/>
                  </a:lnTo>
                  <a:cubicBezTo>
                    <a:pt x="187032" y="168685"/>
                    <a:pt x="165437" y="171301"/>
                    <a:pt x="146960" y="172414"/>
                  </a:cubicBezTo>
                  <a:cubicBezTo>
                    <a:pt x="105998" y="175086"/>
                    <a:pt x="65926" y="157276"/>
                    <a:pt x="37429" y="1278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4" name="Forme libre : forme 453"/>
            <p:cNvSpPr/>
            <p:nvPr/>
          </p:nvSpPr>
          <p:spPr bwMode="auto">
            <a:xfrm rot="8716293">
              <a:off x="2865171" y="5107739"/>
              <a:ext cx="36955" cy="50812"/>
            </a:xfrm>
            <a:custGeom>
              <a:avLst/>
              <a:gdLst>
                <a:gd name="connsiteX0" fmla="*/ 0 w 36955"/>
                <a:gd name="connsiteY0" fmla="*/ 50812 h 50812"/>
                <a:gd name="connsiteX1" fmla="*/ 0 w 36955"/>
                <a:gd name="connsiteY1" fmla="*/ 0 h 50812"/>
                <a:gd name="connsiteX2" fmla="*/ 36955 w 36955"/>
                <a:gd name="connsiteY2" fmla="*/ 25616 h 50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55" h="50812" extrusionOk="0">
                  <a:moveTo>
                    <a:pt x="0" y="50812"/>
                  </a:moveTo>
                  <a:lnTo>
                    <a:pt x="0" y="0"/>
                  </a:lnTo>
                  <a:lnTo>
                    <a:pt x="36955" y="2561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5" name="Forme libre : forme 454"/>
            <p:cNvSpPr/>
            <p:nvPr/>
          </p:nvSpPr>
          <p:spPr bwMode="auto">
            <a:xfrm rot="8716293">
              <a:off x="2291544" y="4886156"/>
              <a:ext cx="209027" cy="296463"/>
            </a:xfrm>
            <a:custGeom>
              <a:avLst/>
              <a:gdLst>
                <a:gd name="connsiteX0" fmla="*/ 137293 w 209028"/>
                <a:gd name="connsiteY0" fmla="*/ 296463 h 296463"/>
                <a:gd name="connsiteX1" fmla="*/ 72418 w 209028"/>
                <a:gd name="connsiteY1" fmla="*/ 175766 h 296463"/>
                <a:gd name="connsiteX2" fmla="*/ 105610 w 209028"/>
                <a:gd name="connsiteY2" fmla="*/ 83734 h 296463"/>
                <a:gd name="connsiteX3" fmla="*/ 0 w 209028"/>
                <a:gd name="connsiteY3" fmla="*/ 83734 h 296463"/>
                <a:gd name="connsiteX4" fmla="*/ 0 w 209028"/>
                <a:gd name="connsiteY4" fmla="*/ 0 h 296463"/>
                <a:gd name="connsiteX5" fmla="*/ 82199 w 209028"/>
                <a:gd name="connsiteY5" fmla="*/ 0 h 296463"/>
                <a:gd name="connsiteX6" fmla="*/ 209028 w 209028"/>
                <a:gd name="connsiteY6" fmla="*/ 87913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028" h="296463" extrusionOk="0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82199" y="0"/>
                  </a:lnTo>
                  <a:lnTo>
                    <a:pt x="209028" y="879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6" name="Forme libre : forme 455"/>
            <p:cNvSpPr/>
            <p:nvPr/>
          </p:nvSpPr>
          <p:spPr bwMode="auto">
            <a:xfrm rot="8716293">
              <a:off x="2159594" y="5061280"/>
              <a:ext cx="112869" cy="105684"/>
            </a:xfrm>
            <a:custGeom>
              <a:avLst/>
              <a:gdLst>
                <a:gd name="connsiteX0" fmla="*/ 17362 w 112869"/>
                <a:gd name="connsiteY0" fmla="*/ 89236 h 105684"/>
                <a:gd name="connsiteX1" fmla="*/ 0 w 112869"/>
                <a:gd name="connsiteY1" fmla="*/ 48117 h 105684"/>
                <a:gd name="connsiteX2" fmla="*/ 0 w 112869"/>
                <a:gd name="connsiteY2" fmla="*/ 47203 h 105684"/>
                <a:gd name="connsiteX3" fmla="*/ 17362 w 112869"/>
                <a:gd name="connsiteY3" fmla="*/ 6084 h 105684"/>
                <a:gd name="connsiteX4" fmla="*/ 31771 w 112869"/>
                <a:gd name="connsiteY4" fmla="*/ 0 h 105684"/>
                <a:gd name="connsiteX5" fmla="*/ 112869 w 112869"/>
                <a:gd name="connsiteY5" fmla="*/ 56215 h 105684"/>
                <a:gd name="connsiteX6" fmla="*/ 99601 w 112869"/>
                <a:gd name="connsiteY6" fmla="*/ 88323 h 105684"/>
                <a:gd name="connsiteX7" fmla="*/ 58481 w 112869"/>
                <a:gd name="connsiteY7" fmla="*/ 105684 h 105684"/>
                <a:gd name="connsiteX8" fmla="*/ 17362 w 112869"/>
                <a:gd name="connsiteY8" fmla="*/ 89236 h 105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869" h="105684" extrusionOk="0">
                  <a:moveTo>
                    <a:pt x="17362" y="89236"/>
                  </a:moveTo>
                  <a:cubicBezTo>
                    <a:pt x="6397" y="78271"/>
                    <a:pt x="0" y="63651"/>
                    <a:pt x="0" y="48117"/>
                  </a:cubicBezTo>
                  <a:lnTo>
                    <a:pt x="0" y="47203"/>
                  </a:lnTo>
                  <a:cubicBezTo>
                    <a:pt x="0" y="31669"/>
                    <a:pt x="6397" y="17049"/>
                    <a:pt x="17362" y="6084"/>
                  </a:cubicBezTo>
                  <a:lnTo>
                    <a:pt x="31771" y="0"/>
                  </a:lnTo>
                  <a:lnTo>
                    <a:pt x="112869" y="56215"/>
                  </a:lnTo>
                  <a:lnTo>
                    <a:pt x="99601" y="88323"/>
                  </a:lnTo>
                  <a:cubicBezTo>
                    <a:pt x="88636" y="99288"/>
                    <a:pt x="74015" y="105684"/>
                    <a:pt x="58481" y="105684"/>
                  </a:cubicBezTo>
                  <a:cubicBezTo>
                    <a:pt x="42947" y="105684"/>
                    <a:pt x="28327" y="100202"/>
                    <a:pt x="17362" y="892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7" name="Forme libre : forme 456"/>
            <p:cNvSpPr/>
            <p:nvPr/>
          </p:nvSpPr>
          <p:spPr bwMode="auto">
            <a:xfrm rot="8716293">
              <a:off x="3051941" y="5073759"/>
              <a:ext cx="145251" cy="115109"/>
            </a:xfrm>
            <a:custGeom>
              <a:avLst/>
              <a:gdLst>
                <a:gd name="connsiteX0" fmla="*/ 26453 w 145251"/>
                <a:gd name="connsiteY0" fmla="*/ 90050 h 115110"/>
                <a:gd name="connsiteX1" fmla="*/ 0 w 145251"/>
                <a:gd name="connsiteY1" fmla="*/ 27401 h 115110"/>
                <a:gd name="connsiteX2" fmla="*/ 0 w 145251"/>
                <a:gd name="connsiteY2" fmla="*/ 26008 h 115110"/>
                <a:gd name="connsiteX3" fmla="*/ 10982 w 145251"/>
                <a:gd name="connsiteY3" fmla="*/ 0 h 115110"/>
                <a:gd name="connsiteX4" fmla="*/ 145251 w 145251"/>
                <a:gd name="connsiteY4" fmla="*/ 93071 h 115110"/>
                <a:gd name="connsiteX5" fmla="*/ 123037 w 145251"/>
                <a:gd name="connsiteY5" fmla="*/ 108149 h 115110"/>
                <a:gd name="connsiteX6" fmla="*/ 89101 w 145251"/>
                <a:gd name="connsiteY6" fmla="*/ 115110 h 115110"/>
                <a:gd name="connsiteX7" fmla="*/ 26453 w 145251"/>
                <a:gd name="connsiteY7" fmla="*/ 90050 h 11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251" h="115110" extrusionOk="0">
                  <a:moveTo>
                    <a:pt x="26453" y="90050"/>
                  </a:moveTo>
                  <a:cubicBezTo>
                    <a:pt x="9746" y="73344"/>
                    <a:pt x="0" y="51068"/>
                    <a:pt x="0" y="27401"/>
                  </a:cubicBezTo>
                  <a:lnTo>
                    <a:pt x="0" y="26008"/>
                  </a:lnTo>
                  <a:lnTo>
                    <a:pt x="10982" y="0"/>
                  </a:lnTo>
                  <a:lnTo>
                    <a:pt x="145251" y="93071"/>
                  </a:lnTo>
                  <a:lnTo>
                    <a:pt x="123037" y="108149"/>
                  </a:lnTo>
                  <a:cubicBezTo>
                    <a:pt x="112421" y="112674"/>
                    <a:pt x="100936" y="115110"/>
                    <a:pt x="89101" y="115110"/>
                  </a:cubicBezTo>
                  <a:cubicBezTo>
                    <a:pt x="65434" y="115110"/>
                    <a:pt x="43159" y="106756"/>
                    <a:pt x="26453" y="90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8" name="Forme libre : forme 457"/>
            <p:cNvSpPr/>
            <p:nvPr/>
          </p:nvSpPr>
          <p:spPr bwMode="auto">
            <a:xfrm rot="8716293">
              <a:off x="2953631" y="488922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9" name="Forme libre : forme 458"/>
            <p:cNvSpPr/>
            <p:nvPr/>
          </p:nvSpPr>
          <p:spPr bwMode="auto">
            <a:xfrm rot="8716293">
              <a:off x="1125067" y="247965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0" name="Forme libre : forme 459"/>
            <p:cNvSpPr/>
            <p:nvPr/>
          </p:nvSpPr>
          <p:spPr bwMode="auto">
            <a:xfrm rot="8716293">
              <a:off x="1260365" y="252391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1" name="Forme libre : forme 460"/>
            <p:cNvSpPr/>
            <p:nvPr/>
          </p:nvSpPr>
          <p:spPr bwMode="auto">
            <a:xfrm rot="8716293">
              <a:off x="1192483" y="2393326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2" name="Forme libre : forme 461"/>
            <p:cNvSpPr/>
            <p:nvPr/>
          </p:nvSpPr>
          <p:spPr bwMode="auto">
            <a:xfrm rot="8716293">
              <a:off x="955196" y="261367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3" name="Forme libre : forme 462"/>
            <p:cNvSpPr/>
            <p:nvPr/>
          </p:nvSpPr>
          <p:spPr bwMode="auto">
            <a:xfrm rot="8716293">
              <a:off x="766149" y="229783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4" name="Forme libre : forme 463"/>
            <p:cNvSpPr/>
            <p:nvPr/>
          </p:nvSpPr>
          <p:spPr bwMode="auto">
            <a:xfrm rot="8716293">
              <a:off x="747908" y="2087785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5" name="Forme libre : forme 464"/>
            <p:cNvSpPr/>
            <p:nvPr/>
          </p:nvSpPr>
          <p:spPr bwMode="auto">
            <a:xfrm rot="8716293">
              <a:off x="1091684" y="2675653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6" name="Forme libre : forme 465"/>
            <p:cNvSpPr/>
            <p:nvPr/>
          </p:nvSpPr>
          <p:spPr bwMode="auto">
            <a:xfrm rot="8716293">
              <a:off x="1562630" y="210103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7" name="Forme libre : forme 466"/>
            <p:cNvSpPr/>
            <p:nvPr/>
          </p:nvSpPr>
          <p:spPr bwMode="auto">
            <a:xfrm rot="8716293">
              <a:off x="1697929" y="214529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8" name="Forme libre : forme 467"/>
            <p:cNvSpPr/>
            <p:nvPr/>
          </p:nvSpPr>
          <p:spPr bwMode="auto">
            <a:xfrm rot="8716293">
              <a:off x="1392759" y="223505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9" name="Forme libre : forme 468"/>
            <p:cNvSpPr/>
            <p:nvPr/>
          </p:nvSpPr>
          <p:spPr bwMode="auto">
            <a:xfrm rot="8716293">
              <a:off x="1203715" y="191921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0" name="Forme libre : forme 469"/>
            <p:cNvSpPr/>
            <p:nvPr/>
          </p:nvSpPr>
          <p:spPr bwMode="auto">
            <a:xfrm rot="8716293">
              <a:off x="1529248" y="2297037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1" name="Forme libre : forme 470"/>
            <p:cNvSpPr/>
            <p:nvPr/>
          </p:nvSpPr>
          <p:spPr bwMode="auto">
            <a:xfrm rot="8716293">
              <a:off x="1163801" y="2070611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2" name="Forme libre : forme 471"/>
            <p:cNvSpPr/>
            <p:nvPr/>
          </p:nvSpPr>
          <p:spPr bwMode="auto">
            <a:xfrm rot="7484127">
              <a:off x="1688065" y="258665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3" name="Forme libre : forme 472"/>
            <p:cNvSpPr/>
            <p:nvPr/>
          </p:nvSpPr>
          <p:spPr bwMode="auto">
            <a:xfrm rot="13089394">
              <a:off x="1846715" y="2536003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4" name="Forme libre : forme 473"/>
            <p:cNvSpPr/>
            <p:nvPr/>
          </p:nvSpPr>
          <p:spPr bwMode="auto">
            <a:xfrm rot="8716293">
              <a:off x="2127606" y="2245885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5" name="Forme libre : forme 474"/>
            <p:cNvSpPr/>
            <p:nvPr/>
          </p:nvSpPr>
          <p:spPr bwMode="auto">
            <a:xfrm rot="8716293">
              <a:off x="2049197" y="2089093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6" name="Forme libre : forme 475"/>
            <p:cNvSpPr/>
            <p:nvPr/>
          </p:nvSpPr>
          <p:spPr bwMode="auto">
            <a:xfrm rot="8716293">
              <a:off x="1681033" y="21348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7" name="Forme libre : forme 476"/>
            <p:cNvSpPr/>
            <p:nvPr/>
          </p:nvSpPr>
          <p:spPr bwMode="auto">
            <a:xfrm rot="8716293">
              <a:off x="1949615" y="189381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8" name="Forme libre : forme 477"/>
            <p:cNvSpPr/>
            <p:nvPr/>
          </p:nvSpPr>
          <p:spPr bwMode="auto">
            <a:xfrm rot="8716293">
              <a:off x="787294" y="148117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9" name="Forme libre : forme 478"/>
            <p:cNvSpPr/>
            <p:nvPr/>
          </p:nvSpPr>
          <p:spPr bwMode="auto">
            <a:xfrm rot="8716293">
              <a:off x="922592" y="1525431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0" name="Forme libre : forme 479"/>
            <p:cNvSpPr/>
            <p:nvPr/>
          </p:nvSpPr>
          <p:spPr bwMode="auto">
            <a:xfrm rot="8716293">
              <a:off x="854710" y="1394843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1" name="Forme libre : forme 480"/>
            <p:cNvSpPr/>
            <p:nvPr/>
          </p:nvSpPr>
          <p:spPr bwMode="auto">
            <a:xfrm rot="8716293">
              <a:off x="617423" y="161518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2" name="Forme libre : forme 481"/>
            <p:cNvSpPr/>
            <p:nvPr/>
          </p:nvSpPr>
          <p:spPr bwMode="auto">
            <a:xfrm rot="8716293">
              <a:off x="428376" y="129935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3" name="Forme libre : forme 482"/>
            <p:cNvSpPr/>
            <p:nvPr/>
          </p:nvSpPr>
          <p:spPr bwMode="auto">
            <a:xfrm rot="8716293">
              <a:off x="410135" y="1089302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4" name="Forme libre : forme 483"/>
            <p:cNvSpPr/>
            <p:nvPr/>
          </p:nvSpPr>
          <p:spPr bwMode="auto">
            <a:xfrm rot="8716293">
              <a:off x="753911" y="1677170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5" name="Forme libre : forme 484"/>
            <p:cNvSpPr/>
            <p:nvPr/>
          </p:nvSpPr>
          <p:spPr bwMode="auto">
            <a:xfrm rot="8716293">
              <a:off x="1224858" y="1102556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6" name="Forme libre : forme 485"/>
            <p:cNvSpPr/>
            <p:nvPr/>
          </p:nvSpPr>
          <p:spPr bwMode="auto">
            <a:xfrm rot="8716293">
              <a:off x="1360156" y="1146815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7" name="Forme libre : forme 486"/>
            <p:cNvSpPr/>
            <p:nvPr/>
          </p:nvSpPr>
          <p:spPr bwMode="auto">
            <a:xfrm rot="8716293">
              <a:off x="1054986" y="123657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8" name="Forme libre : forme 487"/>
            <p:cNvSpPr/>
            <p:nvPr/>
          </p:nvSpPr>
          <p:spPr bwMode="auto">
            <a:xfrm rot="8716293">
              <a:off x="865942" y="92073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9" name="Forme libre : forme 488"/>
            <p:cNvSpPr/>
            <p:nvPr/>
          </p:nvSpPr>
          <p:spPr bwMode="auto">
            <a:xfrm rot="8716293">
              <a:off x="1191475" y="1298554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0" name="Forme libre : forme 489"/>
            <p:cNvSpPr/>
            <p:nvPr/>
          </p:nvSpPr>
          <p:spPr bwMode="auto">
            <a:xfrm rot="8716293">
              <a:off x="826028" y="1072128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1" name="Forme libre : forme 490"/>
            <p:cNvSpPr/>
            <p:nvPr/>
          </p:nvSpPr>
          <p:spPr bwMode="auto">
            <a:xfrm rot="7484127">
              <a:off x="1350292" y="158817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2" name="Forme libre : forme 491"/>
            <p:cNvSpPr/>
            <p:nvPr/>
          </p:nvSpPr>
          <p:spPr bwMode="auto">
            <a:xfrm rot="13089394">
              <a:off x="1508942" y="1537520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3" name="Forme libre : forme 492"/>
            <p:cNvSpPr/>
            <p:nvPr/>
          </p:nvSpPr>
          <p:spPr bwMode="auto">
            <a:xfrm rot="8716293">
              <a:off x="1789833" y="1247402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4" name="Forme libre : forme 493"/>
            <p:cNvSpPr/>
            <p:nvPr/>
          </p:nvSpPr>
          <p:spPr bwMode="auto">
            <a:xfrm rot="8716293">
              <a:off x="1711424" y="109061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5" name="Forme libre : forme 494"/>
            <p:cNvSpPr/>
            <p:nvPr/>
          </p:nvSpPr>
          <p:spPr bwMode="auto">
            <a:xfrm rot="8716293">
              <a:off x="1343261" y="113635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6" name="Forme libre : forme 495"/>
            <p:cNvSpPr/>
            <p:nvPr/>
          </p:nvSpPr>
          <p:spPr bwMode="auto">
            <a:xfrm rot="8716293">
              <a:off x="1611842" y="89533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7" name="Forme libre : forme 496"/>
            <p:cNvSpPr/>
            <p:nvPr/>
          </p:nvSpPr>
          <p:spPr bwMode="auto">
            <a:xfrm rot="8716293">
              <a:off x="455920" y="47911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8" name="Forme libre : forme 497"/>
            <p:cNvSpPr/>
            <p:nvPr/>
          </p:nvSpPr>
          <p:spPr bwMode="auto">
            <a:xfrm rot="8716293">
              <a:off x="591219" y="52337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9" name="Forme libre : forme 498"/>
            <p:cNvSpPr/>
            <p:nvPr/>
          </p:nvSpPr>
          <p:spPr bwMode="auto">
            <a:xfrm rot="8716293">
              <a:off x="523336" y="392789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0" name="Forme libre : forme 499"/>
            <p:cNvSpPr/>
            <p:nvPr/>
          </p:nvSpPr>
          <p:spPr bwMode="auto">
            <a:xfrm rot="8716293">
              <a:off x="286049" y="6131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1" name="Forme libre : forme 500"/>
            <p:cNvSpPr/>
            <p:nvPr/>
          </p:nvSpPr>
          <p:spPr bwMode="auto">
            <a:xfrm rot="8716293">
              <a:off x="97003" y="29729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2" name="Forme libre : forme 501"/>
            <p:cNvSpPr/>
            <p:nvPr/>
          </p:nvSpPr>
          <p:spPr bwMode="auto">
            <a:xfrm rot="8716293">
              <a:off x="78760" y="87249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3" name="Forme libre : forme 502"/>
            <p:cNvSpPr/>
            <p:nvPr/>
          </p:nvSpPr>
          <p:spPr bwMode="auto">
            <a:xfrm rot="8716293">
              <a:off x="422537" y="67511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4" name="Forme libre : forme 503"/>
            <p:cNvSpPr/>
            <p:nvPr/>
          </p:nvSpPr>
          <p:spPr bwMode="auto">
            <a:xfrm rot="8716293">
              <a:off x="893484" y="10050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5" name="Forme libre : forme 504"/>
            <p:cNvSpPr/>
            <p:nvPr/>
          </p:nvSpPr>
          <p:spPr bwMode="auto">
            <a:xfrm rot="8716293">
              <a:off x="1028783" y="14476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6" name="Forme libre : forme 505"/>
            <p:cNvSpPr/>
            <p:nvPr/>
          </p:nvSpPr>
          <p:spPr bwMode="auto">
            <a:xfrm rot="8716293">
              <a:off x="723613" y="23451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7" name="Forme libre : forme 506"/>
            <p:cNvSpPr/>
            <p:nvPr/>
          </p:nvSpPr>
          <p:spPr bwMode="auto">
            <a:xfrm rot="8716293">
              <a:off x="547803" y="-17289"/>
              <a:ext cx="308530" cy="226033"/>
            </a:xfrm>
            <a:custGeom>
              <a:avLst/>
              <a:gdLst>
                <a:gd name="connsiteX0" fmla="*/ 106716 w 203847"/>
                <a:gd name="connsiteY0" fmla="*/ 149340 h 149340"/>
                <a:gd name="connsiteX1" fmla="*/ 50038 w 203847"/>
                <a:gd name="connsiteY1" fmla="*/ 110053 h 149340"/>
                <a:gd name="connsiteX2" fmla="*/ 69777 w 203847"/>
                <a:gd name="connsiteY2" fmla="*/ 55323 h 149340"/>
                <a:gd name="connsiteX3" fmla="*/ 0 w 203847"/>
                <a:gd name="connsiteY3" fmla="*/ 55323 h 149340"/>
                <a:gd name="connsiteX4" fmla="*/ 0 w 203847"/>
                <a:gd name="connsiteY4" fmla="*/ 0 h 149340"/>
                <a:gd name="connsiteX5" fmla="*/ 203847 w 203847"/>
                <a:gd name="connsiteY5" fmla="*/ 0 h 149340"/>
                <a:gd name="connsiteX6" fmla="*/ 203847 w 203847"/>
                <a:gd name="connsiteY6" fmla="*/ 55323 h 149340"/>
                <a:gd name="connsiteX7" fmla="*/ 139055 w 203847"/>
                <a:gd name="connsiteY7" fmla="*/ 55323 h 14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847" h="149340" extrusionOk="0">
                  <a:moveTo>
                    <a:pt x="106716" y="149340"/>
                  </a:moveTo>
                  <a:lnTo>
                    <a:pt x="50038" y="110053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8" name="Forme libre : forme 507"/>
            <p:cNvSpPr/>
            <p:nvPr/>
          </p:nvSpPr>
          <p:spPr bwMode="auto">
            <a:xfrm rot="8716293">
              <a:off x="860101" y="29650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9" name="Forme libre : forme 508"/>
            <p:cNvSpPr/>
            <p:nvPr/>
          </p:nvSpPr>
          <p:spPr bwMode="auto">
            <a:xfrm rot="8716293">
              <a:off x="494655" y="7007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0" name="Forme libre : forme 509"/>
            <p:cNvSpPr/>
            <p:nvPr/>
          </p:nvSpPr>
          <p:spPr bwMode="auto">
            <a:xfrm rot="7484127">
              <a:off x="1018919" y="58611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1" name="Forme libre : forme 510"/>
            <p:cNvSpPr/>
            <p:nvPr/>
          </p:nvSpPr>
          <p:spPr bwMode="auto">
            <a:xfrm rot="13089394">
              <a:off x="1177568" y="535466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2" name="Forme libre : forme 511"/>
            <p:cNvSpPr/>
            <p:nvPr/>
          </p:nvSpPr>
          <p:spPr bwMode="auto">
            <a:xfrm rot="8716293">
              <a:off x="1458459" y="24534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3" name="Forme libre : forme 512"/>
            <p:cNvSpPr/>
            <p:nvPr/>
          </p:nvSpPr>
          <p:spPr bwMode="auto">
            <a:xfrm rot="8716293">
              <a:off x="1380050" y="8855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4" name="Forme libre : forme 513"/>
            <p:cNvSpPr/>
            <p:nvPr/>
          </p:nvSpPr>
          <p:spPr bwMode="auto">
            <a:xfrm rot="8716293">
              <a:off x="1011887" y="13429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5" name="Forme libre : forme 514"/>
            <p:cNvSpPr/>
            <p:nvPr/>
          </p:nvSpPr>
          <p:spPr bwMode="auto">
            <a:xfrm rot="8716293">
              <a:off x="1291652" y="-36449"/>
              <a:ext cx="134197" cy="106946"/>
            </a:xfrm>
            <a:custGeom>
              <a:avLst/>
              <a:gdLst>
                <a:gd name="connsiteX0" fmla="*/ 83649 w 88664"/>
                <a:gd name="connsiteY0" fmla="*/ 70660 h 70660"/>
                <a:gd name="connsiteX1" fmla="*/ 0 w 88664"/>
                <a:gd name="connsiteY1" fmla="*/ 12677 h 70660"/>
                <a:gd name="connsiteX2" fmla="*/ 30024 w 88664"/>
                <a:gd name="connsiteY2" fmla="*/ 0 h 70660"/>
                <a:gd name="connsiteX3" fmla="*/ 71417 w 88664"/>
                <a:gd name="connsiteY3" fmla="*/ 17477 h 70660"/>
                <a:gd name="connsiteX4" fmla="*/ 88664 w 88664"/>
                <a:gd name="connsiteY4" fmla="*/ 58525 h 7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64" h="70660" extrusionOk="0">
                  <a:moveTo>
                    <a:pt x="83649" y="70660"/>
                  </a:moveTo>
                  <a:lnTo>
                    <a:pt x="0" y="12677"/>
                  </a:lnTo>
                  <a:lnTo>
                    <a:pt x="30024" y="0"/>
                  </a:lnTo>
                  <a:cubicBezTo>
                    <a:pt x="45662" y="0"/>
                    <a:pt x="60379" y="6439"/>
                    <a:pt x="71417" y="17477"/>
                  </a:cubicBezTo>
                  <a:cubicBezTo>
                    <a:pt x="82915" y="28515"/>
                    <a:pt x="88664" y="43462"/>
                    <a:pt x="88664" y="58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6" name="Forme libre : forme 515"/>
            <p:cNvSpPr/>
            <p:nvPr/>
          </p:nvSpPr>
          <p:spPr bwMode="auto">
            <a:xfrm rot="13089394">
              <a:off x="990163" y="-39748"/>
              <a:ext cx="111277" cy="115595"/>
            </a:xfrm>
            <a:custGeom>
              <a:avLst/>
              <a:gdLst>
                <a:gd name="connsiteX0" fmla="*/ 73521 w 73521"/>
                <a:gd name="connsiteY0" fmla="*/ 18609 h 76374"/>
                <a:gd name="connsiteX1" fmla="*/ 0 w 73521"/>
                <a:gd name="connsiteY1" fmla="*/ 76374 h 76374"/>
                <a:gd name="connsiteX2" fmla="*/ 0 w 73521"/>
                <a:gd name="connsiteY2" fmla="*/ 38074 h 76374"/>
                <a:gd name="connsiteX3" fmla="*/ 73388 w 73521"/>
                <a:gd name="connsiteY3" fmla="*/ 0 h 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21" h="76374" extrusionOk="0">
                  <a:moveTo>
                    <a:pt x="73521" y="18609"/>
                  </a:moveTo>
                  <a:lnTo>
                    <a:pt x="0" y="76374"/>
                  </a:lnTo>
                  <a:lnTo>
                    <a:pt x="0" y="38074"/>
                  </a:lnTo>
                  <a:lnTo>
                    <a:pt x="7338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7" name="Forme libre : forme 516"/>
            <p:cNvSpPr/>
            <p:nvPr/>
          </p:nvSpPr>
          <p:spPr bwMode="auto">
            <a:xfrm rot="8716293">
              <a:off x="121288" y="414134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8" name="Forme libre : forme 517"/>
            <p:cNvSpPr/>
            <p:nvPr/>
          </p:nvSpPr>
          <p:spPr bwMode="auto">
            <a:xfrm rot="8716293">
              <a:off x="256586" y="418560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9" name="Forme libre : forme 518"/>
            <p:cNvSpPr/>
            <p:nvPr/>
          </p:nvSpPr>
          <p:spPr bwMode="auto">
            <a:xfrm rot="8716293">
              <a:off x="188704" y="4055019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0" name="Forme libre : forme 519"/>
            <p:cNvSpPr/>
            <p:nvPr/>
          </p:nvSpPr>
          <p:spPr bwMode="auto">
            <a:xfrm rot="8716293">
              <a:off x="-22408" y="4278013"/>
              <a:ext cx="57413" cy="71926"/>
            </a:xfrm>
            <a:custGeom>
              <a:avLst/>
              <a:gdLst>
                <a:gd name="connsiteX0" fmla="*/ 11441 w 57413"/>
                <a:gd name="connsiteY0" fmla="*/ 71926 h 71926"/>
                <a:gd name="connsiteX1" fmla="*/ 0 w 57413"/>
                <a:gd name="connsiteY1" fmla="*/ 44829 h 71926"/>
                <a:gd name="connsiteX2" fmla="*/ 0 w 57413"/>
                <a:gd name="connsiteY2" fmla="*/ 44139 h 71926"/>
                <a:gd name="connsiteX3" fmla="*/ 13104 w 57413"/>
                <a:gd name="connsiteY3" fmla="*/ 13104 h 71926"/>
                <a:gd name="connsiteX4" fmla="*/ 44139 w 57413"/>
                <a:gd name="connsiteY4" fmla="*/ 0 h 71926"/>
                <a:gd name="connsiteX5" fmla="*/ 57413 w 57413"/>
                <a:gd name="connsiteY5" fmla="*/ 5605 h 7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3" h="71926" extrusionOk="0">
                  <a:moveTo>
                    <a:pt x="11441" y="71926"/>
                  </a:moveTo>
                  <a:lnTo>
                    <a:pt x="0" y="44829"/>
                  </a:lnTo>
                  <a:lnTo>
                    <a:pt x="0" y="44139"/>
                  </a:lnTo>
                  <a:cubicBezTo>
                    <a:pt x="0" y="32415"/>
                    <a:pt x="4828" y="21380"/>
                    <a:pt x="13104" y="13104"/>
                  </a:cubicBezTo>
                  <a:cubicBezTo>
                    <a:pt x="21380" y="4828"/>
                    <a:pt x="32415" y="0"/>
                    <a:pt x="44139" y="0"/>
                  </a:cubicBezTo>
                  <a:lnTo>
                    <a:pt x="57413" y="56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1" name="Forme libre : forme 520"/>
            <p:cNvSpPr/>
            <p:nvPr/>
          </p:nvSpPr>
          <p:spPr bwMode="auto">
            <a:xfrm rot="8716293">
              <a:off x="-36969" y="4107248"/>
              <a:ext cx="147272" cy="83734"/>
            </a:xfrm>
            <a:custGeom>
              <a:avLst/>
              <a:gdLst>
                <a:gd name="connsiteX0" fmla="*/ 0 w 147272"/>
                <a:gd name="connsiteY0" fmla="*/ 83734 h 83734"/>
                <a:gd name="connsiteX1" fmla="*/ 0 w 147272"/>
                <a:gd name="connsiteY1" fmla="*/ 0 h 83734"/>
                <a:gd name="connsiteX2" fmla="*/ 147272 w 147272"/>
                <a:gd name="connsiteY2" fmla="*/ 0 h 83734"/>
                <a:gd name="connsiteX3" fmla="*/ 89230 w 147272"/>
                <a:gd name="connsiteY3" fmla="*/ 83734 h 8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72" h="83734" extrusionOk="0">
                  <a:moveTo>
                    <a:pt x="0" y="83734"/>
                  </a:moveTo>
                  <a:lnTo>
                    <a:pt x="0" y="0"/>
                  </a:lnTo>
                  <a:lnTo>
                    <a:pt x="147272" y="0"/>
                  </a:lnTo>
                  <a:lnTo>
                    <a:pt x="89230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2" name="Forme libre : forme 521"/>
            <p:cNvSpPr/>
            <p:nvPr/>
          </p:nvSpPr>
          <p:spPr bwMode="auto">
            <a:xfrm rot="8716293">
              <a:off x="43378" y="3712531"/>
              <a:ext cx="125537" cy="468763"/>
            </a:xfrm>
            <a:custGeom>
              <a:avLst/>
              <a:gdLst>
                <a:gd name="connsiteX0" fmla="*/ 29455 w 125537"/>
                <a:gd name="connsiteY0" fmla="*/ 468763 h 468763"/>
                <a:gd name="connsiteX1" fmla="*/ 7792 w 125537"/>
                <a:gd name="connsiteY1" fmla="*/ 425988 h 468763"/>
                <a:gd name="connsiteX2" fmla="*/ 0 w 125537"/>
                <a:gd name="connsiteY2" fmla="*/ 333043 h 468763"/>
                <a:gd name="connsiteX3" fmla="*/ 0 w 125537"/>
                <a:gd name="connsiteY3" fmla="*/ 61444 h 468763"/>
                <a:gd name="connsiteX4" fmla="*/ 118434 w 125537"/>
                <a:gd name="connsiteY4" fmla="*/ 0 h 468763"/>
                <a:gd name="connsiteX5" fmla="*/ 120216 w 125537"/>
                <a:gd name="connsiteY5" fmla="*/ 248447 h 468763"/>
                <a:gd name="connsiteX6" fmla="*/ 123889 w 125537"/>
                <a:gd name="connsiteY6" fmla="*/ 323359 h 468763"/>
                <a:gd name="connsiteX7" fmla="*/ 125537 w 125537"/>
                <a:gd name="connsiteY7" fmla="*/ 330150 h 46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537" h="468763" extrusionOk="0">
                  <a:moveTo>
                    <a:pt x="29455" y="468763"/>
                  </a:moveTo>
                  <a:lnTo>
                    <a:pt x="7792" y="425988"/>
                  </a:lnTo>
                  <a:cubicBezTo>
                    <a:pt x="2003" y="400498"/>
                    <a:pt x="0" y="369553"/>
                    <a:pt x="0" y="333043"/>
                  </a:cubicBezTo>
                  <a:lnTo>
                    <a:pt x="0" y="61444"/>
                  </a:lnTo>
                  <a:lnTo>
                    <a:pt x="118434" y="0"/>
                  </a:lnTo>
                  <a:lnTo>
                    <a:pt x="120216" y="248447"/>
                  </a:lnTo>
                  <a:cubicBezTo>
                    <a:pt x="118880" y="273381"/>
                    <a:pt x="120216" y="298537"/>
                    <a:pt x="123889" y="323359"/>
                  </a:cubicBezTo>
                  <a:lnTo>
                    <a:pt x="125537" y="3301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3" name="Forme libre : forme 522"/>
            <p:cNvSpPr/>
            <p:nvPr/>
          </p:nvSpPr>
          <p:spPr bwMode="auto">
            <a:xfrm rot="8716293">
              <a:off x="87904" y="4337347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4" name="Forme libre : forme 523"/>
            <p:cNvSpPr/>
            <p:nvPr/>
          </p:nvSpPr>
          <p:spPr bwMode="auto">
            <a:xfrm rot="8716293">
              <a:off x="558851" y="376273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5" name="Forme libre : forme 524"/>
            <p:cNvSpPr/>
            <p:nvPr/>
          </p:nvSpPr>
          <p:spPr bwMode="auto">
            <a:xfrm rot="8716293">
              <a:off x="694150" y="380699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6" name="Forme libre : forme 525"/>
            <p:cNvSpPr/>
            <p:nvPr/>
          </p:nvSpPr>
          <p:spPr bwMode="auto">
            <a:xfrm rot="8716293">
              <a:off x="388980" y="389674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7" name="Forme libre : forme 526"/>
            <p:cNvSpPr/>
            <p:nvPr/>
          </p:nvSpPr>
          <p:spPr bwMode="auto">
            <a:xfrm rot="8716293">
              <a:off x="199936" y="358091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8" name="Forme libre : forme 527"/>
            <p:cNvSpPr/>
            <p:nvPr/>
          </p:nvSpPr>
          <p:spPr bwMode="auto">
            <a:xfrm rot="8716293">
              <a:off x="525469" y="3958731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9" name="Forme libre : forme 528"/>
            <p:cNvSpPr/>
            <p:nvPr/>
          </p:nvSpPr>
          <p:spPr bwMode="auto">
            <a:xfrm rot="8716293">
              <a:off x="160022" y="3732305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0" name="Forme libre : forme 529"/>
            <p:cNvSpPr/>
            <p:nvPr/>
          </p:nvSpPr>
          <p:spPr bwMode="auto">
            <a:xfrm rot="7484127">
              <a:off x="684286" y="424834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1" name="Forme libre : forme 530"/>
            <p:cNvSpPr/>
            <p:nvPr/>
          </p:nvSpPr>
          <p:spPr bwMode="auto">
            <a:xfrm rot="13089394">
              <a:off x="842936" y="4197697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2" name="Forme libre : forme 531"/>
            <p:cNvSpPr/>
            <p:nvPr/>
          </p:nvSpPr>
          <p:spPr bwMode="auto">
            <a:xfrm rot="8716293">
              <a:off x="1123827" y="390757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3" name="Forme libre : forme 532"/>
            <p:cNvSpPr/>
            <p:nvPr/>
          </p:nvSpPr>
          <p:spPr bwMode="auto">
            <a:xfrm rot="8716293">
              <a:off x="1045418" y="375078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4" name="Forme libre : forme 533"/>
            <p:cNvSpPr/>
            <p:nvPr/>
          </p:nvSpPr>
          <p:spPr bwMode="auto">
            <a:xfrm rot="8716293">
              <a:off x="677254" y="379652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5" name="Forme libre : forme 534"/>
            <p:cNvSpPr/>
            <p:nvPr/>
          </p:nvSpPr>
          <p:spPr bwMode="auto">
            <a:xfrm rot="8716293">
              <a:off x="945836" y="355550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6" name="Forme libre : forme 535"/>
            <p:cNvSpPr/>
            <p:nvPr/>
          </p:nvSpPr>
          <p:spPr bwMode="auto">
            <a:xfrm rot="8716293">
              <a:off x="601569" y="5027951"/>
              <a:ext cx="169680" cy="113030"/>
            </a:xfrm>
            <a:custGeom>
              <a:avLst/>
              <a:gdLst>
                <a:gd name="connsiteX0" fmla="*/ 8965 w 169680"/>
                <a:gd name="connsiteY0" fmla="*/ 113030 h 113030"/>
                <a:gd name="connsiteX1" fmla="*/ 0 w 169680"/>
                <a:gd name="connsiteY1" fmla="*/ 100616 h 113030"/>
                <a:gd name="connsiteX2" fmla="*/ 106933 w 169680"/>
                <a:gd name="connsiteY2" fmla="*/ 0 h 113030"/>
                <a:gd name="connsiteX3" fmla="*/ 169680 w 169680"/>
                <a:gd name="connsiteY3" fmla="*/ 43494 h 1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680" h="113030" extrusionOk="0">
                  <a:moveTo>
                    <a:pt x="8965" y="113030"/>
                  </a:moveTo>
                  <a:lnTo>
                    <a:pt x="0" y="100616"/>
                  </a:lnTo>
                  <a:lnTo>
                    <a:pt x="106933" y="0"/>
                  </a:lnTo>
                  <a:lnTo>
                    <a:pt x="169680" y="4349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7" name="Forme libre : forme 536"/>
            <p:cNvSpPr/>
            <p:nvPr/>
          </p:nvSpPr>
          <p:spPr bwMode="auto">
            <a:xfrm rot="8716293">
              <a:off x="197311" y="4925365"/>
              <a:ext cx="194366" cy="296463"/>
            </a:xfrm>
            <a:custGeom>
              <a:avLst/>
              <a:gdLst>
                <a:gd name="connsiteX0" fmla="*/ 137293 w 194366"/>
                <a:gd name="connsiteY0" fmla="*/ 296463 h 296463"/>
                <a:gd name="connsiteX1" fmla="*/ 72418 w 194366"/>
                <a:gd name="connsiteY1" fmla="*/ 175766 h 296463"/>
                <a:gd name="connsiteX2" fmla="*/ 105610 w 194366"/>
                <a:gd name="connsiteY2" fmla="*/ 83734 h 296463"/>
                <a:gd name="connsiteX3" fmla="*/ 0 w 194366"/>
                <a:gd name="connsiteY3" fmla="*/ 83734 h 296463"/>
                <a:gd name="connsiteX4" fmla="*/ 0 w 194366"/>
                <a:gd name="connsiteY4" fmla="*/ 0 h 296463"/>
                <a:gd name="connsiteX5" fmla="*/ 6043 w 194366"/>
                <a:gd name="connsiteY5" fmla="*/ 0 h 296463"/>
                <a:gd name="connsiteX6" fmla="*/ 194366 w 194366"/>
                <a:gd name="connsiteY6" fmla="*/ 130539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366" h="296463" extrusionOk="0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6043" y="0"/>
                  </a:lnTo>
                  <a:lnTo>
                    <a:pt x="194366" y="1305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8" name="Forme libre : forme 537"/>
            <p:cNvSpPr/>
            <p:nvPr/>
          </p:nvSpPr>
          <p:spPr bwMode="auto">
            <a:xfrm rot="8716293">
              <a:off x="81902" y="4747962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9" name="Forme libre : forme 538"/>
            <p:cNvSpPr/>
            <p:nvPr/>
          </p:nvSpPr>
          <p:spPr bwMode="auto">
            <a:xfrm rot="8716293">
              <a:off x="896624" y="4761216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0" name="Forme libre : forme 539"/>
            <p:cNvSpPr/>
            <p:nvPr/>
          </p:nvSpPr>
          <p:spPr bwMode="auto">
            <a:xfrm rot="8716293">
              <a:off x="1032483" y="4799006"/>
              <a:ext cx="389853" cy="383455"/>
            </a:xfrm>
            <a:custGeom>
              <a:avLst/>
              <a:gdLst>
                <a:gd name="connsiteX0" fmla="*/ 77932 w 389853"/>
                <a:gd name="connsiteY0" fmla="*/ 383455 h 383455"/>
                <a:gd name="connsiteX1" fmla="*/ 77932 w 389853"/>
                <a:gd name="connsiteY1" fmla="*/ 66898 h 383455"/>
                <a:gd name="connsiteX2" fmla="*/ 0 w 389853"/>
                <a:gd name="connsiteY2" fmla="*/ 66898 h 383455"/>
                <a:gd name="connsiteX3" fmla="*/ 0 w 389853"/>
                <a:gd name="connsiteY3" fmla="*/ 0 h 383455"/>
                <a:gd name="connsiteX4" fmla="*/ 158623 w 389853"/>
                <a:gd name="connsiteY4" fmla="*/ 0 h 383455"/>
                <a:gd name="connsiteX5" fmla="*/ 158623 w 389853"/>
                <a:gd name="connsiteY5" fmla="*/ 111726 h 383455"/>
                <a:gd name="connsiteX6" fmla="*/ 160692 w 389853"/>
                <a:gd name="connsiteY6" fmla="*/ 111726 h 383455"/>
                <a:gd name="connsiteX7" fmla="*/ 192762 w 389853"/>
                <a:gd name="connsiteY7" fmla="*/ 39914 h 383455"/>
                <a:gd name="connsiteX8" fmla="*/ 216292 w 389853"/>
                <a:gd name="connsiteY8" fmla="*/ 20658 h 383455"/>
                <a:gd name="connsiteX9" fmla="*/ 389853 w 389853"/>
                <a:gd name="connsiteY9" fmla="*/ 140965 h 383455"/>
                <a:gd name="connsiteX10" fmla="*/ 300695 w 389853"/>
                <a:gd name="connsiteY10" fmla="*/ 146210 h 383455"/>
                <a:gd name="connsiteX11" fmla="*/ 300694 w 389853"/>
                <a:gd name="connsiteY11" fmla="*/ 121382 h 383455"/>
                <a:gd name="connsiteX12" fmla="*/ 249659 w 389853"/>
                <a:gd name="connsiteY12" fmla="*/ 58622 h 383455"/>
                <a:gd name="connsiteX13" fmla="*/ 168969 w 389853"/>
                <a:gd name="connsiteY13" fmla="*/ 191038 h 383455"/>
                <a:gd name="connsiteX14" fmla="*/ 168969 w 389853"/>
                <a:gd name="connsiteY14" fmla="*/ 321385 h 3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853" h="383455" extrusionOk="0">
                  <a:moveTo>
                    <a:pt x="77932" y="383455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111726"/>
                  </a:lnTo>
                  <a:lnTo>
                    <a:pt x="160692" y="111726"/>
                  </a:lnTo>
                  <a:cubicBezTo>
                    <a:pt x="171727" y="78967"/>
                    <a:pt x="181555" y="56208"/>
                    <a:pt x="192762" y="39914"/>
                  </a:cubicBezTo>
                  <a:lnTo>
                    <a:pt x="216292" y="20658"/>
                  </a:lnTo>
                  <a:lnTo>
                    <a:pt x="389853" y="140965"/>
                  </a:lnTo>
                  <a:lnTo>
                    <a:pt x="300695" y="146210"/>
                  </a:lnTo>
                  <a:lnTo>
                    <a:pt x="300694" y="121382"/>
                  </a:lnTo>
                  <a:cubicBezTo>
                    <a:pt x="300695" y="84140"/>
                    <a:pt x="279315" y="58621"/>
                    <a:pt x="249659" y="58622"/>
                  </a:cubicBezTo>
                  <a:cubicBezTo>
                    <a:pt x="205521" y="58621"/>
                    <a:pt x="168969" y="117244"/>
                    <a:pt x="168969" y="191038"/>
                  </a:cubicBezTo>
                  <a:lnTo>
                    <a:pt x="168969" y="3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1" name="Forme libre : forme 540"/>
            <p:cNvSpPr/>
            <p:nvPr/>
          </p:nvSpPr>
          <p:spPr bwMode="auto">
            <a:xfrm rot="8716293">
              <a:off x="726753" y="489523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2" name="Forme libre : forme 541"/>
            <p:cNvSpPr/>
            <p:nvPr/>
          </p:nvSpPr>
          <p:spPr bwMode="auto">
            <a:xfrm rot="8716293">
              <a:off x="537709" y="457939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3" name="Forme libre : forme 542"/>
            <p:cNvSpPr/>
            <p:nvPr/>
          </p:nvSpPr>
          <p:spPr bwMode="auto">
            <a:xfrm rot="8716293">
              <a:off x="826576" y="4988476"/>
              <a:ext cx="91035" cy="198648"/>
            </a:xfrm>
            <a:custGeom>
              <a:avLst/>
              <a:gdLst>
                <a:gd name="connsiteX0" fmla="*/ 91035 w 91035"/>
                <a:gd name="connsiteY0" fmla="*/ 198648 h 198648"/>
                <a:gd name="connsiteX1" fmla="*/ 0 w 91035"/>
                <a:gd name="connsiteY1" fmla="*/ 111060 h 198648"/>
                <a:gd name="connsiteX2" fmla="*/ 0 w 91035"/>
                <a:gd name="connsiteY2" fmla="*/ 0 h 198648"/>
                <a:gd name="connsiteX3" fmla="*/ 91035 w 91035"/>
                <a:gd name="connsiteY3" fmla="*/ 63103 h 198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5" h="198648" extrusionOk="0">
                  <a:moveTo>
                    <a:pt x="91035" y="198648"/>
                  </a:moveTo>
                  <a:lnTo>
                    <a:pt x="0" y="111060"/>
                  </a:lnTo>
                  <a:lnTo>
                    <a:pt x="0" y="0"/>
                  </a:lnTo>
                  <a:lnTo>
                    <a:pt x="91035" y="631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4" name="Forme libre : forme 543"/>
            <p:cNvSpPr/>
            <p:nvPr/>
          </p:nvSpPr>
          <p:spPr bwMode="auto">
            <a:xfrm rot="8716293">
              <a:off x="497795" y="4730788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5" name="Forme libre : forme 544"/>
            <p:cNvSpPr/>
            <p:nvPr/>
          </p:nvSpPr>
          <p:spPr bwMode="auto">
            <a:xfrm rot="8716293">
              <a:off x="1459248" y="4904357"/>
              <a:ext cx="328004" cy="223069"/>
            </a:xfrm>
            <a:custGeom>
              <a:avLst/>
              <a:gdLst>
                <a:gd name="connsiteX0" fmla="*/ 10574 w 328004"/>
                <a:gd name="connsiteY0" fmla="*/ 223069 h 223069"/>
                <a:gd name="connsiteX1" fmla="*/ 0 w 328004"/>
                <a:gd name="connsiteY1" fmla="*/ 208428 h 223069"/>
                <a:gd name="connsiteX2" fmla="*/ 192781 w 328004"/>
                <a:gd name="connsiteY2" fmla="*/ 27035 h 223069"/>
                <a:gd name="connsiteX3" fmla="*/ 227094 w 328004"/>
                <a:gd name="connsiteY3" fmla="*/ 0 h 223069"/>
                <a:gd name="connsiteX4" fmla="*/ 328004 w 328004"/>
                <a:gd name="connsiteY4" fmla="*/ 69948 h 223069"/>
                <a:gd name="connsiteX5" fmla="*/ 326080 w 328004"/>
                <a:gd name="connsiteY5" fmla="*/ 74925 h 223069"/>
                <a:gd name="connsiteX6" fmla="*/ 293645 w 328004"/>
                <a:gd name="connsiteY6" fmla="*/ 100243 h 223069"/>
                <a:gd name="connsiteX7" fmla="*/ 294458 w 328004"/>
                <a:gd name="connsiteY7" fmla="*/ 100243 h 22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04" h="223069" extrusionOk="0">
                  <a:moveTo>
                    <a:pt x="10574" y="223069"/>
                  </a:moveTo>
                  <a:lnTo>
                    <a:pt x="0" y="208428"/>
                  </a:lnTo>
                  <a:lnTo>
                    <a:pt x="192781" y="27035"/>
                  </a:lnTo>
                  <a:lnTo>
                    <a:pt x="227094" y="0"/>
                  </a:lnTo>
                  <a:lnTo>
                    <a:pt x="328004" y="69948"/>
                  </a:lnTo>
                  <a:lnTo>
                    <a:pt x="326080" y="74925"/>
                  </a:lnTo>
                  <a:cubicBezTo>
                    <a:pt x="317843" y="85805"/>
                    <a:pt x="306659" y="94549"/>
                    <a:pt x="293645" y="100243"/>
                  </a:cubicBezTo>
                  <a:lnTo>
                    <a:pt x="294458" y="1002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6" name="Forme libre : forme 545"/>
            <p:cNvSpPr/>
            <p:nvPr/>
          </p:nvSpPr>
          <p:spPr bwMode="auto">
            <a:xfrm rot="8716293">
              <a:off x="1383191" y="474927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7" name="Forme libre : forme 546"/>
            <p:cNvSpPr/>
            <p:nvPr/>
          </p:nvSpPr>
          <p:spPr bwMode="auto">
            <a:xfrm rot="8716293">
              <a:off x="1015027" y="479501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8" name="Forme libre : forme 547"/>
            <p:cNvSpPr/>
            <p:nvPr/>
          </p:nvSpPr>
          <p:spPr bwMode="auto">
            <a:xfrm rot="8716293">
              <a:off x="1283609" y="455399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9" name="Forme libre : forme 548"/>
            <p:cNvSpPr/>
            <p:nvPr/>
          </p:nvSpPr>
          <p:spPr bwMode="auto">
            <a:xfrm rot="8716293">
              <a:off x="-30381" y="3359388"/>
              <a:ext cx="98497" cy="75863"/>
            </a:xfrm>
            <a:custGeom>
              <a:avLst/>
              <a:gdLst>
                <a:gd name="connsiteX0" fmla="*/ 0 w 98497"/>
                <a:gd name="connsiteY0" fmla="*/ 75863 h 75863"/>
                <a:gd name="connsiteX1" fmla="*/ 0 w 98497"/>
                <a:gd name="connsiteY1" fmla="*/ 0 h 75863"/>
                <a:gd name="connsiteX2" fmla="*/ 98497 w 98497"/>
                <a:gd name="connsiteY2" fmla="*/ 0 h 75863"/>
                <a:gd name="connsiteX3" fmla="*/ 45911 w 98497"/>
                <a:gd name="connsiteY3" fmla="*/ 75863 h 7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497" h="75863" extrusionOk="0">
                  <a:moveTo>
                    <a:pt x="0" y="75863"/>
                  </a:moveTo>
                  <a:lnTo>
                    <a:pt x="0" y="0"/>
                  </a:lnTo>
                  <a:lnTo>
                    <a:pt x="98497" y="0"/>
                  </a:lnTo>
                  <a:lnTo>
                    <a:pt x="45911" y="758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0" name="Forme libre : forme 549"/>
            <p:cNvSpPr/>
            <p:nvPr/>
          </p:nvSpPr>
          <p:spPr bwMode="auto">
            <a:xfrm rot="8716293">
              <a:off x="-77334" y="3178476"/>
              <a:ext cx="389652" cy="385611"/>
            </a:xfrm>
            <a:custGeom>
              <a:avLst/>
              <a:gdLst>
                <a:gd name="connsiteX0" fmla="*/ 77932 w 389652"/>
                <a:gd name="connsiteY0" fmla="*/ 385611 h 385611"/>
                <a:gd name="connsiteX1" fmla="*/ 77932 w 389652"/>
                <a:gd name="connsiteY1" fmla="*/ 69054 h 385611"/>
                <a:gd name="connsiteX2" fmla="*/ 0 w 389652"/>
                <a:gd name="connsiteY2" fmla="*/ 69054 h 385611"/>
                <a:gd name="connsiteX3" fmla="*/ 0 w 389652"/>
                <a:gd name="connsiteY3" fmla="*/ 2156 h 385611"/>
                <a:gd name="connsiteX4" fmla="*/ 158623 w 389652"/>
                <a:gd name="connsiteY4" fmla="*/ 2156 h 385611"/>
                <a:gd name="connsiteX5" fmla="*/ 158623 w 389652"/>
                <a:gd name="connsiteY5" fmla="*/ 113882 h 385611"/>
                <a:gd name="connsiteX6" fmla="*/ 160692 w 389652"/>
                <a:gd name="connsiteY6" fmla="*/ 113882 h 385611"/>
                <a:gd name="connsiteX7" fmla="*/ 233107 w 389652"/>
                <a:gd name="connsiteY7" fmla="*/ 9053 h 385611"/>
                <a:gd name="connsiteX8" fmla="*/ 280694 w 389652"/>
                <a:gd name="connsiteY8" fmla="*/ 87 h 385611"/>
                <a:gd name="connsiteX9" fmla="*/ 364230 w 389652"/>
                <a:gd name="connsiteY9" fmla="*/ 34398 h 385611"/>
                <a:gd name="connsiteX10" fmla="*/ 389652 w 389652"/>
                <a:gd name="connsiteY10" fmla="*/ 117977 h 385611"/>
                <a:gd name="connsiteX11" fmla="*/ 371473 w 389652"/>
                <a:gd name="connsiteY11" fmla="*/ 144202 h 385611"/>
                <a:gd name="connsiteX12" fmla="*/ 300695 w 389652"/>
                <a:gd name="connsiteY12" fmla="*/ 148366 h 385611"/>
                <a:gd name="connsiteX13" fmla="*/ 300695 w 389652"/>
                <a:gd name="connsiteY13" fmla="*/ 123538 h 385611"/>
                <a:gd name="connsiteX14" fmla="*/ 249659 w 389652"/>
                <a:gd name="connsiteY14" fmla="*/ 60778 h 385611"/>
                <a:gd name="connsiteX15" fmla="*/ 168969 w 389652"/>
                <a:gd name="connsiteY15" fmla="*/ 193194 h 385611"/>
                <a:gd name="connsiteX16" fmla="*/ 168969 w 389652"/>
                <a:gd name="connsiteY16" fmla="*/ 323541 h 38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9652" h="385611" extrusionOk="0">
                  <a:moveTo>
                    <a:pt x="77932" y="385611"/>
                  </a:moveTo>
                  <a:lnTo>
                    <a:pt x="77932" y="69054"/>
                  </a:lnTo>
                  <a:lnTo>
                    <a:pt x="0" y="69054"/>
                  </a:lnTo>
                  <a:lnTo>
                    <a:pt x="0" y="2156"/>
                  </a:lnTo>
                  <a:lnTo>
                    <a:pt x="158623" y="2156"/>
                  </a:lnTo>
                  <a:lnTo>
                    <a:pt x="158623" y="113882"/>
                  </a:lnTo>
                  <a:lnTo>
                    <a:pt x="160692" y="113882"/>
                  </a:lnTo>
                  <a:cubicBezTo>
                    <a:pt x="182762" y="48364"/>
                    <a:pt x="200003" y="22846"/>
                    <a:pt x="233107" y="9053"/>
                  </a:cubicBezTo>
                  <a:cubicBezTo>
                    <a:pt x="248280" y="2846"/>
                    <a:pt x="264142" y="-602"/>
                    <a:pt x="280694" y="87"/>
                  </a:cubicBezTo>
                  <a:cubicBezTo>
                    <a:pt x="316212" y="-603"/>
                    <a:pt x="344661" y="11466"/>
                    <a:pt x="364230" y="34398"/>
                  </a:cubicBezTo>
                  <a:lnTo>
                    <a:pt x="389652" y="117977"/>
                  </a:lnTo>
                  <a:lnTo>
                    <a:pt x="371473" y="144202"/>
                  </a:lnTo>
                  <a:lnTo>
                    <a:pt x="300695" y="148366"/>
                  </a:lnTo>
                  <a:lnTo>
                    <a:pt x="300695" y="123538"/>
                  </a:lnTo>
                  <a:cubicBezTo>
                    <a:pt x="300695" y="86296"/>
                    <a:pt x="279315" y="60778"/>
                    <a:pt x="249659" y="60778"/>
                  </a:cubicBezTo>
                  <a:cubicBezTo>
                    <a:pt x="205521" y="60778"/>
                    <a:pt x="168969" y="119400"/>
                    <a:pt x="168969" y="193194"/>
                  </a:cubicBezTo>
                  <a:lnTo>
                    <a:pt x="168969" y="3235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1" name="Forme libre : forme 550"/>
            <p:cNvSpPr/>
            <p:nvPr/>
          </p:nvSpPr>
          <p:spPr bwMode="auto">
            <a:xfrm rot="8716293">
              <a:off x="-71352" y="3029015"/>
              <a:ext cx="193594" cy="189959"/>
            </a:xfrm>
            <a:custGeom>
              <a:avLst/>
              <a:gdLst>
                <a:gd name="connsiteX0" fmla="*/ 8965 w 193594"/>
                <a:gd name="connsiteY0" fmla="*/ 189959 h 189959"/>
                <a:gd name="connsiteX1" fmla="*/ 0 w 193594"/>
                <a:gd name="connsiteY1" fmla="*/ 177545 h 189959"/>
                <a:gd name="connsiteX2" fmla="*/ 163451 w 193594"/>
                <a:gd name="connsiteY2" fmla="*/ 23749 h 189959"/>
                <a:gd name="connsiteX3" fmla="*/ 193594 w 193594"/>
                <a:gd name="connsiteY3" fmla="*/ 0 h 189959"/>
                <a:gd name="connsiteX4" fmla="*/ 84606 w 193594"/>
                <a:gd name="connsiteY4" fmla="*/ 157232 h 18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594" h="189959" extrusionOk="0">
                  <a:moveTo>
                    <a:pt x="8965" y="189959"/>
                  </a:moveTo>
                  <a:lnTo>
                    <a:pt x="0" y="177545"/>
                  </a:lnTo>
                  <a:lnTo>
                    <a:pt x="163451" y="23749"/>
                  </a:lnTo>
                  <a:lnTo>
                    <a:pt x="193594" y="0"/>
                  </a:lnTo>
                  <a:lnTo>
                    <a:pt x="84606" y="157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2" name="Forme libre : forme 551"/>
            <p:cNvSpPr/>
            <p:nvPr/>
          </p:nvSpPr>
          <p:spPr bwMode="auto">
            <a:xfrm rot="8716293">
              <a:off x="223574" y="276231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3" name="Forme libre : forme 552"/>
            <p:cNvSpPr/>
            <p:nvPr/>
          </p:nvSpPr>
          <p:spPr bwMode="auto">
            <a:xfrm rot="8716293">
              <a:off x="358873" y="2806579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4" name="Forme libre : forme 553"/>
            <p:cNvSpPr/>
            <p:nvPr/>
          </p:nvSpPr>
          <p:spPr bwMode="auto">
            <a:xfrm rot="8716293">
              <a:off x="53703" y="2896335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5" name="Forme libre : forme 554"/>
            <p:cNvSpPr/>
            <p:nvPr/>
          </p:nvSpPr>
          <p:spPr bwMode="auto">
            <a:xfrm rot="8716293">
              <a:off x="-92201" y="2622488"/>
              <a:ext cx="271732" cy="238722"/>
            </a:xfrm>
            <a:custGeom>
              <a:avLst/>
              <a:gdLst>
                <a:gd name="connsiteX0" fmla="*/ 106257 w 271732"/>
                <a:gd name="connsiteY0" fmla="*/ 238722 h 238722"/>
                <a:gd name="connsiteX1" fmla="*/ 72418 w 271732"/>
                <a:gd name="connsiteY1" fmla="*/ 175766 h 238722"/>
                <a:gd name="connsiteX2" fmla="*/ 105610 w 271732"/>
                <a:gd name="connsiteY2" fmla="*/ 83734 h 238722"/>
                <a:gd name="connsiteX3" fmla="*/ 0 w 271732"/>
                <a:gd name="connsiteY3" fmla="*/ 83734 h 238722"/>
                <a:gd name="connsiteX4" fmla="*/ 0 w 271732"/>
                <a:gd name="connsiteY4" fmla="*/ 0 h 238722"/>
                <a:gd name="connsiteX5" fmla="*/ 271732 w 271732"/>
                <a:gd name="connsiteY5" fmla="*/ 0 h 238722"/>
                <a:gd name="connsiteX6" fmla="*/ 213690 w 271732"/>
                <a:gd name="connsiteY6" fmla="*/ 83734 h 238722"/>
                <a:gd name="connsiteX7" fmla="*/ 210465 w 271732"/>
                <a:gd name="connsiteY7" fmla="*/ 83734 h 238722"/>
                <a:gd name="connsiteX8" fmla="*/ 207289 w 271732"/>
                <a:gd name="connsiteY8" fmla="*/ 92969 h 23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732" h="238722" extrusionOk="0">
                  <a:moveTo>
                    <a:pt x="106257" y="238722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271732" y="0"/>
                  </a:lnTo>
                  <a:lnTo>
                    <a:pt x="213690" y="83734"/>
                  </a:lnTo>
                  <a:lnTo>
                    <a:pt x="210465" y="83734"/>
                  </a:lnTo>
                  <a:lnTo>
                    <a:pt x="207289" y="929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6" name="Forme libre : forme 555"/>
            <p:cNvSpPr/>
            <p:nvPr/>
          </p:nvSpPr>
          <p:spPr bwMode="auto">
            <a:xfrm rot="8716293">
              <a:off x="190192" y="2958318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7" name="Forme libre : forme 556"/>
            <p:cNvSpPr/>
            <p:nvPr/>
          </p:nvSpPr>
          <p:spPr bwMode="auto">
            <a:xfrm rot="7484127">
              <a:off x="349009" y="324793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8" name="Forme libre : forme 557"/>
            <p:cNvSpPr/>
            <p:nvPr/>
          </p:nvSpPr>
          <p:spPr bwMode="auto">
            <a:xfrm rot="13089394">
              <a:off x="507659" y="3197284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9" name="Forme libre : forme 558"/>
            <p:cNvSpPr/>
            <p:nvPr/>
          </p:nvSpPr>
          <p:spPr bwMode="auto">
            <a:xfrm rot="8716293">
              <a:off x="788549" y="2907166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0" name="Forme libre : forme 559"/>
            <p:cNvSpPr/>
            <p:nvPr/>
          </p:nvSpPr>
          <p:spPr bwMode="auto">
            <a:xfrm rot="8716293">
              <a:off x="710141" y="275037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1" name="Forme libre : forme 560"/>
            <p:cNvSpPr/>
            <p:nvPr/>
          </p:nvSpPr>
          <p:spPr bwMode="auto">
            <a:xfrm rot="8716293">
              <a:off x="341977" y="279611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2" name="Forme libre : forme 561"/>
            <p:cNvSpPr/>
            <p:nvPr/>
          </p:nvSpPr>
          <p:spPr bwMode="auto">
            <a:xfrm rot="8716293">
              <a:off x="610559" y="2555095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3" name="Forme libre : forme 562"/>
            <p:cNvSpPr/>
            <p:nvPr/>
          </p:nvSpPr>
          <p:spPr bwMode="auto">
            <a:xfrm rot="8716293">
              <a:off x="-24305" y="2374348"/>
              <a:ext cx="58950" cy="66898"/>
            </a:xfrm>
            <a:custGeom>
              <a:avLst/>
              <a:gdLst>
                <a:gd name="connsiteX0" fmla="*/ 0 w 58950"/>
                <a:gd name="connsiteY0" fmla="*/ 66898 h 66898"/>
                <a:gd name="connsiteX1" fmla="*/ 0 w 58950"/>
                <a:gd name="connsiteY1" fmla="*/ 0 h 66898"/>
                <a:gd name="connsiteX2" fmla="*/ 58950 w 58950"/>
                <a:gd name="connsiteY2" fmla="*/ 0 h 66898"/>
                <a:gd name="connsiteX3" fmla="*/ 12579 w 58950"/>
                <a:gd name="connsiteY3" fmla="*/ 66898 h 6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0" h="66898" extrusionOk="0">
                  <a:moveTo>
                    <a:pt x="0" y="66898"/>
                  </a:moveTo>
                  <a:lnTo>
                    <a:pt x="0" y="0"/>
                  </a:lnTo>
                  <a:lnTo>
                    <a:pt x="58950" y="0"/>
                  </a:lnTo>
                  <a:lnTo>
                    <a:pt x="12579" y="668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4" name="Forme libre : forme 563"/>
            <p:cNvSpPr/>
            <p:nvPr/>
          </p:nvSpPr>
          <p:spPr bwMode="auto">
            <a:xfrm rot="8716293">
              <a:off x="-39593" y="1952072"/>
              <a:ext cx="198050" cy="140164"/>
            </a:xfrm>
            <a:custGeom>
              <a:avLst/>
              <a:gdLst>
                <a:gd name="connsiteX0" fmla="*/ 0 w 198050"/>
                <a:gd name="connsiteY0" fmla="*/ 75863 h 140164"/>
                <a:gd name="connsiteX1" fmla="*/ 0 w 198050"/>
                <a:gd name="connsiteY1" fmla="*/ 0 h 140164"/>
                <a:gd name="connsiteX2" fmla="*/ 128968 w 198050"/>
                <a:gd name="connsiteY2" fmla="*/ 0 h 140164"/>
                <a:gd name="connsiteX3" fmla="*/ 193021 w 198050"/>
                <a:gd name="connsiteY3" fmla="*/ 18535 h 140164"/>
                <a:gd name="connsiteX4" fmla="*/ 198050 w 198050"/>
                <a:gd name="connsiteY4" fmla="*/ 31548 h 140164"/>
                <a:gd name="connsiteX5" fmla="*/ 122761 w 198050"/>
                <a:gd name="connsiteY5" fmla="*/ 140164 h 140164"/>
                <a:gd name="connsiteX6" fmla="*/ 122761 w 198050"/>
                <a:gd name="connsiteY6" fmla="*/ 105519 h 140164"/>
                <a:gd name="connsiteX7" fmla="*/ 122761 w 198050"/>
                <a:gd name="connsiteY7" fmla="*/ 99312 h 140164"/>
                <a:gd name="connsiteX8" fmla="*/ 91726 w 198050"/>
                <a:gd name="connsiteY8" fmla="*/ 75863 h 14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050" h="140164" extrusionOk="0">
                  <a:moveTo>
                    <a:pt x="0" y="75863"/>
                  </a:moveTo>
                  <a:lnTo>
                    <a:pt x="0" y="0"/>
                  </a:lnTo>
                  <a:lnTo>
                    <a:pt x="128968" y="0"/>
                  </a:lnTo>
                  <a:cubicBezTo>
                    <a:pt x="156900" y="0"/>
                    <a:pt x="178452" y="6034"/>
                    <a:pt x="193021" y="18535"/>
                  </a:cubicBezTo>
                  <a:lnTo>
                    <a:pt x="198050" y="31548"/>
                  </a:lnTo>
                  <a:lnTo>
                    <a:pt x="122761" y="140164"/>
                  </a:ln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4"/>
                    <a:pt x="91726" y="758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5" name="Forme libre : forme 564"/>
            <p:cNvSpPr/>
            <p:nvPr/>
          </p:nvSpPr>
          <p:spPr bwMode="auto">
            <a:xfrm rot="8716293">
              <a:off x="21100" y="1808096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6" name="Forme libre : forme 565"/>
            <p:cNvSpPr/>
            <p:nvPr/>
          </p:nvSpPr>
          <p:spPr bwMode="auto">
            <a:xfrm rot="8716293">
              <a:off x="-24330" y="2197782"/>
              <a:ext cx="102507" cy="53362"/>
            </a:xfrm>
            <a:custGeom>
              <a:avLst/>
              <a:gdLst>
                <a:gd name="connsiteX0" fmla="*/ 0 w 102508"/>
                <a:gd name="connsiteY0" fmla="*/ 23637 h 53362"/>
                <a:gd name="connsiteX1" fmla="*/ 0 w 102508"/>
                <a:gd name="connsiteY1" fmla="*/ 2258 h 53362"/>
                <a:gd name="connsiteX2" fmla="*/ 102508 w 102508"/>
                <a:gd name="connsiteY2" fmla="*/ 0 h 53362"/>
                <a:gd name="connsiteX3" fmla="*/ 65519 w 102508"/>
                <a:gd name="connsiteY3" fmla="*/ 53362 h 53362"/>
                <a:gd name="connsiteX4" fmla="*/ 65519 w 102508"/>
                <a:gd name="connsiteY4" fmla="*/ 23637 h 5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508" h="53362" extrusionOk="0">
                  <a:moveTo>
                    <a:pt x="0" y="23637"/>
                  </a:moveTo>
                  <a:lnTo>
                    <a:pt x="0" y="2258"/>
                  </a:lnTo>
                  <a:lnTo>
                    <a:pt x="102508" y="0"/>
                  </a:lnTo>
                  <a:lnTo>
                    <a:pt x="65519" y="53362"/>
                  </a:lnTo>
                  <a:lnTo>
                    <a:pt x="65519" y="236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7" name="Forme libre : forme 566"/>
            <p:cNvSpPr/>
            <p:nvPr/>
          </p:nvSpPr>
          <p:spPr bwMode="auto">
            <a:xfrm rot="7484127">
              <a:off x="11236" y="224945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8" name="Forme libre : forme 567"/>
            <p:cNvSpPr/>
            <p:nvPr/>
          </p:nvSpPr>
          <p:spPr bwMode="auto">
            <a:xfrm rot="13089394">
              <a:off x="169886" y="2198801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9" name="Forme libre : forme 568"/>
            <p:cNvSpPr/>
            <p:nvPr/>
          </p:nvSpPr>
          <p:spPr bwMode="auto">
            <a:xfrm rot="8716293">
              <a:off x="450777" y="1908683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0" name="Forme libre : forme 569"/>
            <p:cNvSpPr/>
            <p:nvPr/>
          </p:nvSpPr>
          <p:spPr bwMode="auto">
            <a:xfrm rot="8716293">
              <a:off x="372368" y="175189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1" name="Forme libre : forme 570"/>
            <p:cNvSpPr/>
            <p:nvPr/>
          </p:nvSpPr>
          <p:spPr bwMode="auto">
            <a:xfrm rot="8716293">
              <a:off x="4204" y="179763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2" name="Forme libre : forme 571"/>
            <p:cNvSpPr/>
            <p:nvPr/>
          </p:nvSpPr>
          <p:spPr bwMode="auto">
            <a:xfrm rot="8716293">
              <a:off x="272786" y="155661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3" name="Forme libre : forme 572"/>
            <p:cNvSpPr/>
            <p:nvPr/>
          </p:nvSpPr>
          <p:spPr bwMode="auto">
            <a:xfrm rot="8716293">
              <a:off x="-35149" y="938156"/>
              <a:ext cx="158623" cy="159016"/>
            </a:xfrm>
            <a:custGeom>
              <a:avLst/>
              <a:gdLst>
                <a:gd name="connsiteX0" fmla="*/ 77932 w 158623"/>
                <a:gd name="connsiteY0" fmla="*/ 159016 h 159016"/>
                <a:gd name="connsiteX1" fmla="*/ 77932 w 158623"/>
                <a:gd name="connsiteY1" fmla="*/ 66898 h 159016"/>
                <a:gd name="connsiteX2" fmla="*/ 0 w 158623"/>
                <a:gd name="connsiteY2" fmla="*/ 66898 h 159016"/>
                <a:gd name="connsiteX3" fmla="*/ 0 w 158623"/>
                <a:gd name="connsiteY3" fmla="*/ 0 h 159016"/>
                <a:gd name="connsiteX4" fmla="*/ 158623 w 158623"/>
                <a:gd name="connsiteY4" fmla="*/ 0 h 159016"/>
                <a:gd name="connsiteX5" fmla="*/ 158623 w 158623"/>
                <a:gd name="connsiteY5" fmla="*/ 42606 h 15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23" h="159016" extrusionOk="0">
                  <a:moveTo>
                    <a:pt x="77932" y="159016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426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4" name="Forme libre : forme 573"/>
            <p:cNvSpPr/>
            <p:nvPr/>
          </p:nvSpPr>
          <p:spPr bwMode="auto">
            <a:xfrm rot="7484127">
              <a:off x="-32979" y="1345537"/>
              <a:ext cx="65961" cy="45734"/>
            </a:xfrm>
            <a:custGeom>
              <a:avLst/>
              <a:gdLst>
                <a:gd name="connsiteX0" fmla="*/ 0 w 65961"/>
                <a:gd name="connsiteY0" fmla="*/ 45734 h 45734"/>
                <a:gd name="connsiteX1" fmla="*/ 0 w 65961"/>
                <a:gd name="connsiteY1" fmla="*/ 0 h 45734"/>
                <a:gd name="connsiteX2" fmla="*/ 65961 w 65961"/>
                <a:gd name="connsiteY2" fmla="*/ 0 h 4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961" h="45734" extrusionOk="0">
                  <a:moveTo>
                    <a:pt x="0" y="45734"/>
                  </a:moveTo>
                  <a:lnTo>
                    <a:pt x="0" y="0"/>
                  </a:lnTo>
                  <a:lnTo>
                    <a:pt x="6596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5" name="Forme libre : forme 574"/>
            <p:cNvSpPr/>
            <p:nvPr/>
          </p:nvSpPr>
          <p:spPr bwMode="auto">
            <a:xfrm rot="13089394">
              <a:off x="-134707" y="1200752"/>
              <a:ext cx="386820" cy="481345"/>
            </a:xfrm>
            <a:custGeom>
              <a:avLst/>
              <a:gdLst>
                <a:gd name="connsiteX0" fmla="*/ 386820 w 386820"/>
                <a:gd name="connsiteY0" fmla="*/ 391818 h 481345"/>
                <a:gd name="connsiteX1" fmla="*/ 342166 w 386820"/>
                <a:gd name="connsiteY1" fmla="*/ 422376 h 481345"/>
                <a:gd name="connsiteX2" fmla="*/ 138636 w 386820"/>
                <a:gd name="connsiteY2" fmla="*/ 481098 h 481345"/>
                <a:gd name="connsiteX3" fmla="*/ 35911 w 386820"/>
                <a:gd name="connsiteY3" fmla="*/ 439340 h 481345"/>
                <a:gd name="connsiteX4" fmla="*/ 0 w 386820"/>
                <a:gd name="connsiteY4" fmla="*/ 295693 h 481345"/>
                <a:gd name="connsiteX5" fmla="*/ 0 w 386820"/>
                <a:gd name="connsiteY5" fmla="*/ 40970 h 481345"/>
                <a:gd name="connsiteX6" fmla="*/ 78970 w 386820"/>
                <a:gd name="connsiteY6" fmla="*/ 0 h 481345"/>
                <a:gd name="connsiteX7" fmla="*/ 111492 w 386820"/>
                <a:gd name="connsiteY7" fmla="*/ 41392 h 481345"/>
                <a:gd name="connsiteX8" fmla="*/ 112747 w 386820"/>
                <a:gd name="connsiteY8" fmla="*/ 216353 h 481345"/>
                <a:gd name="connsiteX9" fmla="*/ 132789 w 386820"/>
                <a:gd name="connsiteY9" fmla="*/ 354990 h 481345"/>
                <a:gd name="connsiteX10" fmla="*/ 233008 w 386820"/>
                <a:gd name="connsiteY10" fmla="*/ 410110 h 481345"/>
                <a:gd name="connsiteX11" fmla="*/ 308173 w 386820"/>
                <a:gd name="connsiteY11" fmla="*/ 396747 h 481345"/>
                <a:gd name="connsiteX12" fmla="*/ 370717 w 386820"/>
                <a:gd name="connsiteY12" fmla="*/ 371323 h 48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6820" h="481345" extrusionOk="0">
                  <a:moveTo>
                    <a:pt x="386820" y="391818"/>
                  </a:moveTo>
                  <a:lnTo>
                    <a:pt x="342166" y="422376"/>
                  </a:lnTo>
                  <a:cubicBezTo>
                    <a:pt x="268920" y="462151"/>
                    <a:pt x="190624" y="477966"/>
                    <a:pt x="138636" y="481098"/>
                  </a:cubicBezTo>
                  <a:cubicBezTo>
                    <a:pt x="100219" y="483604"/>
                    <a:pt x="62637" y="466901"/>
                    <a:pt x="35911" y="439340"/>
                  </a:cubicBezTo>
                  <a:cubicBezTo>
                    <a:pt x="7516" y="411780"/>
                    <a:pt x="0" y="364176"/>
                    <a:pt x="0" y="295693"/>
                  </a:cubicBezTo>
                  <a:lnTo>
                    <a:pt x="0" y="40970"/>
                  </a:lnTo>
                  <a:lnTo>
                    <a:pt x="78970" y="0"/>
                  </a:lnTo>
                  <a:lnTo>
                    <a:pt x="111492" y="41392"/>
                  </a:lnTo>
                  <a:lnTo>
                    <a:pt x="112747" y="216353"/>
                  </a:lnTo>
                  <a:cubicBezTo>
                    <a:pt x="110241" y="263122"/>
                    <a:pt x="117757" y="310726"/>
                    <a:pt x="132789" y="354990"/>
                  </a:cubicBezTo>
                  <a:cubicBezTo>
                    <a:pt x="146153" y="391736"/>
                    <a:pt x="180394" y="410110"/>
                    <a:pt x="233008" y="410110"/>
                  </a:cubicBezTo>
                  <a:cubicBezTo>
                    <a:pt x="258899" y="409274"/>
                    <a:pt x="283953" y="404263"/>
                    <a:pt x="308173" y="396747"/>
                  </a:cubicBezTo>
                  <a:lnTo>
                    <a:pt x="370717" y="371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6" name="Forme libre : forme 575"/>
            <p:cNvSpPr/>
            <p:nvPr/>
          </p:nvSpPr>
          <p:spPr bwMode="auto">
            <a:xfrm rot="8716293">
              <a:off x="119403" y="90662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7" name="Forme libre : forme 576"/>
            <p:cNvSpPr/>
            <p:nvPr/>
          </p:nvSpPr>
          <p:spPr bwMode="auto">
            <a:xfrm rot="8716293">
              <a:off x="40994" y="74983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8" name="Forme libre : forme 577"/>
            <p:cNvSpPr/>
            <p:nvPr/>
          </p:nvSpPr>
          <p:spPr bwMode="auto">
            <a:xfrm rot="8716293">
              <a:off x="-44934" y="551941"/>
              <a:ext cx="152592" cy="165412"/>
            </a:xfrm>
            <a:custGeom>
              <a:avLst/>
              <a:gdLst>
                <a:gd name="connsiteX0" fmla="*/ 26453 w 152592"/>
                <a:gd name="connsiteY0" fmla="*/ 153143 h 165412"/>
                <a:gd name="connsiteX1" fmla="*/ 0 w 152592"/>
                <a:gd name="connsiteY1" fmla="*/ 90494 h 165412"/>
                <a:gd name="connsiteX2" fmla="*/ 0 w 152592"/>
                <a:gd name="connsiteY2" fmla="*/ 89101 h 165412"/>
                <a:gd name="connsiteX3" fmla="*/ 26453 w 152592"/>
                <a:gd name="connsiteY3" fmla="*/ 26453 h 165412"/>
                <a:gd name="connsiteX4" fmla="*/ 89101 w 152592"/>
                <a:gd name="connsiteY4" fmla="*/ 0 h 165412"/>
                <a:gd name="connsiteX5" fmla="*/ 151752 w 152592"/>
                <a:gd name="connsiteY5" fmla="*/ 26453 h 165412"/>
                <a:gd name="connsiteX6" fmla="*/ 152592 w 152592"/>
                <a:gd name="connsiteY6" fmla="*/ 27688 h 165412"/>
                <a:gd name="connsiteX7" fmla="*/ 57126 w 152592"/>
                <a:gd name="connsiteY7" fmla="*/ 165412 h 16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592" h="165412" extrusionOk="0">
                  <a:moveTo>
                    <a:pt x="26453" y="153143"/>
                  </a:moveTo>
                  <a:cubicBezTo>
                    <a:pt x="9746" y="136436"/>
                    <a:pt x="0" y="114161"/>
                    <a:pt x="0" y="90494"/>
                  </a:cubicBezTo>
                  <a:lnTo>
                    <a:pt x="0" y="89101"/>
                  </a:lnTo>
                  <a:cubicBezTo>
                    <a:pt x="0" y="65434"/>
                    <a:pt x="9746" y="43159"/>
                    <a:pt x="26453" y="26453"/>
                  </a:cubicBezTo>
                  <a:cubicBezTo>
                    <a:pt x="43159" y="9746"/>
                    <a:pt x="65435" y="0"/>
                    <a:pt x="89101" y="0"/>
                  </a:cubicBezTo>
                  <a:cubicBezTo>
                    <a:pt x="112770" y="0"/>
                    <a:pt x="135045" y="9746"/>
                    <a:pt x="151752" y="26453"/>
                  </a:cubicBezTo>
                  <a:lnTo>
                    <a:pt x="152592" y="27688"/>
                  </a:lnTo>
                  <a:lnTo>
                    <a:pt x="57126" y="1654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9" name="Forme libre : forme 578"/>
            <p:cNvSpPr/>
            <p:nvPr/>
          </p:nvSpPr>
          <p:spPr bwMode="auto">
            <a:xfrm rot="8716293">
              <a:off x="-69806" y="4587027"/>
              <a:ext cx="183810" cy="187594"/>
            </a:xfrm>
            <a:custGeom>
              <a:avLst/>
              <a:gdLst>
                <a:gd name="connsiteX0" fmla="*/ 10574 w 183810"/>
                <a:gd name="connsiteY0" fmla="*/ 187594 h 187594"/>
                <a:gd name="connsiteX1" fmla="*/ 0 w 183810"/>
                <a:gd name="connsiteY1" fmla="*/ 172952 h 187594"/>
                <a:gd name="connsiteX2" fmla="*/ 183810 w 183810"/>
                <a:gd name="connsiteY2" fmla="*/ 0 h 187594"/>
                <a:gd name="connsiteX3" fmla="*/ 72284 w 183810"/>
                <a:gd name="connsiteY3" fmla="*/ 160894 h 18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10" h="187594" extrusionOk="0">
                  <a:moveTo>
                    <a:pt x="10574" y="187594"/>
                  </a:moveTo>
                  <a:lnTo>
                    <a:pt x="0" y="172952"/>
                  </a:lnTo>
                  <a:lnTo>
                    <a:pt x="183810" y="0"/>
                  </a:lnTo>
                  <a:lnTo>
                    <a:pt x="72284" y="16089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0" name="Forme libre : forme 579"/>
            <p:cNvSpPr/>
            <p:nvPr/>
          </p:nvSpPr>
          <p:spPr bwMode="auto">
            <a:xfrm rot="8716293">
              <a:off x="4450621" y="3074950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1" name="Forme libre : forme 580"/>
            <p:cNvSpPr/>
            <p:nvPr/>
          </p:nvSpPr>
          <p:spPr bwMode="auto">
            <a:xfrm rot="8716293">
              <a:off x="4585920" y="3119209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2" name="Forme libre : forme 581"/>
            <p:cNvSpPr/>
            <p:nvPr/>
          </p:nvSpPr>
          <p:spPr bwMode="auto">
            <a:xfrm rot="8716293">
              <a:off x="4518038" y="2988621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3" name="Forme libre : forme 582"/>
            <p:cNvSpPr/>
            <p:nvPr/>
          </p:nvSpPr>
          <p:spPr bwMode="auto">
            <a:xfrm rot="8716293">
              <a:off x="4280750" y="3208965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4" name="Forme libre : forme 583"/>
            <p:cNvSpPr/>
            <p:nvPr/>
          </p:nvSpPr>
          <p:spPr bwMode="auto">
            <a:xfrm rot="8716293">
              <a:off x="4091704" y="289313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5" name="Forme libre : forme 584"/>
            <p:cNvSpPr/>
            <p:nvPr/>
          </p:nvSpPr>
          <p:spPr bwMode="auto">
            <a:xfrm rot="8716293">
              <a:off x="4073463" y="2683080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6" name="Forme libre : forme 585"/>
            <p:cNvSpPr/>
            <p:nvPr/>
          </p:nvSpPr>
          <p:spPr bwMode="auto">
            <a:xfrm rot="8716293">
              <a:off x="4417239" y="3270948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7" name="Forme libre : forme 586"/>
            <p:cNvSpPr/>
            <p:nvPr/>
          </p:nvSpPr>
          <p:spPr bwMode="auto">
            <a:xfrm rot="8716293">
              <a:off x="4888185" y="2696334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8" name="Forme libre : forme 587"/>
            <p:cNvSpPr/>
            <p:nvPr/>
          </p:nvSpPr>
          <p:spPr bwMode="auto">
            <a:xfrm rot="8716293">
              <a:off x="5023484" y="2740593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9" name="Forme libre : forme 588"/>
            <p:cNvSpPr/>
            <p:nvPr/>
          </p:nvSpPr>
          <p:spPr bwMode="auto">
            <a:xfrm rot="8716293">
              <a:off x="4718314" y="283034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0" name="Forme libre : forme 589"/>
            <p:cNvSpPr/>
            <p:nvPr/>
          </p:nvSpPr>
          <p:spPr bwMode="auto">
            <a:xfrm rot="8716293">
              <a:off x="4529270" y="251451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1" name="Forme libre : forme 590"/>
            <p:cNvSpPr/>
            <p:nvPr/>
          </p:nvSpPr>
          <p:spPr bwMode="auto">
            <a:xfrm rot="8716293">
              <a:off x="4854803" y="2892331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2" name="Forme libre : forme 591"/>
            <p:cNvSpPr/>
            <p:nvPr/>
          </p:nvSpPr>
          <p:spPr bwMode="auto">
            <a:xfrm rot="8716293">
              <a:off x="4489356" y="2665906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3" name="Forme libre : forme 592"/>
            <p:cNvSpPr/>
            <p:nvPr/>
          </p:nvSpPr>
          <p:spPr bwMode="auto">
            <a:xfrm rot="7484127">
              <a:off x="5013620" y="318195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4" name="Forme libre : forme 593"/>
            <p:cNvSpPr/>
            <p:nvPr/>
          </p:nvSpPr>
          <p:spPr bwMode="auto">
            <a:xfrm rot="13089394">
              <a:off x="5172270" y="3131298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5" name="Forme libre : forme 594"/>
            <p:cNvSpPr/>
            <p:nvPr/>
          </p:nvSpPr>
          <p:spPr bwMode="auto">
            <a:xfrm rot="8716293">
              <a:off x="5453161" y="2841180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6" name="Forme libre : forme 595"/>
            <p:cNvSpPr/>
            <p:nvPr/>
          </p:nvSpPr>
          <p:spPr bwMode="auto">
            <a:xfrm rot="8716293">
              <a:off x="5374752" y="268438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7" name="Forme libre : forme 596"/>
            <p:cNvSpPr/>
            <p:nvPr/>
          </p:nvSpPr>
          <p:spPr bwMode="auto">
            <a:xfrm rot="8716293">
              <a:off x="5006588" y="273012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8" name="Forme libre : forme 597"/>
            <p:cNvSpPr/>
            <p:nvPr/>
          </p:nvSpPr>
          <p:spPr bwMode="auto">
            <a:xfrm rot="8716293">
              <a:off x="5275170" y="248910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9" name="Forme libre : forme 598"/>
            <p:cNvSpPr/>
            <p:nvPr/>
          </p:nvSpPr>
          <p:spPr bwMode="auto">
            <a:xfrm rot="8716293">
              <a:off x="4788394" y="407343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0" name="Forme libre : forme 599"/>
            <p:cNvSpPr/>
            <p:nvPr/>
          </p:nvSpPr>
          <p:spPr bwMode="auto">
            <a:xfrm rot="8716293">
              <a:off x="4923693" y="411769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1" name="Forme libre : forme 600"/>
            <p:cNvSpPr/>
            <p:nvPr/>
          </p:nvSpPr>
          <p:spPr bwMode="auto">
            <a:xfrm rot="8716293">
              <a:off x="4855811" y="3987104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2" name="Forme libre : forme 601"/>
            <p:cNvSpPr/>
            <p:nvPr/>
          </p:nvSpPr>
          <p:spPr bwMode="auto">
            <a:xfrm rot="8716293">
              <a:off x="4618523" y="420744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3" name="Forme libre : forme 602"/>
            <p:cNvSpPr/>
            <p:nvPr/>
          </p:nvSpPr>
          <p:spPr bwMode="auto">
            <a:xfrm rot="8716293">
              <a:off x="4429477" y="389161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4" name="Forme libre : forme 603"/>
            <p:cNvSpPr/>
            <p:nvPr/>
          </p:nvSpPr>
          <p:spPr bwMode="auto">
            <a:xfrm rot="8716293">
              <a:off x="4411236" y="3681563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5" name="Forme libre : forme 604"/>
            <p:cNvSpPr/>
            <p:nvPr/>
          </p:nvSpPr>
          <p:spPr bwMode="auto">
            <a:xfrm rot="8716293">
              <a:off x="4755012" y="4269431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6" name="Forme libre : forme 605"/>
            <p:cNvSpPr/>
            <p:nvPr/>
          </p:nvSpPr>
          <p:spPr bwMode="auto">
            <a:xfrm rot="8716293">
              <a:off x="5225958" y="3694817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7" name="Forme libre : forme 606"/>
            <p:cNvSpPr/>
            <p:nvPr/>
          </p:nvSpPr>
          <p:spPr bwMode="auto">
            <a:xfrm rot="8716293">
              <a:off x="5364349" y="3753375"/>
              <a:ext cx="325540" cy="385611"/>
            </a:xfrm>
            <a:custGeom>
              <a:avLst/>
              <a:gdLst>
                <a:gd name="connsiteX0" fmla="*/ 8983 w 325540"/>
                <a:gd name="connsiteY0" fmla="*/ 385611 h 385611"/>
                <a:gd name="connsiteX1" fmla="*/ 8983 w 325540"/>
                <a:gd name="connsiteY1" fmla="*/ 69053 h 385611"/>
                <a:gd name="connsiteX2" fmla="*/ 0 w 325540"/>
                <a:gd name="connsiteY2" fmla="*/ 69053 h 385611"/>
                <a:gd name="connsiteX3" fmla="*/ 55019 w 325540"/>
                <a:gd name="connsiteY3" fmla="*/ 2157 h 385611"/>
                <a:gd name="connsiteX4" fmla="*/ 89675 w 325540"/>
                <a:gd name="connsiteY4" fmla="*/ 2156 h 385611"/>
                <a:gd name="connsiteX5" fmla="*/ 89674 w 325540"/>
                <a:gd name="connsiteY5" fmla="*/ 113882 h 385611"/>
                <a:gd name="connsiteX6" fmla="*/ 91743 w 325540"/>
                <a:gd name="connsiteY6" fmla="*/ 113882 h 385611"/>
                <a:gd name="connsiteX7" fmla="*/ 164159 w 325540"/>
                <a:gd name="connsiteY7" fmla="*/ 9053 h 385611"/>
                <a:gd name="connsiteX8" fmla="*/ 211745 w 325540"/>
                <a:gd name="connsiteY8" fmla="*/ 87 h 385611"/>
                <a:gd name="connsiteX9" fmla="*/ 325540 w 325540"/>
                <a:gd name="connsiteY9" fmla="*/ 133882 h 385611"/>
                <a:gd name="connsiteX10" fmla="*/ 325540 w 325540"/>
                <a:gd name="connsiteY10" fmla="*/ 142848 h 385611"/>
                <a:gd name="connsiteX11" fmla="*/ 231746 w 325540"/>
                <a:gd name="connsiteY11" fmla="*/ 148366 h 385611"/>
                <a:gd name="connsiteX12" fmla="*/ 231746 w 325540"/>
                <a:gd name="connsiteY12" fmla="*/ 123538 h 385611"/>
                <a:gd name="connsiteX13" fmla="*/ 180710 w 325540"/>
                <a:gd name="connsiteY13" fmla="*/ 60778 h 385611"/>
                <a:gd name="connsiteX14" fmla="*/ 100020 w 325540"/>
                <a:gd name="connsiteY14" fmla="*/ 193194 h 385611"/>
                <a:gd name="connsiteX15" fmla="*/ 100020 w 325540"/>
                <a:gd name="connsiteY15" fmla="*/ 323541 h 38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540" h="385611" extrusionOk="0">
                  <a:moveTo>
                    <a:pt x="8983" y="385611"/>
                  </a:moveTo>
                  <a:lnTo>
                    <a:pt x="8983" y="69053"/>
                  </a:lnTo>
                  <a:lnTo>
                    <a:pt x="0" y="69053"/>
                  </a:lnTo>
                  <a:lnTo>
                    <a:pt x="55019" y="2157"/>
                  </a:lnTo>
                  <a:lnTo>
                    <a:pt x="89675" y="2156"/>
                  </a:lnTo>
                  <a:lnTo>
                    <a:pt x="89674" y="113882"/>
                  </a:lnTo>
                  <a:lnTo>
                    <a:pt x="91743" y="113882"/>
                  </a:lnTo>
                  <a:cubicBezTo>
                    <a:pt x="113813" y="48363"/>
                    <a:pt x="131055" y="22846"/>
                    <a:pt x="164159" y="9053"/>
                  </a:cubicBezTo>
                  <a:cubicBezTo>
                    <a:pt x="179331" y="2846"/>
                    <a:pt x="195193" y="-602"/>
                    <a:pt x="211745" y="87"/>
                  </a:cubicBezTo>
                  <a:cubicBezTo>
                    <a:pt x="282781" y="-1293"/>
                    <a:pt x="325540" y="48363"/>
                    <a:pt x="325540" y="133882"/>
                  </a:cubicBezTo>
                  <a:lnTo>
                    <a:pt x="325540" y="142848"/>
                  </a:lnTo>
                  <a:lnTo>
                    <a:pt x="231746" y="148366"/>
                  </a:lnTo>
                  <a:lnTo>
                    <a:pt x="231746" y="123538"/>
                  </a:lnTo>
                  <a:cubicBezTo>
                    <a:pt x="231746" y="86296"/>
                    <a:pt x="210367" y="60778"/>
                    <a:pt x="180710" y="60778"/>
                  </a:cubicBezTo>
                  <a:cubicBezTo>
                    <a:pt x="136572" y="60777"/>
                    <a:pt x="100020" y="119400"/>
                    <a:pt x="100020" y="193194"/>
                  </a:cubicBezTo>
                  <a:lnTo>
                    <a:pt x="100020" y="3235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8" name="Forme libre : forme 607"/>
            <p:cNvSpPr/>
            <p:nvPr/>
          </p:nvSpPr>
          <p:spPr bwMode="auto">
            <a:xfrm rot="8716293">
              <a:off x="5056087" y="382883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9" name="Forme libre : forme 608"/>
            <p:cNvSpPr/>
            <p:nvPr/>
          </p:nvSpPr>
          <p:spPr bwMode="auto">
            <a:xfrm rot="8716293">
              <a:off x="4867043" y="351299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0" name="Forme libre : forme 609"/>
            <p:cNvSpPr/>
            <p:nvPr/>
          </p:nvSpPr>
          <p:spPr bwMode="auto">
            <a:xfrm rot="8716293">
              <a:off x="5192576" y="3890815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1" name="Forme libre : forme 610"/>
            <p:cNvSpPr/>
            <p:nvPr/>
          </p:nvSpPr>
          <p:spPr bwMode="auto">
            <a:xfrm rot="8716293">
              <a:off x="4827129" y="3664389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2" name="Forme libre : forme 611"/>
            <p:cNvSpPr/>
            <p:nvPr/>
          </p:nvSpPr>
          <p:spPr bwMode="auto">
            <a:xfrm rot="7484127">
              <a:off x="5351393" y="418043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3" name="Forme libre : forme 612"/>
            <p:cNvSpPr/>
            <p:nvPr/>
          </p:nvSpPr>
          <p:spPr bwMode="auto">
            <a:xfrm rot="13089394">
              <a:off x="5497067" y="4157639"/>
              <a:ext cx="336155" cy="433969"/>
            </a:xfrm>
            <a:custGeom>
              <a:avLst/>
              <a:gdLst>
                <a:gd name="connsiteX0" fmla="*/ 23241 w 222098"/>
                <a:gd name="connsiteY0" fmla="*/ 47275 h 286724"/>
                <a:gd name="connsiteX1" fmla="*/ 0 w 222098"/>
                <a:gd name="connsiteY1" fmla="*/ 11882 h 286724"/>
                <a:gd name="connsiteX2" fmla="*/ 22902 w 222098"/>
                <a:gd name="connsiteY2" fmla="*/ 0 h 286724"/>
                <a:gd name="connsiteX3" fmla="*/ 222098 w 222098"/>
                <a:gd name="connsiteY3" fmla="*/ 258238 h 286724"/>
                <a:gd name="connsiteX4" fmla="*/ 180472 w 222098"/>
                <a:gd name="connsiteY4" fmla="*/ 286724 h 286724"/>
                <a:gd name="connsiteX5" fmla="*/ 167667 w 222098"/>
                <a:gd name="connsiteY5" fmla="*/ 267224 h 286724"/>
                <a:gd name="connsiteX6" fmla="*/ 220995 w 222098"/>
                <a:gd name="connsiteY6" fmla="*/ 245547 h 286724"/>
                <a:gd name="connsiteX7" fmla="*/ 222098 w 222098"/>
                <a:gd name="connsiteY7" fmla="*/ 252720 h 28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098" h="286724" extrusionOk="0">
                  <a:moveTo>
                    <a:pt x="23241" y="47275"/>
                  </a:moveTo>
                  <a:lnTo>
                    <a:pt x="0" y="11882"/>
                  </a:lnTo>
                  <a:lnTo>
                    <a:pt x="22902" y="0"/>
                  </a:lnTo>
                  <a:close/>
                  <a:moveTo>
                    <a:pt x="222098" y="258238"/>
                  </a:moveTo>
                  <a:lnTo>
                    <a:pt x="180472" y="286724"/>
                  </a:lnTo>
                  <a:lnTo>
                    <a:pt x="167667" y="267224"/>
                  </a:lnTo>
                  <a:lnTo>
                    <a:pt x="220995" y="245547"/>
                  </a:lnTo>
                  <a:cubicBezTo>
                    <a:pt x="221546" y="247754"/>
                    <a:pt x="222098" y="250513"/>
                    <a:pt x="222098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4" name="Forme libre : forme 613"/>
            <p:cNvSpPr/>
            <p:nvPr/>
          </p:nvSpPr>
          <p:spPr bwMode="auto">
            <a:xfrm rot="8716293">
              <a:off x="5689139" y="3701707"/>
              <a:ext cx="105382" cy="119090"/>
            </a:xfrm>
            <a:custGeom>
              <a:avLst/>
              <a:gdLst>
                <a:gd name="connsiteX0" fmla="*/ 0 w 69626"/>
                <a:gd name="connsiteY0" fmla="*/ 74288 h 78683"/>
                <a:gd name="connsiteX1" fmla="*/ 61446 w 69626"/>
                <a:gd name="connsiteY1" fmla="*/ 0 h 78683"/>
                <a:gd name="connsiteX2" fmla="*/ 69626 w 69626"/>
                <a:gd name="connsiteY2" fmla="*/ 19468 h 78683"/>
                <a:gd name="connsiteX3" fmla="*/ 52380 w 69626"/>
                <a:gd name="connsiteY3" fmla="*/ 61206 h 78683"/>
                <a:gd name="connsiteX4" fmla="*/ 10986 w 69626"/>
                <a:gd name="connsiteY4" fmla="*/ 78683 h 7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26" h="78683" extrusionOk="0">
                  <a:moveTo>
                    <a:pt x="0" y="74288"/>
                  </a:moveTo>
                  <a:lnTo>
                    <a:pt x="61446" y="0"/>
                  </a:lnTo>
                  <a:lnTo>
                    <a:pt x="69626" y="19468"/>
                  </a:lnTo>
                  <a:cubicBezTo>
                    <a:pt x="69626" y="34531"/>
                    <a:pt x="63877" y="49708"/>
                    <a:pt x="52380" y="61206"/>
                  </a:cubicBezTo>
                  <a:cubicBezTo>
                    <a:pt x="41341" y="72244"/>
                    <a:pt x="26624" y="78683"/>
                    <a:pt x="10986" y="78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5" name="Forme libre : forme 614"/>
            <p:cNvSpPr/>
            <p:nvPr/>
          </p:nvSpPr>
          <p:spPr bwMode="auto">
            <a:xfrm rot="8716293">
              <a:off x="5344361" y="372861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6" name="Forme libre : forme 615"/>
            <p:cNvSpPr/>
            <p:nvPr/>
          </p:nvSpPr>
          <p:spPr bwMode="auto">
            <a:xfrm rot="8716293">
              <a:off x="5599943" y="3480521"/>
              <a:ext cx="177855" cy="178203"/>
            </a:xfrm>
            <a:custGeom>
              <a:avLst/>
              <a:gdLst>
                <a:gd name="connsiteX0" fmla="*/ 17477 w 117509"/>
                <a:gd name="connsiteY0" fmla="*/ 101182 h 117739"/>
                <a:gd name="connsiteX1" fmla="*/ 0 w 117509"/>
                <a:gd name="connsiteY1" fmla="*/ 59790 h 117739"/>
                <a:gd name="connsiteX2" fmla="*/ 0 w 117509"/>
                <a:gd name="connsiteY2" fmla="*/ 58869 h 117739"/>
                <a:gd name="connsiteX3" fmla="*/ 2091 w 117509"/>
                <a:gd name="connsiteY3" fmla="*/ 48678 h 117739"/>
                <a:gd name="connsiteX4" fmla="*/ 38978 w 117509"/>
                <a:gd name="connsiteY4" fmla="*/ 4080 h 117739"/>
                <a:gd name="connsiteX5" fmla="*/ 58869 w 117509"/>
                <a:gd name="connsiteY5" fmla="*/ 0 h 117739"/>
                <a:gd name="connsiteX6" fmla="*/ 100263 w 117509"/>
                <a:gd name="connsiteY6" fmla="*/ 17477 h 117739"/>
                <a:gd name="connsiteX7" fmla="*/ 100263 w 117509"/>
                <a:gd name="connsiteY7" fmla="*/ 100262 h 117739"/>
                <a:gd name="connsiteX8" fmla="*/ 58869 w 117509"/>
                <a:gd name="connsiteY8" fmla="*/ 117739 h 117739"/>
                <a:gd name="connsiteX9" fmla="*/ 17477 w 117509"/>
                <a:gd name="connsiteY9" fmla="*/ 101182 h 11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09" h="117739" extrusionOk="0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lnTo>
                    <a:pt x="2091" y="48678"/>
                  </a:lnTo>
                  <a:lnTo>
                    <a:pt x="38978" y="4080"/>
                  </a:lnTo>
                  <a:lnTo>
                    <a:pt x="58869" y="0"/>
                  </a:lnTo>
                  <a:cubicBezTo>
                    <a:pt x="74507" y="0"/>
                    <a:pt x="89224" y="6439"/>
                    <a:pt x="100263" y="17477"/>
                  </a:cubicBezTo>
                  <a:cubicBezTo>
                    <a:pt x="123258" y="39553"/>
                    <a:pt x="123258" y="77266"/>
                    <a:pt x="100263" y="100262"/>
                  </a:cubicBezTo>
                  <a:cubicBezTo>
                    <a:pt x="89224" y="111300"/>
                    <a:pt x="74507" y="117739"/>
                    <a:pt x="58869" y="117739"/>
                  </a:cubicBezTo>
                  <a:cubicBezTo>
                    <a:pt x="43233" y="117739"/>
                    <a:pt x="28515" y="112220"/>
                    <a:pt x="17477" y="101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7" name="Forme libre : forme 616"/>
            <p:cNvSpPr/>
            <p:nvPr/>
          </p:nvSpPr>
          <p:spPr bwMode="auto">
            <a:xfrm rot="8716293">
              <a:off x="5090746" y="5117279"/>
              <a:ext cx="37096" cy="40385"/>
            </a:xfrm>
            <a:custGeom>
              <a:avLst/>
              <a:gdLst>
                <a:gd name="connsiteX0" fmla="*/ 0 w 37096"/>
                <a:gd name="connsiteY0" fmla="*/ 40385 h 40385"/>
                <a:gd name="connsiteX1" fmla="*/ 0 w 37096"/>
                <a:gd name="connsiteY1" fmla="*/ 0 h 40385"/>
                <a:gd name="connsiteX2" fmla="*/ 37096 w 37096"/>
                <a:gd name="connsiteY2" fmla="*/ 25713 h 4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96" h="40385" extrusionOk="0">
                  <a:moveTo>
                    <a:pt x="0" y="40385"/>
                  </a:moveTo>
                  <a:lnTo>
                    <a:pt x="0" y="0"/>
                  </a:lnTo>
                  <a:lnTo>
                    <a:pt x="37096" y="257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8" name="Forme libre : forme 617"/>
            <p:cNvSpPr/>
            <p:nvPr/>
          </p:nvSpPr>
          <p:spPr bwMode="auto">
            <a:xfrm rot="8716293">
              <a:off x="5405706" y="5085046"/>
              <a:ext cx="60406" cy="83058"/>
            </a:xfrm>
            <a:custGeom>
              <a:avLst/>
              <a:gdLst>
                <a:gd name="connsiteX0" fmla="*/ 0 w 60406"/>
                <a:gd name="connsiteY0" fmla="*/ 83058 h 83058"/>
                <a:gd name="connsiteX1" fmla="*/ 0 w 60406"/>
                <a:gd name="connsiteY1" fmla="*/ 0 h 83058"/>
                <a:gd name="connsiteX2" fmla="*/ 60406 w 60406"/>
                <a:gd name="connsiteY2" fmla="*/ 41872 h 8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406" h="83058" extrusionOk="0">
                  <a:moveTo>
                    <a:pt x="0" y="83058"/>
                  </a:moveTo>
                  <a:lnTo>
                    <a:pt x="0" y="0"/>
                  </a:lnTo>
                  <a:lnTo>
                    <a:pt x="60406" y="418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9" name="Forme libre : forme 618"/>
            <p:cNvSpPr/>
            <p:nvPr/>
          </p:nvSpPr>
          <p:spPr bwMode="auto">
            <a:xfrm rot="8716293">
              <a:off x="5207014" y="4975218"/>
              <a:ext cx="245210" cy="161994"/>
            </a:xfrm>
            <a:custGeom>
              <a:avLst/>
              <a:gdLst>
                <a:gd name="connsiteX0" fmla="*/ 8965 w 245211"/>
                <a:gd name="connsiteY0" fmla="*/ 161994 h 161994"/>
                <a:gd name="connsiteX1" fmla="*/ 0 w 245211"/>
                <a:gd name="connsiteY1" fmla="*/ 149580 h 161994"/>
                <a:gd name="connsiteX2" fmla="*/ 158971 w 245211"/>
                <a:gd name="connsiteY2" fmla="*/ 0 h 161994"/>
                <a:gd name="connsiteX3" fmla="*/ 245211 w 245211"/>
                <a:gd name="connsiteY3" fmla="*/ 59779 h 16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211" h="161994" extrusionOk="0">
                  <a:moveTo>
                    <a:pt x="8965" y="161994"/>
                  </a:moveTo>
                  <a:lnTo>
                    <a:pt x="0" y="149580"/>
                  </a:lnTo>
                  <a:lnTo>
                    <a:pt x="158971" y="0"/>
                  </a:lnTo>
                  <a:lnTo>
                    <a:pt x="245211" y="597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0" name="Forme libre : forme 619"/>
            <p:cNvSpPr/>
            <p:nvPr/>
          </p:nvSpPr>
          <p:spPr bwMode="auto">
            <a:xfrm rot="8716293">
              <a:off x="4807372" y="4871188"/>
              <a:ext cx="249519" cy="296463"/>
            </a:xfrm>
            <a:custGeom>
              <a:avLst/>
              <a:gdLst>
                <a:gd name="connsiteX0" fmla="*/ 137293 w 249519"/>
                <a:gd name="connsiteY0" fmla="*/ 296463 h 296463"/>
                <a:gd name="connsiteX1" fmla="*/ 72418 w 249519"/>
                <a:gd name="connsiteY1" fmla="*/ 175766 h 296463"/>
                <a:gd name="connsiteX2" fmla="*/ 105610 w 249519"/>
                <a:gd name="connsiteY2" fmla="*/ 83734 h 296463"/>
                <a:gd name="connsiteX3" fmla="*/ 0 w 249519"/>
                <a:gd name="connsiteY3" fmla="*/ 83734 h 296463"/>
                <a:gd name="connsiteX4" fmla="*/ 0 w 249519"/>
                <a:gd name="connsiteY4" fmla="*/ 0 h 296463"/>
                <a:gd name="connsiteX5" fmla="*/ 128719 w 249519"/>
                <a:gd name="connsiteY5" fmla="*/ 0 h 296463"/>
                <a:gd name="connsiteX6" fmla="*/ 249519 w 249519"/>
                <a:gd name="connsiteY6" fmla="*/ 83734 h 296463"/>
                <a:gd name="connsiteX7" fmla="*/ 210465 w 249519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9519" h="296463" extrusionOk="0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128719" y="0"/>
                  </a:lnTo>
                  <a:lnTo>
                    <a:pt x="249519" y="83734"/>
                  </a:lnTo>
                  <a:lnTo>
                    <a:pt x="210465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1" name="Forme libre : forme 620"/>
            <p:cNvSpPr/>
            <p:nvPr/>
          </p:nvSpPr>
          <p:spPr bwMode="auto">
            <a:xfrm rot="8716293">
              <a:off x="4742203" y="4678073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2" name="Forme libre : forme 621"/>
            <p:cNvSpPr/>
            <p:nvPr/>
          </p:nvSpPr>
          <p:spPr bwMode="auto">
            <a:xfrm rot="8716293">
              <a:off x="5548192" y="4732447"/>
              <a:ext cx="92415" cy="287093"/>
            </a:xfrm>
            <a:custGeom>
              <a:avLst/>
              <a:gdLst>
                <a:gd name="connsiteX0" fmla="*/ 0 w 61059"/>
                <a:gd name="connsiteY0" fmla="*/ 189683 h 189683"/>
                <a:gd name="connsiteX1" fmla="*/ 1 w 61059"/>
                <a:gd name="connsiteY1" fmla="*/ 70355 h 189683"/>
                <a:gd name="connsiteX2" fmla="*/ 58192 w 61059"/>
                <a:gd name="connsiteY2" fmla="*/ 0 h 189683"/>
                <a:gd name="connsiteX3" fmla="*/ 61059 w 61059"/>
                <a:gd name="connsiteY3" fmla="*/ 7418 h 189683"/>
                <a:gd name="connsiteX4" fmla="*/ 61059 w 61059"/>
                <a:gd name="connsiteY4" fmla="*/ 165533 h 18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59" h="189683" extrusionOk="0">
                  <a:moveTo>
                    <a:pt x="0" y="189683"/>
                  </a:moveTo>
                  <a:lnTo>
                    <a:pt x="1" y="70355"/>
                  </a:lnTo>
                  <a:lnTo>
                    <a:pt x="58192" y="0"/>
                  </a:lnTo>
                  <a:lnTo>
                    <a:pt x="61059" y="7418"/>
                  </a:lnTo>
                  <a:lnTo>
                    <a:pt x="61059" y="1655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3" name="Forme libre : forme 622"/>
            <p:cNvSpPr/>
            <p:nvPr/>
          </p:nvSpPr>
          <p:spPr bwMode="auto">
            <a:xfrm rot="8716293">
              <a:off x="5387054" y="482534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4" name="Forme libre : forme 623"/>
            <p:cNvSpPr/>
            <p:nvPr/>
          </p:nvSpPr>
          <p:spPr bwMode="auto">
            <a:xfrm rot="8716293">
              <a:off x="5198009" y="450950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5" name="Forme libre : forme 624"/>
            <p:cNvSpPr/>
            <p:nvPr/>
          </p:nvSpPr>
          <p:spPr bwMode="auto">
            <a:xfrm rot="8716293">
              <a:off x="5503997" y="4913234"/>
              <a:ext cx="91035" cy="258752"/>
            </a:xfrm>
            <a:custGeom>
              <a:avLst/>
              <a:gdLst>
                <a:gd name="connsiteX0" fmla="*/ 91035 w 91035"/>
                <a:gd name="connsiteY0" fmla="*/ 258752 h 258752"/>
                <a:gd name="connsiteX1" fmla="*/ 0 w 91035"/>
                <a:gd name="connsiteY1" fmla="*/ 171163 h 258752"/>
                <a:gd name="connsiteX2" fmla="*/ 0 w 91035"/>
                <a:gd name="connsiteY2" fmla="*/ 43487 h 258752"/>
                <a:gd name="connsiteX3" fmla="*/ 35968 w 91035"/>
                <a:gd name="connsiteY3" fmla="*/ 0 h 258752"/>
                <a:gd name="connsiteX4" fmla="*/ 91035 w 91035"/>
                <a:gd name="connsiteY4" fmla="*/ 38170 h 25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35" h="258752" extrusionOk="0">
                  <a:moveTo>
                    <a:pt x="91035" y="258752"/>
                  </a:moveTo>
                  <a:lnTo>
                    <a:pt x="0" y="171163"/>
                  </a:lnTo>
                  <a:lnTo>
                    <a:pt x="0" y="43487"/>
                  </a:lnTo>
                  <a:lnTo>
                    <a:pt x="35968" y="0"/>
                  </a:lnTo>
                  <a:lnTo>
                    <a:pt x="91035" y="381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6" name="Forme libre : forme 625"/>
            <p:cNvSpPr/>
            <p:nvPr/>
          </p:nvSpPr>
          <p:spPr bwMode="auto">
            <a:xfrm rot="8716293">
              <a:off x="5158096" y="466090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7" name="Forme libre : forme 626"/>
            <p:cNvSpPr/>
            <p:nvPr/>
          </p:nvSpPr>
          <p:spPr bwMode="auto">
            <a:xfrm rot="8716293">
              <a:off x="4115344" y="2074537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8" name="Forme libre : forme 627"/>
            <p:cNvSpPr/>
            <p:nvPr/>
          </p:nvSpPr>
          <p:spPr bwMode="auto">
            <a:xfrm rot="8716293">
              <a:off x="4250643" y="2118796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9" name="Forme libre : forme 628"/>
            <p:cNvSpPr/>
            <p:nvPr/>
          </p:nvSpPr>
          <p:spPr bwMode="auto">
            <a:xfrm rot="8716293">
              <a:off x="4182761" y="1988208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0" name="Forme libre : forme 629"/>
            <p:cNvSpPr/>
            <p:nvPr/>
          </p:nvSpPr>
          <p:spPr bwMode="auto">
            <a:xfrm rot="8716293">
              <a:off x="3945473" y="220855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1" name="Forme libre : forme 630"/>
            <p:cNvSpPr/>
            <p:nvPr/>
          </p:nvSpPr>
          <p:spPr bwMode="auto">
            <a:xfrm rot="8716293">
              <a:off x="3756427" y="189271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2" name="Forme libre : forme 631"/>
            <p:cNvSpPr/>
            <p:nvPr/>
          </p:nvSpPr>
          <p:spPr bwMode="auto">
            <a:xfrm rot="8716293">
              <a:off x="3738186" y="1682667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3" name="Forme libre : forme 632"/>
            <p:cNvSpPr/>
            <p:nvPr/>
          </p:nvSpPr>
          <p:spPr bwMode="auto">
            <a:xfrm rot="8716293">
              <a:off x="4081962" y="2270535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4" name="Forme libre : forme 633"/>
            <p:cNvSpPr/>
            <p:nvPr/>
          </p:nvSpPr>
          <p:spPr bwMode="auto">
            <a:xfrm rot="8716293">
              <a:off x="4552908" y="169592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5" name="Forme libre : forme 634"/>
            <p:cNvSpPr/>
            <p:nvPr/>
          </p:nvSpPr>
          <p:spPr bwMode="auto">
            <a:xfrm rot="8716293">
              <a:off x="4688207" y="174018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6" name="Forme libre : forme 635"/>
            <p:cNvSpPr/>
            <p:nvPr/>
          </p:nvSpPr>
          <p:spPr bwMode="auto">
            <a:xfrm rot="8716293">
              <a:off x="4383037" y="182993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7" name="Forme libre : forme 636"/>
            <p:cNvSpPr/>
            <p:nvPr/>
          </p:nvSpPr>
          <p:spPr bwMode="auto">
            <a:xfrm rot="8716293">
              <a:off x="4193993" y="151410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8" name="Forme libre : forme 637"/>
            <p:cNvSpPr/>
            <p:nvPr/>
          </p:nvSpPr>
          <p:spPr bwMode="auto">
            <a:xfrm rot="8716293">
              <a:off x="4519525" y="1891919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9" name="Forme libre : forme 638"/>
            <p:cNvSpPr/>
            <p:nvPr/>
          </p:nvSpPr>
          <p:spPr bwMode="auto">
            <a:xfrm rot="8716293">
              <a:off x="4154079" y="1665493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0" name="Forme libre : forme 639"/>
            <p:cNvSpPr/>
            <p:nvPr/>
          </p:nvSpPr>
          <p:spPr bwMode="auto">
            <a:xfrm rot="7484127">
              <a:off x="4678343" y="218153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1" name="Forme libre : forme 640"/>
            <p:cNvSpPr/>
            <p:nvPr/>
          </p:nvSpPr>
          <p:spPr bwMode="auto">
            <a:xfrm rot="13089394">
              <a:off x="4836993" y="2130885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2" name="Forme libre : forme 641"/>
            <p:cNvSpPr/>
            <p:nvPr/>
          </p:nvSpPr>
          <p:spPr bwMode="auto">
            <a:xfrm rot="8716293">
              <a:off x="5117884" y="1840767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3" name="Forme libre : forme 642"/>
            <p:cNvSpPr/>
            <p:nvPr/>
          </p:nvSpPr>
          <p:spPr bwMode="auto">
            <a:xfrm rot="8716293">
              <a:off x="5039475" y="168397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4" name="Forme libre : forme 643"/>
            <p:cNvSpPr/>
            <p:nvPr/>
          </p:nvSpPr>
          <p:spPr bwMode="auto">
            <a:xfrm rot="8716293">
              <a:off x="4671311" y="172971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5" name="Forme libre : forme 644"/>
            <p:cNvSpPr/>
            <p:nvPr/>
          </p:nvSpPr>
          <p:spPr bwMode="auto">
            <a:xfrm rot="8716293">
              <a:off x="4939893" y="148869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6" name="Forme libre : forme 645"/>
            <p:cNvSpPr/>
            <p:nvPr/>
          </p:nvSpPr>
          <p:spPr bwMode="auto">
            <a:xfrm rot="8716293">
              <a:off x="3777571" y="1076054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7" name="Forme libre : forme 646"/>
            <p:cNvSpPr/>
            <p:nvPr/>
          </p:nvSpPr>
          <p:spPr bwMode="auto">
            <a:xfrm rot="8716293">
              <a:off x="3912870" y="1120313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8" name="Forme libre : forme 647"/>
            <p:cNvSpPr/>
            <p:nvPr/>
          </p:nvSpPr>
          <p:spPr bwMode="auto">
            <a:xfrm rot="8716293">
              <a:off x="3844988" y="989725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9" name="Forme libre : forme 648"/>
            <p:cNvSpPr/>
            <p:nvPr/>
          </p:nvSpPr>
          <p:spPr bwMode="auto">
            <a:xfrm rot="8716293">
              <a:off x="3607700" y="121006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0" name="Forme libre : forme 649"/>
            <p:cNvSpPr/>
            <p:nvPr/>
          </p:nvSpPr>
          <p:spPr bwMode="auto">
            <a:xfrm rot="8716293">
              <a:off x="3418654" y="89423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1" name="Forme libre : forme 650"/>
            <p:cNvSpPr/>
            <p:nvPr/>
          </p:nvSpPr>
          <p:spPr bwMode="auto">
            <a:xfrm rot="8716293">
              <a:off x="3400413" y="68418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2" name="Forme libre : forme 651"/>
            <p:cNvSpPr/>
            <p:nvPr/>
          </p:nvSpPr>
          <p:spPr bwMode="auto">
            <a:xfrm rot="8716293">
              <a:off x="3744189" y="1272052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3" name="Forme libre : forme 652"/>
            <p:cNvSpPr/>
            <p:nvPr/>
          </p:nvSpPr>
          <p:spPr bwMode="auto">
            <a:xfrm rot="8716293">
              <a:off x="4215135" y="69743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4" name="Forme libre : forme 653"/>
            <p:cNvSpPr/>
            <p:nvPr/>
          </p:nvSpPr>
          <p:spPr bwMode="auto">
            <a:xfrm rot="8716293">
              <a:off x="4350434" y="74169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5" name="Forme libre : forme 654"/>
            <p:cNvSpPr/>
            <p:nvPr/>
          </p:nvSpPr>
          <p:spPr bwMode="auto">
            <a:xfrm rot="8716293">
              <a:off x="4045264" y="83145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6" name="Forme libre : forme 655"/>
            <p:cNvSpPr/>
            <p:nvPr/>
          </p:nvSpPr>
          <p:spPr bwMode="auto">
            <a:xfrm rot="8716293">
              <a:off x="3856220" y="51561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7" name="Forme libre : forme 656"/>
            <p:cNvSpPr/>
            <p:nvPr/>
          </p:nvSpPr>
          <p:spPr bwMode="auto">
            <a:xfrm rot="8716293">
              <a:off x="4181753" y="893436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8" name="Forme libre : forme 657"/>
            <p:cNvSpPr/>
            <p:nvPr/>
          </p:nvSpPr>
          <p:spPr bwMode="auto">
            <a:xfrm rot="8716293">
              <a:off x="3816306" y="66701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9" name="Forme libre : forme 658"/>
            <p:cNvSpPr/>
            <p:nvPr/>
          </p:nvSpPr>
          <p:spPr bwMode="auto">
            <a:xfrm rot="7484127">
              <a:off x="4340570" y="118305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0" name="Forme libre : forme 659"/>
            <p:cNvSpPr/>
            <p:nvPr/>
          </p:nvSpPr>
          <p:spPr bwMode="auto">
            <a:xfrm rot="13089394">
              <a:off x="4499220" y="1132402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1" name="Forme libre : forme 660"/>
            <p:cNvSpPr/>
            <p:nvPr/>
          </p:nvSpPr>
          <p:spPr bwMode="auto">
            <a:xfrm rot="8716293">
              <a:off x="4780111" y="842284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2" name="Forme libre : forme 661"/>
            <p:cNvSpPr/>
            <p:nvPr/>
          </p:nvSpPr>
          <p:spPr bwMode="auto">
            <a:xfrm rot="8716293">
              <a:off x="4701702" y="68549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3" name="Forme libre : forme 662"/>
            <p:cNvSpPr/>
            <p:nvPr/>
          </p:nvSpPr>
          <p:spPr bwMode="auto">
            <a:xfrm rot="8716293">
              <a:off x="4333538" y="73123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4" name="Forme libre : forme 663"/>
            <p:cNvSpPr/>
            <p:nvPr/>
          </p:nvSpPr>
          <p:spPr bwMode="auto">
            <a:xfrm rot="8716293">
              <a:off x="4602120" y="490213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5" name="Forme libre : forme 664"/>
            <p:cNvSpPr/>
            <p:nvPr/>
          </p:nvSpPr>
          <p:spPr bwMode="auto">
            <a:xfrm rot="8716293">
              <a:off x="3446198" y="74000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6" name="Forme libre : forme 665"/>
            <p:cNvSpPr/>
            <p:nvPr/>
          </p:nvSpPr>
          <p:spPr bwMode="auto">
            <a:xfrm rot="8716293">
              <a:off x="3581496" y="11826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7" name="Forme libre : forme 666"/>
            <p:cNvSpPr/>
            <p:nvPr/>
          </p:nvSpPr>
          <p:spPr bwMode="auto">
            <a:xfrm rot="8716293">
              <a:off x="3522597" y="36248"/>
              <a:ext cx="234675" cy="172489"/>
            </a:xfrm>
            <a:custGeom>
              <a:avLst/>
              <a:gdLst>
                <a:gd name="connsiteX0" fmla="*/ 25756 w 155050"/>
                <a:gd name="connsiteY0" fmla="*/ 113964 h 113964"/>
                <a:gd name="connsiteX1" fmla="*/ 0 w 155050"/>
                <a:gd name="connsiteY1" fmla="*/ 96110 h 113964"/>
                <a:gd name="connsiteX2" fmla="*/ 72120 w 155050"/>
                <a:gd name="connsiteY2" fmla="*/ 28251 h 113964"/>
                <a:gd name="connsiteX3" fmla="*/ 126799 w 155050"/>
                <a:gd name="connsiteY3" fmla="*/ 0 h 113964"/>
                <a:gd name="connsiteX4" fmla="*/ 155050 w 155050"/>
                <a:gd name="connsiteY4" fmla="*/ 33719 h 113964"/>
                <a:gd name="connsiteX5" fmla="*/ 128622 w 155050"/>
                <a:gd name="connsiteY5" fmla="*/ 69261 h 113964"/>
                <a:gd name="connsiteX6" fmla="*/ 129077 w 155050"/>
                <a:gd name="connsiteY6" fmla="*/ 69261 h 11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050" h="113964" extrusionOk="0">
                  <a:moveTo>
                    <a:pt x="25756" y="113964"/>
                  </a:moveTo>
                  <a:lnTo>
                    <a:pt x="0" y="96110"/>
                  </a:lnTo>
                  <a:lnTo>
                    <a:pt x="72120" y="28251"/>
                  </a:lnTo>
                  <a:cubicBezTo>
                    <a:pt x="85790" y="12303"/>
                    <a:pt x="105383" y="2279"/>
                    <a:pt x="126799" y="0"/>
                  </a:cubicBezTo>
                  <a:cubicBezTo>
                    <a:pt x="148671" y="0"/>
                    <a:pt x="155050" y="19138"/>
                    <a:pt x="155050" y="33719"/>
                  </a:cubicBezTo>
                  <a:cubicBezTo>
                    <a:pt x="153683" y="49668"/>
                    <a:pt x="143203" y="62882"/>
                    <a:pt x="128622" y="69261"/>
                  </a:cubicBezTo>
                  <a:lnTo>
                    <a:pt x="129077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8" name="Forme libre : forme 667"/>
            <p:cNvSpPr/>
            <p:nvPr/>
          </p:nvSpPr>
          <p:spPr bwMode="auto">
            <a:xfrm rot="8716293">
              <a:off x="3276327" y="20801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9" name="Forme libre : forme 668"/>
            <p:cNvSpPr/>
            <p:nvPr/>
          </p:nvSpPr>
          <p:spPr bwMode="auto">
            <a:xfrm rot="8716293">
              <a:off x="3107933" y="-20072"/>
              <a:ext cx="308530" cy="199994"/>
            </a:xfrm>
            <a:custGeom>
              <a:avLst/>
              <a:gdLst>
                <a:gd name="connsiteX0" fmla="*/ 112633 w 203847"/>
                <a:gd name="connsiteY0" fmla="*/ 132136 h 132136"/>
                <a:gd name="connsiteX1" fmla="*/ 56185 w 203847"/>
                <a:gd name="connsiteY1" fmla="*/ 93008 h 132136"/>
                <a:gd name="connsiteX2" fmla="*/ 69777 w 203847"/>
                <a:gd name="connsiteY2" fmla="*/ 55323 h 132136"/>
                <a:gd name="connsiteX3" fmla="*/ 1818 w 203847"/>
                <a:gd name="connsiteY3" fmla="*/ 55323 h 132136"/>
                <a:gd name="connsiteX4" fmla="*/ 0 w 203847"/>
                <a:gd name="connsiteY4" fmla="*/ 54062 h 132136"/>
                <a:gd name="connsiteX5" fmla="*/ 0 w 203847"/>
                <a:gd name="connsiteY5" fmla="*/ 0 h 132136"/>
                <a:gd name="connsiteX6" fmla="*/ 203847 w 203847"/>
                <a:gd name="connsiteY6" fmla="*/ 0 h 132136"/>
                <a:gd name="connsiteX7" fmla="*/ 203847 w 203847"/>
                <a:gd name="connsiteY7" fmla="*/ 55323 h 132136"/>
                <a:gd name="connsiteX8" fmla="*/ 139055 w 203847"/>
                <a:gd name="connsiteY8" fmla="*/ 55323 h 132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32136" extrusionOk="0">
                  <a:moveTo>
                    <a:pt x="112633" y="132136"/>
                  </a:moveTo>
                  <a:lnTo>
                    <a:pt x="56185" y="93008"/>
                  </a:lnTo>
                  <a:lnTo>
                    <a:pt x="69777" y="55323"/>
                  </a:lnTo>
                  <a:lnTo>
                    <a:pt x="1818" y="55323"/>
                  </a:lnTo>
                  <a:lnTo>
                    <a:pt x="0" y="54062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0" name="Forme libre : forme 669"/>
            <p:cNvSpPr/>
            <p:nvPr/>
          </p:nvSpPr>
          <p:spPr bwMode="auto">
            <a:xfrm rot="8716293">
              <a:off x="3475628" y="-31540"/>
              <a:ext cx="98161" cy="118527"/>
            </a:xfrm>
            <a:custGeom>
              <a:avLst/>
              <a:gdLst>
                <a:gd name="connsiteX0" fmla="*/ 64855 w 64855"/>
                <a:gd name="connsiteY0" fmla="*/ 78311 h 78311"/>
                <a:gd name="connsiteX1" fmla="*/ 0 w 64855"/>
                <a:gd name="connsiteY1" fmla="*/ 33356 h 78311"/>
                <a:gd name="connsiteX2" fmla="*/ 64294 w 64855"/>
                <a:gd name="connsiteY2" fmla="*/ 0 h 78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855" h="78311" extrusionOk="0">
                  <a:moveTo>
                    <a:pt x="64855" y="78311"/>
                  </a:moveTo>
                  <a:lnTo>
                    <a:pt x="0" y="33356"/>
                  </a:lnTo>
                  <a:lnTo>
                    <a:pt x="6429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1" name="Forme libre : forme 670"/>
            <p:cNvSpPr/>
            <p:nvPr/>
          </p:nvSpPr>
          <p:spPr bwMode="auto">
            <a:xfrm rot="8716293">
              <a:off x="3412815" y="269998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2" name="Forme libre : forme 671"/>
            <p:cNvSpPr/>
            <p:nvPr/>
          </p:nvSpPr>
          <p:spPr bwMode="auto">
            <a:xfrm rot="8716293">
              <a:off x="3966406" y="-35912"/>
              <a:ext cx="123741" cy="85774"/>
            </a:xfrm>
            <a:custGeom>
              <a:avLst/>
              <a:gdLst>
                <a:gd name="connsiteX0" fmla="*/ 81756 w 81756"/>
                <a:gd name="connsiteY0" fmla="*/ 56671 h 56671"/>
                <a:gd name="connsiteX1" fmla="*/ 0 w 81756"/>
                <a:gd name="connsiteY1" fmla="*/ 0 h 56671"/>
                <a:gd name="connsiteX2" fmla="*/ 24798 w 81756"/>
                <a:gd name="connsiteY2" fmla="*/ 0 h 56671"/>
                <a:gd name="connsiteX3" fmla="*/ 81756 w 81756"/>
                <a:gd name="connsiteY3" fmla="*/ 50123 h 5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756" h="56671" extrusionOk="0">
                  <a:moveTo>
                    <a:pt x="81756" y="56671"/>
                  </a:moveTo>
                  <a:lnTo>
                    <a:pt x="0" y="0"/>
                  </a:lnTo>
                  <a:lnTo>
                    <a:pt x="24798" y="0"/>
                  </a:lnTo>
                  <a:cubicBezTo>
                    <a:pt x="61707" y="0"/>
                    <a:pt x="81756" y="15949"/>
                    <a:pt x="81756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3" name="Forme libre : forme 672"/>
            <p:cNvSpPr/>
            <p:nvPr/>
          </p:nvSpPr>
          <p:spPr bwMode="auto">
            <a:xfrm rot="8716293">
              <a:off x="4089146" y="-31808"/>
              <a:ext cx="332088" cy="148365"/>
            </a:xfrm>
            <a:custGeom>
              <a:avLst/>
              <a:gdLst>
                <a:gd name="connsiteX0" fmla="*/ 63575 w 219411"/>
                <a:gd name="connsiteY0" fmla="*/ 45493 h 98025"/>
                <a:gd name="connsiteX1" fmla="*/ 0 w 219411"/>
                <a:gd name="connsiteY1" fmla="*/ 1425 h 98025"/>
                <a:gd name="connsiteX2" fmla="*/ 63575 w 219411"/>
                <a:gd name="connsiteY2" fmla="*/ 1425 h 98025"/>
                <a:gd name="connsiteX3" fmla="*/ 88634 w 219411"/>
                <a:gd name="connsiteY3" fmla="*/ 62863 h 98025"/>
                <a:gd name="connsiteX4" fmla="*/ 73596 w 219411"/>
                <a:gd name="connsiteY4" fmla="*/ 52439 h 98025"/>
                <a:gd name="connsiteX5" fmla="*/ 75493 w 219411"/>
                <a:gd name="connsiteY5" fmla="*/ 47439 h 98025"/>
                <a:gd name="connsiteX6" fmla="*/ 112786 w 219411"/>
                <a:gd name="connsiteY6" fmla="*/ 5981 h 98025"/>
                <a:gd name="connsiteX7" fmla="*/ 144227 w 219411"/>
                <a:gd name="connsiteY7" fmla="*/ 57 h 98025"/>
                <a:gd name="connsiteX8" fmla="*/ 219411 w 219411"/>
                <a:gd name="connsiteY8" fmla="*/ 88456 h 98025"/>
                <a:gd name="connsiteX9" fmla="*/ 219411 w 219411"/>
                <a:gd name="connsiteY9" fmla="*/ 94380 h 98025"/>
                <a:gd name="connsiteX10" fmla="*/ 157441 w 219411"/>
                <a:gd name="connsiteY10" fmla="*/ 98025 h 98025"/>
                <a:gd name="connsiteX11" fmla="*/ 157441 w 219411"/>
                <a:gd name="connsiteY11" fmla="*/ 81621 h 98025"/>
                <a:gd name="connsiteX12" fmla="*/ 123722 w 219411"/>
                <a:gd name="connsiteY12" fmla="*/ 40156 h 98025"/>
                <a:gd name="connsiteX13" fmla="*/ 103089 w 219411"/>
                <a:gd name="connsiteY13" fmla="*/ 46969 h 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9411" h="98025" extrusionOk="0">
                  <a:moveTo>
                    <a:pt x="63575" y="45493"/>
                  </a:moveTo>
                  <a:lnTo>
                    <a:pt x="0" y="1425"/>
                  </a:lnTo>
                  <a:lnTo>
                    <a:pt x="63575" y="1425"/>
                  </a:lnTo>
                  <a:close/>
                  <a:moveTo>
                    <a:pt x="88634" y="62863"/>
                  </a:moveTo>
                  <a:lnTo>
                    <a:pt x="73596" y="52439"/>
                  </a:lnTo>
                  <a:lnTo>
                    <a:pt x="75493" y="47439"/>
                  </a:lnTo>
                  <a:cubicBezTo>
                    <a:pt x="85874" y="24008"/>
                    <a:pt x="96382" y="12816"/>
                    <a:pt x="112786" y="5981"/>
                  </a:cubicBezTo>
                  <a:cubicBezTo>
                    <a:pt x="122811" y="1880"/>
                    <a:pt x="133291" y="-398"/>
                    <a:pt x="144227" y="57"/>
                  </a:cubicBezTo>
                  <a:cubicBezTo>
                    <a:pt x="191160" y="-854"/>
                    <a:pt x="219411" y="31954"/>
                    <a:pt x="219411" y="88456"/>
                  </a:cubicBezTo>
                  <a:lnTo>
                    <a:pt x="219411" y="94380"/>
                  </a:lnTo>
                  <a:lnTo>
                    <a:pt x="157441" y="98025"/>
                  </a:lnTo>
                  <a:lnTo>
                    <a:pt x="157441" y="81621"/>
                  </a:lnTo>
                  <a:cubicBezTo>
                    <a:pt x="157441" y="57016"/>
                    <a:pt x="143316" y="40156"/>
                    <a:pt x="123722" y="40156"/>
                  </a:cubicBezTo>
                  <a:cubicBezTo>
                    <a:pt x="116431" y="40156"/>
                    <a:pt x="109454" y="42577"/>
                    <a:pt x="103089" y="469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4" name="Forme libre : forme 673"/>
            <p:cNvSpPr/>
            <p:nvPr/>
          </p:nvSpPr>
          <p:spPr bwMode="auto">
            <a:xfrm rot="8716293">
              <a:off x="3850379" y="-108618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5" name="Forme libre : forme 674"/>
            <p:cNvSpPr/>
            <p:nvPr/>
          </p:nvSpPr>
          <p:spPr bwMode="auto">
            <a:xfrm rot="7484127">
              <a:off x="4009196" y="18100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6" name="Forme libre : forme 675"/>
            <p:cNvSpPr/>
            <p:nvPr/>
          </p:nvSpPr>
          <p:spPr bwMode="auto">
            <a:xfrm rot="13089394">
              <a:off x="4167846" y="130348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7" name="Forme libre : forme 676"/>
            <p:cNvSpPr/>
            <p:nvPr/>
          </p:nvSpPr>
          <p:spPr bwMode="auto">
            <a:xfrm rot="8716293">
              <a:off x="4488057" y="-10608"/>
              <a:ext cx="169580" cy="136116"/>
            </a:xfrm>
            <a:custGeom>
              <a:avLst/>
              <a:gdLst>
                <a:gd name="connsiteX0" fmla="*/ 62355 w 112042"/>
                <a:gd name="connsiteY0" fmla="*/ 89932 h 89932"/>
                <a:gd name="connsiteX1" fmla="*/ 0 w 112042"/>
                <a:gd name="connsiteY1" fmla="*/ 46710 h 89932"/>
                <a:gd name="connsiteX2" fmla="*/ 14231 w 112042"/>
                <a:gd name="connsiteY2" fmla="*/ 33321 h 89932"/>
                <a:gd name="connsiteX3" fmla="*/ 78722 w 112042"/>
                <a:gd name="connsiteY3" fmla="*/ 0 h 89932"/>
                <a:gd name="connsiteX4" fmla="*/ 112042 w 112042"/>
                <a:gd name="connsiteY4" fmla="*/ 39770 h 89932"/>
                <a:gd name="connsiteX5" fmla="*/ 80872 w 112042"/>
                <a:gd name="connsiteY5" fmla="*/ 81689 h 89932"/>
                <a:gd name="connsiteX6" fmla="*/ 81408 w 112042"/>
                <a:gd name="connsiteY6" fmla="*/ 81689 h 8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042" h="89932" extrusionOk="0">
                  <a:moveTo>
                    <a:pt x="62355" y="89932"/>
                  </a:moveTo>
                  <a:lnTo>
                    <a:pt x="0" y="46710"/>
                  </a:lnTo>
                  <a:lnTo>
                    <a:pt x="14231" y="33321"/>
                  </a:lnTo>
                  <a:cubicBezTo>
                    <a:pt x="30353" y="14511"/>
                    <a:pt x="53462" y="2687"/>
                    <a:pt x="78722" y="0"/>
                  </a:cubicBezTo>
                  <a:cubicBezTo>
                    <a:pt x="104518" y="0"/>
                    <a:pt x="112042" y="22572"/>
                    <a:pt x="112042" y="39770"/>
                  </a:cubicBezTo>
                  <a:cubicBezTo>
                    <a:pt x="110429" y="58580"/>
                    <a:pt x="98068" y="74165"/>
                    <a:pt x="80872" y="81689"/>
                  </a:cubicBezTo>
                  <a:lnTo>
                    <a:pt x="81408" y="816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8" name="Forme libre : forme 677"/>
            <p:cNvSpPr/>
            <p:nvPr/>
          </p:nvSpPr>
          <p:spPr bwMode="auto">
            <a:xfrm rot="8716293">
              <a:off x="3111565" y="373623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9" name="Forme libre : forme 678"/>
            <p:cNvSpPr/>
            <p:nvPr/>
          </p:nvSpPr>
          <p:spPr bwMode="auto">
            <a:xfrm rot="8716293">
              <a:off x="3246864" y="378049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80" name="Forme libre : forme 679"/>
            <p:cNvSpPr/>
            <p:nvPr/>
          </p:nvSpPr>
          <p:spPr bwMode="auto">
            <a:xfrm rot="8716293">
              <a:off x="3178981" y="3649901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81" name="Forme libre : forme 680"/>
            <p:cNvSpPr/>
            <p:nvPr/>
          </p:nvSpPr>
          <p:spPr bwMode="auto">
            <a:xfrm rot="8716293">
              <a:off x="2941694" y="387024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82" name="Forme libre : forme 681"/>
            <p:cNvSpPr/>
            <p:nvPr/>
          </p:nvSpPr>
          <p:spPr bwMode="auto">
            <a:xfrm rot="8716293">
              <a:off x="2752648" y="355441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83" name="Forme libre : forme 682"/>
            <p:cNvSpPr/>
            <p:nvPr/>
          </p:nvSpPr>
          <p:spPr bwMode="auto">
            <a:xfrm rot="8716293">
              <a:off x="2734407" y="334436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84" name="Forme libre : forme 683"/>
            <p:cNvSpPr/>
            <p:nvPr/>
          </p:nvSpPr>
          <p:spPr bwMode="auto">
            <a:xfrm rot="8716293">
              <a:off x="3078183" y="393222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85" name="Forme libre : forme 684"/>
            <p:cNvSpPr/>
            <p:nvPr/>
          </p:nvSpPr>
          <p:spPr bwMode="auto">
            <a:xfrm rot="8716293">
              <a:off x="3549129" y="335761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86" name="Forme libre : forme 685"/>
            <p:cNvSpPr/>
            <p:nvPr/>
          </p:nvSpPr>
          <p:spPr bwMode="auto">
            <a:xfrm rot="8716293">
              <a:off x="3684428" y="340187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87" name="Forme libre : forme 686"/>
            <p:cNvSpPr/>
            <p:nvPr/>
          </p:nvSpPr>
          <p:spPr bwMode="auto">
            <a:xfrm rot="8716293">
              <a:off x="3379258" y="349163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88" name="Forme libre : forme 687"/>
            <p:cNvSpPr/>
            <p:nvPr/>
          </p:nvSpPr>
          <p:spPr bwMode="auto">
            <a:xfrm rot="8716293">
              <a:off x="3190213" y="317579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89" name="Forme libre : forme 688"/>
            <p:cNvSpPr/>
            <p:nvPr/>
          </p:nvSpPr>
          <p:spPr bwMode="auto">
            <a:xfrm rot="8716293">
              <a:off x="3515745" y="3553613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90" name="Forme libre : forme 689"/>
            <p:cNvSpPr/>
            <p:nvPr/>
          </p:nvSpPr>
          <p:spPr bwMode="auto">
            <a:xfrm rot="8716293">
              <a:off x="3150300" y="332718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91" name="Forme libre : forme 690"/>
            <p:cNvSpPr/>
            <p:nvPr/>
          </p:nvSpPr>
          <p:spPr bwMode="auto">
            <a:xfrm rot="7484127">
              <a:off x="3674564" y="384323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92" name="Forme libre : forme 691"/>
            <p:cNvSpPr/>
            <p:nvPr/>
          </p:nvSpPr>
          <p:spPr bwMode="auto">
            <a:xfrm rot="13089394">
              <a:off x="3833214" y="3792577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93" name="Forme libre : forme 692"/>
            <p:cNvSpPr/>
            <p:nvPr/>
          </p:nvSpPr>
          <p:spPr bwMode="auto">
            <a:xfrm rot="8716293">
              <a:off x="4114105" y="3502461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94" name="Forme libre : forme 693"/>
            <p:cNvSpPr/>
            <p:nvPr/>
          </p:nvSpPr>
          <p:spPr bwMode="auto">
            <a:xfrm rot="8716293">
              <a:off x="4035696" y="334566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95" name="Forme libre : forme 694"/>
            <p:cNvSpPr/>
            <p:nvPr/>
          </p:nvSpPr>
          <p:spPr bwMode="auto">
            <a:xfrm rot="8716293">
              <a:off x="3667532" y="339140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96" name="Forme libre : forme 695"/>
            <p:cNvSpPr/>
            <p:nvPr/>
          </p:nvSpPr>
          <p:spPr bwMode="auto">
            <a:xfrm rot="8716293">
              <a:off x="3936113" y="315039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97" name="Forme libre : forme 696"/>
            <p:cNvSpPr/>
            <p:nvPr/>
          </p:nvSpPr>
          <p:spPr bwMode="auto">
            <a:xfrm rot="8716293">
              <a:off x="3449338" y="4734714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98" name="Forme libre : forme 697"/>
            <p:cNvSpPr/>
            <p:nvPr/>
          </p:nvSpPr>
          <p:spPr bwMode="auto">
            <a:xfrm rot="8716293">
              <a:off x="3580975" y="4773824"/>
              <a:ext cx="394489" cy="383455"/>
            </a:xfrm>
            <a:custGeom>
              <a:avLst/>
              <a:gdLst>
                <a:gd name="connsiteX0" fmla="*/ 77932 w 394489"/>
                <a:gd name="connsiteY0" fmla="*/ 383455 h 383455"/>
                <a:gd name="connsiteX1" fmla="*/ 77932 w 394489"/>
                <a:gd name="connsiteY1" fmla="*/ 66898 h 383455"/>
                <a:gd name="connsiteX2" fmla="*/ 0 w 394489"/>
                <a:gd name="connsiteY2" fmla="*/ 66898 h 383455"/>
                <a:gd name="connsiteX3" fmla="*/ 0 w 394489"/>
                <a:gd name="connsiteY3" fmla="*/ 0 h 383455"/>
                <a:gd name="connsiteX4" fmla="*/ 158623 w 394489"/>
                <a:gd name="connsiteY4" fmla="*/ 0 h 383455"/>
                <a:gd name="connsiteX5" fmla="*/ 158623 w 394489"/>
                <a:gd name="connsiteY5" fmla="*/ 111726 h 383455"/>
                <a:gd name="connsiteX6" fmla="*/ 160692 w 394489"/>
                <a:gd name="connsiteY6" fmla="*/ 111726 h 383455"/>
                <a:gd name="connsiteX7" fmla="*/ 233107 w 394489"/>
                <a:gd name="connsiteY7" fmla="*/ 6897 h 383455"/>
                <a:gd name="connsiteX8" fmla="*/ 240854 w 394489"/>
                <a:gd name="connsiteY8" fmla="*/ 5438 h 383455"/>
                <a:gd name="connsiteX9" fmla="*/ 391511 w 394489"/>
                <a:gd name="connsiteY9" fmla="*/ 109868 h 383455"/>
                <a:gd name="connsiteX10" fmla="*/ 394489 w 394489"/>
                <a:gd name="connsiteY10" fmla="*/ 131726 h 383455"/>
                <a:gd name="connsiteX11" fmla="*/ 394489 w 394489"/>
                <a:gd name="connsiteY11" fmla="*/ 140692 h 383455"/>
                <a:gd name="connsiteX12" fmla="*/ 300695 w 394489"/>
                <a:gd name="connsiteY12" fmla="*/ 146210 h 383455"/>
                <a:gd name="connsiteX13" fmla="*/ 300695 w 394489"/>
                <a:gd name="connsiteY13" fmla="*/ 121382 h 383455"/>
                <a:gd name="connsiteX14" fmla="*/ 249659 w 394489"/>
                <a:gd name="connsiteY14" fmla="*/ 58622 h 383455"/>
                <a:gd name="connsiteX15" fmla="*/ 168969 w 394489"/>
                <a:gd name="connsiteY15" fmla="*/ 191038 h 383455"/>
                <a:gd name="connsiteX16" fmla="*/ 168969 w 394489"/>
                <a:gd name="connsiteY16" fmla="*/ 321385 h 3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4489" h="383455" extrusionOk="0">
                  <a:moveTo>
                    <a:pt x="77932" y="383455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111726"/>
                  </a:lnTo>
                  <a:lnTo>
                    <a:pt x="160692" y="111726"/>
                  </a:lnTo>
                  <a:cubicBezTo>
                    <a:pt x="182762" y="46208"/>
                    <a:pt x="200003" y="20690"/>
                    <a:pt x="233107" y="6897"/>
                  </a:cubicBezTo>
                  <a:lnTo>
                    <a:pt x="240854" y="5438"/>
                  </a:lnTo>
                  <a:lnTo>
                    <a:pt x="391511" y="109868"/>
                  </a:lnTo>
                  <a:lnTo>
                    <a:pt x="394489" y="131726"/>
                  </a:lnTo>
                  <a:lnTo>
                    <a:pt x="394489" y="140692"/>
                  </a:lnTo>
                  <a:lnTo>
                    <a:pt x="300695" y="146210"/>
                  </a:lnTo>
                  <a:lnTo>
                    <a:pt x="300695" y="121382"/>
                  </a:lnTo>
                  <a:cubicBezTo>
                    <a:pt x="300695" y="84140"/>
                    <a:pt x="279315" y="58621"/>
                    <a:pt x="249659" y="58622"/>
                  </a:cubicBezTo>
                  <a:cubicBezTo>
                    <a:pt x="205521" y="58622"/>
                    <a:pt x="168969" y="117244"/>
                    <a:pt x="168969" y="191038"/>
                  </a:cubicBezTo>
                  <a:lnTo>
                    <a:pt x="168969" y="3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99" name="Forme libre : forme 698"/>
            <p:cNvSpPr/>
            <p:nvPr/>
          </p:nvSpPr>
          <p:spPr bwMode="auto">
            <a:xfrm rot="8716293">
              <a:off x="3516754" y="4648384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00" name="Forme libre : forme 699"/>
            <p:cNvSpPr/>
            <p:nvPr/>
          </p:nvSpPr>
          <p:spPr bwMode="auto">
            <a:xfrm rot="8716293">
              <a:off x="3279467" y="486872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01" name="Forme libre : forme 700"/>
            <p:cNvSpPr/>
            <p:nvPr/>
          </p:nvSpPr>
          <p:spPr bwMode="auto">
            <a:xfrm rot="8716293">
              <a:off x="3090421" y="455289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02" name="Forme libre : forme 701"/>
            <p:cNvSpPr/>
            <p:nvPr/>
          </p:nvSpPr>
          <p:spPr bwMode="auto">
            <a:xfrm rot="8716293">
              <a:off x="3072180" y="434284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03" name="Forme libre : forme 702"/>
            <p:cNvSpPr/>
            <p:nvPr/>
          </p:nvSpPr>
          <p:spPr bwMode="auto">
            <a:xfrm rot="8716293">
              <a:off x="3388475" y="4959102"/>
              <a:ext cx="91035" cy="230894"/>
            </a:xfrm>
            <a:custGeom>
              <a:avLst/>
              <a:gdLst>
                <a:gd name="connsiteX0" fmla="*/ 91035 w 91035"/>
                <a:gd name="connsiteY0" fmla="*/ 230894 h 230894"/>
                <a:gd name="connsiteX1" fmla="*/ 0 w 91035"/>
                <a:gd name="connsiteY1" fmla="*/ 143306 h 230894"/>
                <a:gd name="connsiteX2" fmla="*/ 0 w 91035"/>
                <a:gd name="connsiteY2" fmla="*/ 0 h 230894"/>
                <a:gd name="connsiteX3" fmla="*/ 91035 w 91035"/>
                <a:gd name="connsiteY3" fmla="*/ 63103 h 23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5" h="230894" extrusionOk="0">
                  <a:moveTo>
                    <a:pt x="91035" y="230894"/>
                  </a:moveTo>
                  <a:lnTo>
                    <a:pt x="0" y="143306"/>
                  </a:lnTo>
                  <a:lnTo>
                    <a:pt x="0" y="0"/>
                  </a:lnTo>
                  <a:lnTo>
                    <a:pt x="91035" y="631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04" name="Forme libre : forme 703"/>
            <p:cNvSpPr/>
            <p:nvPr/>
          </p:nvSpPr>
          <p:spPr bwMode="auto">
            <a:xfrm rot="8716293">
              <a:off x="3886902" y="435609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05" name="Forme libre : forme 704"/>
            <p:cNvSpPr/>
            <p:nvPr/>
          </p:nvSpPr>
          <p:spPr bwMode="auto">
            <a:xfrm rot="8716293">
              <a:off x="4022201" y="440035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06" name="Forme libre : forme 705"/>
            <p:cNvSpPr/>
            <p:nvPr/>
          </p:nvSpPr>
          <p:spPr bwMode="auto">
            <a:xfrm rot="8716293">
              <a:off x="3717031" y="44901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07" name="Forme libre : forme 706"/>
            <p:cNvSpPr/>
            <p:nvPr/>
          </p:nvSpPr>
          <p:spPr bwMode="auto">
            <a:xfrm rot="8716293">
              <a:off x="3527986" y="417427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08" name="Forme libre : forme 707"/>
            <p:cNvSpPr/>
            <p:nvPr/>
          </p:nvSpPr>
          <p:spPr bwMode="auto">
            <a:xfrm rot="8716293">
              <a:off x="3853519" y="4552096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09" name="Forme libre : forme 708"/>
            <p:cNvSpPr/>
            <p:nvPr/>
          </p:nvSpPr>
          <p:spPr bwMode="auto">
            <a:xfrm rot="8716293">
              <a:off x="3488073" y="432567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0" name="Forme libre : forme 709"/>
            <p:cNvSpPr/>
            <p:nvPr/>
          </p:nvSpPr>
          <p:spPr bwMode="auto">
            <a:xfrm rot="7484127">
              <a:off x="4016569" y="4837237"/>
              <a:ext cx="295167" cy="296463"/>
            </a:xfrm>
            <a:custGeom>
              <a:avLst/>
              <a:gdLst>
                <a:gd name="connsiteX0" fmla="*/ 137293 w 295167"/>
                <a:gd name="connsiteY0" fmla="*/ 296463 h 296463"/>
                <a:gd name="connsiteX1" fmla="*/ 72418 w 295167"/>
                <a:gd name="connsiteY1" fmla="*/ 175766 h 296463"/>
                <a:gd name="connsiteX2" fmla="*/ 105610 w 295167"/>
                <a:gd name="connsiteY2" fmla="*/ 83734 h 296463"/>
                <a:gd name="connsiteX3" fmla="*/ 0 w 295167"/>
                <a:gd name="connsiteY3" fmla="*/ 83734 h 296463"/>
                <a:gd name="connsiteX4" fmla="*/ 0 w 295167"/>
                <a:gd name="connsiteY4" fmla="*/ 0 h 296463"/>
                <a:gd name="connsiteX5" fmla="*/ 237110 w 295167"/>
                <a:gd name="connsiteY5" fmla="*/ 0 h 296463"/>
                <a:gd name="connsiteX6" fmla="*/ 295167 w 295167"/>
                <a:gd name="connsiteY6" fmla="*/ 83734 h 296463"/>
                <a:gd name="connsiteX7" fmla="*/ 210466 w 295167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167" h="296463" extrusionOk="0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237110" y="0"/>
                  </a:lnTo>
                  <a:lnTo>
                    <a:pt x="295167" y="83734"/>
                  </a:lnTo>
                  <a:lnTo>
                    <a:pt x="210466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1" name="Forme libre : forme 710"/>
            <p:cNvSpPr/>
            <p:nvPr/>
          </p:nvSpPr>
          <p:spPr bwMode="auto">
            <a:xfrm rot="13089394">
              <a:off x="4226447" y="4804985"/>
              <a:ext cx="412568" cy="314062"/>
            </a:xfrm>
            <a:custGeom>
              <a:avLst/>
              <a:gdLst>
                <a:gd name="connsiteX0" fmla="*/ 412568 w 412568"/>
                <a:gd name="connsiteY0" fmla="*/ 206915 h 314062"/>
                <a:gd name="connsiteX1" fmla="*/ 138636 w 412568"/>
                <a:gd name="connsiteY1" fmla="*/ 313815 h 314062"/>
                <a:gd name="connsiteX2" fmla="*/ 35911 w 412568"/>
                <a:gd name="connsiteY2" fmla="*/ 272057 h 314062"/>
                <a:gd name="connsiteX3" fmla="*/ 0 w 412568"/>
                <a:gd name="connsiteY3" fmla="*/ 128410 h 314062"/>
                <a:gd name="connsiteX4" fmla="*/ 0 w 412568"/>
                <a:gd name="connsiteY4" fmla="*/ 88308 h 314062"/>
                <a:gd name="connsiteX5" fmla="*/ 112395 w 412568"/>
                <a:gd name="connsiteY5" fmla="*/ 0 h 314062"/>
                <a:gd name="connsiteX6" fmla="*/ 112747 w 412568"/>
                <a:gd name="connsiteY6" fmla="*/ 49070 h 314062"/>
                <a:gd name="connsiteX7" fmla="*/ 132789 w 412568"/>
                <a:gd name="connsiteY7" fmla="*/ 187707 h 314062"/>
                <a:gd name="connsiteX8" fmla="*/ 233008 w 412568"/>
                <a:gd name="connsiteY8" fmla="*/ 242827 h 314062"/>
                <a:gd name="connsiteX9" fmla="*/ 308172 w 412568"/>
                <a:gd name="connsiteY9" fmla="*/ 229465 h 314062"/>
                <a:gd name="connsiteX10" fmla="*/ 410898 w 412568"/>
                <a:gd name="connsiteY10" fmla="*/ 187707 h 314062"/>
                <a:gd name="connsiteX11" fmla="*/ 412568 w 412568"/>
                <a:gd name="connsiteY11" fmla="*/ 198563 h 31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2568" h="314062" extrusionOk="0">
                  <a:moveTo>
                    <a:pt x="412568" y="206915"/>
                  </a:moveTo>
                  <a:cubicBezTo>
                    <a:pt x="324041" y="282914"/>
                    <a:pt x="207954" y="309640"/>
                    <a:pt x="138636" y="313815"/>
                  </a:cubicBezTo>
                  <a:cubicBezTo>
                    <a:pt x="100219" y="316321"/>
                    <a:pt x="62637" y="299618"/>
                    <a:pt x="35911" y="272057"/>
                  </a:cubicBezTo>
                  <a:cubicBezTo>
                    <a:pt x="7516" y="244497"/>
                    <a:pt x="0" y="196893"/>
                    <a:pt x="0" y="128410"/>
                  </a:cubicBezTo>
                  <a:lnTo>
                    <a:pt x="0" y="88308"/>
                  </a:lnTo>
                  <a:lnTo>
                    <a:pt x="112395" y="0"/>
                  </a:lnTo>
                  <a:lnTo>
                    <a:pt x="112747" y="49070"/>
                  </a:lnTo>
                  <a:cubicBezTo>
                    <a:pt x="110241" y="95839"/>
                    <a:pt x="117756" y="143443"/>
                    <a:pt x="132789" y="187707"/>
                  </a:cubicBezTo>
                  <a:cubicBezTo>
                    <a:pt x="146153" y="224453"/>
                    <a:pt x="180394" y="242827"/>
                    <a:pt x="233008" y="242827"/>
                  </a:cubicBezTo>
                  <a:cubicBezTo>
                    <a:pt x="258899" y="241992"/>
                    <a:pt x="283953" y="236980"/>
                    <a:pt x="308172" y="229465"/>
                  </a:cubicBezTo>
                  <a:cubicBezTo>
                    <a:pt x="343249" y="218607"/>
                    <a:pt x="377491" y="204410"/>
                    <a:pt x="410898" y="187707"/>
                  </a:cubicBezTo>
                  <a:cubicBezTo>
                    <a:pt x="411732" y="191047"/>
                    <a:pt x="412568" y="195223"/>
                    <a:pt x="412568" y="1985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2" name="Forme libre : forme 711"/>
            <p:cNvSpPr/>
            <p:nvPr/>
          </p:nvSpPr>
          <p:spPr bwMode="auto">
            <a:xfrm rot="8716293">
              <a:off x="4451878" y="4500944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3" name="Forme libre : forme 712"/>
            <p:cNvSpPr/>
            <p:nvPr/>
          </p:nvSpPr>
          <p:spPr bwMode="auto">
            <a:xfrm rot="8716293">
              <a:off x="4373469" y="434415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4" name="Forme libre : forme 713"/>
            <p:cNvSpPr/>
            <p:nvPr/>
          </p:nvSpPr>
          <p:spPr bwMode="auto">
            <a:xfrm rot="8716293">
              <a:off x="4005305" y="438989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5" name="Forme libre : forme 714"/>
            <p:cNvSpPr/>
            <p:nvPr/>
          </p:nvSpPr>
          <p:spPr bwMode="auto">
            <a:xfrm rot="8716293">
              <a:off x="4273886" y="4148873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6" name="Forme libre : forme 715"/>
            <p:cNvSpPr/>
            <p:nvPr/>
          </p:nvSpPr>
          <p:spPr bwMode="auto">
            <a:xfrm rot="8716293">
              <a:off x="2776288" y="273581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7" name="Forme libre : forme 716"/>
            <p:cNvSpPr/>
            <p:nvPr/>
          </p:nvSpPr>
          <p:spPr bwMode="auto">
            <a:xfrm rot="8716293">
              <a:off x="2911587" y="278007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8" name="Forme libre : forme 717"/>
            <p:cNvSpPr/>
            <p:nvPr/>
          </p:nvSpPr>
          <p:spPr bwMode="auto">
            <a:xfrm rot="8716293">
              <a:off x="2843704" y="2649488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9" name="Forme libre : forme 718"/>
            <p:cNvSpPr/>
            <p:nvPr/>
          </p:nvSpPr>
          <p:spPr bwMode="auto">
            <a:xfrm rot="8716293">
              <a:off x="2606417" y="286983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0" name="Forme libre : forme 719"/>
            <p:cNvSpPr/>
            <p:nvPr/>
          </p:nvSpPr>
          <p:spPr bwMode="auto">
            <a:xfrm rot="8716293">
              <a:off x="2417371" y="255399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1" name="Forme libre : forme 720"/>
            <p:cNvSpPr/>
            <p:nvPr/>
          </p:nvSpPr>
          <p:spPr bwMode="auto">
            <a:xfrm rot="8716293">
              <a:off x="2399130" y="2343948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2" name="Forme libre : forme 721"/>
            <p:cNvSpPr/>
            <p:nvPr/>
          </p:nvSpPr>
          <p:spPr bwMode="auto">
            <a:xfrm rot="8716293">
              <a:off x="2742905" y="293181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3" name="Forme libre : forme 722"/>
            <p:cNvSpPr/>
            <p:nvPr/>
          </p:nvSpPr>
          <p:spPr bwMode="auto">
            <a:xfrm rot="8716293">
              <a:off x="3213852" y="235720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4" name="Forme libre : forme 723"/>
            <p:cNvSpPr/>
            <p:nvPr/>
          </p:nvSpPr>
          <p:spPr bwMode="auto">
            <a:xfrm rot="8716293">
              <a:off x="3349151" y="2401461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5" name="Forme libre : forme 724"/>
            <p:cNvSpPr/>
            <p:nvPr/>
          </p:nvSpPr>
          <p:spPr bwMode="auto">
            <a:xfrm rot="8716293">
              <a:off x="3043981" y="249121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6" name="Forme libre : forme 725"/>
            <p:cNvSpPr/>
            <p:nvPr/>
          </p:nvSpPr>
          <p:spPr bwMode="auto">
            <a:xfrm rot="8716293">
              <a:off x="2854936" y="217538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7" name="Forme libre : forme 726"/>
            <p:cNvSpPr/>
            <p:nvPr/>
          </p:nvSpPr>
          <p:spPr bwMode="auto">
            <a:xfrm rot="8716293">
              <a:off x="3180469" y="255320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8" name="Forme libre : forme 727"/>
            <p:cNvSpPr/>
            <p:nvPr/>
          </p:nvSpPr>
          <p:spPr bwMode="auto">
            <a:xfrm rot="8716293">
              <a:off x="2815023" y="232677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9" name="Forme libre : forme 728"/>
            <p:cNvSpPr/>
            <p:nvPr/>
          </p:nvSpPr>
          <p:spPr bwMode="auto">
            <a:xfrm rot="7484127">
              <a:off x="3339287" y="284281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0" name="Forme libre : forme 729"/>
            <p:cNvSpPr/>
            <p:nvPr/>
          </p:nvSpPr>
          <p:spPr bwMode="auto">
            <a:xfrm rot="13089394">
              <a:off x="3497937" y="2792166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1" name="Forme libre : forme 730"/>
            <p:cNvSpPr/>
            <p:nvPr/>
          </p:nvSpPr>
          <p:spPr bwMode="auto">
            <a:xfrm rot="8716293">
              <a:off x="3778828" y="2502048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2" name="Forme libre : forme 731"/>
            <p:cNvSpPr/>
            <p:nvPr/>
          </p:nvSpPr>
          <p:spPr bwMode="auto">
            <a:xfrm rot="8716293">
              <a:off x="3700418" y="234525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3" name="Forme libre : forme 732"/>
            <p:cNvSpPr/>
            <p:nvPr/>
          </p:nvSpPr>
          <p:spPr bwMode="auto">
            <a:xfrm rot="8716293">
              <a:off x="3332255" y="239099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4" name="Forme libre : forme 733"/>
            <p:cNvSpPr/>
            <p:nvPr/>
          </p:nvSpPr>
          <p:spPr bwMode="auto">
            <a:xfrm rot="8716293">
              <a:off x="3600836" y="214997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5" name="Forme libre : forme 734"/>
            <p:cNvSpPr/>
            <p:nvPr/>
          </p:nvSpPr>
          <p:spPr bwMode="auto">
            <a:xfrm rot="8716293">
              <a:off x="2438515" y="173733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6" name="Forme libre : forme 735"/>
            <p:cNvSpPr/>
            <p:nvPr/>
          </p:nvSpPr>
          <p:spPr bwMode="auto">
            <a:xfrm rot="8716293">
              <a:off x="2573814" y="178159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7" name="Forme libre : forme 736"/>
            <p:cNvSpPr/>
            <p:nvPr/>
          </p:nvSpPr>
          <p:spPr bwMode="auto">
            <a:xfrm rot="8716293">
              <a:off x="2505931" y="1651005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8" name="Forme libre : forme 737"/>
            <p:cNvSpPr/>
            <p:nvPr/>
          </p:nvSpPr>
          <p:spPr bwMode="auto">
            <a:xfrm rot="8716293">
              <a:off x="2268644" y="187135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9" name="Forme libre : forme 738"/>
            <p:cNvSpPr/>
            <p:nvPr/>
          </p:nvSpPr>
          <p:spPr bwMode="auto">
            <a:xfrm rot="8716293">
              <a:off x="2079598" y="155551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40" name="Forme libre : forme 739"/>
            <p:cNvSpPr/>
            <p:nvPr/>
          </p:nvSpPr>
          <p:spPr bwMode="auto">
            <a:xfrm rot="8716293">
              <a:off x="2061357" y="1345465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41" name="Forme libre : forme 740"/>
            <p:cNvSpPr/>
            <p:nvPr/>
          </p:nvSpPr>
          <p:spPr bwMode="auto">
            <a:xfrm rot="8716293">
              <a:off x="2405132" y="1933333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42" name="Forme libre : forme 741"/>
            <p:cNvSpPr/>
            <p:nvPr/>
          </p:nvSpPr>
          <p:spPr bwMode="auto">
            <a:xfrm rot="8716293">
              <a:off x="2876079" y="135871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43" name="Forme libre : forme 742"/>
            <p:cNvSpPr/>
            <p:nvPr/>
          </p:nvSpPr>
          <p:spPr bwMode="auto">
            <a:xfrm rot="8716293">
              <a:off x="3011378" y="140297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44" name="Forme libre : forme 743"/>
            <p:cNvSpPr/>
            <p:nvPr/>
          </p:nvSpPr>
          <p:spPr bwMode="auto">
            <a:xfrm rot="8716293">
              <a:off x="2706208" y="14927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45" name="Forme libre : forme 744"/>
            <p:cNvSpPr/>
            <p:nvPr/>
          </p:nvSpPr>
          <p:spPr bwMode="auto">
            <a:xfrm rot="8716293">
              <a:off x="2517163" y="117689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46" name="Forme libre : forme 745"/>
            <p:cNvSpPr/>
            <p:nvPr/>
          </p:nvSpPr>
          <p:spPr bwMode="auto">
            <a:xfrm rot="8716293">
              <a:off x="2842696" y="1554717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47" name="Forme libre : forme 746"/>
            <p:cNvSpPr/>
            <p:nvPr/>
          </p:nvSpPr>
          <p:spPr bwMode="auto">
            <a:xfrm rot="8716293">
              <a:off x="2477250" y="1328291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48" name="Forme libre : forme 747"/>
            <p:cNvSpPr/>
            <p:nvPr/>
          </p:nvSpPr>
          <p:spPr bwMode="auto">
            <a:xfrm rot="7484127">
              <a:off x="3001514" y="184433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49" name="Forme libre : forme 748"/>
            <p:cNvSpPr/>
            <p:nvPr/>
          </p:nvSpPr>
          <p:spPr bwMode="auto">
            <a:xfrm rot="13089394">
              <a:off x="3160163" y="1793682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50" name="Forme libre : forme 749"/>
            <p:cNvSpPr/>
            <p:nvPr/>
          </p:nvSpPr>
          <p:spPr bwMode="auto">
            <a:xfrm rot="8716293">
              <a:off x="3441055" y="1503565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51" name="Forme libre : forme 750"/>
            <p:cNvSpPr/>
            <p:nvPr/>
          </p:nvSpPr>
          <p:spPr bwMode="auto">
            <a:xfrm rot="8716293">
              <a:off x="3362645" y="134677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52" name="Forme libre : forme 751"/>
            <p:cNvSpPr/>
            <p:nvPr/>
          </p:nvSpPr>
          <p:spPr bwMode="auto">
            <a:xfrm rot="8716293">
              <a:off x="2994482" y="13925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53" name="Forme libre : forme 752"/>
            <p:cNvSpPr/>
            <p:nvPr/>
          </p:nvSpPr>
          <p:spPr bwMode="auto">
            <a:xfrm rot="8716293">
              <a:off x="3263063" y="115149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54" name="Forme libre : forme 753"/>
            <p:cNvSpPr/>
            <p:nvPr/>
          </p:nvSpPr>
          <p:spPr bwMode="auto">
            <a:xfrm rot="8716293">
              <a:off x="2107141" y="73528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55" name="Forme libre : forme 754"/>
            <p:cNvSpPr/>
            <p:nvPr/>
          </p:nvSpPr>
          <p:spPr bwMode="auto">
            <a:xfrm rot="8716293">
              <a:off x="2242440" y="77954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56" name="Forme libre : forme 755"/>
            <p:cNvSpPr/>
            <p:nvPr/>
          </p:nvSpPr>
          <p:spPr bwMode="auto">
            <a:xfrm rot="8716293">
              <a:off x="2174558" y="648952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57" name="Forme libre : forme 756"/>
            <p:cNvSpPr/>
            <p:nvPr/>
          </p:nvSpPr>
          <p:spPr bwMode="auto">
            <a:xfrm rot="8716293">
              <a:off x="1937270" y="86929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58" name="Forme libre : forme 757"/>
            <p:cNvSpPr/>
            <p:nvPr/>
          </p:nvSpPr>
          <p:spPr bwMode="auto">
            <a:xfrm rot="8716293">
              <a:off x="1748224" y="55346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59" name="Forme libre : forme 758"/>
            <p:cNvSpPr/>
            <p:nvPr/>
          </p:nvSpPr>
          <p:spPr bwMode="auto">
            <a:xfrm rot="8716293">
              <a:off x="1729983" y="34341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60" name="Forme libre : forme 759"/>
            <p:cNvSpPr/>
            <p:nvPr/>
          </p:nvSpPr>
          <p:spPr bwMode="auto">
            <a:xfrm rot="8716293">
              <a:off x="2073759" y="93127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61" name="Forme libre : forme 760"/>
            <p:cNvSpPr/>
            <p:nvPr/>
          </p:nvSpPr>
          <p:spPr bwMode="auto">
            <a:xfrm rot="8716293">
              <a:off x="2544705" y="35666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62" name="Forme libre : forme 761"/>
            <p:cNvSpPr/>
            <p:nvPr/>
          </p:nvSpPr>
          <p:spPr bwMode="auto">
            <a:xfrm rot="8716293">
              <a:off x="2680004" y="40092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63" name="Forme libre : forme 762"/>
            <p:cNvSpPr/>
            <p:nvPr/>
          </p:nvSpPr>
          <p:spPr bwMode="auto">
            <a:xfrm rot="8716293">
              <a:off x="2374834" y="49068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64" name="Forme libre : forme 763"/>
            <p:cNvSpPr/>
            <p:nvPr/>
          </p:nvSpPr>
          <p:spPr bwMode="auto">
            <a:xfrm rot="8716293">
              <a:off x="2185790" y="17484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65" name="Forme libre : forme 764"/>
            <p:cNvSpPr/>
            <p:nvPr/>
          </p:nvSpPr>
          <p:spPr bwMode="auto">
            <a:xfrm rot="8716293">
              <a:off x="2511323" y="552663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66" name="Forme libre : forme 765"/>
            <p:cNvSpPr/>
            <p:nvPr/>
          </p:nvSpPr>
          <p:spPr bwMode="auto">
            <a:xfrm rot="8716293">
              <a:off x="2145876" y="32623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67" name="Forme libre : forme 766"/>
            <p:cNvSpPr/>
            <p:nvPr/>
          </p:nvSpPr>
          <p:spPr bwMode="auto">
            <a:xfrm rot="7484127">
              <a:off x="2670140" y="84228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68" name="Forme libre : forme 767"/>
            <p:cNvSpPr/>
            <p:nvPr/>
          </p:nvSpPr>
          <p:spPr bwMode="auto">
            <a:xfrm rot="13089394">
              <a:off x="2828790" y="791629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69" name="Forme libre : forme 768"/>
            <p:cNvSpPr/>
            <p:nvPr/>
          </p:nvSpPr>
          <p:spPr bwMode="auto">
            <a:xfrm rot="8716293">
              <a:off x="3109681" y="501511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0" name="Forme libre : forme 769"/>
            <p:cNvSpPr/>
            <p:nvPr/>
          </p:nvSpPr>
          <p:spPr bwMode="auto">
            <a:xfrm rot="8716293">
              <a:off x="3031272" y="344719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1" name="Forme libre : forme 770"/>
            <p:cNvSpPr/>
            <p:nvPr/>
          </p:nvSpPr>
          <p:spPr bwMode="auto">
            <a:xfrm rot="8716293">
              <a:off x="2663108" y="39046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2" name="Forme libre : forme 771"/>
            <p:cNvSpPr/>
            <p:nvPr/>
          </p:nvSpPr>
          <p:spPr bwMode="auto">
            <a:xfrm rot="8716293">
              <a:off x="2931690" y="14944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3" name="Forme libre : forme 772"/>
            <p:cNvSpPr/>
            <p:nvPr/>
          </p:nvSpPr>
          <p:spPr bwMode="auto">
            <a:xfrm rot="8716293">
              <a:off x="1834765" y="-57684"/>
              <a:ext cx="186564" cy="129320"/>
            </a:xfrm>
            <a:custGeom>
              <a:avLst/>
              <a:gdLst>
                <a:gd name="connsiteX0" fmla="*/ 123263 w 123263"/>
                <a:gd name="connsiteY0" fmla="*/ 85442 h 85442"/>
                <a:gd name="connsiteX1" fmla="*/ 0 w 123263"/>
                <a:gd name="connsiteY1" fmla="*/ 0 h 85442"/>
                <a:gd name="connsiteX2" fmla="*/ 66305 w 123263"/>
                <a:gd name="connsiteY2" fmla="*/ 0 h 85442"/>
                <a:gd name="connsiteX3" fmla="*/ 123263 w 123263"/>
                <a:gd name="connsiteY3" fmla="*/ 50123 h 8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63" h="85442" extrusionOk="0">
                  <a:moveTo>
                    <a:pt x="123263" y="85442"/>
                  </a:moveTo>
                  <a:lnTo>
                    <a:pt x="0" y="0"/>
                  </a:lnTo>
                  <a:lnTo>
                    <a:pt x="66305" y="0"/>
                  </a:lnTo>
                  <a:cubicBezTo>
                    <a:pt x="103214" y="0"/>
                    <a:pt x="123263" y="15948"/>
                    <a:pt x="123263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4" name="Forme libre : forme 773"/>
            <p:cNvSpPr/>
            <p:nvPr/>
          </p:nvSpPr>
          <p:spPr bwMode="auto">
            <a:xfrm rot="8716293">
              <a:off x="1969949" y="-13794"/>
              <a:ext cx="394488" cy="148365"/>
            </a:xfrm>
            <a:custGeom>
              <a:avLst/>
              <a:gdLst>
                <a:gd name="connsiteX0" fmla="*/ 104802 w 260639"/>
                <a:gd name="connsiteY0" fmla="*/ 74264 h 98025"/>
                <a:gd name="connsiteX1" fmla="*/ 0 w 260639"/>
                <a:gd name="connsiteY1" fmla="*/ 1618 h 98025"/>
                <a:gd name="connsiteX2" fmla="*/ 0 w 260639"/>
                <a:gd name="connsiteY2" fmla="*/ 1425 h 98025"/>
                <a:gd name="connsiteX3" fmla="*/ 104803 w 260639"/>
                <a:gd name="connsiteY3" fmla="*/ 1425 h 98025"/>
                <a:gd name="connsiteX4" fmla="*/ 122123 w 260639"/>
                <a:gd name="connsiteY4" fmla="*/ 86270 h 98025"/>
                <a:gd name="connsiteX5" fmla="*/ 106178 w 260639"/>
                <a:gd name="connsiteY5" fmla="*/ 75218 h 98025"/>
                <a:gd name="connsiteX6" fmla="*/ 116721 w 260639"/>
                <a:gd name="connsiteY6" fmla="*/ 47439 h 98025"/>
                <a:gd name="connsiteX7" fmla="*/ 154014 w 260639"/>
                <a:gd name="connsiteY7" fmla="*/ 5981 h 98025"/>
                <a:gd name="connsiteX8" fmla="*/ 185455 w 260639"/>
                <a:gd name="connsiteY8" fmla="*/ 57 h 98025"/>
                <a:gd name="connsiteX9" fmla="*/ 260639 w 260639"/>
                <a:gd name="connsiteY9" fmla="*/ 88456 h 98025"/>
                <a:gd name="connsiteX10" fmla="*/ 260639 w 260639"/>
                <a:gd name="connsiteY10" fmla="*/ 94380 h 98025"/>
                <a:gd name="connsiteX11" fmla="*/ 198669 w 260639"/>
                <a:gd name="connsiteY11" fmla="*/ 98025 h 98025"/>
                <a:gd name="connsiteX12" fmla="*/ 198669 w 260639"/>
                <a:gd name="connsiteY12" fmla="*/ 81621 h 98025"/>
                <a:gd name="connsiteX13" fmla="*/ 164950 w 260639"/>
                <a:gd name="connsiteY13" fmla="*/ 40156 h 98025"/>
                <a:gd name="connsiteX14" fmla="*/ 127358 w 260639"/>
                <a:gd name="connsiteY14" fmla="*/ 65616 h 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0639" h="98025" extrusionOk="0">
                  <a:moveTo>
                    <a:pt x="104802" y="74264"/>
                  </a:moveTo>
                  <a:lnTo>
                    <a:pt x="0" y="1618"/>
                  </a:lnTo>
                  <a:lnTo>
                    <a:pt x="0" y="1425"/>
                  </a:lnTo>
                  <a:lnTo>
                    <a:pt x="104803" y="1425"/>
                  </a:lnTo>
                  <a:close/>
                  <a:moveTo>
                    <a:pt x="122123" y="86270"/>
                  </a:moveTo>
                  <a:lnTo>
                    <a:pt x="106178" y="75218"/>
                  </a:lnTo>
                  <a:lnTo>
                    <a:pt x="116721" y="47439"/>
                  </a:lnTo>
                  <a:cubicBezTo>
                    <a:pt x="127102" y="24008"/>
                    <a:pt x="137610" y="12816"/>
                    <a:pt x="154014" y="5981"/>
                  </a:cubicBezTo>
                  <a:cubicBezTo>
                    <a:pt x="164038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50369" y="40156"/>
                    <a:pt x="137041" y="49839"/>
                    <a:pt x="127358" y="65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5" name="Forme libre : forme 774"/>
            <p:cNvSpPr/>
            <p:nvPr/>
          </p:nvSpPr>
          <p:spPr bwMode="auto">
            <a:xfrm rot="8716293">
              <a:off x="1736738" y="-72828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6" name="Forme libre : forme 775"/>
            <p:cNvSpPr/>
            <p:nvPr/>
          </p:nvSpPr>
          <p:spPr bwMode="auto">
            <a:xfrm rot="7484127">
              <a:off x="2399917" y="-21262"/>
              <a:ext cx="233243" cy="158079"/>
            </a:xfrm>
            <a:custGeom>
              <a:avLst/>
              <a:gdLst>
                <a:gd name="connsiteX0" fmla="*/ 72416 w 154104"/>
                <a:gd name="connsiteY0" fmla="*/ 104443 h 104443"/>
                <a:gd name="connsiteX1" fmla="*/ 0 w 154104"/>
                <a:gd name="connsiteY1" fmla="*/ 0 h 104443"/>
                <a:gd name="connsiteX2" fmla="*/ 154104 w 154104"/>
                <a:gd name="connsiteY2" fmla="*/ 0 h 104443"/>
                <a:gd name="connsiteX3" fmla="*/ 154104 w 154104"/>
                <a:gd name="connsiteY3" fmla="*/ 55323 h 104443"/>
                <a:gd name="connsiteX4" fmla="*/ 89312 w 154104"/>
                <a:gd name="connsiteY4" fmla="*/ 55323 h 10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104" h="104443" extrusionOk="0">
                  <a:moveTo>
                    <a:pt x="72416" y="104443"/>
                  </a:moveTo>
                  <a:lnTo>
                    <a:pt x="0" y="0"/>
                  </a:lnTo>
                  <a:lnTo>
                    <a:pt x="154104" y="0"/>
                  </a:lnTo>
                  <a:lnTo>
                    <a:pt x="154104" y="55323"/>
                  </a:lnTo>
                  <a:lnTo>
                    <a:pt x="89312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7" name="Forme libre : forme 776"/>
            <p:cNvSpPr/>
            <p:nvPr/>
          </p:nvSpPr>
          <p:spPr bwMode="auto">
            <a:xfrm rot="13089394">
              <a:off x="2721869" y="-65503"/>
              <a:ext cx="128296" cy="425347"/>
            </a:xfrm>
            <a:custGeom>
              <a:avLst/>
              <a:gdLst>
                <a:gd name="connsiteX0" fmla="*/ 84765 w 84765"/>
                <a:gd name="connsiteY0" fmla="*/ 225012 h 281028"/>
                <a:gd name="connsiteX1" fmla="*/ 13471 w 84765"/>
                <a:gd name="connsiteY1" fmla="*/ 281028 h 281028"/>
                <a:gd name="connsiteX2" fmla="*/ 4828 w 84765"/>
                <a:gd name="connsiteY2" fmla="*/ 263963 h 281028"/>
                <a:gd name="connsiteX3" fmla="*/ 0 w 84765"/>
                <a:gd name="connsiteY3" fmla="*/ 206370 h 281028"/>
                <a:gd name="connsiteX4" fmla="*/ 0 w 84765"/>
                <a:gd name="connsiteY4" fmla="*/ 38074 h 281028"/>
                <a:gd name="connsiteX5" fmla="*/ 73388 w 84765"/>
                <a:gd name="connsiteY5" fmla="*/ 0 h 281028"/>
                <a:gd name="connsiteX6" fmla="*/ 74492 w 84765"/>
                <a:gd name="connsiteY6" fmla="*/ 153950 h 281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765" h="281028" extrusionOk="0">
                  <a:moveTo>
                    <a:pt x="84765" y="225012"/>
                  </a:moveTo>
                  <a:lnTo>
                    <a:pt x="13471" y="281028"/>
                  </a:lnTo>
                  <a:lnTo>
                    <a:pt x="4828" y="263963"/>
                  </a:lnTo>
                  <a:cubicBezTo>
                    <a:pt x="1241" y="248168"/>
                    <a:pt x="0" y="228993"/>
                    <a:pt x="0" y="206370"/>
                  </a:cubicBez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8" name="Forme libre : forme 777"/>
            <p:cNvSpPr/>
            <p:nvPr/>
          </p:nvSpPr>
          <p:spPr bwMode="auto">
            <a:xfrm rot="8716293">
              <a:off x="5604774" y="3024342"/>
              <a:ext cx="274455" cy="132163"/>
            </a:xfrm>
            <a:custGeom>
              <a:avLst/>
              <a:gdLst>
                <a:gd name="connsiteX0" fmla="*/ 0 w 181333"/>
                <a:gd name="connsiteY0" fmla="*/ 87320 h 87320"/>
                <a:gd name="connsiteX1" fmla="*/ 42309 w 181333"/>
                <a:gd name="connsiteY1" fmla="*/ 36168 h 87320"/>
                <a:gd name="connsiteX2" fmla="*/ 54839 w 181333"/>
                <a:gd name="connsiteY2" fmla="*/ 38831 h 87320"/>
                <a:gd name="connsiteX3" fmla="*/ 107790 w 181333"/>
                <a:gd name="connsiteY3" fmla="*/ 29417 h 87320"/>
                <a:gd name="connsiteX4" fmla="*/ 180157 w 181333"/>
                <a:gd name="connsiteY4" fmla="*/ 0 h 87320"/>
                <a:gd name="connsiteX5" fmla="*/ 181333 w 181333"/>
                <a:gd name="connsiteY5" fmla="*/ 7648 h 87320"/>
                <a:gd name="connsiteX6" fmla="*/ 181333 w 181333"/>
                <a:gd name="connsiteY6" fmla="*/ 13532 h 87320"/>
                <a:gd name="connsiteX7" fmla="*/ 30340 w 181333"/>
                <a:gd name="connsiteY7" fmla="*/ 83361 h 8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333" h="87320" extrusionOk="0">
                  <a:moveTo>
                    <a:pt x="0" y="87320"/>
                  </a:moveTo>
                  <a:lnTo>
                    <a:pt x="42309" y="36168"/>
                  </a:lnTo>
                  <a:lnTo>
                    <a:pt x="54839" y="38831"/>
                  </a:lnTo>
                  <a:cubicBezTo>
                    <a:pt x="73078" y="38242"/>
                    <a:pt x="90728" y="34712"/>
                    <a:pt x="107790" y="29417"/>
                  </a:cubicBezTo>
                  <a:cubicBezTo>
                    <a:pt x="132500" y="21768"/>
                    <a:pt x="156623" y="11767"/>
                    <a:pt x="180157" y="0"/>
                  </a:cubicBezTo>
                  <a:cubicBezTo>
                    <a:pt x="180745" y="2353"/>
                    <a:pt x="181333" y="5295"/>
                    <a:pt x="181333" y="7648"/>
                  </a:cubicBezTo>
                  <a:lnTo>
                    <a:pt x="181333" y="13532"/>
                  </a:lnTo>
                  <a:cubicBezTo>
                    <a:pt x="134560" y="53687"/>
                    <a:pt x="76865" y="74315"/>
                    <a:pt x="30340" y="833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9" name="Forme libre : forme 778"/>
            <p:cNvSpPr/>
            <p:nvPr/>
          </p:nvSpPr>
          <p:spPr bwMode="auto">
            <a:xfrm rot="8716293">
              <a:off x="5742785" y="2375436"/>
              <a:ext cx="92417" cy="296277"/>
            </a:xfrm>
            <a:custGeom>
              <a:avLst/>
              <a:gdLst>
                <a:gd name="connsiteX0" fmla="*/ 0 w 61060"/>
                <a:gd name="connsiteY0" fmla="*/ 195751 h 195751"/>
                <a:gd name="connsiteX1" fmla="*/ 0 w 61060"/>
                <a:gd name="connsiteY1" fmla="*/ 67520 h 195751"/>
                <a:gd name="connsiteX2" fmla="*/ 55847 w 61060"/>
                <a:gd name="connsiteY2" fmla="*/ 0 h 195751"/>
                <a:gd name="connsiteX3" fmla="*/ 61059 w 61060"/>
                <a:gd name="connsiteY3" fmla="*/ 13486 h 195751"/>
                <a:gd name="connsiteX4" fmla="*/ 61060 w 61060"/>
                <a:gd name="connsiteY4" fmla="*/ 171601 h 19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195751" extrusionOk="0">
                  <a:moveTo>
                    <a:pt x="0" y="195751"/>
                  </a:moveTo>
                  <a:lnTo>
                    <a:pt x="0" y="67520"/>
                  </a:lnTo>
                  <a:lnTo>
                    <a:pt x="55847" y="0"/>
                  </a:lnTo>
                  <a:lnTo>
                    <a:pt x="61059" y="13486"/>
                  </a:lnTo>
                  <a:lnTo>
                    <a:pt x="61060" y="1716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0" name="Forme libre : forme 779"/>
            <p:cNvSpPr/>
            <p:nvPr/>
          </p:nvSpPr>
          <p:spPr bwMode="auto">
            <a:xfrm rot="8716293">
              <a:off x="5579033" y="246915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1" name="Forme libre : forme 780"/>
            <p:cNvSpPr/>
            <p:nvPr/>
          </p:nvSpPr>
          <p:spPr bwMode="auto">
            <a:xfrm rot="8716293">
              <a:off x="5389987" y="215331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2" name="Forme libre : forme 781"/>
            <p:cNvSpPr/>
            <p:nvPr/>
          </p:nvSpPr>
          <p:spPr bwMode="auto">
            <a:xfrm rot="8716293">
              <a:off x="5371746" y="194326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3" name="Forme libre : forme 782"/>
            <p:cNvSpPr/>
            <p:nvPr/>
          </p:nvSpPr>
          <p:spPr bwMode="auto">
            <a:xfrm rot="8716293">
              <a:off x="5716764" y="2550542"/>
              <a:ext cx="91035" cy="331728"/>
            </a:xfrm>
            <a:custGeom>
              <a:avLst/>
              <a:gdLst>
                <a:gd name="connsiteX0" fmla="*/ 60147 w 60147"/>
                <a:gd name="connsiteY0" fmla="*/ 219174 h 219174"/>
                <a:gd name="connsiteX1" fmla="*/ 0 w 60147"/>
                <a:gd name="connsiteY1" fmla="*/ 161304 h 219174"/>
                <a:gd name="connsiteX2" fmla="*/ 0 w 60147"/>
                <a:gd name="connsiteY2" fmla="*/ 68045 h 219174"/>
                <a:gd name="connsiteX3" fmla="*/ 56210 w 60147"/>
                <a:gd name="connsiteY3" fmla="*/ 87 h 219174"/>
                <a:gd name="connsiteX4" fmla="*/ 60147 w 60147"/>
                <a:gd name="connsiteY4" fmla="*/ 0 h 2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7" h="219174" extrusionOk="0">
                  <a:moveTo>
                    <a:pt x="60147" y="219174"/>
                  </a:moveTo>
                  <a:lnTo>
                    <a:pt x="0" y="161304"/>
                  </a:lnTo>
                  <a:lnTo>
                    <a:pt x="0" y="68045"/>
                  </a:lnTo>
                  <a:lnTo>
                    <a:pt x="56210" y="87"/>
                  </a:lnTo>
                  <a:lnTo>
                    <a:pt x="60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4" name="Forme libre : forme 783"/>
            <p:cNvSpPr/>
            <p:nvPr/>
          </p:nvSpPr>
          <p:spPr bwMode="auto">
            <a:xfrm rot="8716293">
              <a:off x="5787639" y="192609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5" name="Forme libre : forme 784"/>
            <p:cNvSpPr/>
            <p:nvPr/>
          </p:nvSpPr>
          <p:spPr bwMode="auto">
            <a:xfrm rot="8716293">
              <a:off x="5411131" y="133665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6" name="Forme libre : forme 785"/>
            <p:cNvSpPr/>
            <p:nvPr/>
          </p:nvSpPr>
          <p:spPr bwMode="auto">
            <a:xfrm rot="8716293">
              <a:off x="5547629" y="1389153"/>
              <a:ext cx="346795" cy="385612"/>
            </a:xfrm>
            <a:custGeom>
              <a:avLst/>
              <a:gdLst>
                <a:gd name="connsiteX0" fmla="*/ 19979 w 229128"/>
                <a:gd name="connsiteY0" fmla="*/ 254774 h 254774"/>
                <a:gd name="connsiteX1" fmla="*/ 19979 w 229128"/>
                <a:gd name="connsiteY1" fmla="*/ 45624 h 254774"/>
                <a:gd name="connsiteX2" fmla="*/ 0 w 229128"/>
                <a:gd name="connsiteY2" fmla="*/ 45624 h 254774"/>
                <a:gd name="connsiteX3" fmla="*/ 36558 w 229128"/>
                <a:gd name="connsiteY3" fmla="*/ 1425 h 254774"/>
                <a:gd name="connsiteX4" fmla="*/ 73292 w 229128"/>
                <a:gd name="connsiteY4" fmla="*/ 1425 h 254774"/>
                <a:gd name="connsiteX5" fmla="*/ 73292 w 229128"/>
                <a:gd name="connsiteY5" fmla="*/ 75242 h 254774"/>
                <a:gd name="connsiteX6" fmla="*/ 74658 w 229128"/>
                <a:gd name="connsiteY6" fmla="*/ 75242 h 254774"/>
                <a:gd name="connsiteX7" fmla="*/ 122503 w 229128"/>
                <a:gd name="connsiteY7" fmla="*/ 5981 h 254774"/>
                <a:gd name="connsiteX8" fmla="*/ 153944 w 229128"/>
                <a:gd name="connsiteY8" fmla="*/ 57 h 254774"/>
                <a:gd name="connsiteX9" fmla="*/ 229128 w 229128"/>
                <a:gd name="connsiteY9" fmla="*/ 88456 h 254774"/>
                <a:gd name="connsiteX10" fmla="*/ 229128 w 229128"/>
                <a:gd name="connsiteY10" fmla="*/ 94380 h 254774"/>
                <a:gd name="connsiteX11" fmla="*/ 167158 w 229128"/>
                <a:gd name="connsiteY11" fmla="*/ 98025 h 254774"/>
                <a:gd name="connsiteX12" fmla="*/ 167158 w 229128"/>
                <a:gd name="connsiteY12" fmla="*/ 81621 h 254774"/>
                <a:gd name="connsiteX13" fmla="*/ 133439 w 229128"/>
                <a:gd name="connsiteY13" fmla="*/ 40156 h 254774"/>
                <a:gd name="connsiteX14" fmla="*/ 80127 w 229128"/>
                <a:gd name="connsiteY14" fmla="*/ 127643 h 254774"/>
                <a:gd name="connsiteX15" fmla="*/ 80127 w 229128"/>
                <a:gd name="connsiteY15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9128" h="254774" extrusionOk="0">
                  <a:moveTo>
                    <a:pt x="19979" y="254774"/>
                  </a:moveTo>
                  <a:lnTo>
                    <a:pt x="19979" y="45624"/>
                  </a:lnTo>
                  <a:lnTo>
                    <a:pt x="0" y="45624"/>
                  </a:lnTo>
                  <a:lnTo>
                    <a:pt x="36558" y="1425"/>
                  </a:lnTo>
                  <a:lnTo>
                    <a:pt x="73292" y="1425"/>
                  </a:lnTo>
                  <a:lnTo>
                    <a:pt x="73292" y="75242"/>
                  </a:lnTo>
                  <a:lnTo>
                    <a:pt x="74658" y="75242"/>
                  </a:lnTo>
                  <a:cubicBezTo>
                    <a:pt x="89240" y="31954"/>
                    <a:pt x="100631" y="15094"/>
                    <a:pt x="122503" y="5981"/>
                  </a:cubicBezTo>
                  <a:cubicBezTo>
                    <a:pt x="132528" y="1880"/>
                    <a:pt x="143008" y="-398"/>
                    <a:pt x="153944" y="57"/>
                  </a:cubicBezTo>
                  <a:cubicBezTo>
                    <a:pt x="200877" y="-854"/>
                    <a:pt x="229128" y="31954"/>
                    <a:pt x="229128" y="88456"/>
                  </a:cubicBezTo>
                  <a:lnTo>
                    <a:pt x="229128" y="94380"/>
                  </a:lnTo>
                  <a:lnTo>
                    <a:pt x="167158" y="98025"/>
                  </a:lnTo>
                  <a:lnTo>
                    <a:pt x="167158" y="81621"/>
                  </a:lnTo>
                  <a:cubicBezTo>
                    <a:pt x="167158" y="57016"/>
                    <a:pt x="153033" y="40156"/>
                    <a:pt x="133439" y="40156"/>
                  </a:cubicBezTo>
                  <a:cubicBezTo>
                    <a:pt x="104277" y="40156"/>
                    <a:pt x="80127" y="78887"/>
                    <a:pt x="80127" y="127643"/>
                  </a:cubicBezTo>
                  <a:lnTo>
                    <a:pt x="80127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7" name="Forme libre : forme 786"/>
            <p:cNvSpPr/>
            <p:nvPr/>
          </p:nvSpPr>
          <p:spPr bwMode="auto">
            <a:xfrm rot="8716293">
              <a:off x="5478548" y="1250322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8" name="Forme libre : forme 787"/>
            <p:cNvSpPr/>
            <p:nvPr/>
          </p:nvSpPr>
          <p:spPr bwMode="auto">
            <a:xfrm rot="8716293">
              <a:off x="5241260" y="147066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9" name="Forme libre : forme 788"/>
            <p:cNvSpPr/>
            <p:nvPr/>
          </p:nvSpPr>
          <p:spPr bwMode="auto">
            <a:xfrm rot="8716293">
              <a:off x="5052214" y="115483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0" name="Forme libre : forme 789"/>
            <p:cNvSpPr/>
            <p:nvPr/>
          </p:nvSpPr>
          <p:spPr bwMode="auto">
            <a:xfrm rot="8716293">
              <a:off x="5033973" y="94478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1" name="Forme libre : forme 790"/>
            <p:cNvSpPr/>
            <p:nvPr/>
          </p:nvSpPr>
          <p:spPr bwMode="auto">
            <a:xfrm rot="8716293">
              <a:off x="5377749" y="153264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2" name="Forme libre : forme 791"/>
            <p:cNvSpPr/>
            <p:nvPr/>
          </p:nvSpPr>
          <p:spPr bwMode="auto">
            <a:xfrm rot="8716293">
              <a:off x="5847873" y="996679"/>
              <a:ext cx="92417" cy="314872"/>
            </a:xfrm>
            <a:custGeom>
              <a:avLst/>
              <a:gdLst>
                <a:gd name="connsiteX0" fmla="*/ 0 w 61060"/>
                <a:gd name="connsiteY0" fmla="*/ 208036 h 208036"/>
                <a:gd name="connsiteX1" fmla="*/ 1 w 61060"/>
                <a:gd name="connsiteY1" fmla="*/ 61780 h 208036"/>
                <a:gd name="connsiteX2" fmla="*/ 51100 w 61060"/>
                <a:gd name="connsiteY2" fmla="*/ 0 h 208036"/>
                <a:gd name="connsiteX3" fmla="*/ 61059 w 61060"/>
                <a:gd name="connsiteY3" fmla="*/ 25771 h 208036"/>
                <a:gd name="connsiteX4" fmla="*/ 61060 w 61060"/>
                <a:gd name="connsiteY4" fmla="*/ 183886 h 20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208036" extrusionOk="0">
                  <a:moveTo>
                    <a:pt x="0" y="208036"/>
                  </a:moveTo>
                  <a:lnTo>
                    <a:pt x="1" y="61780"/>
                  </a:lnTo>
                  <a:lnTo>
                    <a:pt x="51100" y="0"/>
                  </a:lnTo>
                  <a:lnTo>
                    <a:pt x="61059" y="25771"/>
                  </a:lnTo>
                  <a:lnTo>
                    <a:pt x="61060" y="1838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3" name="Forme libre : forme 792"/>
            <p:cNvSpPr/>
            <p:nvPr/>
          </p:nvSpPr>
          <p:spPr bwMode="auto">
            <a:xfrm rot="8716293">
              <a:off x="5678824" y="109205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4" name="Forme libre : forme 793"/>
            <p:cNvSpPr/>
            <p:nvPr/>
          </p:nvSpPr>
          <p:spPr bwMode="auto">
            <a:xfrm rot="8716293">
              <a:off x="5489779" y="77621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5" name="Forme libre : forme 794"/>
            <p:cNvSpPr/>
            <p:nvPr/>
          </p:nvSpPr>
          <p:spPr bwMode="auto">
            <a:xfrm rot="8716293">
              <a:off x="5816554" y="1173443"/>
              <a:ext cx="91037" cy="331731"/>
            </a:xfrm>
            <a:custGeom>
              <a:avLst/>
              <a:gdLst>
                <a:gd name="connsiteX0" fmla="*/ 60148 w 60148"/>
                <a:gd name="connsiteY0" fmla="*/ 219175 h 219175"/>
                <a:gd name="connsiteX1" fmla="*/ 0 w 60148"/>
                <a:gd name="connsiteY1" fmla="*/ 161305 h 219175"/>
                <a:gd name="connsiteX2" fmla="*/ 0 w 60148"/>
                <a:gd name="connsiteY2" fmla="*/ 50021 h 219175"/>
                <a:gd name="connsiteX3" fmla="*/ 41025 w 60148"/>
                <a:gd name="connsiteY3" fmla="*/ 421 h 219175"/>
                <a:gd name="connsiteX4" fmla="*/ 60147 w 60148"/>
                <a:gd name="connsiteY4" fmla="*/ 0 h 2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8" h="219175" extrusionOk="0">
                  <a:moveTo>
                    <a:pt x="60148" y="219175"/>
                  </a:moveTo>
                  <a:lnTo>
                    <a:pt x="0" y="161305"/>
                  </a:lnTo>
                  <a:lnTo>
                    <a:pt x="0" y="50021"/>
                  </a:lnTo>
                  <a:lnTo>
                    <a:pt x="41025" y="421"/>
                  </a:lnTo>
                  <a:lnTo>
                    <a:pt x="60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6" name="Forme libre : forme 795"/>
            <p:cNvSpPr/>
            <p:nvPr/>
          </p:nvSpPr>
          <p:spPr bwMode="auto">
            <a:xfrm rot="8716293">
              <a:off x="5449866" y="92760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7" name="Forme libre : forme 796"/>
            <p:cNvSpPr/>
            <p:nvPr/>
          </p:nvSpPr>
          <p:spPr bwMode="auto">
            <a:xfrm rot="8716293">
              <a:off x="5954717" y="1002572"/>
              <a:ext cx="48491" cy="55034"/>
            </a:xfrm>
            <a:custGeom>
              <a:avLst/>
              <a:gdLst>
                <a:gd name="connsiteX0" fmla="*/ 0 w 32038"/>
                <a:gd name="connsiteY0" fmla="*/ 35166 h 36361"/>
                <a:gd name="connsiteX1" fmla="*/ 29086 w 32038"/>
                <a:gd name="connsiteY1" fmla="*/ 0 h 36361"/>
                <a:gd name="connsiteX2" fmla="*/ 32038 w 32038"/>
                <a:gd name="connsiteY2" fmla="*/ 7028 h 36361"/>
                <a:gd name="connsiteX3" fmla="*/ 23495 w 32038"/>
                <a:gd name="connsiteY3" fmla="*/ 27704 h 36361"/>
                <a:gd name="connsiteX4" fmla="*/ 2990 w 32038"/>
                <a:gd name="connsiteY4" fmla="*/ 36361 h 3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38" h="36361" extrusionOk="0">
                  <a:moveTo>
                    <a:pt x="0" y="35166"/>
                  </a:moveTo>
                  <a:lnTo>
                    <a:pt x="29086" y="0"/>
                  </a:lnTo>
                  <a:lnTo>
                    <a:pt x="32038" y="7028"/>
                  </a:lnTo>
                  <a:cubicBezTo>
                    <a:pt x="32039" y="14489"/>
                    <a:pt x="29191" y="22008"/>
                    <a:pt x="23495" y="27704"/>
                  </a:cubicBezTo>
                  <a:cubicBezTo>
                    <a:pt x="18027" y="33172"/>
                    <a:pt x="10736" y="36361"/>
                    <a:pt x="2990" y="363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8" name="Forme libre : forme 797"/>
            <p:cNvSpPr/>
            <p:nvPr/>
          </p:nvSpPr>
          <p:spPr bwMode="auto">
            <a:xfrm rot="8716293">
              <a:off x="5079758" y="33459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9" name="Forme libre : forme 798"/>
            <p:cNvSpPr/>
            <p:nvPr/>
          </p:nvSpPr>
          <p:spPr bwMode="auto">
            <a:xfrm rot="8716293">
              <a:off x="5215056" y="37885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00" name="Forme libre : forme 799"/>
            <p:cNvSpPr/>
            <p:nvPr/>
          </p:nvSpPr>
          <p:spPr bwMode="auto">
            <a:xfrm rot="8716293">
              <a:off x="5147174" y="248268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01" name="Forme libre : forme 800"/>
            <p:cNvSpPr/>
            <p:nvPr/>
          </p:nvSpPr>
          <p:spPr bwMode="auto">
            <a:xfrm rot="8716293">
              <a:off x="4909887" y="4686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02" name="Forme libre : forme 801"/>
            <p:cNvSpPr/>
            <p:nvPr/>
          </p:nvSpPr>
          <p:spPr bwMode="auto">
            <a:xfrm rot="8716293">
              <a:off x="4720840" y="15277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03" name="Forme libre : forme 802"/>
            <p:cNvSpPr/>
            <p:nvPr/>
          </p:nvSpPr>
          <p:spPr bwMode="auto">
            <a:xfrm rot="8716293">
              <a:off x="4702019" y="-47743"/>
              <a:ext cx="439901" cy="516041"/>
            </a:xfrm>
            <a:custGeom>
              <a:avLst/>
              <a:gdLst>
                <a:gd name="connsiteX0" fmla="*/ 155476 w 290643"/>
                <a:gd name="connsiteY0" fmla="*/ 340949 h 340949"/>
                <a:gd name="connsiteX1" fmla="*/ 1169 w 290643"/>
                <a:gd name="connsiteY1" fmla="*/ 233989 h 340949"/>
                <a:gd name="connsiteX2" fmla="*/ 0 w 290643"/>
                <a:gd name="connsiteY2" fmla="*/ 220042 h 340949"/>
                <a:gd name="connsiteX3" fmla="*/ 0 w 290643"/>
                <a:gd name="connsiteY3" fmla="*/ 40596 h 340949"/>
                <a:gd name="connsiteX4" fmla="*/ 78250 w 290643"/>
                <a:gd name="connsiteY4" fmla="*/ 0 h 340949"/>
                <a:gd name="connsiteX5" fmla="*/ 79427 w 290643"/>
                <a:gd name="connsiteY5" fmla="*/ 164149 h 340949"/>
                <a:gd name="connsiteX6" fmla="*/ 93547 w 290643"/>
                <a:gd name="connsiteY6" fmla="*/ 261815 h 340949"/>
                <a:gd name="connsiteX7" fmla="*/ 164149 w 290643"/>
                <a:gd name="connsiteY7" fmla="*/ 300646 h 340949"/>
                <a:gd name="connsiteX8" fmla="*/ 217100 w 290643"/>
                <a:gd name="connsiteY8" fmla="*/ 291232 h 340949"/>
                <a:gd name="connsiteX9" fmla="*/ 289467 w 290643"/>
                <a:gd name="connsiteY9" fmla="*/ 261815 h 340949"/>
                <a:gd name="connsiteX10" fmla="*/ 290643 w 290643"/>
                <a:gd name="connsiteY10" fmla="*/ 269463 h 340949"/>
                <a:gd name="connsiteX11" fmla="*/ 290643 w 290643"/>
                <a:gd name="connsiteY11" fmla="*/ 275347 h 340949"/>
                <a:gd name="connsiteX12" fmla="*/ 189080 w 290643"/>
                <a:gd name="connsiteY12" fmla="*/ 331975 h 34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0643" h="340949" extrusionOk="0">
                  <a:moveTo>
                    <a:pt x="155476" y="340949"/>
                  </a:moveTo>
                  <a:lnTo>
                    <a:pt x="1169" y="233989"/>
                  </a:lnTo>
                  <a:lnTo>
                    <a:pt x="0" y="220042"/>
                  </a:ln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9" y="300646"/>
                  </a:cubicBezTo>
                  <a:cubicBezTo>
                    <a:pt x="182388" y="300057"/>
                    <a:pt x="200038" y="296527"/>
                    <a:pt x="217100" y="291232"/>
                  </a:cubicBezTo>
                  <a:cubicBezTo>
                    <a:pt x="241810" y="283584"/>
                    <a:pt x="265933" y="273582"/>
                    <a:pt x="289467" y="261815"/>
                  </a:cubicBezTo>
                  <a:cubicBezTo>
                    <a:pt x="290055" y="264168"/>
                    <a:pt x="290643" y="267110"/>
                    <a:pt x="290643" y="269463"/>
                  </a:cubicBezTo>
                  <a:lnTo>
                    <a:pt x="290643" y="275347"/>
                  </a:lnTo>
                  <a:cubicBezTo>
                    <a:pt x="259461" y="302117"/>
                    <a:pt x="223425" y="320208"/>
                    <a:pt x="189080" y="3319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04" name="Forme libre : forme 803"/>
            <p:cNvSpPr/>
            <p:nvPr/>
          </p:nvSpPr>
          <p:spPr bwMode="auto">
            <a:xfrm rot="8716293">
              <a:off x="5046375" y="53059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05" name="Forme libre : forme 804"/>
            <p:cNvSpPr/>
            <p:nvPr/>
          </p:nvSpPr>
          <p:spPr bwMode="auto">
            <a:xfrm rot="8716293">
              <a:off x="5517321" y="-4401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06" name="Forme libre : forme 805"/>
            <p:cNvSpPr/>
            <p:nvPr/>
          </p:nvSpPr>
          <p:spPr bwMode="auto">
            <a:xfrm rot="8716293">
              <a:off x="5660365" y="29418"/>
              <a:ext cx="361480" cy="358037"/>
            </a:xfrm>
            <a:custGeom>
              <a:avLst/>
              <a:gdLst>
                <a:gd name="connsiteX0" fmla="*/ 56401 w 238830"/>
                <a:gd name="connsiteY0" fmla="*/ 236556 h 236556"/>
                <a:gd name="connsiteX1" fmla="*/ 29681 w 238830"/>
                <a:gd name="connsiteY1" fmla="*/ 218034 h 236556"/>
                <a:gd name="connsiteX2" fmla="*/ 29681 w 238830"/>
                <a:gd name="connsiteY2" fmla="*/ 45624 h 236556"/>
                <a:gd name="connsiteX3" fmla="*/ 0 w 238830"/>
                <a:gd name="connsiteY3" fmla="*/ 45624 h 236556"/>
                <a:gd name="connsiteX4" fmla="*/ 36558 w 238830"/>
                <a:gd name="connsiteY4" fmla="*/ 1425 h 236556"/>
                <a:gd name="connsiteX5" fmla="*/ 82994 w 238830"/>
                <a:gd name="connsiteY5" fmla="*/ 1425 h 236556"/>
                <a:gd name="connsiteX6" fmla="*/ 82994 w 238830"/>
                <a:gd name="connsiteY6" fmla="*/ 75242 h 236556"/>
                <a:gd name="connsiteX7" fmla="*/ 84360 w 238830"/>
                <a:gd name="connsiteY7" fmla="*/ 75242 h 236556"/>
                <a:gd name="connsiteX8" fmla="*/ 132205 w 238830"/>
                <a:gd name="connsiteY8" fmla="*/ 5981 h 236556"/>
                <a:gd name="connsiteX9" fmla="*/ 163646 w 238830"/>
                <a:gd name="connsiteY9" fmla="*/ 57 h 236556"/>
                <a:gd name="connsiteX10" fmla="*/ 238830 w 238830"/>
                <a:gd name="connsiteY10" fmla="*/ 88456 h 236556"/>
                <a:gd name="connsiteX11" fmla="*/ 238830 w 238830"/>
                <a:gd name="connsiteY11" fmla="*/ 94380 h 236556"/>
                <a:gd name="connsiteX12" fmla="*/ 176860 w 238830"/>
                <a:gd name="connsiteY12" fmla="*/ 98025 h 236556"/>
                <a:gd name="connsiteX13" fmla="*/ 176860 w 238830"/>
                <a:gd name="connsiteY13" fmla="*/ 81621 h 236556"/>
                <a:gd name="connsiteX14" fmla="*/ 143141 w 238830"/>
                <a:gd name="connsiteY14" fmla="*/ 40156 h 236556"/>
                <a:gd name="connsiteX15" fmla="*/ 89829 w 238830"/>
                <a:gd name="connsiteY15" fmla="*/ 127643 h 236556"/>
                <a:gd name="connsiteX16" fmla="*/ 89829 w 238830"/>
                <a:gd name="connsiteY16" fmla="*/ 213764 h 23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8830" h="236556" extrusionOk="0">
                  <a:moveTo>
                    <a:pt x="56401" y="236556"/>
                  </a:moveTo>
                  <a:lnTo>
                    <a:pt x="29681" y="218034"/>
                  </a:lnTo>
                  <a:lnTo>
                    <a:pt x="29681" y="45624"/>
                  </a:lnTo>
                  <a:lnTo>
                    <a:pt x="0" y="45624"/>
                  </a:lnTo>
                  <a:lnTo>
                    <a:pt x="36558" y="1425"/>
                  </a:lnTo>
                  <a:lnTo>
                    <a:pt x="82994" y="1425"/>
                  </a:lnTo>
                  <a:lnTo>
                    <a:pt x="82994" y="75242"/>
                  </a:lnTo>
                  <a:lnTo>
                    <a:pt x="84360" y="75242"/>
                  </a:lnTo>
                  <a:cubicBezTo>
                    <a:pt x="98942" y="31954"/>
                    <a:pt x="110333" y="15095"/>
                    <a:pt x="132205" y="5981"/>
                  </a:cubicBezTo>
                  <a:cubicBezTo>
                    <a:pt x="142230" y="1880"/>
                    <a:pt x="152710" y="-398"/>
                    <a:pt x="163646" y="57"/>
                  </a:cubicBezTo>
                  <a:cubicBezTo>
                    <a:pt x="210579" y="-854"/>
                    <a:pt x="238830" y="31954"/>
                    <a:pt x="238830" y="88456"/>
                  </a:cubicBezTo>
                  <a:lnTo>
                    <a:pt x="238830" y="94380"/>
                  </a:lnTo>
                  <a:lnTo>
                    <a:pt x="176860" y="98025"/>
                  </a:lnTo>
                  <a:lnTo>
                    <a:pt x="176860" y="81621"/>
                  </a:lnTo>
                  <a:cubicBezTo>
                    <a:pt x="176860" y="57016"/>
                    <a:pt x="162735" y="40156"/>
                    <a:pt x="143141" y="40156"/>
                  </a:cubicBezTo>
                  <a:cubicBezTo>
                    <a:pt x="113979" y="40156"/>
                    <a:pt x="89829" y="78887"/>
                    <a:pt x="89829" y="127643"/>
                  </a:cubicBezTo>
                  <a:lnTo>
                    <a:pt x="89829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07" name="Forme libre : forme 806"/>
            <p:cNvSpPr/>
            <p:nvPr/>
          </p:nvSpPr>
          <p:spPr bwMode="auto">
            <a:xfrm rot="8716293">
              <a:off x="5347450" y="8999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08" name="Forme libre : forme 807"/>
            <p:cNvSpPr/>
            <p:nvPr/>
          </p:nvSpPr>
          <p:spPr bwMode="auto">
            <a:xfrm rot="8716293">
              <a:off x="5220022" y="-7080"/>
              <a:ext cx="219414" cy="84041"/>
            </a:xfrm>
            <a:custGeom>
              <a:avLst/>
              <a:gdLst>
                <a:gd name="connsiteX0" fmla="*/ 80105 w 144967"/>
                <a:gd name="connsiteY0" fmla="*/ 55526 h 55526"/>
                <a:gd name="connsiteX1" fmla="*/ 0 w 144967"/>
                <a:gd name="connsiteY1" fmla="*/ 0 h 55526"/>
                <a:gd name="connsiteX2" fmla="*/ 144967 w 144967"/>
                <a:gd name="connsiteY2" fmla="*/ 0 h 55526"/>
                <a:gd name="connsiteX3" fmla="*/ 144967 w 144967"/>
                <a:gd name="connsiteY3" fmla="*/ 55323 h 55526"/>
                <a:gd name="connsiteX4" fmla="*/ 80175 w 144967"/>
                <a:gd name="connsiteY4" fmla="*/ 55323 h 55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967" h="55526" extrusionOk="0">
                  <a:moveTo>
                    <a:pt x="80105" y="55526"/>
                  </a:moveTo>
                  <a:lnTo>
                    <a:pt x="0" y="0"/>
                  </a:lnTo>
                  <a:lnTo>
                    <a:pt x="144967" y="0"/>
                  </a:lnTo>
                  <a:lnTo>
                    <a:pt x="144967" y="55323"/>
                  </a:lnTo>
                  <a:lnTo>
                    <a:pt x="8017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09" name="Forme libre : forme 808"/>
            <p:cNvSpPr/>
            <p:nvPr/>
          </p:nvSpPr>
          <p:spPr bwMode="auto">
            <a:xfrm rot="8716293">
              <a:off x="5483938" y="15198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10" name="Forme libre : forme 809"/>
            <p:cNvSpPr/>
            <p:nvPr/>
          </p:nvSpPr>
          <p:spPr bwMode="auto">
            <a:xfrm rot="8716293">
              <a:off x="5128323" y="-20358"/>
              <a:ext cx="80664" cy="63766"/>
            </a:xfrm>
            <a:custGeom>
              <a:avLst/>
              <a:gdLst>
                <a:gd name="connsiteX0" fmla="*/ 51759 w 53295"/>
                <a:gd name="connsiteY0" fmla="*/ 42130 h 42130"/>
                <a:gd name="connsiteX1" fmla="*/ 0 w 53295"/>
                <a:gd name="connsiteY1" fmla="*/ 6252 h 42130"/>
                <a:gd name="connsiteX2" fmla="*/ 14807 w 53295"/>
                <a:gd name="connsiteY2" fmla="*/ 0 h 42130"/>
                <a:gd name="connsiteX3" fmla="*/ 41975 w 53295"/>
                <a:gd name="connsiteY3" fmla="*/ 11471 h 42130"/>
                <a:gd name="connsiteX4" fmla="*/ 53295 w 53295"/>
                <a:gd name="connsiteY4" fmla="*/ 38412 h 4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95" h="42130" extrusionOk="0">
                  <a:moveTo>
                    <a:pt x="51759" y="42130"/>
                  </a:moveTo>
                  <a:lnTo>
                    <a:pt x="0" y="6252"/>
                  </a:lnTo>
                  <a:lnTo>
                    <a:pt x="14807" y="0"/>
                  </a:lnTo>
                  <a:cubicBezTo>
                    <a:pt x="25071" y="0"/>
                    <a:pt x="34731" y="4226"/>
                    <a:pt x="41975" y="11471"/>
                  </a:cubicBezTo>
                  <a:cubicBezTo>
                    <a:pt x="49522" y="18716"/>
                    <a:pt x="53295" y="28526"/>
                    <a:pt x="53295" y="384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11" name="Forme libre : forme 810"/>
            <p:cNvSpPr/>
            <p:nvPr/>
          </p:nvSpPr>
          <p:spPr bwMode="auto">
            <a:xfrm rot="7484127">
              <a:off x="5642756" y="44159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12" name="Forme libre : forme 811"/>
            <p:cNvSpPr/>
            <p:nvPr/>
          </p:nvSpPr>
          <p:spPr bwMode="auto">
            <a:xfrm rot="13089394">
              <a:off x="5789679" y="415199"/>
              <a:ext cx="360116" cy="446294"/>
            </a:xfrm>
            <a:custGeom>
              <a:avLst/>
              <a:gdLst>
                <a:gd name="connsiteX0" fmla="*/ 39306 w 237929"/>
                <a:gd name="connsiteY0" fmla="*/ 79955 h 294867"/>
                <a:gd name="connsiteX1" fmla="*/ 0 w 237929"/>
                <a:gd name="connsiteY1" fmla="*/ 20095 h 294867"/>
                <a:gd name="connsiteX2" fmla="*/ 38733 w 237929"/>
                <a:gd name="connsiteY2" fmla="*/ 0 h 294867"/>
                <a:gd name="connsiteX3" fmla="*/ 237929 w 237929"/>
                <a:gd name="connsiteY3" fmla="*/ 258238 h 294867"/>
                <a:gd name="connsiteX4" fmla="*/ 191415 w 237929"/>
                <a:gd name="connsiteY4" fmla="*/ 290069 h 294867"/>
                <a:gd name="connsiteX5" fmla="*/ 180425 w 237929"/>
                <a:gd name="connsiteY5" fmla="*/ 294867 h 294867"/>
                <a:gd name="connsiteX6" fmla="*/ 166448 w 237929"/>
                <a:gd name="connsiteY6" fmla="*/ 273582 h 294867"/>
                <a:gd name="connsiteX7" fmla="*/ 168955 w 237929"/>
                <a:gd name="connsiteY7" fmla="*/ 273136 h 294867"/>
                <a:gd name="connsiteX8" fmla="*/ 236826 w 237929"/>
                <a:gd name="connsiteY8" fmla="*/ 245547 h 294867"/>
                <a:gd name="connsiteX9" fmla="*/ 237929 w 237929"/>
                <a:gd name="connsiteY9" fmla="*/ 252720 h 29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929" h="294867" extrusionOk="0">
                  <a:moveTo>
                    <a:pt x="39306" y="79955"/>
                  </a:moveTo>
                  <a:lnTo>
                    <a:pt x="0" y="20095"/>
                  </a:lnTo>
                  <a:lnTo>
                    <a:pt x="38733" y="0"/>
                  </a:lnTo>
                  <a:close/>
                  <a:moveTo>
                    <a:pt x="237929" y="258238"/>
                  </a:moveTo>
                  <a:cubicBezTo>
                    <a:pt x="223307" y="270791"/>
                    <a:pt x="207546" y="281309"/>
                    <a:pt x="191415" y="290069"/>
                  </a:cubicBezTo>
                  <a:lnTo>
                    <a:pt x="180425" y="294867"/>
                  </a:lnTo>
                  <a:lnTo>
                    <a:pt x="166448" y="273582"/>
                  </a:lnTo>
                  <a:lnTo>
                    <a:pt x="168955" y="273136"/>
                  </a:lnTo>
                  <a:cubicBezTo>
                    <a:pt x="192130" y="265963"/>
                    <a:pt x="214754" y="256582"/>
                    <a:pt x="236826" y="245547"/>
                  </a:cubicBezTo>
                  <a:cubicBezTo>
                    <a:pt x="237377" y="247754"/>
                    <a:pt x="237929" y="250513"/>
                    <a:pt x="237929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13" name="Forme libre : forme 812"/>
            <p:cNvSpPr/>
            <p:nvPr/>
          </p:nvSpPr>
          <p:spPr bwMode="auto">
            <a:xfrm rot="8716293">
              <a:off x="5996886" y="-12676"/>
              <a:ext cx="90398" cy="122140"/>
            </a:xfrm>
            <a:custGeom>
              <a:avLst/>
              <a:gdLst>
                <a:gd name="connsiteX0" fmla="*/ 0 w 59727"/>
                <a:gd name="connsiteY0" fmla="*/ 52945 h 80698"/>
                <a:gd name="connsiteX1" fmla="*/ 43791 w 59727"/>
                <a:gd name="connsiteY1" fmla="*/ 0 h 80698"/>
                <a:gd name="connsiteX2" fmla="*/ 59727 w 59727"/>
                <a:gd name="connsiteY2" fmla="*/ 37928 h 80698"/>
                <a:gd name="connsiteX3" fmla="*/ 42480 w 59727"/>
                <a:gd name="connsiteY3" fmla="*/ 79666 h 80698"/>
                <a:gd name="connsiteX4" fmla="*/ 40038 w 59727"/>
                <a:gd name="connsiteY4" fmla="*/ 80698 h 8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727" h="80698" extrusionOk="0">
                  <a:moveTo>
                    <a:pt x="0" y="52945"/>
                  </a:moveTo>
                  <a:lnTo>
                    <a:pt x="43791" y="0"/>
                  </a:lnTo>
                  <a:lnTo>
                    <a:pt x="59727" y="37928"/>
                  </a:lnTo>
                  <a:cubicBezTo>
                    <a:pt x="59727" y="52991"/>
                    <a:pt x="53978" y="68168"/>
                    <a:pt x="42480" y="79666"/>
                  </a:cubicBezTo>
                  <a:lnTo>
                    <a:pt x="40038" y="806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14" name="Forme libre : forme 813"/>
            <p:cNvSpPr/>
            <p:nvPr/>
          </p:nvSpPr>
          <p:spPr bwMode="auto">
            <a:xfrm rot="8716293">
              <a:off x="5631023" y="-8174"/>
              <a:ext cx="87445" cy="82387"/>
            </a:xfrm>
            <a:custGeom>
              <a:avLst/>
              <a:gdLst>
                <a:gd name="connsiteX0" fmla="*/ 37946 w 57775"/>
                <a:gd name="connsiteY0" fmla="*/ 54433 h 54433"/>
                <a:gd name="connsiteX1" fmla="*/ 0 w 57775"/>
                <a:gd name="connsiteY1" fmla="*/ 28130 h 54433"/>
                <a:gd name="connsiteX2" fmla="*/ 8222 w 57775"/>
                <a:gd name="connsiteY2" fmla="*/ 8658 h 54433"/>
                <a:gd name="connsiteX3" fmla="*/ 28726 w 57775"/>
                <a:gd name="connsiteY3" fmla="*/ 0 h 54433"/>
                <a:gd name="connsiteX4" fmla="*/ 49232 w 57775"/>
                <a:gd name="connsiteY4" fmla="*/ 8658 h 54433"/>
                <a:gd name="connsiteX5" fmla="*/ 49232 w 57775"/>
                <a:gd name="connsiteY5" fmla="*/ 49668 h 54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775" h="54433" extrusionOk="0">
                  <a:moveTo>
                    <a:pt x="37946" y="54433"/>
                  </a:moveTo>
                  <a:lnTo>
                    <a:pt x="0" y="28130"/>
                  </a:lnTo>
                  <a:lnTo>
                    <a:pt x="8222" y="8658"/>
                  </a:lnTo>
                  <a:cubicBezTo>
                    <a:pt x="13690" y="3190"/>
                    <a:pt x="20981" y="0"/>
                    <a:pt x="28726" y="0"/>
                  </a:cubicBezTo>
                  <a:cubicBezTo>
                    <a:pt x="36473" y="0"/>
                    <a:pt x="43764" y="3190"/>
                    <a:pt x="49232" y="8658"/>
                  </a:cubicBezTo>
                  <a:cubicBezTo>
                    <a:pt x="60624" y="19594"/>
                    <a:pt x="60623" y="38276"/>
                    <a:pt x="49232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411" name="Espace réservé du texte 410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663541" y="526470"/>
            <a:ext cx="7379432" cy="2991872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5400" b="1">
                <a:solidFill>
                  <a:schemeClr val="bg1"/>
                </a:solidFill>
              </a:defRPr>
            </a:lvl1pPr>
            <a:lvl2pPr marL="0" indent="0">
              <a:buNone/>
              <a:defRPr sz="5400" b="1" cap="all">
                <a:solidFill>
                  <a:srgbClr val="009FE3"/>
                </a:solidFill>
              </a:defRPr>
            </a:lvl2pPr>
          </a:lstStyle>
          <a:p>
            <a:pPr lvl="0">
              <a:defRPr/>
            </a:pPr>
            <a:r>
              <a:rPr lang="fr-FR"/>
              <a:t>Titre de la présentation</a:t>
            </a:r>
            <a:endParaRPr/>
          </a:p>
          <a:p>
            <a:pPr lvl="1">
              <a:defRPr/>
            </a:pPr>
            <a:r>
              <a:rPr lang="fr-FR"/>
              <a:t>exergue</a:t>
            </a:r>
            <a:endParaRPr/>
          </a:p>
        </p:txBody>
      </p:sp>
      <p:pic>
        <p:nvPicPr>
          <p:cNvPr id="408" name="Graphique 407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6397194" y="3988359"/>
            <a:ext cx="2255854" cy="67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562526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Couverture 2 - Fonc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1" name="Graphique 2" descr="Graphique 2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2836903" y="2053956"/>
            <a:ext cx="3470194" cy="1035588"/>
          </a:xfrm>
          <a:prstGeom prst="rect">
            <a:avLst/>
          </a:prstGeom>
          <a:ln w="12700">
            <a:miter lim="400000"/>
          </a:ln>
        </p:spPr>
      </p:pic>
      <p:sp>
        <p:nvSpPr>
          <p:cNvPr id="362" name="Forme libre : forme 4"/>
          <p:cNvSpPr/>
          <p:nvPr/>
        </p:nvSpPr>
        <p:spPr>
          <a:xfrm rot="16199998">
            <a:off x="6276216" y="2274933"/>
            <a:ext cx="1037444" cy="46981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0" y="21600"/>
                </a:lnTo>
                <a:lnTo>
                  <a:pt x="8041" y="0"/>
                </a:lnTo>
                <a:close/>
              </a:path>
            </a:pathLst>
          </a:custGeom>
          <a:solidFill>
            <a:srgbClr val="3A1B0B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grpSp>
        <p:nvGrpSpPr>
          <p:cNvPr id="411" name="Groupe 5"/>
          <p:cNvGrpSpPr/>
          <p:nvPr/>
        </p:nvGrpSpPr>
        <p:grpSpPr>
          <a:xfrm>
            <a:off x="4706547" y="4051020"/>
            <a:ext cx="4538482" cy="1231964"/>
            <a:chOff x="0" y="0"/>
            <a:chExt cx="4538481" cy="1231962"/>
          </a:xfrm>
        </p:grpSpPr>
        <p:sp>
          <p:nvSpPr>
            <p:cNvPr id="363" name="Forme libre : forme 6"/>
            <p:cNvSpPr/>
            <p:nvPr/>
          </p:nvSpPr>
          <p:spPr>
            <a:xfrm rot="8716293">
              <a:off x="3779378" y="622958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4" name="Forme libre : forme 7"/>
            <p:cNvSpPr/>
            <p:nvPr/>
          </p:nvSpPr>
          <p:spPr>
            <a:xfrm rot="8716293">
              <a:off x="852712" y="472168"/>
              <a:ext cx="215178" cy="303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18269"/>
                  </a:moveTo>
                  <a:lnTo>
                    <a:pt x="12323" y="7518"/>
                  </a:lnTo>
                  <a:cubicBezTo>
                    <a:pt x="12323" y="7371"/>
                    <a:pt x="12323" y="7223"/>
                    <a:pt x="12323" y="7076"/>
                  </a:cubicBezTo>
                  <a:cubicBezTo>
                    <a:pt x="12115" y="5995"/>
                    <a:pt x="10731" y="5258"/>
                    <a:pt x="9208" y="5405"/>
                  </a:cubicBezTo>
                  <a:lnTo>
                    <a:pt x="0" y="5405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720"/>
                    <a:pt x="21600" y="540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5" name="Forme libre : forme 8"/>
            <p:cNvSpPr/>
            <p:nvPr/>
          </p:nvSpPr>
          <p:spPr>
            <a:xfrm rot="8716293">
              <a:off x="986377" y="510520"/>
              <a:ext cx="393604" cy="335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277" y="19282"/>
                  </a:moveTo>
                  <a:lnTo>
                    <a:pt x="4277" y="4313"/>
                  </a:lnTo>
                  <a:lnTo>
                    <a:pt x="0" y="4313"/>
                  </a:lnTo>
                  <a:lnTo>
                    <a:pt x="0" y="0"/>
                  </a:lnTo>
                  <a:lnTo>
                    <a:pt x="8705" y="0"/>
                  </a:lnTo>
                  <a:lnTo>
                    <a:pt x="8705" y="7204"/>
                  </a:lnTo>
                  <a:lnTo>
                    <a:pt x="8818" y="7204"/>
                  </a:lnTo>
                  <a:cubicBezTo>
                    <a:pt x="9424" y="5092"/>
                    <a:pt x="9963" y="3624"/>
                    <a:pt x="10578" y="2574"/>
                  </a:cubicBezTo>
                  <a:lnTo>
                    <a:pt x="12729" y="505"/>
                  </a:lnTo>
                  <a:lnTo>
                    <a:pt x="21600" y="9075"/>
                  </a:lnTo>
                  <a:lnTo>
                    <a:pt x="16501" y="9427"/>
                  </a:lnTo>
                  <a:lnTo>
                    <a:pt x="16501" y="7826"/>
                  </a:lnTo>
                  <a:cubicBezTo>
                    <a:pt x="16501" y="5425"/>
                    <a:pt x="15328" y="3780"/>
                    <a:pt x="13701" y="3780"/>
                  </a:cubicBezTo>
                  <a:cubicBezTo>
                    <a:pt x="11279" y="3780"/>
                    <a:pt x="9273" y="7559"/>
                    <a:pt x="9273" y="12317"/>
                  </a:cubicBezTo>
                  <a:lnTo>
                    <a:pt x="9273" y="20722"/>
                  </a:lnTo>
                  <a:lnTo>
                    <a:pt x="8176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6" name="Forme libre : forme 9"/>
            <p:cNvSpPr/>
            <p:nvPr/>
          </p:nvSpPr>
          <p:spPr>
            <a:xfrm rot="8716293">
              <a:off x="952686" y="505398"/>
              <a:ext cx="113019" cy="83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502"/>
                  </a:moveTo>
                  <a:lnTo>
                    <a:pt x="4679" y="3519"/>
                  </a:lnTo>
                  <a:cubicBezTo>
                    <a:pt x="7365" y="1648"/>
                    <a:pt x="10330" y="446"/>
                    <a:pt x="13428" y="0"/>
                  </a:cubicBezTo>
                  <a:cubicBezTo>
                    <a:pt x="19755" y="0"/>
                    <a:pt x="21600" y="7483"/>
                    <a:pt x="21600" y="13185"/>
                  </a:cubicBezTo>
                  <a:cubicBezTo>
                    <a:pt x="21402" y="16303"/>
                    <a:pt x="20546" y="19154"/>
                    <a:pt x="19211" y="21537"/>
                  </a:cubicBezTo>
                  <a:lnTo>
                    <a:pt x="19151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7" name="Forme libre : forme 10"/>
            <p:cNvSpPr/>
            <p:nvPr/>
          </p:nvSpPr>
          <p:spPr>
            <a:xfrm rot="8716293">
              <a:off x="665085" y="562074"/>
              <a:ext cx="88106" cy="83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429" y="15277"/>
                  </a:moveTo>
                  <a:lnTo>
                    <a:pt x="0" y="11548"/>
                  </a:lnTo>
                  <a:lnTo>
                    <a:pt x="0" y="11370"/>
                  </a:lnTo>
                  <a:cubicBezTo>
                    <a:pt x="0" y="8350"/>
                    <a:pt x="1128" y="5507"/>
                    <a:pt x="3063" y="3376"/>
                  </a:cubicBezTo>
                  <a:cubicBezTo>
                    <a:pt x="4997" y="1244"/>
                    <a:pt x="7576" y="0"/>
                    <a:pt x="10316" y="0"/>
                  </a:cubicBezTo>
                  <a:cubicBezTo>
                    <a:pt x="13057" y="0"/>
                    <a:pt x="15636" y="1244"/>
                    <a:pt x="17570" y="3376"/>
                  </a:cubicBezTo>
                  <a:cubicBezTo>
                    <a:pt x="21600" y="7640"/>
                    <a:pt x="21600" y="14924"/>
                    <a:pt x="17570" y="19365"/>
                  </a:cubicBezTo>
                  <a:lnTo>
                    <a:pt x="12768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8" name="Forme libre : forme 11"/>
            <p:cNvSpPr/>
            <p:nvPr/>
          </p:nvSpPr>
          <p:spPr>
            <a:xfrm rot="8716293">
              <a:off x="767098" y="655724"/>
              <a:ext cx="91036" cy="1881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1545"/>
                  </a:lnTo>
                  <a:lnTo>
                    <a:pt x="0" y="0"/>
                  </a:lnTo>
                  <a:lnTo>
                    <a:pt x="21600" y="859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9" name="Forme libre : forme 12"/>
            <p:cNvSpPr/>
            <p:nvPr/>
          </p:nvSpPr>
          <p:spPr>
            <a:xfrm rot="8716293">
              <a:off x="1512414" y="403598"/>
              <a:ext cx="171019" cy="1065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9" extrusionOk="0">
                  <a:moveTo>
                    <a:pt x="0" y="4018"/>
                  </a:moveTo>
                  <a:lnTo>
                    <a:pt x="1688" y="1819"/>
                  </a:lnTo>
                  <a:cubicBezTo>
                    <a:pt x="3604" y="572"/>
                    <a:pt x="5608" y="-121"/>
                    <a:pt x="7698" y="17"/>
                  </a:cubicBezTo>
                  <a:cubicBezTo>
                    <a:pt x="14427" y="-191"/>
                    <a:pt x="19147" y="5371"/>
                    <a:pt x="21087" y="15417"/>
                  </a:cubicBezTo>
                  <a:lnTo>
                    <a:pt x="21600" y="2140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0" name="Forme libre : forme 13"/>
            <p:cNvSpPr/>
            <p:nvPr/>
          </p:nvSpPr>
          <p:spPr>
            <a:xfrm rot="8716293">
              <a:off x="1299442" y="436647"/>
              <a:ext cx="156556" cy="122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040" y="13450"/>
                  </a:moveTo>
                  <a:lnTo>
                    <a:pt x="9040" y="4393"/>
                  </a:lnTo>
                  <a:lnTo>
                    <a:pt x="0" y="4393"/>
                  </a:lnTo>
                  <a:lnTo>
                    <a:pt x="0" y="610"/>
                  </a:lnTo>
                  <a:cubicBezTo>
                    <a:pt x="6851" y="976"/>
                    <a:pt x="13988" y="244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1" name="Forme libre : forme 14"/>
            <p:cNvSpPr/>
            <p:nvPr/>
          </p:nvSpPr>
          <p:spPr>
            <a:xfrm rot="7484127">
              <a:off x="1396874" y="535541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12" y="21600"/>
                  </a:move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18554" y="0"/>
                  </a:lnTo>
                  <a:lnTo>
                    <a:pt x="21600" y="5483"/>
                  </a:lnTo>
                  <a:lnTo>
                    <a:pt x="21600" y="6101"/>
                  </a:lnTo>
                  <a:lnTo>
                    <a:pt x="14735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2" name="Forme libre : forme 15"/>
            <p:cNvSpPr/>
            <p:nvPr/>
          </p:nvSpPr>
          <p:spPr>
            <a:xfrm rot="13089394">
              <a:off x="1603069" y="492897"/>
              <a:ext cx="412569" cy="359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5" extrusionOk="0">
                  <a:moveTo>
                    <a:pt x="21600" y="15076"/>
                  </a:moveTo>
                  <a:cubicBezTo>
                    <a:pt x="16965" y="19608"/>
                    <a:pt x="10887" y="21202"/>
                    <a:pt x="7258" y="21451"/>
                  </a:cubicBezTo>
                  <a:cubicBezTo>
                    <a:pt x="5247" y="21600"/>
                    <a:pt x="3279" y="20604"/>
                    <a:pt x="1880" y="18960"/>
                  </a:cubicBezTo>
                  <a:cubicBezTo>
                    <a:pt x="393" y="17317"/>
                    <a:pt x="0" y="14478"/>
                    <a:pt x="0" y="10394"/>
                  </a:cubicBezTo>
                  <a:lnTo>
                    <a:pt x="0" y="4416"/>
                  </a:lnTo>
                  <a:lnTo>
                    <a:pt x="5867" y="0"/>
                  </a:lnTo>
                  <a:lnTo>
                    <a:pt x="5903" y="5663"/>
                  </a:lnTo>
                  <a:cubicBezTo>
                    <a:pt x="5772" y="8452"/>
                    <a:pt x="6165" y="11291"/>
                    <a:pt x="6952" y="13930"/>
                  </a:cubicBezTo>
                  <a:cubicBezTo>
                    <a:pt x="7652" y="16122"/>
                    <a:pt x="9445" y="17217"/>
                    <a:pt x="12199" y="17217"/>
                  </a:cubicBezTo>
                  <a:cubicBezTo>
                    <a:pt x="13555" y="17167"/>
                    <a:pt x="14866" y="16869"/>
                    <a:pt x="16134" y="16420"/>
                  </a:cubicBezTo>
                  <a:cubicBezTo>
                    <a:pt x="17971" y="15773"/>
                    <a:pt x="19764" y="14926"/>
                    <a:pt x="21513" y="13930"/>
                  </a:cubicBezTo>
                  <a:cubicBezTo>
                    <a:pt x="21556" y="14129"/>
                    <a:pt x="21600" y="14378"/>
                    <a:pt x="21600" y="1457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3" name="Forme libre : forme 16"/>
            <p:cNvSpPr/>
            <p:nvPr/>
          </p:nvSpPr>
          <p:spPr>
            <a:xfrm rot="8716293">
              <a:off x="1890959" y="371590"/>
              <a:ext cx="149045" cy="1110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992"/>
                  </a:moveTo>
                  <a:lnTo>
                    <a:pt x="145" y="9808"/>
                  </a:lnTo>
                  <a:cubicBezTo>
                    <a:pt x="3682" y="4271"/>
                    <a:pt x="8751" y="791"/>
                    <a:pt x="14291" y="0"/>
                  </a:cubicBezTo>
                  <a:cubicBezTo>
                    <a:pt x="19950" y="0"/>
                    <a:pt x="21600" y="6644"/>
                    <a:pt x="21600" y="11706"/>
                  </a:cubicBezTo>
                  <a:cubicBezTo>
                    <a:pt x="21423" y="14475"/>
                    <a:pt x="20657" y="17006"/>
                    <a:pt x="19463" y="19122"/>
                  </a:cubicBezTo>
                  <a:lnTo>
                    <a:pt x="17098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4" name="Forme libre : forme 17"/>
            <p:cNvSpPr/>
            <p:nvPr/>
          </p:nvSpPr>
          <p:spPr>
            <a:xfrm rot="8716293">
              <a:off x="2001578" y="825207"/>
              <a:ext cx="139287" cy="121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102" y="17139"/>
                  </a:moveTo>
                  <a:cubicBezTo>
                    <a:pt x="1511" y="14164"/>
                    <a:pt x="0" y="10199"/>
                    <a:pt x="0" y="5985"/>
                  </a:cubicBezTo>
                  <a:lnTo>
                    <a:pt x="0" y="5737"/>
                  </a:lnTo>
                  <a:lnTo>
                    <a:pt x="2110" y="0"/>
                  </a:lnTo>
                  <a:lnTo>
                    <a:pt x="21600" y="18397"/>
                  </a:lnTo>
                  <a:lnTo>
                    <a:pt x="19080" y="20361"/>
                  </a:lnTo>
                  <a:cubicBezTo>
                    <a:pt x="17434" y="21166"/>
                    <a:pt x="15653" y="21600"/>
                    <a:pt x="13817" y="21600"/>
                  </a:cubicBezTo>
                  <a:cubicBezTo>
                    <a:pt x="10147" y="21600"/>
                    <a:pt x="6693" y="20113"/>
                    <a:pt x="4102" y="1713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5" name="Forme libre : forme 18"/>
            <p:cNvSpPr/>
            <p:nvPr/>
          </p:nvSpPr>
          <p:spPr>
            <a:xfrm rot="8716293">
              <a:off x="75557" y="772023"/>
              <a:ext cx="311922" cy="3627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7163"/>
                  </a:moveTo>
                  <a:lnTo>
                    <a:pt x="9581" y="0"/>
                  </a:lnTo>
                  <a:lnTo>
                    <a:pt x="9581" y="0"/>
                  </a:lnTo>
                  <a:lnTo>
                    <a:pt x="21600" y="7163"/>
                  </a:lnTo>
                  <a:close/>
                  <a:moveTo>
                    <a:pt x="0" y="21600"/>
                  </a:moveTo>
                  <a:lnTo>
                    <a:pt x="0" y="19104"/>
                  </a:lnTo>
                  <a:lnTo>
                    <a:pt x="1930" y="2046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6" name="Forme libre : forme 19"/>
            <p:cNvSpPr/>
            <p:nvPr/>
          </p:nvSpPr>
          <p:spPr>
            <a:xfrm rot="8716293">
              <a:off x="425601" y="686986"/>
              <a:ext cx="148615" cy="1317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845" y="17491"/>
                  </a:moveTo>
                  <a:cubicBezTo>
                    <a:pt x="1417" y="14751"/>
                    <a:pt x="0" y="11098"/>
                    <a:pt x="0" y="7217"/>
                  </a:cubicBezTo>
                  <a:lnTo>
                    <a:pt x="0" y="6989"/>
                  </a:lnTo>
                  <a:lnTo>
                    <a:pt x="2615" y="0"/>
                  </a:lnTo>
                  <a:lnTo>
                    <a:pt x="21600" y="17612"/>
                  </a:lnTo>
                  <a:lnTo>
                    <a:pt x="17883" y="20459"/>
                  </a:lnTo>
                  <a:cubicBezTo>
                    <a:pt x="16340" y="21200"/>
                    <a:pt x="14670" y="21600"/>
                    <a:pt x="12950" y="21600"/>
                  </a:cubicBezTo>
                  <a:cubicBezTo>
                    <a:pt x="9511" y="21600"/>
                    <a:pt x="6273" y="20230"/>
                    <a:pt x="3845" y="1749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7" name="Forme libre : forme 20"/>
            <p:cNvSpPr/>
            <p:nvPr/>
          </p:nvSpPr>
          <p:spPr>
            <a:xfrm rot="8716293">
              <a:off x="337024" y="573929"/>
              <a:ext cx="150723" cy="101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557"/>
                  </a:moveTo>
                  <a:lnTo>
                    <a:pt x="4018" y="1488"/>
                  </a:lnTo>
                  <a:cubicBezTo>
                    <a:pt x="5539" y="521"/>
                    <a:pt x="7185" y="0"/>
                    <a:pt x="8881" y="0"/>
                  </a:cubicBezTo>
                  <a:cubicBezTo>
                    <a:pt x="12273" y="0"/>
                    <a:pt x="15465" y="2084"/>
                    <a:pt x="17859" y="5656"/>
                  </a:cubicBezTo>
                  <a:cubicBezTo>
                    <a:pt x="20353" y="9228"/>
                    <a:pt x="21600" y="14065"/>
                    <a:pt x="21600" y="18939"/>
                  </a:cubicBezTo>
                  <a:lnTo>
                    <a:pt x="21254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8" name="Forme libre : forme 21"/>
            <p:cNvSpPr/>
            <p:nvPr/>
          </p:nvSpPr>
          <p:spPr>
            <a:xfrm rot="8716293">
              <a:off x="3840026" y="57566"/>
              <a:ext cx="215177" cy="313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18379"/>
                  </a:moveTo>
                  <a:lnTo>
                    <a:pt x="12323" y="7269"/>
                  </a:lnTo>
                  <a:cubicBezTo>
                    <a:pt x="12323" y="7126"/>
                    <a:pt x="12323" y="6984"/>
                    <a:pt x="12323" y="6841"/>
                  </a:cubicBezTo>
                  <a:cubicBezTo>
                    <a:pt x="12115" y="5796"/>
                    <a:pt x="10731" y="5083"/>
                    <a:pt x="9208" y="5226"/>
                  </a:cubicBezTo>
                  <a:lnTo>
                    <a:pt x="0" y="5226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663"/>
                    <a:pt x="21600" y="5226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9" name="Forme libre : forme 22"/>
            <p:cNvSpPr/>
            <p:nvPr/>
          </p:nvSpPr>
          <p:spPr>
            <a:xfrm rot="8716293">
              <a:off x="3974758" y="100019"/>
              <a:ext cx="394491" cy="3431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9" extrusionOk="0">
                  <a:moveTo>
                    <a:pt x="4267" y="19543"/>
                  </a:moveTo>
                  <a:lnTo>
                    <a:pt x="4267" y="4331"/>
                  </a:lnTo>
                  <a:lnTo>
                    <a:pt x="0" y="4331"/>
                  </a:lnTo>
                  <a:lnTo>
                    <a:pt x="0" y="135"/>
                  </a:lnTo>
                  <a:lnTo>
                    <a:pt x="8685" y="135"/>
                  </a:lnTo>
                  <a:lnTo>
                    <a:pt x="8685" y="7142"/>
                  </a:lnTo>
                  <a:lnTo>
                    <a:pt x="8799" y="7142"/>
                  </a:lnTo>
                  <a:cubicBezTo>
                    <a:pt x="10007" y="3033"/>
                    <a:pt x="10951" y="1433"/>
                    <a:pt x="12764" y="568"/>
                  </a:cubicBezTo>
                  <a:cubicBezTo>
                    <a:pt x="13594" y="179"/>
                    <a:pt x="14463" y="-38"/>
                    <a:pt x="15369" y="6"/>
                  </a:cubicBezTo>
                  <a:cubicBezTo>
                    <a:pt x="19259" y="-81"/>
                    <a:pt x="21600" y="3033"/>
                    <a:pt x="21600" y="8396"/>
                  </a:cubicBezTo>
                  <a:lnTo>
                    <a:pt x="21600" y="8958"/>
                  </a:lnTo>
                  <a:lnTo>
                    <a:pt x="16464" y="9304"/>
                  </a:lnTo>
                  <a:lnTo>
                    <a:pt x="16464" y="7747"/>
                  </a:lnTo>
                  <a:cubicBezTo>
                    <a:pt x="16464" y="5412"/>
                    <a:pt x="15294" y="3812"/>
                    <a:pt x="13670" y="3812"/>
                  </a:cubicBezTo>
                  <a:cubicBezTo>
                    <a:pt x="11253" y="3812"/>
                    <a:pt x="9252" y="7488"/>
                    <a:pt x="9252" y="12116"/>
                  </a:cubicBezTo>
                  <a:lnTo>
                    <a:pt x="9252" y="20290"/>
                  </a:lnTo>
                  <a:lnTo>
                    <a:pt x="7678" y="2151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0" name="Forme libre : forme 23"/>
            <p:cNvSpPr/>
            <p:nvPr/>
          </p:nvSpPr>
          <p:spPr>
            <a:xfrm rot="8716293">
              <a:off x="3940449" y="92234"/>
              <a:ext cx="121065" cy="89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428"/>
                  </a:moveTo>
                  <a:lnTo>
                    <a:pt x="5804" y="3272"/>
                  </a:lnTo>
                  <a:cubicBezTo>
                    <a:pt x="8311" y="1532"/>
                    <a:pt x="11079" y="414"/>
                    <a:pt x="13971" y="0"/>
                  </a:cubicBezTo>
                  <a:cubicBezTo>
                    <a:pt x="19877" y="0"/>
                    <a:pt x="21600" y="6958"/>
                    <a:pt x="21600" y="12259"/>
                  </a:cubicBezTo>
                  <a:cubicBezTo>
                    <a:pt x="21415" y="15158"/>
                    <a:pt x="20615" y="17808"/>
                    <a:pt x="19369" y="20024"/>
                  </a:cubicBezTo>
                  <a:lnTo>
                    <a:pt x="17870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1" name="Forme libre : forme 24"/>
            <p:cNvSpPr/>
            <p:nvPr/>
          </p:nvSpPr>
          <p:spPr>
            <a:xfrm rot="8716293">
              <a:off x="3654101" y="152924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2735" y="17750"/>
                  </a:moveTo>
                  <a:lnTo>
                    <a:pt x="0" y="10969"/>
                  </a:ln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7"/>
                    <a:pt x="21600" y="14175"/>
                    <a:pt x="17570" y="18394"/>
                  </a:cubicBezTo>
                  <a:cubicBezTo>
                    <a:pt x="15636" y="20419"/>
                    <a:pt x="13057" y="21600"/>
                    <a:pt x="10316" y="21600"/>
                  </a:cubicBezTo>
                  <a:lnTo>
                    <a:pt x="8824" y="2097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2" name="Forme libre : forme 25"/>
            <p:cNvSpPr/>
            <p:nvPr/>
          </p:nvSpPr>
          <p:spPr>
            <a:xfrm rot="8716293">
              <a:off x="3563891" y="157787"/>
              <a:ext cx="54468" cy="27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3" name="Forme libre : forme 26"/>
            <p:cNvSpPr/>
            <p:nvPr/>
          </p:nvSpPr>
          <p:spPr>
            <a:xfrm rot="8716293">
              <a:off x="3792435" y="219156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4" name="Forme libre : forme 27"/>
            <p:cNvSpPr/>
            <p:nvPr/>
          </p:nvSpPr>
          <p:spPr>
            <a:xfrm rot="8716293">
              <a:off x="4288435" y="27419"/>
              <a:ext cx="137689" cy="1324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319" y="14090"/>
                  </a:moveTo>
                  <a:lnTo>
                    <a:pt x="7319" y="4048"/>
                  </a:lnTo>
                  <a:lnTo>
                    <a:pt x="0" y="4048"/>
                  </a:lnTo>
                  <a:lnTo>
                    <a:pt x="2407" y="439"/>
                  </a:lnTo>
                  <a:lnTo>
                    <a:pt x="21600" y="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5" name="Forme libre : forme 28"/>
            <p:cNvSpPr/>
            <p:nvPr/>
          </p:nvSpPr>
          <p:spPr>
            <a:xfrm rot="7484128">
              <a:off x="4428123" y="177682"/>
              <a:ext cx="12701" cy="130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030" y="21600"/>
                  </a:moveTo>
                  <a:lnTo>
                    <a:pt x="0" y="9617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6" name="Forme libre : forme 29"/>
            <p:cNvSpPr/>
            <p:nvPr/>
          </p:nvSpPr>
          <p:spPr>
            <a:xfrm rot="8716293">
              <a:off x="4132764" y="1066257"/>
              <a:ext cx="37097" cy="403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9" y="13753"/>
                  </a:moveTo>
                  <a:lnTo>
                    <a:pt x="0" y="0"/>
                  </a:lnTo>
                  <a:lnTo>
                    <a:pt x="21600" y="13753"/>
                  </a:lnTo>
                  <a:close/>
                  <a:moveTo>
                    <a:pt x="0" y="21600"/>
                  </a:moveTo>
                  <a:lnTo>
                    <a:pt x="0" y="15257"/>
                  </a:lnTo>
                  <a:lnTo>
                    <a:pt x="5671" y="1954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7" name="Forme libre : forme 30"/>
            <p:cNvSpPr/>
            <p:nvPr/>
          </p:nvSpPr>
          <p:spPr>
            <a:xfrm rot="8716293">
              <a:off x="4260707" y="920545"/>
              <a:ext cx="231348" cy="1586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37" y="21600"/>
                  </a:moveTo>
                  <a:lnTo>
                    <a:pt x="0" y="19910"/>
                  </a:lnTo>
                  <a:lnTo>
                    <a:pt x="14511" y="0"/>
                  </a:lnTo>
                  <a:lnTo>
                    <a:pt x="21600" y="85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8" name="Forme libre : forme 31"/>
            <p:cNvSpPr/>
            <p:nvPr/>
          </p:nvSpPr>
          <p:spPr>
            <a:xfrm rot="8716293">
              <a:off x="3849389" y="820166"/>
              <a:ext cx="249520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6101"/>
                  </a:moveTo>
                  <a:lnTo>
                    <a:pt x="11143" y="0"/>
                  </a:lnTo>
                  <a:lnTo>
                    <a:pt x="11143" y="0"/>
                  </a:lnTo>
                  <a:lnTo>
                    <a:pt x="21600" y="6101"/>
                  </a:lnTo>
                  <a:close/>
                  <a:moveTo>
                    <a:pt x="11885" y="21600"/>
                  </a:moveTo>
                  <a:lnTo>
                    <a:pt x="6269" y="12806"/>
                  </a:lnTo>
                  <a:lnTo>
                    <a:pt x="9142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6769" y="0"/>
                  </a:lnTo>
                  <a:lnTo>
                    <a:pt x="17638" y="752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9" name="Forme libre : forme 32"/>
            <p:cNvSpPr/>
            <p:nvPr/>
          </p:nvSpPr>
          <p:spPr>
            <a:xfrm rot="8716293">
              <a:off x="4417635" y="791259"/>
              <a:ext cx="37060" cy="489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9773" y="0"/>
                  </a:lnTo>
                  <a:lnTo>
                    <a:pt x="21600" y="3292"/>
                  </a:lnTo>
                  <a:cubicBezTo>
                    <a:pt x="21600" y="8277"/>
                    <a:pt x="19088" y="13299"/>
                    <a:pt x="14063" y="1710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0" name="Forme libre : forme 33"/>
            <p:cNvSpPr/>
            <p:nvPr/>
          </p:nvSpPr>
          <p:spPr>
            <a:xfrm rot="8716293">
              <a:off x="4239723" y="479228"/>
              <a:ext cx="235268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78" y="21600"/>
                  </a:moveTo>
                  <a:lnTo>
                    <a:pt x="0" y="12921"/>
                  </a:lnTo>
                  <a:lnTo>
                    <a:pt x="11286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596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1" name="Forme libre : forme 34"/>
            <p:cNvSpPr/>
            <p:nvPr/>
          </p:nvSpPr>
          <p:spPr>
            <a:xfrm rot="8716293">
              <a:off x="4191580" y="605237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2" name="Forme libre : forme 35"/>
            <p:cNvSpPr/>
            <p:nvPr/>
          </p:nvSpPr>
          <p:spPr>
            <a:xfrm rot="13089394">
              <a:off x="3059072" y="202496"/>
              <a:ext cx="72829" cy="755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1080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3" name="Forme libre : forme 36"/>
            <p:cNvSpPr/>
            <p:nvPr/>
          </p:nvSpPr>
          <p:spPr>
            <a:xfrm rot="8716293">
              <a:off x="2490098" y="684085"/>
              <a:ext cx="215178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21600"/>
                  </a:move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2011" y="0"/>
                  </a:lnTo>
                  <a:lnTo>
                    <a:pt x="21600" y="9854"/>
                  </a:ln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4" name="Forme libre : forme 37"/>
            <p:cNvSpPr/>
            <p:nvPr/>
          </p:nvSpPr>
          <p:spPr>
            <a:xfrm rot="8716293">
              <a:off x="2813214" y="663319"/>
              <a:ext cx="185668" cy="383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066" y="21600"/>
                  </a:moveTo>
                  <a:lnTo>
                    <a:pt x="9066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3892" y="0"/>
                  </a:lnTo>
                  <a:lnTo>
                    <a:pt x="18454" y="5797"/>
                  </a:lnTo>
                  <a:lnTo>
                    <a:pt x="18454" y="6294"/>
                  </a:lnTo>
                  <a:lnTo>
                    <a:pt x="18694" y="6294"/>
                  </a:lnTo>
                  <a:lnTo>
                    <a:pt x="18934" y="5988"/>
                  </a:lnTo>
                  <a:lnTo>
                    <a:pt x="21600" y="7050"/>
                  </a:lnTo>
                  <a:lnTo>
                    <a:pt x="19657" y="10761"/>
                  </a:lnTo>
                  <a:lnTo>
                    <a:pt x="19657" y="18104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5" name="Forme libre : forme 38"/>
            <p:cNvSpPr/>
            <p:nvPr/>
          </p:nvSpPr>
          <p:spPr>
            <a:xfrm rot="8716293">
              <a:off x="2552527" y="597245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6" name="Forme libre : forme 39"/>
            <p:cNvSpPr/>
            <p:nvPr/>
          </p:nvSpPr>
          <p:spPr>
            <a:xfrm rot="8716293">
              <a:off x="2315044" y="814204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7" name="Forme libre : forme 40"/>
            <p:cNvSpPr/>
            <p:nvPr/>
          </p:nvSpPr>
          <p:spPr>
            <a:xfrm rot="8716293">
              <a:off x="2125609" y="501743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8" name="Forme libre : forme 41"/>
            <p:cNvSpPr/>
            <p:nvPr/>
          </p:nvSpPr>
          <p:spPr>
            <a:xfrm rot="8716293">
              <a:off x="2114918" y="305520"/>
              <a:ext cx="439902" cy="511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2" y="16246"/>
                  </a:moveTo>
                  <a:lnTo>
                    <a:pt x="85" y="16202"/>
                  </a:lnTo>
                  <a:cubicBezTo>
                    <a:pt x="25" y="15548"/>
                    <a:pt x="0" y="14836"/>
                    <a:pt x="0" y="14065"/>
                  </a:cubicBezTo>
                  <a:lnTo>
                    <a:pt x="0" y="2595"/>
                  </a:lnTo>
                  <a:lnTo>
                    <a:pt x="5815" y="0"/>
                  </a:lnTo>
                  <a:lnTo>
                    <a:pt x="5903" y="10492"/>
                  </a:lnTo>
                  <a:cubicBezTo>
                    <a:pt x="5772" y="12598"/>
                    <a:pt x="6165" y="14742"/>
                    <a:pt x="6952" y="16735"/>
                  </a:cubicBezTo>
                  <a:cubicBezTo>
                    <a:pt x="7652" y="18390"/>
                    <a:pt x="9445" y="19217"/>
                    <a:pt x="12199" y="19217"/>
                  </a:cubicBezTo>
                  <a:cubicBezTo>
                    <a:pt x="13555" y="19180"/>
                    <a:pt x="14866" y="18954"/>
                    <a:pt x="16134" y="18615"/>
                  </a:cubicBezTo>
                  <a:cubicBezTo>
                    <a:pt x="17971" y="18127"/>
                    <a:pt x="19764" y="17487"/>
                    <a:pt x="21513" y="16735"/>
                  </a:cubicBezTo>
                  <a:cubicBezTo>
                    <a:pt x="21556" y="16886"/>
                    <a:pt x="21600" y="17074"/>
                    <a:pt x="21600" y="17224"/>
                  </a:cubicBezTo>
                  <a:lnTo>
                    <a:pt x="21600" y="17600"/>
                  </a:lnTo>
                  <a:cubicBezTo>
                    <a:pt x="19283" y="19311"/>
                    <a:pt x="16604" y="20468"/>
                    <a:pt x="14052" y="21220"/>
                  </a:cubicBezTo>
                  <a:lnTo>
                    <a:pt x="12396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9" name="Forme libre : forme 42"/>
            <p:cNvSpPr/>
            <p:nvPr/>
          </p:nvSpPr>
          <p:spPr>
            <a:xfrm rot="8716293">
              <a:off x="2927663" y="305469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0" name="Forme libre : forme 43"/>
            <p:cNvSpPr/>
            <p:nvPr/>
          </p:nvSpPr>
          <p:spPr>
            <a:xfrm rot="8716293">
              <a:off x="3061168" y="343995"/>
              <a:ext cx="394490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1" name="Forme libre : forme 44"/>
            <p:cNvSpPr/>
            <p:nvPr/>
          </p:nvSpPr>
          <p:spPr>
            <a:xfrm rot="8716293">
              <a:off x="2752608" y="435588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2" name="Forme libre : forme 45"/>
            <p:cNvSpPr/>
            <p:nvPr/>
          </p:nvSpPr>
          <p:spPr>
            <a:xfrm rot="8716293">
              <a:off x="2606961" y="263159"/>
              <a:ext cx="308534" cy="1427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04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12671"/>
                  </a:lnTo>
                  <a:lnTo>
                    <a:pt x="14734" y="12671"/>
                  </a:lnTo>
                  <a:lnTo>
                    <a:pt x="13314" y="21600"/>
                  </a:lnTo>
                  <a:lnTo>
                    <a:pt x="7047" y="14747"/>
                  </a:lnTo>
                  <a:lnTo>
                    <a:pt x="7394" y="12671"/>
                  </a:lnTo>
                  <a:lnTo>
                    <a:pt x="5149" y="1267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3" name="Forme libre : forme 46"/>
            <p:cNvSpPr/>
            <p:nvPr/>
          </p:nvSpPr>
          <p:spPr>
            <a:xfrm rot="8716293">
              <a:off x="2890943" y="501821"/>
              <a:ext cx="156555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4" name="Forme libre : forme 47"/>
            <p:cNvSpPr/>
            <p:nvPr/>
          </p:nvSpPr>
          <p:spPr>
            <a:xfrm rot="8716293">
              <a:off x="2527231" y="288154"/>
              <a:ext cx="112932" cy="98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879"/>
                  </a:moveTo>
                  <a:lnTo>
                    <a:pt x="2593" y="3818"/>
                  </a:lnTo>
                  <a:cubicBezTo>
                    <a:pt x="4691" y="1407"/>
                    <a:pt x="7487" y="0"/>
                    <a:pt x="10458" y="0"/>
                  </a:cubicBezTo>
                  <a:cubicBezTo>
                    <a:pt x="13429" y="0"/>
                    <a:pt x="16226" y="1407"/>
                    <a:pt x="18323" y="3818"/>
                  </a:cubicBezTo>
                  <a:cubicBezTo>
                    <a:pt x="20508" y="6229"/>
                    <a:pt x="21600" y="9494"/>
                    <a:pt x="21600" y="12784"/>
                  </a:cubicBezTo>
                  <a:lnTo>
                    <a:pt x="18431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5" name="Forme libre : forme 48"/>
            <p:cNvSpPr/>
            <p:nvPr/>
          </p:nvSpPr>
          <p:spPr>
            <a:xfrm rot="7484127">
              <a:off x="3058586" y="786215"/>
              <a:ext cx="295168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6101"/>
                  </a:moveTo>
                  <a:lnTo>
                    <a:pt x="17351" y="0"/>
                  </a:lnTo>
                  <a:lnTo>
                    <a:pt x="17351" y="0"/>
                  </a:lnTo>
                  <a:lnTo>
                    <a:pt x="21600" y="6101"/>
                  </a:lnTo>
                  <a:close/>
                  <a:moveTo>
                    <a:pt x="10047" y="21600"/>
                  </a:moveTo>
                  <a:lnTo>
                    <a:pt x="5299" y="12806"/>
                  </a:lnTo>
                  <a:lnTo>
                    <a:pt x="7728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9248" y="0"/>
                  </a:lnTo>
                  <a:lnTo>
                    <a:pt x="14428" y="891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6" name="Forme libre : forme 49"/>
            <p:cNvSpPr/>
            <p:nvPr/>
          </p:nvSpPr>
          <p:spPr>
            <a:xfrm rot="13089394">
              <a:off x="3298490" y="763149"/>
              <a:ext cx="409105" cy="218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9" extrusionOk="0">
                  <a:moveTo>
                    <a:pt x="21600" y="10874"/>
                  </a:moveTo>
                  <a:cubicBezTo>
                    <a:pt x="16926" y="18325"/>
                    <a:pt x="10797" y="20945"/>
                    <a:pt x="7137" y="21354"/>
                  </a:cubicBezTo>
                  <a:cubicBezTo>
                    <a:pt x="5109" y="21600"/>
                    <a:pt x="3124" y="19962"/>
                    <a:pt x="1713" y="17260"/>
                  </a:cubicBezTo>
                  <a:cubicBezTo>
                    <a:pt x="964" y="15909"/>
                    <a:pt x="490" y="14067"/>
                    <a:pt x="203" y="11724"/>
                  </a:cubicBezTo>
                  <a:lnTo>
                    <a:pt x="0" y="7229"/>
                  </a:lnTo>
                  <a:lnTo>
                    <a:pt x="5891" y="0"/>
                  </a:lnTo>
                  <a:lnTo>
                    <a:pt x="5952" y="2287"/>
                  </a:lnTo>
                  <a:cubicBezTo>
                    <a:pt x="6134" y="4569"/>
                    <a:pt x="6431" y="6821"/>
                    <a:pt x="6828" y="8991"/>
                  </a:cubicBezTo>
                  <a:cubicBezTo>
                    <a:pt x="7534" y="12593"/>
                    <a:pt x="9342" y="14395"/>
                    <a:pt x="12120" y="14395"/>
                  </a:cubicBezTo>
                  <a:cubicBezTo>
                    <a:pt x="13487" y="14313"/>
                    <a:pt x="14809" y="13822"/>
                    <a:pt x="16088" y="13085"/>
                  </a:cubicBezTo>
                  <a:cubicBezTo>
                    <a:pt x="17940" y="12020"/>
                    <a:pt x="19748" y="10628"/>
                    <a:pt x="21512" y="8991"/>
                  </a:cubicBezTo>
                  <a:cubicBezTo>
                    <a:pt x="21556" y="9318"/>
                    <a:pt x="21600" y="9728"/>
                    <a:pt x="21600" y="1005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7" name="Forme libre : forme 50"/>
            <p:cNvSpPr/>
            <p:nvPr/>
          </p:nvSpPr>
          <p:spPr>
            <a:xfrm rot="8716293">
              <a:off x="3486531" y="449784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8" name="Forme libre : forme 51"/>
            <p:cNvSpPr/>
            <p:nvPr/>
          </p:nvSpPr>
          <p:spPr>
            <a:xfrm rot="8716293">
              <a:off x="3402485" y="286058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9" name="Forme libre : forme 52"/>
            <p:cNvSpPr/>
            <p:nvPr/>
          </p:nvSpPr>
          <p:spPr>
            <a:xfrm rot="8716293">
              <a:off x="3040882" y="33536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0" name="Forme libre : forme 53"/>
            <p:cNvSpPr/>
            <p:nvPr/>
          </p:nvSpPr>
          <p:spPr>
            <a:xfrm rot="8716293">
              <a:off x="3324243" y="159032"/>
              <a:ext cx="154745" cy="1105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6718"/>
                  </a:moveTo>
                  <a:lnTo>
                    <a:pt x="466" y="5171"/>
                  </a:lnTo>
                  <a:cubicBezTo>
                    <a:pt x="2798" y="1905"/>
                    <a:pt x="5908" y="0"/>
                    <a:pt x="9211" y="0"/>
                  </a:cubicBezTo>
                  <a:cubicBezTo>
                    <a:pt x="12515" y="0"/>
                    <a:pt x="15624" y="1905"/>
                    <a:pt x="17956" y="5171"/>
                  </a:cubicBezTo>
                  <a:cubicBezTo>
                    <a:pt x="20385" y="8436"/>
                    <a:pt x="21600" y="12858"/>
                    <a:pt x="21600" y="17315"/>
                  </a:cubicBezTo>
                  <a:lnTo>
                    <a:pt x="21006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</p:grpSp>
      <p:sp>
        <p:nvSpPr>
          <p:cNvPr id="412" name="Rectangle 7"/>
          <p:cNvSpPr/>
          <p:nvPr/>
        </p:nvSpPr>
        <p:spPr>
          <a:xfrm>
            <a:off x="-1" y="4391025"/>
            <a:ext cx="9153530" cy="7524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600" y="21600"/>
                </a:ln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solidFill>
            <a:srgbClr val="009DE0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413" name="Numéro de diapositive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‹N°›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Slide de titre 3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grpSp>
        <p:nvGrpSpPr>
          <p:cNvPr id="7" name="Groupe 6"/>
          <p:cNvGrpSpPr/>
          <p:nvPr userDrawn="1"/>
        </p:nvGrpSpPr>
        <p:grpSpPr bwMode="auto">
          <a:xfrm>
            <a:off x="-134707" y="-108618"/>
            <a:ext cx="6284502" cy="5381969"/>
            <a:chOff x="-134707" y="-108618"/>
            <a:chExt cx="6284502" cy="5381969"/>
          </a:xfrm>
          <a:solidFill>
            <a:schemeClr val="bg2">
              <a:alpha val="10000"/>
            </a:schemeClr>
          </a:solidFill>
        </p:grpSpPr>
        <p:sp>
          <p:nvSpPr>
            <p:cNvPr id="8" name="Forme libre : forme 7"/>
            <p:cNvSpPr/>
            <p:nvPr/>
          </p:nvSpPr>
          <p:spPr bwMode="auto">
            <a:xfrm rot="8716293">
              <a:off x="1460343" y="348006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" name="Forme libre : forme 8"/>
            <p:cNvSpPr/>
            <p:nvPr/>
          </p:nvSpPr>
          <p:spPr bwMode="auto">
            <a:xfrm rot="8716293">
              <a:off x="1595641" y="352432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" name="Forme libre : forme 9"/>
            <p:cNvSpPr/>
            <p:nvPr/>
          </p:nvSpPr>
          <p:spPr bwMode="auto">
            <a:xfrm rot="8716293">
              <a:off x="1527760" y="3393739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" name="Forme libre : forme 10"/>
            <p:cNvSpPr/>
            <p:nvPr/>
          </p:nvSpPr>
          <p:spPr bwMode="auto">
            <a:xfrm rot="8716293">
              <a:off x="1290473" y="361408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" name="Forme libre : forme 11"/>
            <p:cNvSpPr/>
            <p:nvPr/>
          </p:nvSpPr>
          <p:spPr bwMode="auto">
            <a:xfrm rot="8716293">
              <a:off x="1101427" y="329824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" name="Forme libre : forme 12"/>
            <p:cNvSpPr/>
            <p:nvPr/>
          </p:nvSpPr>
          <p:spPr bwMode="auto">
            <a:xfrm rot="8716293">
              <a:off x="1083185" y="3088198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" name="Forme libre : forme 13"/>
            <p:cNvSpPr/>
            <p:nvPr/>
          </p:nvSpPr>
          <p:spPr bwMode="auto">
            <a:xfrm rot="8716293">
              <a:off x="1426961" y="3676065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" name="Forme libre : forme 14"/>
            <p:cNvSpPr/>
            <p:nvPr/>
          </p:nvSpPr>
          <p:spPr bwMode="auto">
            <a:xfrm rot="8716293">
              <a:off x="1897908" y="310145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" name="Forme libre : forme 15"/>
            <p:cNvSpPr/>
            <p:nvPr/>
          </p:nvSpPr>
          <p:spPr bwMode="auto">
            <a:xfrm rot="8716293">
              <a:off x="2033206" y="3145711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" name="Forme libre : forme 16"/>
            <p:cNvSpPr/>
            <p:nvPr/>
          </p:nvSpPr>
          <p:spPr bwMode="auto">
            <a:xfrm rot="8716293">
              <a:off x="1728037" y="323546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" name="Forme libre : forme 17"/>
            <p:cNvSpPr/>
            <p:nvPr/>
          </p:nvSpPr>
          <p:spPr bwMode="auto">
            <a:xfrm rot="8716293">
              <a:off x="1538992" y="291963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" name="Forme libre : forme 18"/>
            <p:cNvSpPr/>
            <p:nvPr/>
          </p:nvSpPr>
          <p:spPr bwMode="auto">
            <a:xfrm rot="8716293">
              <a:off x="1864525" y="329745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" name="Forme libre : forme 19"/>
            <p:cNvSpPr/>
            <p:nvPr/>
          </p:nvSpPr>
          <p:spPr bwMode="auto">
            <a:xfrm rot="8716293">
              <a:off x="1499078" y="307102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" name="Forme libre : forme 20"/>
            <p:cNvSpPr/>
            <p:nvPr/>
          </p:nvSpPr>
          <p:spPr bwMode="auto">
            <a:xfrm rot="7484127">
              <a:off x="2023343" y="358706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" name="Forme libre : forme 21"/>
            <p:cNvSpPr/>
            <p:nvPr/>
          </p:nvSpPr>
          <p:spPr bwMode="auto">
            <a:xfrm rot="13089394">
              <a:off x="2181992" y="3536416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" name="Forme libre : forme 22"/>
            <p:cNvSpPr/>
            <p:nvPr/>
          </p:nvSpPr>
          <p:spPr bwMode="auto">
            <a:xfrm rot="8716293">
              <a:off x="2462883" y="3246298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" name="Forme libre : forme 23"/>
            <p:cNvSpPr/>
            <p:nvPr/>
          </p:nvSpPr>
          <p:spPr bwMode="auto">
            <a:xfrm rot="8716293">
              <a:off x="2384474" y="308950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" name="Forme libre : forme 24"/>
            <p:cNvSpPr/>
            <p:nvPr/>
          </p:nvSpPr>
          <p:spPr bwMode="auto">
            <a:xfrm rot="8716293">
              <a:off x="2016311" y="313524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" name="Forme libre : forme 25"/>
            <p:cNvSpPr/>
            <p:nvPr/>
          </p:nvSpPr>
          <p:spPr bwMode="auto">
            <a:xfrm rot="8716293">
              <a:off x="2284892" y="289422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" name="Forme libre : forme 26"/>
            <p:cNvSpPr/>
            <p:nvPr/>
          </p:nvSpPr>
          <p:spPr bwMode="auto">
            <a:xfrm rot="8716293">
              <a:off x="1798117" y="447855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" name="Forme libre : forme 27"/>
            <p:cNvSpPr/>
            <p:nvPr/>
          </p:nvSpPr>
          <p:spPr bwMode="auto">
            <a:xfrm rot="8716293">
              <a:off x="1933415" y="452281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" name="Forme libre : forme 28"/>
            <p:cNvSpPr/>
            <p:nvPr/>
          </p:nvSpPr>
          <p:spPr bwMode="auto">
            <a:xfrm rot="8716293">
              <a:off x="1865533" y="4392222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" name="Forme libre : forme 29"/>
            <p:cNvSpPr/>
            <p:nvPr/>
          </p:nvSpPr>
          <p:spPr bwMode="auto">
            <a:xfrm rot="8716293">
              <a:off x="1628246" y="461256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Forme libre : forme 30"/>
            <p:cNvSpPr/>
            <p:nvPr/>
          </p:nvSpPr>
          <p:spPr bwMode="auto">
            <a:xfrm rot="8716293">
              <a:off x="1439199" y="429673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" name="Forme libre : forme 31"/>
            <p:cNvSpPr/>
            <p:nvPr/>
          </p:nvSpPr>
          <p:spPr bwMode="auto">
            <a:xfrm rot="8716293">
              <a:off x="1420958" y="408668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" name="Forme libre : forme 32"/>
            <p:cNvSpPr/>
            <p:nvPr/>
          </p:nvSpPr>
          <p:spPr bwMode="auto">
            <a:xfrm rot="8716293">
              <a:off x="1764734" y="467454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" name="Forme libre : forme 33"/>
            <p:cNvSpPr/>
            <p:nvPr/>
          </p:nvSpPr>
          <p:spPr bwMode="auto">
            <a:xfrm rot="8716293">
              <a:off x="2235681" y="409993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" name="Forme libre : forme 34"/>
            <p:cNvSpPr/>
            <p:nvPr/>
          </p:nvSpPr>
          <p:spPr bwMode="auto">
            <a:xfrm rot="8716293">
              <a:off x="2370979" y="414419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" name="Forme libre : forme 35"/>
            <p:cNvSpPr/>
            <p:nvPr/>
          </p:nvSpPr>
          <p:spPr bwMode="auto">
            <a:xfrm rot="8716293">
              <a:off x="2065810" y="423395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" name="Forme libre : forme 36"/>
            <p:cNvSpPr/>
            <p:nvPr/>
          </p:nvSpPr>
          <p:spPr bwMode="auto">
            <a:xfrm rot="8716293">
              <a:off x="1876765" y="391811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" name="Forme libre : forme 37"/>
            <p:cNvSpPr/>
            <p:nvPr/>
          </p:nvSpPr>
          <p:spPr bwMode="auto">
            <a:xfrm rot="8716293">
              <a:off x="2202298" y="4295933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" name="Forme libre : forme 38"/>
            <p:cNvSpPr/>
            <p:nvPr/>
          </p:nvSpPr>
          <p:spPr bwMode="auto">
            <a:xfrm rot="8716293">
              <a:off x="1836851" y="406950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" name="Forme libre : forme 39"/>
            <p:cNvSpPr/>
            <p:nvPr/>
          </p:nvSpPr>
          <p:spPr bwMode="auto">
            <a:xfrm rot="7484127">
              <a:off x="2361115" y="458555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" name="Forme libre : forme 40"/>
            <p:cNvSpPr/>
            <p:nvPr/>
          </p:nvSpPr>
          <p:spPr bwMode="auto">
            <a:xfrm rot="13089394">
              <a:off x="2519765" y="4534899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" name="Forme libre : forme 41"/>
            <p:cNvSpPr/>
            <p:nvPr/>
          </p:nvSpPr>
          <p:spPr bwMode="auto">
            <a:xfrm rot="8716293">
              <a:off x="2800656" y="4244781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" name="Forme libre : forme 42"/>
            <p:cNvSpPr/>
            <p:nvPr/>
          </p:nvSpPr>
          <p:spPr bwMode="auto">
            <a:xfrm rot="8716293">
              <a:off x="2722247" y="4087989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" name="Forme libre : forme 43"/>
            <p:cNvSpPr/>
            <p:nvPr/>
          </p:nvSpPr>
          <p:spPr bwMode="auto">
            <a:xfrm rot="8716293">
              <a:off x="2354084" y="413373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" name="Forme libre : forme 44"/>
            <p:cNvSpPr/>
            <p:nvPr/>
          </p:nvSpPr>
          <p:spPr bwMode="auto">
            <a:xfrm rot="8716293">
              <a:off x="2622665" y="389271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" name="Forme libre : forme 45"/>
            <p:cNvSpPr/>
            <p:nvPr/>
          </p:nvSpPr>
          <p:spPr bwMode="auto">
            <a:xfrm rot="8716293">
              <a:off x="1836002" y="5051565"/>
              <a:ext cx="229466" cy="172677"/>
            </a:xfrm>
            <a:custGeom>
              <a:avLst/>
              <a:gdLst>
                <a:gd name="connsiteX0" fmla="*/ 37429 w 229466"/>
                <a:gd name="connsiteY0" fmla="*/ 127889 h 172677"/>
                <a:gd name="connsiteX1" fmla="*/ 864 w 229466"/>
                <a:gd name="connsiteY1" fmla="*/ 25330 h 172677"/>
                <a:gd name="connsiteX2" fmla="*/ 0 w 229466"/>
                <a:gd name="connsiteY2" fmla="*/ 0 h 172677"/>
                <a:gd name="connsiteX3" fmla="*/ 229466 w 229466"/>
                <a:gd name="connsiteY3" fmla="*/ 159058 h 172677"/>
                <a:gd name="connsiteX4" fmla="*/ 210504 w 229466"/>
                <a:gd name="connsiteY4" fmla="*/ 164122 h 172677"/>
                <a:gd name="connsiteX5" fmla="*/ 146960 w 229466"/>
                <a:gd name="connsiteY5" fmla="*/ 172414 h 172677"/>
                <a:gd name="connsiteX6" fmla="*/ 37429 w 229466"/>
                <a:gd name="connsiteY6" fmla="*/ 127889 h 17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466" h="172677" extrusionOk="0">
                  <a:moveTo>
                    <a:pt x="37429" y="127889"/>
                  </a:moveTo>
                  <a:cubicBezTo>
                    <a:pt x="14722" y="105850"/>
                    <a:pt x="4537" y="71789"/>
                    <a:pt x="864" y="25330"/>
                  </a:cubicBezTo>
                  <a:lnTo>
                    <a:pt x="0" y="0"/>
                  </a:lnTo>
                  <a:lnTo>
                    <a:pt x="229466" y="159058"/>
                  </a:lnTo>
                  <a:lnTo>
                    <a:pt x="210504" y="164122"/>
                  </a:lnTo>
                  <a:cubicBezTo>
                    <a:pt x="187032" y="168685"/>
                    <a:pt x="165437" y="171301"/>
                    <a:pt x="146960" y="172414"/>
                  </a:cubicBezTo>
                  <a:cubicBezTo>
                    <a:pt x="105998" y="175086"/>
                    <a:pt x="65926" y="157276"/>
                    <a:pt x="37429" y="1278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" name="Forme libre : forme 46"/>
            <p:cNvSpPr/>
            <p:nvPr/>
          </p:nvSpPr>
          <p:spPr bwMode="auto">
            <a:xfrm rot="8716293">
              <a:off x="2865171" y="5107739"/>
              <a:ext cx="36955" cy="50812"/>
            </a:xfrm>
            <a:custGeom>
              <a:avLst/>
              <a:gdLst>
                <a:gd name="connsiteX0" fmla="*/ 0 w 36955"/>
                <a:gd name="connsiteY0" fmla="*/ 50812 h 50812"/>
                <a:gd name="connsiteX1" fmla="*/ 0 w 36955"/>
                <a:gd name="connsiteY1" fmla="*/ 0 h 50812"/>
                <a:gd name="connsiteX2" fmla="*/ 36955 w 36955"/>
                <a:gd name="connsiteY2" fmla="*/ 25616 h 50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55" h="50812" extrusionOk="0">
                  <a:moveTo>
                    <a:pt x="0" y="50812"/>
                  </a:moveTo>
                  <a:lnTo>
                    <a:pt x="0" y="0"/>
                  </a:lnTo>
                  <a:lnTo>
                    <a:pt x="36955" y="2561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" name="Forme libre : forme 47"/>
            <p:cNvSpPr/>
            <p:nvPr/>
          </p:nvSpPr>
          <p:spPr bwMode="auto">
            <a:xfrm rot="8716293">
              <a:off x="2291544" y="4886156"/>
              <a:ext cx="209027" cy="296463"/>
            </a:xfrm>
            <a:custGeom>
              <a:avLst/>
              <a:gdLst>
                <a:gd name="connsiteX0" fmla="*/ 137293 w 209028"/>
                <a:gd name="connsiteY0" fmla="*/ 296463 h 296463"/>
                <a:gd name="connsiteX1" fmla="*/ 72418 w 209028"/>
                <a:gd name="connsiteY1" fmla="*/ 175766 h 296463"/>
                <a:gd name="connsiteX2" fmla="*/ 105610 w 209028"/>
                <a:gd name="connsiteY2" fmla="*/ 83734 h 296463"/>
                <a:gd name="connsiteX3" fmla="*/ 0 w 209028"/>
                <a:gd name="connsiteY3" fmla="*/ 83734 h 296463"/>
                <a:gd name="connsiteX4" fmla="*/ 0 w 209028"/>
                <a:gd name="connsiteY4" fmla="*/ 0 h 296463"/>
                <a:gd name="connsiteX5" fmla="*/ 82199 w 209028"/>
                <a:gd name="connsiteY5" fmla="*/ 0 h 296463"/>
                <a:gd name="connsiteX6" fmla="*/ 209028 w 209028"/>
                <a:gd name="connsiteY6" fmla="*/ 87913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028" h="296463" extrusionOk="0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82199" y="0"/>
                  </a:lnTo>
                  <a:lnTo>
                    <a:pt x="209028" y="879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" name="Forme libre : forme 48"/>
            <p:cNvSpPr/>
            <p:nvPr/>
          </p:nvSpPr>
          <p:spPr bwMode="auto">
            <a:xfrm rot="8716293">
              <a:off x="2159594" y="5061280"/>
              <a:ext cx="112869" cy="105684"/>
            </a:xfrm>
            <a:custGeom>
              <a:avLst/>
              <a:gdLst>
                <a:gd name="connsiteX0" fmla="*/ 17362 w 112869"/>
                <a:gd name="connsiteY0" fmla="*/ 89236 h 105684"/>
                <a:gd name="connsiteX1" fmla="*/ 0 w 112869"/>
                <a:gd name="connsiteY1" fmla="*/ 48117 h 105684"/>
                <a:gd name="connsiteX2" fmla="*/ 0 w 112869"/>
                <a:gd name="connsiteY2" fmla="*/ 47203 h 105684"/>
                <a:gd name="connsiteX3" fmla="*/ 17362 w 112869"/>
                <a:gd name="connsiteY3" fmla="*/ 6084 h 105684"/>
                <a:gd name="connsiteX4" fmla="*/ 31771 w 112869"/>
                <a:gd name="connsiteY4" fmla="*/ 0 h 105684"/>
                <a:gd name="connsiteX5" fmla="*/ 112869 w 112869"/>
                <a:gd name="connsiteY5" fmla="*/ 56215 h 105684"/>
                <a:gd name="connsiteX6" fmla="*/ 99601 w 112869"/>
                <a:gd name="connsiteY6" fmla="*/ 88323 h 105684"/>
                <a:gd name="connsiteX7" fmla="*/ 58481 w 112869"/>
                <a:gd name="connsiteY7" fmla="*/ 105684 h 105684"/>
                <a:gd name="connsiteX8" fmla="*/ 17362 w 112869"/>
                <a:gd name="connsiteY8" fmla="*/ 89236 h 105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869" h="105684" extrusionOk="0">
                  <a:moveTo>
                    <a:pt x="17362" y="89236"/>
                  </a:moveTo>
                  <a:cubicBezTo>
                    <a:pt x="6397" y="78271"/>
                    <a:pt x="0" y="63651"/>
                    <a:pt x="0" y="48117"/>
                  </a:cubicBezTo>
                  <a:lnTo>
                    <a:pt x="0" y="47203"/>
                  </a:lnTo>
                  <a:cubicBezTo>
                    <a:pt x="0" y="31669"/>
                    <a:pt x="6397" y="17049"/>
                    <a:pt x="17362" y="6084"/>
                  </a:cubicBezTo>
                  <a:lnTo>
                    <a:pt x="31771" y="0"/>
                  </a:lnTo>
                  <a:lnTo>
                    <a:pt x="112869" y="56215"/>
                  </a:lnTo>
                  <a:lnTo>
                    <a:pt x="99601" y="88323"/>
                  </a:lnTo>
                  <a:cubicBezTo>
                    <a:pt x="88636" y="99288"/>
                    <a:pt x="74015" y="105684"/>
                    <a:pt x="58481" y="105684"/>
                  </a:cubicBezTo>
                  <a:cubicBezTo>
                    <a:pt x="42947" y="105684"/>
                    <a:pt x="28327" y="100202"/>
                    <a:pt x="17362" y="892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" name="Forme libre : forme 49"/>
            <p:cNvSpPr/>
            <p:nvPr/>
          </p:nvSpPr>
          <p:spPr bwMode="auto">
            <a:xfrm rot="8716293">
              <a:off x="3051941" y="5073759"/>
              <a:ext cx="145251" cy="115109"/>
            </a:xfrm>
            <a:custGeom>
              <a:avLst/>
              <a:gdLst>
                <a:gd name="connsiteX0" fmla="*/ 26453 w 145251"/>
                <a:gd name="connsiteY0" fmla="*/ 90050 h 115110"/>
                <a:gd name="connsiteX1" fmla="*/ 0 w 145251"/>
                <a:gd name="connsiteY1" fmla="*/ 27401 h 115110"/>
                <a:gd name="connsiteX2" fmla="*/ 0 w 145251"/>
                <a:gd name="connsiteY2" fmla="*/ 26008 h 115110"/>
                <a:gd name="connsiteX3" fmla="*/ 10982 w 145251"/>
                <a:gd name="connsiteY3" fmla="*/ 0 h 115110"/>
                <a:gd name="connsiteX4" fmla="*/ 145251 w 145251"/>
                <a:gd name="connsiteY4" fmla="*/ 93071 h 115110"/>
                <a:gd name="connsiteX5" fmla="*/ 123037 w 145251"/>
                <a:gd name="connsiteY5" fmla="*/ 108149 h 115110"/>
                <a:gd name="connsiteX6" fmla="*/ 89101 w 145251"/>
                <a:gd name="connsiteY6" fmla="*/ 115110 h 115110"/>
                <a:gd name="connsiteX7" fmla="*/ 26453 w 145251"/>
                <a:gd name="connsiteY7" fmla="*/ 90050 h 11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251" h="115110" extrusionOk="0">
                  <a:moveTo>
                    <a:pt x="26453" y="90050"/>
                  </a:moveTo>
                  <a:cubicBezTo>
                    <a:pt x="9746" y="73344"/>
                    <a:pt x="0" y="51068"/>
                    <a:pt x="0" y="27401"/>
                  </a:cubicBezTo>
                  <a:lnTo>
                    <a:pt x="0" y="26008"/>
                  </a:lnTo>
                  <a:lnTo>
                    <a:pt x="10982" y="0"/>
                  </a:lnTo>
                  <a:lnTo>
                    <a:pt x="145251" y="93071"/>
                  </a:lnTo>
                  <a:lnTo>
                    <a:pt x="123037" y="108149"/>
                  </a:lnTo>
                  <a:cubicBezTo>
                    <a:pt x="112421" y="112674"/>
                    <a:pt x="100936" y="115110"/>
                    <a:pt x="89101" y="115110"/>
                  </a:cubicBezTo>
                  <a:cubicBezTo>
                    <a:pt x="65434" y="115110"/>
                    <a:pt x="43159" y="106756"/>
                    <a:pt x="26453" y="90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" name="Forme libre : forme 50"/>
            <p:cNvSpPr/>
            <p:nvPr/>
          </p:nvSpPr>
          <p:spPr bwMode="auto">
            <a:xfrm rot="8716293">
              <a:off x="2953631" y="488922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" name="Forme libre : forme 51"/>
            <p:cNvSpPr/>
            <p:nvPr/>
          </p:nvSpPr>
          <p:spPr bwMode="auto">
            <a:xfrm rot="8716293">
              <a:off x="1125067" y="247965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" name="Forme libre : forme 52"/>
            <p:cNvSpPr/>
            <p:nvPr/>
          </p:nvSpPr>
          <p:spPr bwMode="auto">
            <a:xfrm rot="8716293">
              <a:off x="1260365" y="252391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" name="Forme libre : forme 53"/>
            <p:cNvSpPr/>
            <p:nvPr/>
          </p:nvSpPr>
          <p:spPr bwMode="auto">
            <a:xfrm rot="8716293">
              <a:off x="1192483" y="2393326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" name="Forme libre : forme 54"/>
            <p:cNvSpPr/>
            <p:nvPr/>
          </p:nvSpPr>
          <p:spPr bwMode="auto">
            <a:xfrm rot="8716293">
              <a:off x="955196" y="261367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" name="Forme libre : forme 55"/>
            <p:cNvSpPr/>
            <p:nvPr/>
          </p:nvSpPr>
          <p:spPr bwMode="auto">
            <a:xfrm rot="8716293">
              <a:off x="766149" y="229783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" name="Forme libre : forme 56"/>
            <p:cNvSpPr/>
            <p:nvPr/>
          </p:nvSpPr>
          <p:spPr bwMode="auto">
            <a:xfrm rot="8716293">
              <a:off x="747908" y="2087785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" name="Forme libre : forme 57"/>
            <p:cNvSpPr/>
            <p:nvPr/>
          </p:nvSpPr>
          <p:spPr bwMode="auto">
            <a:xfrm rot="8716293">
              <a:off x="1091684" y="2675653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" name="Forme libre : forme 58"/>
            <p:cNvSpPr/>
            <p:nvPr/>
          </p:nvSpPr>
          <p:spPr bwMode="auto">
            <a:xfrm rot="8716293">
              <a:off x="1562630" y="210103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" name="Forme libre : forme 59"/>
            <p:cNvSpPr/>
            <p:nvPr/>
          </p:nvSpPr>
          <p:spPr bwMode="auto">
            <a:xfrm rot="8716293">
              <a:off x="1697929" y="214529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" name="Forme libre : forme 60"/>
            <p:cNvSpPr/>
            <p:nvPr/>
          </p:nvSpPr>
          <p:spPr bwMode="auto">
            <a:xfrm rot="8716293">
              <a:off x="1392759" y="223505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" name="Forme libre : forme 61"/>
            <p:cNvSpPr/>
            <p:nvPr/>
          </p:nvSpPr>
          <p:spPr bwMode="auto">
            <a:xfrm rot="8716293">
              <a:off x="1203715" y="191921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" name="Forme libre : forme 62"/>
            <p:cNvSpPr/>
            <p:nvPr/>
          </p:nvSpPr>
          <p:spPr bwMode="auto">
            <a:xfrm rot="8716293">
              <a:off x="1529248" y="2297037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" name="Forme libre : forme 63"/>
            <p:cNvSpPr/>
            <p:nvPr/>
          </p:nvSpPr>
          <p:spPr bwMode="auto">
            <a:xfrm rot="8716293">
              <a:off x="1163801" y="2070611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" name="Forme libre : forme 64"/>
            <p:cNvSpPr/>
            <p:nvPr/>
          </p:nvSpPr>
          <p:spPr bwMode="auto">
            <a:xfrm rot="7484127">
              <a:off x="1688065" y="258665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" name="Forme libre : forme 65"/>
            <p:cNvSpPr/>
            <p:nvPr/>
          </p:nvSpPr>
          <p:spPr bwMode="auto">
            <a:xfrm rot="13089394">
              <a:off x="1846715" y="2536003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" name="Forme libre : forme 66"/>
            <p:cNvSpPr/>
            <p:nvPr/>
          </p:nvSpPr>
          <p:spPr bwMode="auto">
            <a:xfrm rot="8716293">
              <a:off x="2127606" y="2245885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8" name="Forme libre : forme 67"/>
            <p:cNvSpPr/>
            <p:nvPr/>
          </p:nvSpPr>
          <p:spPr bwMode="auto">
            <a:xfrm rot="8716293">
              <a:off x="2049197" y="2089093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9" name="Forme libre : forme 68"/>
            <p:cNvSpPr/>
            <p:nvPr/>
          </p:nvSpPr>
          <p:spPr bwMode="auto">
            <a:xfrm rot="8716293">
              <a:off x="1681033" y="21348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0" name="Forme libre : forme 69"/>
            <p:cNvSpPr/>
            <p:nvPr/>
          </p:nvSpPr>
          <p:spPr bwMode="auto">
            <a:xfrm rot="8716293">
              <a:off x="1949615" y="189381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" name="Forme libre : forme 70"/>
            <p:cNvSpPr/>
            <p:nvPr/>
          </p:nvSpPr>
          <p:spPr bwMode="auto">
            <a:xfrm rot="8716293">
              <a:off x="787294" y="148117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" name="Forme libre : forme 71"/>
            <p:cNvSpPr/>
            <p:nvPr/>
          </p:nvSpPr>
          <p:spPr bwMode="auto">
            <a:xfrm rot="8716293">
              <a:off x="922592" y="1525431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" name="Forme libre : forme 72"/>
            <p:cNvSpPr/>
            <p:nvPr/>
          </p:nvSpPr>
          <p:spPr bwMode="auto">
            <a:xfrm rot="8716293">
              <a:off x="854710" y="1394843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4" name="Forme libre : forme 73"/>
            <p:cNvSpPr/>
            <p:nvPr/>
          </p:nvSpPr>
          <p:spPr bwMode="auto">
            <a:xfrm rot="8716293">
              <a:off x="617423" y="161518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5" name="Forme libre : forme 74"/>
            <p:cNvSpPr/>
            <p:nvPr/>
          </p:nvSpPr>
          <p:spPr bwMode="auto">
            <a:xfrm rot="8716293">
              <a:off x="428376" y="129935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6" name="Forme libre : forme 75"/>
            <p:cNvSpPr/>
            <p:nvPr/>
          </p:nvSpPr>
          <p:spPr bwMode="auto">
            <a:xfrm rot="8716293">
              <a:off x="410135" y="1089302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" name="Forme libre : forme 76"/>
            <p:cNvSpPr/>
            <p:nvPr/>
          </p:nvSpPr>
          <p:spPr bwMode="auto">
            <a:xfrm rot="8716293">
              <a:off x="753911" y="1677170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" name="Forme libre : forme 77"/>
            <p:cNvSpPr/>
            <p:nvPr/>
          </p:nvSpPr>
          <p:spPr bwMode="auto">
            <a:xfrm rot="8716293">
              <a:off x="1224858" y="1102556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" name="Forme libre : forme 78"/>
            <p:cNvSpPr/>
            <p:nvPr/>
          </p:nvSpPr>
          <p:spPr bwMode="auto">
            <a:xfrm rot="8716293">
              <a:off x="1360156" y="1146815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0" name="Forme libre : forme 79"/>
            <p:cNvSpPr/>
            <p:nvPr/>
          </p:nvSpPr>
          <p:spPr bwMode="auto">
            <a:xfrm rot="8716293">
              <a:off x="1054986" y="123657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1" name="Forme libre : forme 80"/>
            <p:cNvSpPr/>
            <p:nvPr/>
          </p:nvSpPr>
          <p:spPr bwMode="auto">
            <a:xfrm rot="8716293">
              <a:off x="865942" y="92073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2" name="Forme libre : forme 81"/>
            <p:cNvSpPr/>
            <p:nvPr/>
          </p:nvSpPr>
          <p:spPr bwMode="auto">
            <a:xfrm rot="8716293">
              <a:off x="1191475" y="1298554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3" name="Forme libre : forme 82"/>
            <p:cNvSpPr/>
            <p:nvPr/>
          </p:nvSpPr>
          <p:spPr bwMode="auto">
            <a:xfrm rot="8716293">
              <a:off x="826028" y="1072128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4" name="Forme libre : forme 83"/>
            <p:cNvSpPr/>
            <p:nvPr/>
          </p:nvSpPr>
          <p:spPr bwMode="auto">
            <a:xfrm rot="7484127">
              <a:off x="1350292" y="158817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5" name="Forme libre : forme 84"/>
            <p:cNvSpPr/>
            <p:nvPr/>
          </p:nvSpPr>
          <p:spPr bwMode="auto">
            <a:xfrm rot="13089394">
              <a:off x="1508942" y="1537520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6" name="Forme libre : forme 85"/>
            <p:cNvSpPr/>
            <p:nvPr/>
          </p:nvSpPr>
          <p:spPr bwMode="auto">
            <a:xfrm rot="8716293">
              <a:off x="1789833" y="1247402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7" name="Forme libre : forme 86"/>
            <p:cNvSpPr/>
            <p:nvPr/>
          </p:nvSpPr>
          <p:spPr bwMode="auto">
            <a:xfrm rot="8716293">
              <a:off x="1711424" y="109061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8" name="Forme libre : forme 87"/>
            <p:cNvSpPr/>
            <p:nvPr/>
          </p:nvSpPr>
          <p:spPr bwMode="auto">
            <a:xfrm rot="8716293">
              <a:off x="1343261" y="113635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9" name="Forme libre : forme 88"/>
            <p:cNvSpPr/>
            <p:nvPr/>
          </p:nvSpPr>
          <p:spPr bwMode="auto">
            <a:xfrm rot="8716293">
              <a:off x="1611842" y="89533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0" name="Forme libre : forme 89"/>
            <p:cNvSpPr/>
            <p:nvPr/>
          </p:nvSpPr>
          <p:spPr bwMode="auto">
            <a:xfrm rot="8716293">
              <a:off x="455920" y="47911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" name="Forme libre : forme 90"/>
            <p:cNvSpPr/>
            <p:nvPr/>
          </p:nvSpPr>
          <p:spPr bwMode="auto">
            <a:xfrm rot="8716293">
              <a:off x="591219" y="52337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2" name="Forme libre : forme 91"/>
            <p:cNvSpPr/>
            <p:nvPr/>
          </p:nvSpPr>
          <p:spPr bwMode="auto">
            <a:xfrm rot="8716293">
              <a:off x="523336" y="392789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" name="Forme libre : forme 92"/>
            <p:cNvSpPr/>
            <p:nvPr/>
          </p:nvSpPr>
          <p:spPr bwMode="auto">
            <a:xfrm rot="8716293">
              <a:off x="286049" y="6131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4" name="Forme libre : forme 93"/>
            <p:cNvSpPr/>
            <p:nvPr/>
          </p:nvSpPr>
          <p:spPr bwMode="auto">
            <a:xfrm rot="8716293">
              <a:off x="97003" y="29729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" name="Forme libre : forme 94"/>
            <p:cNvSpPr/>
            <p:nvPr/>
          </p:nvSpPr>
          <p:spPr bwMode="auto">
            <a:xfrm rot="8716293">
              <a:off x="78760" y="87249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6" name="Forme libre : forme 95"/>
            <p:cNvSpPr/>
            <p:nvPr/>
          </p:nvSpPr>
          <p:spPr bwMode="auto">
            <a:xfrm rot="8716293">
              <a:off x="422537" y="67511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7" name="Forme libre : forme 96"/>
            <p:cNvSpPr/>
            <p:nvPr/>
          </p:nvSpPr>
          <p:spPr bwMode="auto">
            <a:xfrm rot="8716293">
              <a:off x="893484" y="10050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8" name="Forme libre : forme 97"/>
            <p:cNvSpPr/>
            <p:nvPr/>
          </p:nvSpPr>
          <p:spPr bwMode="auto">
            <a:xfrm rot="8716293">
              <a:off x="1028783" y="14476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9" name="Forme libre : forme 98"/>
            <p:cNvSpPr/>
            <p:nvPr/>
          </p:nvSpPr>
          <p:spPr bwMode="auto">
            <a:xfrm rot="8716293">
              <a:off x="723613" y="23451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0" name="Forme libre : forme 99"/>
            <p:cNvSpPr/>
            <p:nvPr/>
          </p:nvSpPr>
          <p:spPr bwMode="auto">
            <a:xfrm rot="8716293">
              <a:off x="547803" y="-17289"/>
              <a:ext cx="308530" cy="226033"/>
            </a:xfrm>
            <a:custGeom>
              <a:avLst/>
              <a:gdLst>
                <a:gd name="connsiteX0" fmla="*/ 106716 w 203847"/>
                <a:gd name="connsiteY0" fmla="*/ 149340 h 149340"/>
                <a:gd name="connsiteX1" fmla="*/ 50038 w 203847"/>
                <a:gd name="connsiteY1" fmla="*/ 110053 h 149340"/>
                <a:gd name="connsiteX2" fmla="*/ 69777 w 203847"/>
                <a:gd name="connsiteY2" fmla="*/ 55323 h 149340"/>
                <a:gd name="connsiteX3" fmla="*/ 0 w 203847"/>
                <a:gd name="connsiteY3" fmla="*/ 55323 h 149340"/>
                <a:gd name="connsiteX4" fmla="*/ 0 w 203847"/>
                <a:gd name="connsiteY4" fmla="*/ 0 h 149340"/>
                <a:gd name="connsiteX5" fmla="*/ 203847 w 203847"/>
                <a:gd name="connsiteY5" fmla="*/ 0 h 149340"/>
                <a:gd name="connsiteX6" fmla="*/ 203847 w 203847"/>
                <a:gd name="connsiteY6" fmla="*/ 55323 h 149340"/>
                <a:gd name="connsiteX7" fmla="*/ 139055 w 203847"/>
                <a:gd name="connsiteY7" fmla="*/ 55323 h 14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847" h="149340" extrusionOk="0">
                  <a:moveTo>
                    <a:pt x="106716" y="149340"/>
                  </a:moveTo>
                  <a:lnTo>
                    <a:pt x="50038" y="110053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1" name="Forme libre : forme 100"/>
            <p:cNvSpPr/>
            <p:nvPr/>
          </p:nvSpPr>
          <p:spPr bwMode="auto">
            <a:xfrm rot="8716293">
              <a:off x="860101" y="29650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2" name="Forme libre : forme 101"/>
            <p:cNvSpPr/>
            <p:nvPr/>
          </p:nvSpPr>
          <p:spPr bwMode="auto">
            <a:xfrm rot="8716293">
              <a:off x="494655" y="7007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3" name="Forme libre : forme 102"/>
            <p:cNvSpPr/>
            <p:nvPr/>
          </p:nvSpPr>
          <p:spPr bwMode="auto">
            <a:xfrm rot="7484127">
              <a:off x="1018919" y="58611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4" name="Forme libre : forme 103"/>
            <p:cNvSpPr/>
            <p:nvPr/>
          </p:nvSpPr>
          <p:spPr bwMode="auto">
            <a:xfrm rot="13089394">
              <a:off x="1177568" y="535466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5" name="Forme libre : forme 104"/>
            <p:cNvSpPr/>
            <p:nvPr/>
          </p:nvSpPr>
          <p:spPr bwMode="auto">
            <a:xfrm rot="8716293">
              <a:off x="1458459" y="24534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6" name="Forme libre : forme 105"/>
            <p:cNvSpPr/>
            <p:nvPr/>
          </p:nvSpPr>
          <p:spPr bwMode="auto">
            <a:xfrm rot="8716293">
              <a:off x="1380050" y="8855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7" name="Forme libre : forme 106"/>
            <p:cNvSpPr/>
            <p:nvPr/>
          </p:nvSpPr>
          <p:spPr bwMode="auto">
            <a:xfrm rot="8716293">
              <a:off x="1011887" y="13429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8" name="Forme libre : forme 107"/>
            <p:cNvSpPr/>
            <p:nvPr/>
          </p:nvSpPr>
          <p:spPr bwMode="auto">
            <a:xfrm rot="8716293">
              <a:off x="1291652" y="-36449"/>
              <a:ext cx="134197" cy="106946"/>
            </a:xfrm>
            <a:custGeom>
              <a:avLst/>
              <a:gdLst>
                <a:gd name="connsiteX0" fmla="*/ 83649 w 88664"/>
                <a:gd name="connsiteY0" fmla="*/ 70660 h 70660"/>
                <a:gd name="connsiteX1" fmla="*/ 0 w 88664"/>
                <a:gd name="connsiteY1" fmla="*/ 12677 h 70660"/>
                <a:gd name="connsiteX2" fmla="*/ 30024 w 88664"/>
                <a:gd name="connsiteY2" fmla="*/ 0 h 70660"/>
                <a:gd name="connsiteX3" fmla="*/ 71417 w 88664"/>
                <a:gd name="connsiteY3" fmla="*/ 17477 h 70660"/>
                <a:gd name="connsiteX4" fmla="*/ 88664 w 88664"/>
                <a:gd name="connsiteY4" fmla="*/ 58525 h 7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64" h="70660" extrusionOk="0">
                  <a:moveTo>
                    <a:pt x="83649" y="70660"/>
                  </a:moveTo>
                  <a:lnTo>
                    <a:pt x="0" y="12677"/>
                  </a:lnTo>
                  <a:lnTo>
                    <a:pt x="30024" y="0"/>
                  </a:lnTo>
                  <a:cubicBezTo>
                    <a:pt x="45662" y="0"/>
                    <a:pt x="60379" y="6439"/>
                    <a:pt x="71417" y="17477"/>
                  </a:cubicBezTo>
                  <a:cubicBezTo>
                    <a:pt x="82915" y="28515"/>
                    <a:pt x="88664" y="43462"/>
                    <a:pt x="88664" y="58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9" name="Forme libre : forme 108"/>
            <p:cNvSpPr/>
            <p:nvPr/>
          </p:nvSpPr>
          <p:spPr bwMode="auto">
            <a:xfrm rot="13089394">
              <a:off x="990163" y="-39748"/>
              <a:ext cx="111277" cy="115595"/>
            </a:xfrm>
            <a:custGeom>
              <a:avLst/>
              <a:gdLst>
                <a:gd name="connsiteX0" fmla="*/ 73521 w 73521"/>
                <a:gd name="connsiteY0" fmla="*/ 18609 h 76374"/>
                <a:gd name="connsiteX1" fmla="*/ 0 w 73521"/>
                <a:gd name="connsiteY1" fmla="*/ 76374 h 76374"/>
                <a:gd name="connsiteX2" fmla="*/ 0 w 73521"/>
                <a:gd name="connsiteY2" fmla="*/ 38074 h 76374"/>
                <a:gd name="connsiteX3" fmla="*/ 73388 w 73521"/>
                <a:gd name="connsiteY3" fmla="*/ 0 h 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21" h="76374" extrusionOk="0">
                  <a:moveTo>
                    <a:pt x="73521" y="18609"/>
                  </a:moveTo>
                  <a:lnTo>
                    <a:pt x="0" y="76374"/>
                  </a:lnTo>
                  <a:lnTo>
                    <a:pt x="0" y="38074"/>
                  </a:lnTo>
                  <a:lnTo>
                    <a:pt x="7338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0" name="Forme libre : forme 109"/>
            <p:cNvSpPr/>
            <p:nvPr/>
          </p:nvSpPr>
          <p:spPr bwMode="auto">
            <a:xfrm rot="8716293">
              <a:off x="121288" y="414134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1" name="Forme libre : forme 110"/>
            <p:cNvSpPr/>
            <p:nvPr/>
          </p:nvSpPr>
          <p:spPr bwMode="auto">
            <a:xfrm rot="8716293">
              <a:off x="256586" y="418560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2" name="Forme libre : forme 111"/>
            <p:cNvSpPr/>
            <p:nvPr/>
          </p:nvSpPr>
          <p:spPr bwMode="auto">
            <a:xfrm rot="8716293">
              <a:off x="188704" y="4055019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3" name="Forme libre : forme 112"/>
            <p:cNvSpPr/>
            <p:nvPr/>
          </p:nvSpPr>
          <p:spPr bwMode="auto">
            <a:xfrm rot="8716293">
              <a:off x="-22408" y="4278013"/>
              <a:ext cx="57413" cy="71926"/>
            </a:xfrm>
            <a:custGeom>
              <a:avLst/>
              <a:gdLst>
                <a:gd name="connsiteX0" fmla="*/ 11441 w 57413"/>
                <a:gd name="connsiteY0" fmla="*/ 71926 h 71926"/>
                <a:gd name="connsiteX1" fmla="*/ 0 w 57413"/>
                <a:gd name="connsiteY1" fmla="*/ 44829 h 71926"/>
                <a:gd name="connsiteX2" fmla="*/ 0 w 57413"/>
                <a:gd name="connsiteY2" fmla="*/ 44139 h 71926"/>
                <a:gd name="connsiteX3" fmla="*/ 13104 w 57413"/>
                <a:gd name="connsiteY3" fmla="*/ 13104 h 71926"/>
                <a:gd name="connsiteX4" fmla="*/ 44139 w 57413"/>
                <a:gd name="connsiteY4" fmla="*/ 0 h 71926"/>
                <a:gd name="connsiteX5" fmla="*/ 57413 w 57413"/>
                <a:gd name="connsiteY5" fmla="*/ 5605 h 7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3" h="71926" extrusionOk="0">
                  <a:moveTo>
                    <a:pt x="11441" y="71926"/>
                  </a:moveTo>
                  <a:lnTo>
                    <a:pt x="0" y="44829"/>
                  </a:lnTo>
                  <a:lnTo>
                    <a:pt x="0" y="44139"/>
                  </a:lnTo>
                  <a:cubicBezTo>
                    <a:pt x="0" y="32415"/>
                    <a:pt x="4828" y="21380"/>
                    <a:pt x="13104" y="13104"/>
                  </a:cubicBezTo>
                  <a:cubicBezTo>
                    <a:pt x="21380" y="4828"/>
                    <a:pt x="32415" y="0"/>
                    <a:pt x="44139" y="0"/>
                  </a:cubicBezTo>
                  <a:lnTo>
                    <a:pt x="57413" y="56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4" name="Forme libre : forme 113"/>
            <p:cNvSpPr/>
            <p:nvPr/>
          </p:nvSpPr>
          <p:spPr bwMode="auto">
            <a:xfrm rot="8716293">
              <a:off x="-36969" y="4107248"/>
              <a:ext cx="147272" cy="83734"/>
            </a:xfrm>
            <a:custGeom>
              <a:avLst/>
              <a:gdLst>
                <a:gd name="connsiteX0" fmla="*/ 0 w 147272"/>
                <a:gd name="connsiteY0" fmla="*/ 83734 h 83734"/>
                <a:gd name="connsiteX1" fmla="*/ 0 w 147272"/>
                <a:gd name="connsiteY1" fmla="*/ 0 h 83734"/>
                <a:gd name="connsiteX2" fmla="*/ 147272 w 147272"/>
                <a:gd name="connsiteY2" fmla="*/ 0 h 83734"/>
                <a:gd name="connsiteX3" fmla="*/ 89230 w 147272"/>
                <a:gd name="connsiteY3" fmla="*/ 83734 h 8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72" h="83734" extrusionOk="0">
                  <a:moveTo>
                    <a:pt x="0" y="83734"/>
                  </a:moveTo>
                  <a:lnTo>
                    <a:pt x="0" y="0"/>
                  </a:lnTo>
                  <a:lnTo>
                    <a:pt x="147272" y="0"/>
                  </a:lnTo>
                  <a:lnTo>
                    <a:pt x="89230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5" name="Forme libre : forme 114"/>
            <p:cNvSpPr/>
            <p:nvPr/>
          </p:nvSpPr>
          <p:spPr bwMode="auto">
            <a:xfrm rot="8716293">
              <a:off x="43378" y="3712531"/>
              <a:ext cx="125537" cy="468763"/>
            </a:xfrm>
            <a:custGeom>
              <a:avLst/>
              <a:gdLst>
                <a:gd name="connsiteX0" fmla="*/ 29455 w 125537"/>
                <a:gd name="connsiteY0" fmla="*/ 468763 h 468763"/>
                <a:gd name="connsiteX1" fmla="*/ 7792 w 125537"/>
                <a:gd name="connsiteY1" fmla="*/ 425988 h 468763"/>
                <a:gd name="connsiteX2" fmla="*/ 0 w 125537"/>
                <a:gd name="connsiteY2" fmla="*/ 333043 h 468763"/>
                <a:gd name="connsiteX3" fmla="*/ 0 w 125537"/>
                <a:gd name="connsiteY3" fmla="*/ 61444 h 468763"/>
                <a:gd name="connsiteX4" fmla="*/ 118434 w 125537"/>
                <a:gd name="connsiteY4" fmla="*/ 0 h 468763"/>
                <a:gd name="connsiteX5" fmla="*/ 120216 w 125537"/>
                <a:gd name="connsiteY5" fmla="*/ 248447 h 468763"/>
                <a:gd name="connsiteX6" fmla="*/ 123889 w 125537"/>
                <a:gd name="connsiteY6" fmla="*/ 323359 h 468763"/>
                <a:gd name="connsiteX7" fmla="*/ 125537 w 125537"/>
                <a:gd name="connsiteY7" fmla="*/ 330150 h 46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537" h="468763" extrusionOk="0">
                  <a:moveTo>
                    <a:pt x="29455" y="468763"/>
                  </a:moveTo>
                  <a:lnTo>
                    <a:pt x="7792" y="425988"/>
                  </a:lnTo>
                  <a:cubicBezTo>
                    <a:pt x="2003" y="400498"/>
                    <a:pt x="0" y="369553"/>
                    <a:pt x="0" y="333043"/>
                  </a:cubicBezTo>
                  <a:lnTo>
                    <a:pt x="0" y="61444"/>
                  </a:lnTo>
                  <a:lnTo>
                    <a:pt x="118434" y="0"/>
                  </a:lnTo>
                  <a:lnTo>
                    <a:pt x="120216" y="248447"/>
                  </a:lnTo>
                  <a:cubicBezTo>
                    <a:pt x="118880" y="273381"/>
                    <a:pt x="120216" y="298537"/>
                    <a:pt x="123889" y="323359"/>
                  </a:cubicBezTo>
                  <a:lnTo>
                    <a:pt x="125537" y="3301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6" name="Forme libre : forme 115"/>
            <p:cNvSpPr/>
            <p:nvPr/>
          </p:nvSpPr>
          <p:spPr bwMode="auto">
            <a:xfrm rot="8716293">
              <a:off x="87904" y="4337347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7" name="Forme libre : forme 116"/>
            <p:cNvSpPr/>
            <p:nvPr/>
          </p:nvSpPr>
          <p:spPr bwMode="auto">
            <a:xfrm rot="8716293">
              <a:off x="558851" y="3762733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8" name="Forme libre : forme 117"/>
            <p:cNvSpPr/>
            <p:nvPr/>
          </p:nvSpPr>
          <p:spPr bwMode="auto">
            <a:xfrm rot="8716293">
              <a:off x="694150" y="380699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9" name="Forme libre : forme 118"/>
            <p:cNvSpPr/>
            <p:nvPr/>
          </p:nvSpPr>
          <p:spPr bwMode="auto">
            <a:xfrm rot="8716293">
              <a:off x="388980" y="389674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0" name="Forme libre : forme 119"/>
            <p:cNvSpPr/>
            <p:nvPr/>
          </p:nvSpPr>
          <p:spPr bwMode="auto">
            <a:xfrm rot="8716293">
              <a:off x="199936" y="358091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1" name="Forme libre : forme 120"/>
            <p:cNvSpPr/>
            <p:nvPr/>
          </p:nvSpPr>
          <p:spPr bwMode="auto">
            <a:xfrm rot="8716293">
              <a:off x="525469" y="3958731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2" name="Forme libre : forme 121"/>
            <p:cNvSpPr/>
            <p:nvPr/>
          </p:nvSpPr>
          <p:spPr bwMode="auto">
            <a:xfrm rot="8716293">
              <a:off x="160022" y="3732305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3" name="Forme libre : forme 122"/>
            <p:cNvSpPr/>
            <p:nvPr/>
          </p:nvSpPr>
          <p:spPr bwMode="auto">
            <a:xfrm rot="7484127">
              <a:off x="684286" y="4248349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4" name="Forme libre : forme 123"/>
            <p:cNvSpPr/>
            <p:nvPr/>
          </p:nvSpPr>
          <p:spPr bwMode="auto">
            <a:xfrm rot="13089394">
              <a:off x="842936" y="4197697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5" name="Forme libre : forme 124"/>
            <p:cNvSpPr/>
            <p:nvPr/>
          </p:nvSpPr>
          <p:spPr bwMode="auto">
            <a:xfrm rot="8716293">
              <a:off x="1123827" y="390757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6" name="Forme libre : forme 125"/>
            <p:cNvSpPr/>
            <p:nvPr/>
          </p:nvSpPr>
          <p:spPr bwMode="auto">
            <a:xfrm rot="8716293">
              <a:off x="1045418" y="375078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7" name="Forme libre : forme 126"/>
            <p:cNvSpPr/>
            <p:nvPr/>
          </p:nvSpPr>
          <p:spPr bwMode="auto">
            <a:xfrm rot="8716293">
              <a:off x="677254" y="379652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8" name="Forme libre : forme 127"/>
            <p:cNvSpPr/>
            <p:nvPr/>
          </p:nvSpPr>
          <p:spPr bwMode="auto">
            <a:xfrm rot="8716293">
              <a:off x="945836" y="355550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9" name="Forme libre : forme 128"/>
            <p:cNvSpPr/>
            <p:nvPr/>
          </p:nvSpPr>
          <p:spPr bwMode="auto">
            <a:xfrm rot="8716293">
              <a:off x="601569" y="5027951"/>
              <a:ext cx="169680" cy="113030"/>
            </a:xfrm>
            <a:custGeom>
              <a:avLst/>
              <a:gdLst>
                <a:gd name="connsiteX0" fmla="*/ 8965 w 169680"/>
                <a:gd name="connsiteY0" fmla="*/ 113030 h 113030"/>
                <a:gd name="connsiteX1" fmla="*/ 0 w 169680"/>
                <a:gd name="connsiteY1" fmla="*/ 100616 h 113030"/>
                <a:gd name="connsiteX2" fmla="*/ 106933 w 169680"/>
                <a:gd name="connsiteY2" fmla="*/ 0 h 113030"/>
                <a:gd name="connsiteX3" fmla="*/ 169680 w 169680"/>
                <a:gd name="connsiteY3" fmla="*/ 43494 h 1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680" h="113030" extrusionOk="0">
                  <a:moveTo>
                    <a:pt x="8965" y="113030"/>
                  </a:moveTo>
                  <a:lnTo>
                    <a:pt x="0" y="100616"/>
                  </a:lnTo>
                  <a:lnTo>
                    <a:pt x="106933" y="0"/>
                  </a:lnTo>
                  <a:lnTo>
                    <a:pt x="169680" y="4349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0" name="Forme libre : forme 129"/>
            <p:cNvSpPr/>
            <p:nvPr/>
          </p:nvSpPr>
          <p:spPr bwMode="auto">
            <a:xfrm rot="8716293">
              <a:off x="197311" y="4925365"/>
              <a:ext cx="194366" cy="296463"/>
            </a:xfrm>
            <a:custGeom>
              <a:avLst/>
              <a:gdLst>
                <a:gd name="connsiteX0" fmla="*/ 137293 w 194366"/>
                <a:gd name="connsiteY0" fmla="*/ 296463 h 296463"/>
                <a:gd name="connsiteX1" fmla="*/ 72418 w 194366"/>
                <a:gd name="connsiteY1" fmla="*/ 175766 h 296463"/>
                <a:gd name="connsiteX2" fmla="*/ 105610 w 194366"/>
                <a:gd name="connsiteY2" fmla="*/ 83734 h 296463"/>
                <a:gd name="connsiteX3" fmla="*/ 0 w 194366"/>
                <a:gd name="connsiteY3" fmla="*/ 83734 h 296463"/>
                <a:gd name="connsiteX4" fmla="*/ 0 w 194366"/>
                <a:gd name="connsiteY4" fmla="*/ 0 h 296463"/>
                <a:gd name="connsiteX5" fmla="*/ 6043 w 194366"/>
                <a:gd name="connsiteY5" fmla="*/ 0 h 296463"/>
                <a:gd name="connsiteX6" fmla="*/ 194366 w 194366"/>
                <a:gd name="connsiteY6" fmla="*/ 130539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366" h="296463" extrusionOk="0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6043" y="0"/>
                  </a:lnTo>
                  <a:lnTo>
                    <a:pt x="194366" y="1305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1" name="Forme libre : forme 130"/>
            <p:cNvSpPr/>
            <p:nvPr/>
          </p:nvSpPr>
          <p:spPr bwMode="auto">
            <a:xfrm rot="8716293">
              <a:off x="81902" y="4747962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2" name="Forme libre : forme 131"/>
            <p:cNvSpPr/>
            <p:nvPr/>
          </p:nvSpPr>
          <p:spPr bwMode="auto">
            <a:xfrm rot="8716293">
              <a:off x="896624" y="4761216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3" name="Forme libre : forme 132"/>
            <p:cNvSpPr/>
            <p:nvPr/>
          </p:nvSpPr>
          <p:spPr bwMode="auto">
            <a:xfrm rot="8716293">
              <a:off x="1032483" y="4799006"/>
              <a:ext cx="389853" cy="383455"/>
            </a:xfrm>
            <a:custGeom>
              <a:avLst/>
              <a:gdLst>
                <a:gd name="connsiteX0" fmla="*/ 77932 w 389853"/>
                <a:gd name="connsiteY0" fmla="*/ 383455 h 383455"/>
                <a:gd name="connsiteX1" fmla="*/ 77932 w 389853"/>
                <a:gd name="connsiteY1" fmla="*/ 66898 h 383455"/>
                <a:gd name="connsiteX2" fmla="*/ 0 w 389853"/>
                <a:gd name="connsiteY2" fmla="*/ 66898 h 383455"/>
                <a:gd name="connsiteX3" fmla="*/ 0 w 389853"/>
                <a:gd name="connsiteY3" fmla="*/ 0 h 383455"/>
                <a:gd name="connsiteX4" fmla="*/ 158623 w 389853"/>
                <a:gd name="connsiteY4" fmla="*/ 0 h 383455"/>
                <a:gd name="connsiteX5" fmla="*/ 158623 w 389853"/>
                <a:gd name="connsiteY5" fmla="*/ 111726 h 383455"/>
                <a:gd name="connsiteX6" fmla="*/ 160692 w 389853"/>
                <a:gd name="connsiteY6" fmla="*/ 111726 h 383455"/>
                <a:gd name="connsiteX7" fmla="*/ 192762 w 389853"/>
                <a:gd name="connsiteY7" fmla="*/ 39914 h 383455"/>
                <a:gd name="connsiteX8" fmla="*/ 216292 w 389853"/>
                <a:gd name="connsiteY8" fmla="*/ 20658 h 383455"/>
                <a:gd name="connsiteX9" fmla="*/ 389853 w 389853"/>
                <a:gd name="connsiteY9" fmla="*/ 140965 h 383455"/>
                <a:gd name="connsiteX10" fmla="*/ 300695 w 389853"/>
                <a:gd name="connsiteY10" fmla="*/ 146210 h 383455"/>
                <a:gd name="connsiteX11" fmla="*/ 300694 w 389853"/>
                <a:gd name="connsiteY11" fmla="*/ 121382 h 383455"/>
                <a:gd name="connsiteX12" fmla="*/ 249659 w 389853"/>
                <a:gd name="connsiteY12" fmla="*/ 58622 h 383455"/>
                <a:gd name="connsiteX13" fmla="*/ 168969 w 389853"/>
                <a:gd name="connsiteY13" fmla="*/ 191038 h 383455"/>
                <a:gd name="connsiteX14" fmla="*/ 168969 w 389853"/>
                <a:gd name="connsiteY14" fmla="*/ 321385 h 3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853" h="383455" extrusionOk="0">
                  <a:moveTo>
                    <a:pt x="77932" y="383455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111726"/>
                  </a:lnTo>
                  <a:lnTo>
                    <a:pt x="160692" y="111726"/>
                  </a:lnTo>
                  <a:cubicBezTo>
                    <a:pt x="171727" y="78967"/>
                    <a:pt x="181555" y="56208"/>
                    <a:pt x="192762" y="39914"/>
                  </a:cubicBezTo>
                  <a:lnTo>
                    <a:pt x="216292" y="20658"/>
                  </a:lnTo>
                  <a:lnTo>
                    <a:pt x="389853" y="140965"/>
                  </a:lnTo>
                  <a:lnTo>
                    <a:pt x="300695" y="146210"/>
                  </a:lnTo>
                  <a:lnTo>
                    <a:pt x="300694" y="121382"/>
                  </a:lnTo>
                  <a:cubicBezTo>
                    <a:pt x="300695" y="84140"/>
                    <a:pt x="279315" y="58621"/>
                    <a:pt x="249659" y="58622"/>
                  </a:cubicBezTo>
                  <a:cubicBezTo>
                    <a:pt x="205521" y="58621"/>
                    <a:pt x="168969" y="117244"/>
                    <a:pt x="168969" y="191038"/>
                  </a:cubicBezTo>
                  <a:lnTo>
                    <a:pt x="168969" y="3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4" name="Forme libre : forme 133"/>
            <p:cNvSpPr/>
            <p:nvPr/>
          </p:nvSpPr>
          <p:spPr bwMode="auto">
            <a:xfrm rot="8716293">
              <a:off x="726753" y="489523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5" name="Forme libre : forme 134"/>
            <p:cNvSpPr/>
            <p:nvPr/>
          </p:nvSpPr>
          <p:spPr bwMode="auto">
            <a:xfrm rot="8716293">
              <a:off x="537709" y="457939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6" name="Forme libre : forme 135"/>
            <p:cNvSpPr/>
            <p:nvPr/>
          </p:nvSpPr>
          <p:spPr bwMode="auto">
            <a:xfrm rot="8716293">
              <a:off x="826576" y="4988476"/>
              <a:ext cx="91035" cy="198648"/>
            </a:xfrm>
            <a:custGeom>
              <a:avLst/>
              <a:gdLst>
                <a:gd name="connsiteX0" fmla="*/ 91035 w 91035"/>
                <a:gd name="connsiteY0" fmla="*/ 198648 h 198648"/>
                <a:gd name="connsiteX1" fmla="*/ 0 w 91035"/>
                <a:gd name="connsiteY1" fmla="*/ 111060 h 198648"/>
                <a:gd name="connsiteX2" fmla="*/ 0 w 91035"/>
                <a:gd name="connsiteY2" fmla="*/ 0 h 198648"/>
                <a:gd name="connsiteX3" fmla="*/ 91035 w 91035"/>
                <a:gd name="connsiteY3" fmla="*/ 63103 h 198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5" h="198648" extrusionOk="0">
                  <a:moveTo>
                    <a:pt x="91035" y="198648"/>
                  </a:moveTo>
                  <a:lnTo>
                    <a:pt x="0" y="111060"/>
                  </a:lnTo>
                  <a:lnTo>
                    <a:pt x="0" y="0"/>
                  </a:lnTo>
                  <a:lnTo>
                    <a:pt x="91035" y="631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7" name="Forme libre : forme 136"/>
            <p:cNvSpPr/>
            <p:nvPr/>
          </p:nvSpPr>
          <p:spPr bwMode="auto">
            <a:xfrm rot="8716293">
              <a:off x="497795" y="4730788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8" name="Forme libre : forme 137"/>
            <p:cNvSpPr/>
            <p:nvPr/>
          </p:nvSpPr>
          <p:spPr bwMode="auto">
            <a:xfrm rot="8716293">
              <a:off x="1459248" y="4904357"/>
              <a:ext cx="328004" cy="223069"/>
            </a:xfrm>
            <a:custGeom>
              <a:avLst/>
              <a:gdLst>
                <a:gd name="connsiteX0" fmla="*/ 10574 w 328004"/>
                <a:gd name="connsiteY0" fmla="*/ 223069 h 223069"/>
                <a:gd name="connsiteX1" fmla="*/ 0 w 328004"/>
                <a:gd name="connsiteY1" fmla="*/ 208428 h 223069"/>
                <a:gd name="connsiteX2" fmla="*/ 192781 w 328004"/>
                <a:gd name="connsiteY2" fmla="*/ 27035 h 223069"/>
                <a:gd name="connsiteX3" fmla="*/ 227094 w 328004"/>
                <a:gd name="connsiteY3" fmla="*/ 0 h 223069"/>
                <a:gd name="connsiteX4" fmla="*/ 328004 w 328004"/>
                <a:gd name="connsiteY4" fmla="*/ 69948 h 223069"/>
                <a:gd name="connsiteX5" fmla="*/ 326080 w 328004"/>
                <a:gd name="connsiteY5" fmla="*/ 74925 h 223069"/>
                <a:gd name="connsiteX6" fmla="*/ 293645 w 328004"/>
                <a:gd name="connsiteY6" fmla="*/ 100243 h 223069"/>
                <a:gd name="connsiteX7" fmla="*/ 294458 w 328004"/>
                <a:gd name="connsiteY7" fmla="*/ 100243 h 22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04" h="223069" extrusionOk="0">
                  <a:moveTo>
                    <a:pt x="10574" y="223069"/>
                  </a:moveTo>
                  <a:lnTo>
                    <a:pt x="0" y="208428"/>
                  </a:lnTo>
                  <a:lnTo>
                    <a:pt x="192781" y="27035"/>
                  </a:lnTo>
                  <a:lnTo>
                    <a:pt x="227094" y="0"/>
                  </a:lnTo>
                  <a:lnTo>
                    <a:pt x="328004" y="69948"/>
                  </a:lnTo>
                  <a:lnTo>
                    <a:pt x="326080" y="74925"/>
                  </a:lnTo>
                  <a:cubicBezTo>
                    <a:pt x="317843" y="85805"/>
                    <a:pt x="306659" y="94549"/>
                    <a:pt x="293645" y="100243"/>
                  </a:cubicBezTo>
                  <a:lnTo>
                    <a:pt x="294458" y="1002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9" name="Forme libre : forme 138"/>
            <p:cNvSpPr/>
            <p:nvPr/>
          </p:nvSpPr>
          <p:spPr bwMode="auto">
            <a:xfrm rot="8716293">
              <a:off x="1383191" y="474927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0" name="Forme libre : forme 139"/>
            <p:cNvSpPr/>
            <p:nvPr/>
          </p:nvSpPr>
          <p:spPr bwMode="auto">
            <a:xfrm rot="8716293">
              <a:off x="1015027" y="479501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1" name="Forme libre : forme 140"/>
            <p:cNvSpPr/>
            <p:nvPr/>
          </p:nvSpPr>
          <p:spPr bwMode="auto">
            <a:xfrm rot="8716293">
              <a:off x="1283609" y="455399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2" name="Forme libre : forme 141"/>
            <p:cNvSpPr/>
            <p:nvPr/>
          </p:nvSpPr>
          <p:spPr bwMode="auto">
            <a:xfrm rot="8716293">
              <a:off x="-30381" y="3359388"/>
              <a:ext cx="98497" cy="75863"/>
            </a:xfrm>
            <a:custGeom>
              <a:avLst/>
              <a:gdLst>
                <a:gd name="connsiteX0" fmla="*/ 0 w 98497"/>
                <a:gd name="connsiteY0" fmla="*/ 75863 h 75863"/>
                <a:gd name="connsiteX1" fmla="*/ 0 w 98497"/>
                <a:gd name="connsiteY1" fmla="*/ 0 h 75863"/>
                <a:gd name="connsiteX2" fmla="*/ 98497 w 98497"/>
                <a:gd name="connsiteY2" fmla="*/ 0 h 75863"/>
                <a:gd name="connsiteX3" fmla="*/ 45911 w 98497"/>
                <a:gd name="connsiteY3" fmla="*/ 75863 h 7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497" h="75863" extrusionOk="0">
                  <a:moveTo>
                    <a:pt x="0" y="75863"/>
                  </a:moveTo>
                  <a:lnTo>
                    <a:pt x="0" y="0"/>
                  </a:lnTo>
                  <a:lnTo>
                    <a:pt x="98497" y="0"/>
                  </a:lnTo>
                  <a:lnTo>
                    <a:pt x="45911" y="758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3" name="Forme libre : forme 142"/>
            <p:cNvSpPr/>
            <p:nvPr/>
          </p:nvSpPr>
          <p:spPr bwMode="auto">
            <a:xfrm rot="8716293">
              <a:off x="-77334" y="3178476"/>
              <a:ext cx="389652" cy="385611"/>
            </a:xfrm>
            <a:custGeom>
              <a:avLst/>
              <a:gdLst>
                <a:gd name="connsiteX0" fmla="*/ 77932 w 389652"/>
                <a:gd name="connsiteY0" fmla="*/ 385611 h 385611"/>
                <a:gd name="connsiteX1" fmla="*/ 77932 w 389652"/>
                <a:gd name="connsiteY1" fmla="*/ 69054 h 385611"/>
                <a:gd name="connsiteX2" fmla="*/ 0 w 389652"/>
                <a:gd name="connsiteY2" fmla="*/ 69054 h 385611"/>
                <a:gd name="connsiteX3" fmla="*/ 0 w 389652"/>
                <a:gd name="connsiteY3" fmla="*/ 2156 h 385611"/>
                <a:gd name="connsiteX4" fmla="*/ 158623 w 389652"/>
                <a:gd name="connsiteY4" fmla="*/ 2156 h 385611"/>
                <a:gd name="connsiteX5" fmla="*/ 158623 w 389652"/>
                <a:gd name="connsiteY5" fmla="*/ 113882 h 385611"/>
                <a:gd name="connsiteX6" fmla="*/ 160692 w 389652"/>
                <a:gd name="connsiteY6" fmla="*/ 113882 h 385611"/>
                <a:gd name="connsiteX7" fmla="*/ 233107 w 389652"/>
                <a:gd name="connsiteY7" fmla="*/ 9053 h 385611"/>
                <a:gd name="connsiteX8" fmla="*/ 280694 w 389652"/>
                <a:gd name="connsiteY8" fmla="*/ 87 h 385611"/>
                <a:gd name="connsiteX9" fmla="*/ 364230 w 389652"/>
                <a:gd name="connsiteY9" fmla="*/ 34398 h 385611"/>
                <a:gd name="connsiteX10" fmla="*/ 389652 w 389652"/>
                <a:gd name="connsiteY10" fmla="*/ 117977 h 385611"/>
                <a:gd name="connsiteX11" fmla="*/ 371473 w 389652"/>
                <a:gd name="connsiteY11" fmla="*/ 144202 h 385611"/>
                <a:gd name="connsiteX12" fmla="*/ 300695 w 389652"/>
                <a:gd name="connsiteY12" fmla="*/ 148366 h 385611"/>
                <a:gd name="connsiteX13" fmla="*/ 300695 w 389652"/>
                <a:gd name="connsiteY13" fmla="*/ 123538 h 385611"/>
                <a:gd name="connsiteX14" fmla="*/ 249659 w 389652"/>
                <a:gd name="connsiteY14" fmla="*/ 60778 h 385611"/>
                <a:gd name="connsiteX15" fmla="*/ 168969 w 389652"/>
                <a:gd name="connsiteY15" fmla="*/ 193194 h 385611"/>
                <a:gd name="connsiteX16" fmla="*/ 168969 w 389652"/>
                <a:gd name="connsiteY16" fmla="*/ 323541 h 38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9652" h="385611" extrusionOk="0">
                  <a:moveTo>
                    <a:pt x="77932" y="385611"/>
                  </a:moveTo>
                  <a:lnTo>
                    <a:pt x="77932" y="69054"/>
                  </a:lnTo>
                  <a:lnTo>
                    <a:pt x="0" y="69054"/>
                  </a:lnTo>
                  <a:lnTo>
                    <a:pt x="0" y="2156"/>
                  </a:lnTo>
                  <a:lnTo>
                    <a:pt x="158623" y="2156"/>
                  </a:lnTo>
                  <a:lnTo>
                    <a:pt x="158623" y="113882"/>
                  </a:lnTo>
                  <a:lnTo>
                    <a:pt x="160692" y="113882"/>
                  </a:lnTo>
                  <a:cubicBezTo>
                    <a:pt x="182762" y="48364"/>
                    <a:pt x="200003" y="22846"/>
                    <a:pt x="233107" y="9053"/>
                  </a:cubicBezTo>
                  <a:cubicBezTo>
                    <a:pt x="248280" y="2846"/>
                    <a:pt x="264142" y="-602"/>
                    <a:pt x="280694" y="87"/>
                  </a:cubicBezTo>
                  <a:cubicBezTo>
                    <a:pt x="316212" y="-603"/>
                    <a:pt x="344661" y="11466"/>
                    <a:pt x="364230" y="34398"/>
                  </a:cubicBezTo>
                  <a:lnTo>
                    <a:pt x="389652" y="117977"/>
                  </a:lnTo>
                  <a:lnTo>
                    <a:pt x="371473" y="144202"/>
                  </a:lnTo>
                  <a:lnTo>
                    <a:pt x="300695" y="148366"/>
                  </a:lnTo>
                  <a:lnTo>
                    <a:pt x="300695" y="123538"/>
                  </a:lnTo>
                  <a:cubicBezTo>
                    <a:pt x="300695" y="86296"/>
                    <a:pt x="279315" y="60778"/>
                    <a:pt x="249659" y="60778"/>
                  </a:cubicBezTo>
                  <a:cubicBezTo>
                    <a:pt x="205521" y="60778"/>
                    <a:pt x="168969" y="119400"/>
                    <a:pt x="168969" y="193194"/>
                  </a:cubicBezTo>
                  <a:lnTo>
                    <a:pt x="168969" y="3235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4" name="Forme libre : forme 143"/>
            <p:cNvSpPr/>
            <p:nvPr/>
          </p:nvSpPr>
          <p:spPr bwMode="auto">
            <a:xfrm rot="8716293">
              <a:off x="-71352" y="3029015"/>
              <a:ext cx="193594" cy="189959"/>
            </a:xfrm>
            <a:custGeom>
              <a:avLst/>
              <a:gdLst>
                <a:gd name="connsiteX0" fmla="*/ 8965 w 193594"/>
                <a:gd name="connsiteY0" fmla="*/ 189959 h 189959"/>
                <a:gd name="connsiteX1" fmla="*/ 0 w 193594"/>
                <a:gd name="connsiteY1" fmla="*/ 177545 h 189959"/>
                <a:gd name="connsiteX2" fmla="*/ 163451 w 193594"/>
                <a:gd name="connsiteY2" fmla="*/ 23749 h 189959"/>
                <a:gd name="connsiteX3" fmla="*/ 193594 w 193594"/>
                <a:gd name="connsiteY3" fmla="*/ 0 h 189959"/>
                <a:gd name="connsiteX4" fmla="*/ 84606 w 193594"/>
                <a:gd name="connsiteY4" fmla="*/ 157232 h 18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594" h="189959" extrusionOk="0">
                  <a:moveTo>
                    <a:pt x="8965" y="189959"/>
                  </a:moveTo>
                  <a:lnTo>
                    <a:pt x="0" y="177545"/>
                  </a:lnTo>
                  <a:lnTo>
                    <a:pt x="163451" y="23749"/>
                  </a:lnTo>
                  <a:lnTo>
                    <a:pt x="193594" y="0"/>
                  </a:lnTo>
                  <a:lnTo>
                    <a:pt x="84606" y="157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5" name="Forme libre : forme 144"/>
            <p:cNvSpPr/>
            <p:nvPr/>
          </p:nvSpPr>
          <p:spPr bwMode="auto">
            <a:xfrm rot="8716293">
              <a:off x="223574" y="276231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6" name="Forme libre : forme 145"/>
            <p:cNvSpPr/>
            <p:nvPr/>
          </p:nvSpPr>
          <p:spPr bwMode="auto">
            <a:xfrm rot="8716293">
              <a:off x="358873" y="2806579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7" name="Forme libre : forme 146"/>
            <p:cNvSpPr/>
            <p:nvPr/>
          </p:nvSpPr>
          <p:spPr bwMode="auto">
            <a:xfrm rot="8716293">
              <a:off x="53703" y="2896335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8" name="Forme libre : forme 147"/>
            <p:cNvSpPr/>
            <p:nvPr/>
          </p:nvSpPr>
          <p:spPr bwMode="auto">
            <a:xfrm rot="8716293">
              <a:off x="-92201" y="2622488"/>
              <a:ext cx="271732" cy="238722"/>
            </a:xfrm>
            <a:custGeom>
              <a:avLst/>
              <a:gdLst>
                <a:gd name="connsiteX0" fmla="*/ 106257 w 271732"/>
                <a:gd name="connsiteY0" fmla="*/ 238722 h 238722"/>
                <a:gd name="connsiteX1" fmla="*/ 72418 w 271732"/>
                <a:gd name="connsiteY1" fmla="*/ 175766 h 238722"/>
                <a:gd name="connsiteX2" fmla="*/ 105610 w 271732"/>
                <a:gd name="connsiteY2" fmla="*/ 83734 h 238722"/>
                <a:gd name="connsiteX3" fmla="*/ 0 w 271732"/>
                <a:gd name="connsiteY3" fmla="*/ 83734 h 238722"/>
                <a:gd name="connsiteX4" fmla="*/ 0 w 271732"/>
                <a:gd name="connsiteY4" fmla="*/ 0 h 238722"/>
                <a:gd name="connsiteX5" fmla="*/ 271732 w 271732"/>
                <a:gd name="connsiteY5" fmla="*/ 0 h 238722"/>
                <a:gd name="connsiteX6" fmla="*/ 213690 w 271732"/>
                <a:gd name="connsiteY6" fmla="*/ 83734 h 238722"/>
                <a:gd name="connsiteX7" fmla="*/ 210465 w 271732"/>
                <a:gd name="connsiteY7" fmla="*/ 83734 h 238722"/>
                <a:gd name="connsiteX8" fmla="*/ 207289 w 271732"/>
                <a:gd name="connsiteY8" fmla="*/ 92969 h 23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732" h="238722" extrusionOk="0">
                  <a:moveTo>
                    <a:pt x="106257" y="238722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271732" y="0"/>
                  </a:lnTo>
                  <a:lnTo>
                    <a:pt x="213690" y="83734"/>
                  </a:lnTo>
                  <a:lnTo>
                    <a:pt x="210465" y="83734"/>
                  </a:lnTo>
                  <a:lnTo>
                    <a:pt x="207289" y="929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9" name="Forme libre : forme 148"/>
            <p:cNvSpPr/>
            <p:nvPr/>
          </p:nvSpPr>
          <p:spPr bwMode="auto">
            <a:xfrm rot="8716293">
              <a:off x="190192" y="2958318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0" name="Forme libre : forme 149"/>
            <p:cNvSpPr/>
            <p:nvPr/>
          </p:nvSpPr>
          <p:spPr bwMode="auto">
            <a:xfrm rot="7484127">
              <a:off x="349009" y="3247936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1" name="Forme libre : forme 150"/>
            <p:cNvSpPr/>
            <p:nvPr/>
          </p:nvSpPr>
          <p:spPr bwMode="auto">
            <a:xfrm rot="13089394">
              <a:off x="507659" y="3197284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2" name="Forme libre : forme 151"/>
            <p:cNvSpPr/>
            <p:nvPr/>
          </p:nvSpPr>
          <p:spPr bwMode="auto">
            <a:xfrm rot="8716293">
              <a:off x="788549" y="2907166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3" name="Forme libre : forme 152"/>
            <p:cNvSpPr/>
            <p:nvPr/>
          </p:nvSpPr>
          <p:spPr bwMode="auto">
            <a:xfrm rot="8716293">
              <a:off x="710141" y="275037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4" name="Forme libre : forme 153"/>
            <p:cNvSpPr/>
            <p:nvPr/>
          </p:nvSpPr>
          <p:spPr bwMode="auto">
            <a:xfrm rot="8716293">
              <a:off x="341977" y="279611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5" name="Forme libre : forme 154"/>
            <p:cNvSpPr/>
            <p:nvPr/>
          </p:nvSpPr>
          <p:spPr bwMode="auto">
            <a:xfrm rot="8716293">
              <a:off x="610559" y="2555095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6" name="Forme libre : forme 155"/>
            <p:cNvSpPr/>
            <p:nvPr/>
          </p:nvSpPr>
          <p:spPr bwMode="auto">
            <a:xfrm rot="8716293">
              <a:off x="-24305" y="2374348"/>
              <a:ext cx="58950" cy="66898"/>
            </a:xfrm>
            <a:custGeom>
              <a:avLst/>
              <a:gdLst>
                <a:gd name="connsiteX0" fmla="*/ 0 w 58950"/>
                <a:gd name="connsiteY0" fmla="*/ 66898 h 66898"/>
                <a:gd name="connsiteX1" fmla="*/ 0 w 58950"/>
                <a:gd name="connsiteY1" fmla="*/ 0 h 66898"/>
                <a:gd name="connsiteX2" fmla="*/ 58950 w 58950"/>
                <a:gd name="connsiteY2" fmla="*/ 0 h 66898"/>
                <a:gd name="connsiteX3" fmla="*/ 12579 w 58950"/>
                <a:gd name="connsiteY3" fmla="*/ 66898 h 6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0" h="66898" extrusionOk="0">
                  <a:moveTo>
                    <a:pt x="0" y="66898"/>
                  </a:moveTo>
                  <a:lnTo>
                    <a:pt x="0" y="0"/>
                  </a:lnTo>
                  <a:lnTo>
                    <a:pt x="58950" y="0"/>
                  </a:lnTo>
                  <a:lnTo>
                    <a:pt x="12579" y="668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7" name="Forme libre : forme 156"/>
            <p:cNvSpPr/>
            <p:nvPr/>
          </p:nvSpPr>
          <p:spPr bwMode="auto">
            <a:xfrm rot="8716293">
              <a:off x="-39593" y="1952072"/>
              <a:ext cx="198050" cy="140164"/>
            </a:xfrm>
            <a:custGeom>
              <a:avLst/>
              <a:gdLst>
                <a:gd name="connsiteX0" fmla="*/ 0 w 198050"/>
                <a:gd name="connsiteY0" fmla="*/ 75863 h 140164"/>
                <a:gd name="connsiteX1" fmla="*/ 0 w 198050"/>
                <a:gd name="connsiteY1" fmla="*/ 0 h 140164"/>
                <a:gd name="connsiteX2" fmla="*/ 128968 w 198050"/>
                <a:gd name="connsiteY2" fmla="*/ 0 h 140164"/>
                <a:gd name="connsiteX3" fmla="*/ 193021 w 198050"/>
                <a:gd name="connsiteY3" fmla="*/ 18535 h 140164"/>
                <a:gd name="connsiteX4" fmla="*/ 198050 w 198050"/>
                <a:gd name="connsiteY4" fmla="*/ 31548 h 140164"/>
                <a:gd name="connsiteX5" fmla="*/ 122761 w 198050"/>
                <a:gd name="connsiteY5" fmla="*/ 140164 h 140164"/>
                <a:gd name="connsiteX6" fmla="*/ 122761 w 198050"/>
                <a:gd name="connsiteY6" fmla="*/ 105519 h 140164"/>
                <a:gd name="connsiteX7" fmla="*/ 122761 w 198050"/>
                <a:gd name="connsiteY7" fmla="*/ 99312 h 140164"/>
                <a:gd name="connsiteX8" fmla="*/ 91726 w 198050"/>
                <a:gd name="connsiteY8" fmla="*/ 75863 h 14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050" h="140164" extrusionOk="0">
                  <a:moveTo>
                    <a:pt x="0" y="75863"/>
                  </a:moveTo>
                  <a:lnTo>
                    <a:pt x="0" y="0"/>
                  </a:lnTo>
                  <a:lnTo>
                    <a:pt x="128968" y="0"/>
                  </a:lnTo>
                  <a:cubicBezTo>
                    <a:pt x="156900" y="0"/>
                    <a:pt x="178452" y="6034"/>
                    <a:pt x="193021" y="18535"/>
                  </a:cubicBezTo>
                  <a:lnTo>
                    <a:pt x="198050" y="31548"/>
                  </a:lnTo>
                  <a:lnTo>
                    <a:pt x="122761" y="140164"/>
                  </a:lnTo>
                  <a:lnTo>
                    <a:pt x="122761" y="105519"/>
                  </a:lnTo>
                  <a:cubicBezTo>
                    <a:pt x="122761" y="103450"/>
                    <a:pt x="122761" y="101381"/>
                    <a:pt x="122761" y="99312"/>
                  </a:cubicBezTo>
                  <a:cubicBezTo>
                    <a:pt x="120692" y="84139"/>
                    <a:pt x="106899" y="73794"/>
                    <a:pt x="91726" y="758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8" name="Forme libre : forme 157"/>
            <p:cNvSpPr/>
            <p:nvPr/>
          </p:nvSpPr>
          <p:spPr bwMode="auto">
            <a:xfrm rot="8716293">
              <a:off x="21100" y="1808096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9" name="Forme libre : forme 158"/>
            <p:cNvSpPr/>
            <p:nvPr/>
          </p:nvSpPr>
          <p:spPr bwMode="auto">
            <a:xfrm rot="8716293">
              <a:off x="-24330" y="2197782"/>
              <a:ext cx="102507" cy="53362"/>
            </a:xfrm>
            <a:custGeom>
              <a:avLst/>
              <a:gdLst>
                <a:gd name="connsiteX0" fmla="*/ 0 w 102508"/>
                <a:gd name="connsiteY0" fmla="*/ 23637 h 53362"/>
                <a:gd name="connsiteX1" fmla="*/ 0 w 102508"/>
                <a:gd name="connsiteY1" fmla="*/ 2258 h 53362"/>
                <a:gd name="connsiteX2" fmla="*/ 102508 w 102508"/>
                <a:gd name="connsiteY2" fmla="*/ 0 h 53362"/>
                <a:gd name="connsiteX3" fmla="*/ 65519 w 102508"/>
                <a:gd name="connsiteY3" fmla="*/ 53362 h 53362"/>
                <a:gd name="connsiteX4" fmla="*/ 65519 w 102508"/>
                <a:gd name="connsiteY4" fmla="*/ 23637 h 5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508" h="53362" extrusionOk="0">
                  <a:moveTo>
                    <a:pt x="0" y="23637"/>
                  </a:moveTo>
                  <a:lnTo>
                    <a:pt x="0" y="2258"/>
                  </a:lnTo>
                  <a:lnTo>
                    <a:pt x="102508" y="0"/>
                  </a:lnTo>
                  <a:lnTo>
                    <a:pt x="65519" y="53362"/>
                  </a:lnTo>
                  <a:lnTo>
                    <a:pt x="65519" y="236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0" name="Forme libre : forme 159"/>
            <p:cNvSpPr/>
            <p:nvPr/>
          </p:nvSpPr>
          <p:spPr bwMode="auto">
            <a:xfrm rot="7484127">
              <a:off x="11236" y="224945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1" name="Forme libre : forme 160"/>
            <p:cNvSpPr/>
            <p:nvPr/>
          </p:nvSpPr>
          <p:spPr bwMode="auto">
            <a:xfrm rot="13089394">
              <a:off x="169886" y="2198801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2" name="Forme libre : forme 161"/>
            <p:cNvSpPr/>
            <p:nvPr/>
          </p:nvSpPr>
          <p:spPr bwMode="auto">
            <a:xfrm rot="8716293">
              <a:off x="450777" y="1908683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3" name="Forme libre : forme 162"/>
            <p:cNvSpPr/>
            <p:nvPr/>
          </p:nvSpPr>
          <p:spPr bwMode="auto">
            <a:xfrm rot="8716293">
              <a:off x="372368" y="1751891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4" name="Forme libre : forme 163"/>
            <p:cNvSpPr/>
            <p:nvPr/>
          </p:nvSpPr>
          <p:spPr bwMode="auto">
            <a:xfrm rot="8716293">
              <a:off x="4204" y="179763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5" name="Forme libre : forme 164"/>
            <p:cNvSpPr/>
            <p:nvPr/>
          </p:nvSpPr>
          <p:spPr bwMode="auto">
            <a:xfrm rot="8716293">
              <a:off x="272786" y="155661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6" name="Forme libre : forme 165"/>
            <p:cNvSpPr/>
            <p:nvPr/>
          </p:nvSpPr>
          <p:spPr bwMode="auto">
            <a:xfrm rot="8716293">
              <a:off x="-35149" y="938156"/>
              <a:ext cx="158623" cy="159016"/>
            </a:xfrm>
            <a:custGeom>
              <a:avLst/>
              <a:gdLst>
                <a:gd name="connsiteX0" fmla="*/ 77932 w 158623"/>
                <a:gd name="connsiteY0" fmla="*/ 159016 h 159016"/>
                <a:gd name="connsiteX1" fmla="*/ 77932 w 158623"/>
                <a:gd name="connsiteY1" fmla="*/ 66898 h 159016"/>
                <a:gd name="connsiteX2" fmla="*/ 0 w 158623"/>
                <a:gd name="connsiteY2" fmla="*/ 66898 h 159016"/>
                <a:gd name="connsiteX3" fmla="*/ 0 w 158623"/>
                <a:gd name="connsiteY3" fmla="*/ 0 h 159016"/>
                <a:gd name="connsiteX4" fmla="*/ 158623 w 158623"/>
                <a:gd name="connsiteY4" fmla="*/ 0 h 159016"/>
                <a:gd name="connsiteX5" fmla="*/ 158623 w 158623"/>
                <a:gd name="connsiteY5" fmla="*/ 42606 h 15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23" h="159016" extrusionOk="0">
                  <a:moveTo>
                    <a:pt x="77932" y="159016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426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7" name="Forme libre : forme 166"/>
            <p:cNvSpPr/>
            <p:nvPr/>
          </p:nvSpPr>
          <p:spPr bwMode="auto">
            <a:xfrm rot="7484127">
              <a:off x="-32979" y="1345537"/>
              <a:ext cx="65961" cy="45734"/>
            </a:xfrm>
            <a:custGeom>
              <a:avLst/>
              <a:gdLst>
                <a:gd name="connsiteX0" fmla="*/ 0 w 65961"/>
                <a:gd name="connsiteY0" fmla="*/ 45734 h 45734"/>
                <a:gd name="connsiteX1" fmla="*/ 0 w 65961"/>
                <a:gd name="connsiteY1" fmla="*/ 0 h 45734"/>
                <a:gd name="connsiteX2" fmla="*/ 65961 w 65961"/>
                <a:gd name="connsiteY2" fmla="*/ 0 h 4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961" h="45734" extrusionOk="0">
                  <a:moveTo>
                    <a:pt x="0" y="45734"/>
                  </a:moveTo>
                  <a:lnTo>
                    <a:pt x="0" y="0"/>
                  </a:lnTo>
                  <a:lnTo>
                    <a:pt x="6596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8" name="Forme libre : forme 167"/>
            <p:cNvSpPr/>
            <p:nvPr/>
          </p:nvSpPr>
          <p:spPr bwMode="auto">
            <a:xfrm rot="13089394">
              <a:off x="-134707" y="1200752"/>
              <a:ext cx="386820" cy="481345"/>
            </a:xfrm>
            <a:custGeom>
              <a:avLst/>
              <a:gdLst>
                <a:gd name="connsiteX0" fmla="*/ 386820 w 386820"/>
                <a:gd name="connsiteY0" fmla="*/ 391818 h 481345"/>
                <a:gd name="connsiteX1" fmla="*/ 342166 w 386820"/>
                <a:gd name="connsiteY1" fmla="*/ 422376 h 481345"/>
                <a:gd name="connsiteX2" fmla="*/ 138636 w 386820"/>
                <a:gd name="connsiteY2" fmla="*/ 481098 h 481345"/>
                <a:gd name="connsiteX3" fmla="*/ 35911 w 386820"/>
                <a:gd name="connsiteY3" fmla="*/ 439340 h 481345"/>
                <a:gd name="connsiteX4" fmla="*/ 0 w 386820"/>
                <a:gd name="connsiteY4" fmla="*/ 295693 h 481345"/>
                <a:gd name="connsiteX5" fmla="*/ 0 w 386820"/>
                <a:gd name="connsiteY5" fmla="*/ 40970 h 481345"/>
                <a:gd name="connsiteX6" fmla="*/ 78970 w 386820"/>
                <a:gd name="connsiteY6" fmla="*/ 0 h 481345"/>
                <a:gd name="connsiteX7" fmla="*/ 111492 w 386820"/>
                <a:gd name="connsiteY7" fmla="*/ 41392 h 481345"/>
                <a:gd name="connsiteX8" fmla="*/ 112747 w 386820"/>
                <a:gd name="connsiteY8" fmla="*/ 216353 h 481345"/>
                <a:gd name="connsiteX9" fmla="*/ 132789 w 386820"/>
                <a:gd name="connsiteY9" fmla="*/ 354990 h 481345"/>
                <a:gd name="connsiteX10" fmla="*/ 233008 w 386820"/>
                <a:gd name="connsiteY10" fmla="*/ 410110 h 481345"/>
                <a:gd name="connsiteX11" fmla="*/ 308173 w 386820"/>
                <a:gd name="connsiteY11" fmla="*/ 396747 h 481345"/>
                <a:gd name="connsiteX12" fmla="*/ 370717 w 386820"/>
                <a:gd name="connsiteY12" fmla="*/ 371323 h 48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6820" h="481345" extrusionOk="0">
                  <a:moveTo>
                    <a:pt x="386820" y="391818"/>
                  </a:moveTo>
                  <a:lnTo>
                    <a:pt x="342166" y="422376"/>
                  </a:lnTo>
                  <a:cubicBezTo>
                    <a:pt x="268920" y="462151"/>
                    <a:pt x="190624" y="477966"/>
                    <a:pt x="138636" y="481098"/>
                  </a:cubicBezTo>
                  <a:cubicBezTo>
                    <a:pt x="100219" y="483604"/>
                    <a:pt x="62637" y="466901"/>
                    <a:pt x="35911" y="439340"/>
                  </a:cubicBezTo>
                  <a:cubicBezTo>
                    <a:pt x="7516" y="411780"/>
                    <a:pt x="0" y="364176"/>
                    <a:pt x="0" y="295693"/>
                  </a:cubicBezTo>
                  <a:lnTo>
                    <a:pt x="0" y="40970"/>
                  </a:lnTo>
                  <a:lnTo>
                    <a:pt x="78970" y="0"/>
                  </a:lnTo>
                  <a:lnTo>
                    <a:pt x="111492" y="41392"/>
                  </a:lnTo>
                  <a:lnTo>
                    <a:pt x="112747" y="216353"/>
                  </a:lnTo>
                  <a:cubicBezTo>
                    <a:pt x="110241" y="263122"/>
                    <a:pt x="117757" y="310726"/>
                    <a:pt x="132789" y="354990"/>
                  </a:cubicBezTo>
                  <a:cubicBezTo>
                    <a:pt x="146153" y="391736"/>
                    <a:pt x="180394" y="410110"/>
                    <a:pt x="233008" y="410110"/>
                  </a:cubicBezTo>
                  <a:cubicBezTo>
                    <a:pt x="258899" y="409274"/>
                    <a:pt x="283953" y="404263"/>
                    <a:pt x="308173" y="396747"/>
                  </a:cubicBezTo>
                  <a:lnTo>
                    <a:pt x="370717" y="371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9" name="Forme libre : forme 168"/>
            <p:cNvSpPr/>
            <p:nvPr/>
          </p:nvSpPr>
          <p:spPr bwMode="auto">
            <a:xfrm rot="8716293">
              <a:off x="119403" y="906629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0" name="Forme libre : forme 169"/>
            <p:cNvSpPr/>
            <p:nvPr/>
          </p:nvSpPr>
          <p:spPr bwMode="auto">
            <a:xfrm rot="8716293">
              <a:off x="40994" y="74983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1" name="Forme libre : forme 170"/>
            <p:cNvSpPr/>
            <p:nvPr/>
          </p:nvSpPr>
          <p:spPr bwMode="auto">
            <a:xfrm rot="8716293">
              <a:off x="-44934" y="551941"/>
              <a:ext cx="152592" cy="165412"/>
            </a:xfrm>
            <a:custGeom>
              <a:avLst/>
              <a:gdLst>
                <a:gd name="connsiteX0" fmla="*/ 26453 w 152592"/>
                <a:gd name="connsiteY0" fmla="*/ 153143 h 165412"/>
                <a:gd name="connsiteX1" fmla="*/ 0 w 152592"/>
                <a:gd name="connsiteY1" fmla="*/ 90494 h 165412"/>
                <a:gd name="connsiteX2" fmla="*/ 0 w 152592"/>
                <a:gd name="connsiteY2" fmla="*/ 89101 h 165412"/>
                <a:gd name="connsiteX3" fmla="*/ 26453 w 152592"/>
                <a:gd name="connsiteY3" fmla="*/ 26453 h 165412"/>
                <a:gd name="connsiteX4" fmla="*/ 89101 w 152592"/>
                <a:gd name="connsiteY4" fmla="*/ 0 h 165412"/>
                <a:gd name="connsiteX5" fmla="*/ 151752 w 152592"/>
                <a:gd name="connsiteY5" fmla="*/ 26453 h 165412"/>
                <a:gd name="connsiteX6" fmla="*/ 152592 w 152592"/>
                <a:gd name="connsiteY6" fmla="*/ 27688 h 165412"/>
                <a:gd name="connsiteX7" fmla="*/ 57126 w 152592"/>
                <a:gd name="connsiteY7" fmla="*/ 165412 h 16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592" h="165412" extrusionOk="0">
                  <a:moveTo>
                    <a:pt x="26453" y="153143"/>
                  </a:moveTo>
                  <a:cubicBezTo>
                    <a:pt x="9746" y="136436"/>
                    <a:pt x="0" y="114161"/>
                    <a:pt x="0" y="90494"/>
                  </a:cubicBezTo>
                  <a:lnTo>
                    <a:pt x="0" y="89101"/>
                  </a:lnTo>
                  <a:cubicBezTo>
                    <a:pt x="0" y="65434"/>
                    <a:pt x="9746" y="43159"/>
                    <a:pt x="26453" y="26453"/>
                  </a:cubicBezTo>
                  <a:cubicBezTo>
                    <a:pt x="43159" y="9746"/>
                    <a:pt x="65435" y="0"/>
                    <a:pt x="89101" y="0"/>
                  </a:cubicBezTo>
                  <a:cubicBezTo>
                    <a:pt x="112770" y="0"/>
                    <a:pt x="135045" y="9746"/>
                    <a:pt x="151752" y="26453"/>
                  </a:cubicBezTo>
                  <a:lnTo>
                    <a:pt x="152592" y="27688"/>
                  </a:lnTo>
                  <a:lnTo>
                    <a:pt x="57126" y="1654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2" name="Forme libre : forme 171"/>
            <p:cNvSpPr/>
            <p:nvPr/>
          </p:nvSpPr>
          <p:spPr bwMode="auto">
            <a:xfrm rot="8716293">
              <a:off x="-69806" y="4587027"/>
              <a:ext cx="183810" cy="187594"/>
            </a:xfrm>
            <a:custGeom>
              <a:avLst/>
              <a:gdLst>
                <a:gd name="connsiteX0" fmla="*/ 10574 w 183810"/>
                <a:gd name="connsiteY0" fmla="*/ 187594 h 187594"/>
                <a:gd name="connsiteX1" fmla="*/ 0 w 183810"/>
                <a:gd name="connsiteY1" fmla="*/ 172952 h 187594"/>
                <a:gd name="connsiteX2" fmla="*/ 183810 w 183810"/>
                <a:gd name="connsiteY2" fmla="*/ 0 h 187594"/>
                <a:gd name="connsiteX3" fmla="*/ 72284 w 183810"/>
                <a:gd name="connsiteY3" fmla="*/ 160894 h 18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10" h="187594" extrusionOk="0">
                  <a:moveTo>
                    <a:pt x="10574" y="187594"/>
                  </a:moveTo>
                  <a:lnTo>
                    <a:pt x="0" y="172952"/>
                  </a:lnTo>
                  <a:lnTo>
                    <a:pt x="183810" y="0"/>
                  </a:lnTo>
                  <a:lnTo>
                    <a:pt x="72284" y="16089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3" name="Forme libre : forme 172"/>
            <p:cNvSpPr/>
            <p:nvPr/>
          </p:nvSpPr>
          <p:spPr bwMode="auto">
            <a:xfrm rot="8716293">
              <a:off x="4450621" y="3074950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4" name="Forme libre : forme 173"/>
            <p:cNvSpPr/>
            <p:nvPr/>
          </p:nvSpPr>
          <p:spPr bwMode="auto">
            <a:xfrm rot="8716293">
              <a:off x="4585920" y="3119209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5" name="Forme libre : forme 174"/>
            <p:cNvSpPr/>
            <p:nvPr/>
          </p:nvSpPr>
          <p:spPr bwMode="auto">
            <a:xfrm rot="8716293">
              <a:off x="4518038" y="2988621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6" name="Forme libre : forme 175"/>
            <p:cNvSpPr/>
            <p:nvPr/>
          </p:nvSpPr>
          <p:spPr bwMode="auto">
            <a:xfrm rot="8716293">
              <a:off x="4280750" y="3208965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7" name="Forme libre : forme 176"/>
            <p:cNvSpPr/>
            <p:nvPr/>
          </p:nvSpPr>
          <p:spPr bwMode="auto">
            <a:xfrm rot="8716293">
              <a:off x="4091704" y="289313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8" name="Forme libre : forme 177"/>
            <p:cNvSpPr/>
            <p:nvPr/>
          </p:nvSpPr>
          <p:spPr bwMode="auto">
            <a:xfrm rot="8716293">
              <a:off x="4073463" y="2683080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9" name="Forme libre : forme 178"/>
            <p:cNvSpPr/>
            <p:nvPr/>
          </p:nvSpPr>
          <p:spPr bwMode="auto">
            <a:xfrm rot="8716293">
              <a:off x="4417239" y="3270948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0" name="Forme libre : forme 179"/>
            <p:cNvSpPr/>
            <p:nvPr/>
          </p:nvSpPr>
          <p:spPr bwMode="auto">
            <a:xfrm rot="8716293">
              <a:off x="4888185" y="2696334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1" name="Forme libre : forme 180"/>
            <p:cNvSpPr/>
            <p:nvPr/>
          </p:nvSpPr>
          <p:spPr bwMode="auto">
            <a:xfrm rot="8716293">
              <a:off x="5023484" y="2740593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2" name="Forme libre : forme 181"/>
            <p:cNvSpPr/>
            <p:nvPr/>
          </p:nvSpPr>
          <p:spPr bwMode="auto">
            <a:xfrm rot="8716293">
              <a:off x="4718314" y="283034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3" name="Forme libre : forme 182"/>
            <p:cNvSpPr/>
            <p:nvPr/>
          </p:nvSpPr>
          <p:spPr bwMode="auto">
            <a:xfrm rot="8716293">
              <a:off x="4529270" y="251451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4" name="Forme libre : forme 183"/>
            <p:cNvSpPr/>
            <p:nvPr/>
          </p:nvSpPr>
          <p:spPr bwMode="auto">
            <a:xfrm rot="8716293">
              <a:off x="4854803" y="2892331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5" name="Forme libre : forme 184"/>
            <p:cNvSpPr/>
            <p:nvPr/>
          </p:nvSpPr>
          <p:spPr bwMode="auto">
            <a:xfrm rot="8716293">
              <a:off x="4489356" y="2665906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6" name="Forme libre : forme 185"/>
            <p:cNvSpPr/>
            <p:nvPr/>
          </p:nvSpPr>
          <p:spPr bwMode="auto">
            <a:xfrm rot="7484127">
              <a:off x="5013620" y="318195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7" name="Forme libre : forme 186"/>
            <p:cNvSpPr/>
            <p:nvPr/>
          </p:nvSpPr>
          <p:spPr bwMode="auto">
            <a:xfrm rot="13089394">
              <a:off x="5172270" y="3131298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8" name="Forme libre : forme 187"/>
            <p:cNvSpPr/>
            <p:nvPr/>
          </p:nvSpPr>
          <p:spPr bwMode="auto">
            <a:xfrm rot="8716293">
              <a:off x="5453161" y="2841180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9" name="Forme libre : forme 188"/>
            <p:cNvSpPr/>
            <p:nvPr/>
          </p:nvSpPr>
          <p:spPr bwMode="auto">
            <a:xfrm rot="8716293">
              <a:off x="5374752" y="268438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0" name="Forme libre : forme 189"/>
            <p:cNvSpPr/>
            <p:nvPr/>
          </p:nvSpPr>
          <p:spPr bwMode="auto">
            <a:xfrm rot="8716293">
              <a:off x="5006588" y="273012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1" name="Forme libre : forme 190"/>
            <p:cNvSpPr/>
            <p:nvPr/>
          </p:nvSpPr>
          <p:spPr bwMode="auto">
            <a:xfrm rot="8716293">
              <a:off x="5275170" y="248910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2" name="Forme libre : forme 191"/>
            <p:cNvSpPr/>
            <p:nvPr/>
          </p:nvSpPr>
          <p:spPr bwMode="auto">
            <a:xfrm rot="8716293">
              <a:off x="4788394" y="407343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3" name="Forme libre : forme 192"/>
            <p:cNvSpPr/>
            <p:nvPr/>
          </p:nvSpPr>
          <p:spPr bwMode="auto">
            <a:xfrm rot="8716293">
              <a:off x="4923693" y="4117692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4" name="Forme libre : forme 193"/>
            <p:cNvSpPr/>
            <p:nvPr/>
          </p:nvSpPr>
          <p:spPr bwMode="auto">
            <a:xfrm rot="8716293">
              <a:off x="4855811" y="3987104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5" name="Forme libre : forme 194"/>
            <p:cNvSpPr/>
            <p:nvPr/>
          </p:nvSpPr>
          <p:spPr bwMode="auto">
            <a:xfrm rot="8716293">
              <a:off x="4618523" y="4207448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6" name="Forme libre : forme 195"/>
            <p:cNvSpPr/>
            <p:nvPr/>
          </p:nvSpPr>
          <p:spPr bwMode="auto">
            <a:xfrm rot="8716293">
              <a:off x="4429477" y="389161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7" name="Forme libre : forme 196"/>
            <p:cNvSpPr/>
            <p:nvPr/>
          </p:nvSpPr>
          <p:spPr bwMode="auto">
            <a:xfrm rot="8716293">
              <a:off x="4411236" y="3681563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8" name="Forme libre : forme 197"/>
            <p:cNvSpPr/>
            <p:nvPr/>
          </p:nvSpPr>
          <p:spPr bwMode="auto">
            <a:xfrm rot="8716293">
              <a:off x="4755012" y="4269431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9" name="Forme libre : forme 198"/>
            <p:cNvSpPr/>
            <p:nvPr/>
          </p:nvSpPr>
          <p:spPr bwMode="auto">
            <a:xfrm rot="8716293">
              <a:off x="5225958" y="3694817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0" name="Forme libre : forme 199"/>
            <p:cNvSpPr/>
            <p:nvPr/>
          </p:nvSpPr>
          <p:spPr bwMode="auto">
            <a:xfrm rot="8716293">
              <a:off x="5364349" y="3753375"/>
              <a:ext cx="325540" cy="385611"/>
            </a:xfrm>
            <a:custGeom>
              <a:avLst/>
              <a:gdLst>
                <a:gd name="connsiteX0" fmla="*/ 8983 w 325540"/>
                <a:gd name="connsiteY0" fmla="*/ 385611 h 385611"/>
                <a:gd name="connsiteX1" fmla="*/ 8983 w 325540"/>
                <a:gd name="connsiteY1" fmla="*/ 69053 h 385611"/>
                <a:gd name="connsiteX2" fmla="*/ 0 w 325540"/>
                <a:gd name="connsiteY2" fmla="*/ 69053 h 385611"/>
                <a:gd name="connsiteX3" fmla="*/ 55019 w 325540"/>
                <a:gd name="connsiteY3" fmla="*/ 2157 h 385611"/>
                <a:gd name="connsiteX4" fmla="*/ 89675 w 325540"/>
                <a:gd name="connsiteY4" fmla="*/ 2156 h 385611"/>
                <a:gd name="connsiteX5" fmla="*/ 89674 w 325540"/>
                <a:gd name="connsiteY5" fmla="*/ 113882 h 385611"/>
                <a:gd name="connsiteX6" fmla="*/ 91743 w 325540"/>
                <a:gd name="connsiteY6" fmla="*/ 113882 h 385611"/>
                <a:gd name="connsiteX7" fmla="*/ 164159 w 325540"/>
                <a:gd name="connsiteY7" fmla="*/ 9053 h 385611"/>
                <a:gd name="connsiteX8" fmla="*/ 211745 w 325540"/>
                <a:gd name="connsiteY8" fmla="*/ 87 h 385611"/>
                <a:gd name="connsiteX9" fmla="*/ 325540 w 325540"/>
                <a:gd name="connsiteY9" fmla="*/ 133882 h 385611"/>
                <a:gd name="connsiteX10" fmla="*/ 325540 w 325540"/>
                <a:gd name="connsiteY10" fmla="*/ 142848 h 385611"/>
                <a:gd name="connsiteX11" fmla="*/ 231746 w 325540"/>
                <a:gd name="connsiteY11" fmla="*/ 148366 h 385611"/>
                <a:gd name="connsiteX12" fmla="*/ 231746 w 325540"/>
                <a:gd name="connsiteY12" fmla="*/ 123538 h 385611"/>
                <a:gd name="connsiteX13" fmla="*/ 180710 w 325540"/>
                <a:gd name="connsiteY13" fmla="*/ 60778 h 385611"/>
                <a:gd name="connsiteX14" fmla="*/ 100020 w 325540"/>
                <a:gd name="connsiteY14" fmla="*/ 193194 h 385611"/>
                <a:gd name="connsiteX15" fmla="*/ 100020 w 325540"/>
                <a:gd name="connsiteY15" fmla="*/ 323541 h 38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540" h="385611" extrusionOk="0">
                  <a:moveTo>
                    <a:pt x="8983" y="385611"/>
                  </a:moveTo>
                  <a:lnTo>
                    <a:pt x="8983" y="69053"/>
                  </a:lnTo>
                  <a:lnTo>
                    <a:pt x="0" y="69053"/>
                  </a:lnTo>
                  <a:lnTo>
                    <a:pt x="55019" y="2157"/>
                  </a:lnTo>
                  <a:lnTo>
                    <a:pt x="89675" y="2156"/>
                  </a:lnTo>
                  <a:lnTo>
                    <a:pt x="89674" y="113882"/>
                  </a:lnTo>
                  <a:lnTo>
                    <a:pt x="91743" y="113882"/>
                  </a:lnTo>
                  <a:cubicBezTo>
                    <a:pt x="113813" y="48363"/>
                    <a:pt x="131055" y="22846"/>
                    <a:pt x="164159" y="9053"/>
                  </a:cubicBezTo>
                  <a:cubicBezTo>
                    <a:pt x="179331" y="2846"/>
                    <a:pt x="195193" y="-602"/>
                    <a:pt x="211745" y="87"/>
                  </a:cubicBezTo>
                  <a:cubicBezTo>
                    <a:pt x="282781" y="-1293"/>
                    <a:pt x="325540" y="48363"/>
                    <a:pt x="325540" y="133882"/>
                  </a:cubicBezTo>
                  <a:lnTo>
                    <a:pt x="325540" y="142848"/>
                  </a:lnTo>
                  <a:lnTo>
                    <a:pt x="231746" y="148366"/>
                  </a:lnTo>
                  <a:lnTo>
                    <a:pt x="231746" y="123538"/>
                  </a:lnTo>
                  <a:cubicBezTo>
                    <a:pt x="231746" y="86296"/>
                    <a:pt x="210367" y="60778"/>
                    <a:pt x="180710" y="60778"/>
                  </a:cubicBezTo>
                  <a:cubicBezTo>
                    <a:pt x="136572" y="60777"/>
                    <a:pt x="100020" y="119400"/>
                    <a:pt x="100020" y="193194"/>
                  </a:cubicBezTo>
                  <a:lnTo>
                    <a:pt x="100020" y="3235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1" name="Forme libre : forme 200"/>
            <p:cNvSpPr/>
            <p:nvPr/>
          </p:nvSpPr>
          <p:spPr bwMode="auto">
            <a:xfrm rot="8716293">
              <a:off x="5056087" y="382883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2" name="Forme libre : forme 201"/>
            <p:cNvSpPr/>
            <p:nvPr/>
          </p:nvSpPr>
          <p:spPr bwMode="auto">
            <a:xfrm rot="8716293">
              <a:off x="4867043" y="351299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3" name="Forme libre : forme 202"/>
            <p:cNvSpPr/>
            <p:nvPr/>
          </p:nvSpPr>
          <p:spPr bwMode="auto">
            <a:xfrm rot="8716293">
              <a:off x="5192576" y="3890815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4" name="Forme libre : forme 203"/>
            <p:cNvSpPr/>
            <p:nvPr/>
          </p:nvSpPr>
          <p:spPr bwMode="auto">
            <a:xfrm rot="8716293">
              <a:off x="4827129" y="3664389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5" name="Forme libre : forme 204"/>
            <p:cNvSpPr/>
            <p:nvPr/>
          </p:nvSpPr>
          <p:spPr bwMode="auto">
            <a:xfrm rot="7484127">
              <a:off x="5351393" y="418043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6" name="Forme libre : forme 205"/>
            <p:cNvSpPr/>
            <p:nvPr/>
          </p:nvSpPr>
          <p:spPr bwMode="auto">
            <a:xfrm rot="13089394">
              <a:off x="5497067" y="4157639"/>
              <a:ext cx="336155" cy="433969"/>
            </a:xfrm>
            <a:custGeom>
              <a:avLst/>
              <a:gdLst>
                <a:gd name="connsiteX0" fmla="*/ 23241 w 222098"/>
                <a:gd name="connsiteY0" fmla="*/ 47275 h 286724"/>
                <a:gd name="connsiteX1" fmla="*/ 0 w 222098"/>
                <a:gd name="connsiteY1" fmla="*/ 11882 h 286724"/>
                <a:gd name="connsiteX2" fmla="*/ 22902 w 222098"/>
                <a:gd name="connsiteY2" fmla="*/ 0 h 286724"/>
                <a:gd name="connsiteX3" fmla="*/ 222098 w 222098"/>
                <a:gd name="connsiteY3" fmla="*/ 258238 h 286724"/>
                <a:gd name="connsiteX4" fmla="*/ 180472 w 222098"/>
                <a:gd name="connsiteY4" fmla="*/ 286724 h 286724"/>
                <a:gd name="connsiteX5" fmla="*/ 167667 w 222098"/>
                <a:gd name="connsiteY5" fmla="*/ 267224 h 286724"/>
                <a:gd name="connsiteX6" fmla="*/ 220995 w 222098"/>
                <a:gd name="connsiteY6" fmla="*/ 245547 h 286724"/>
                <a:gd name="connsiteX7" fmla="*/ 222098 w 222098"/>
                <a:gd name="connsiteY7" fmla="*/ 252720 h 28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098" h="286724" extrusionOk="0">
                  <a:moveTo>
                    <a:pt x="23241" y="47275"/>
                  </a:moveTo>
                  <a:lnTo>
                    <a:pt x="0" y="11882"/>
                  </a:lnTo>
                  <a:lnTo>
                    <a:pt x="22902" y="0"/>
                  </a:lnTo>
                  <a:close/>
                  <a:moveTo>
                    <a:pt x="222098" y="258238"/>
                  </a:moveTo>
                  <a:lnTo>
                    <a:pt x="180472" y="286724"/>
                  </a:lnTo>
                  <a:lnTo>
                    <a:pt x="167667" y="267224"/>
                  </a:lnTo>
                  <a:lnTo>
                    <a:pt x="220995" y="245547"/>
                  </a:lnTo>
                  <a:cubicBezTo>
                    <a:pt x="221546" y="247754"/>
                    <a:pt x="222098" y="250513"/>
                    <a:pt x="222098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7" name="Forme libre : forme 206"/>
            <p:cNvSpPr/>
            <p:nvPr/>
          </p:nvSpPr>
          <p:spPr bwMode="auto">
            <a:xfrm rot="8716293">
              <a:off x="5689139" y="3701707"/>
              <a:ext cx="105382" cy="119090"/>
            </a:xfrm>
            <a:custGeom>
              <a:avLst/>
              <a:gdLst>
                <a:gd name="connsiteX0" fmla="*/ 0 w 69626"/>
                <a:gd name="connsiteY0" fmla="*/ 74288 h 78683"/>
                <a:gd name="connsiteX1" fmla="*/ 61446 w 69626"/>
                <a:gd name="connsiteY1" fmla="*/ 0 h 78683"/>
                <a:gd name="connsiteX2" fmla="*/ 69626 w 69626"/>
                <a:gd name="connsiteY2" fmla="*/ 19468 h 78683"/>
                <a:gd name="connsiteX3" fmla="*/ 52380 w 69626"/>
                <a:gd name="connsiteY3" fmla="*/ 61206 h 78683"/>
                <a:gd name="connsiteX4" fmla="*/ 10986 w 69626"/>
                <a:gd name="connsiteY4" fmla="*/ 78683 h 7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26" h="78683" extrusionOk="0">
                  <a:moveTo>
                    <a:pt x="0" y="74288"/>
                  </a:moveTo>
                  <a:lnTo>
                    <a:pt x="61446" y="0"/>
                  </a:lnTo>
                  <a:lnTo>
                    <a:pt x="69626" y="19468"/>
                  </a:lnTo>
                  <a:cubicBezTo>
                    <a:pt x="69626" y="34531"/>
                    <a:pt x="63877" y="49708"/>
                    <a:pt x="52380" y="61206"/>
                  </a:cubicBezTo>
                  <a:cubicBezTo>
                    <a:pt x="41341" y="72244"/>
                    <a:pt x="26624" y="78683"/>
                    <a:pt x="10986" y="78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8" name="Forme libre : forme 207"/>
            <p:cNvSpPr/>
            <p:nvPr/>
          </p:nvSpPr>
          <p:spPr bwMode="auto">
            <a:xfrm rot="8716293">
              <a:off x="5344361" y="372861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9" name="Forme libre : forme 208"/>
            <p:cNvSpPr/>
            <p:nvPr/>
          </p:nvSpPr>
          <p:spPr bwMode="auto">
            <a:xfrm rot="8716293">
              <a:off x="5599943" y="3480521"/>
              <a:ext cx="177855" cy="178203"/>
            </a:xfrm>
            <a:custGeom>
              <a:avLst/>
              <a:gdLst>
                <a:gd name="connsiteX0" fmla="*/ 17477 w 117509"/>
                <a:gd name="connsiteY0" fmla="*/ 101182 h 117739"/>
                <a:gd name="connsiteX1" fmla="*/ 0 w 117509"/>
                <a:gd name="connsiteY1" fmla="*/ 59790 h 117739"/>
                <a:gd name="connsiteX2" fmla="*/ 0 w 117509"/>
                <a:gd name="connsiteY2" fmla="*/ 58869 h 117739"/>
                <a:gd name="connsiteX3" fmla="*/ 2091 w 117509"/>
                <a:gd name="connsiteY3" fmla="*/ 48678 h 117739"/>
                <a:gd name="connsiteX4" fmla="*/ 38978 w 117509"/>
                <a:gd name="connsiteY4" fmla="*/ 4080 h 117739"/>
                <a:gd name="connsiteX5" fmla="*/ 58869 w 117509"/>
                <a:gd name="connsiteY5" fmla="*/ 0 h 117739"/>
                <a:gd name="connsiteX6" fmla="*/ 100263 w 117509"/>
                <a:gd name="connsiteY6" fmla="*/ 17477 h 117739"/>
                <a:gd name="connsiteX7" fmla="*/ 100263 w 117509"/>
                <a:gd name="connsiteY7" fmla="*/ 100262 h 117739"/>
                <a:gd name="connsiteX8" fmla="*/ 58869 w 117509"/>
                <a:gd name="connsiteY8" fmla="*/ 117739 h 117739"/>
                <a:gd name="connsiteX9" fmla="*/ 17477 w 117509"/>
                <a:gd name="connsiteY9" fmla="*/ 101182 h 11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09" h="117739" extrusionOk="0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lnTo>
                    <a:pt x="2091" y="48678"/>
                  </a:lnTo>
                  <a:lnTo>
                    <a:pt x="38978" y="4080"/>
                  </a:lnTo>
                  <a:lnTo>
                    <a:pt x="58869" y="0"/>
                  </a:lnTo>
                  <a:cubicBezTo>
                    <a:pt x="74507" y="0"/>
                    <a:pt x="89224" y="6439"/>
                    <a:pt x="100263" y="17477"/>
                  </a:cubicBezTo>
                  <a:cubicBezTo>
                    <a:pt x="123258" y="39553"/>
                    <a:pt x="123258" y="77266"/>
                    <a:pt x="100263" y="100262"/>
                  </a:cubicBezTo>
                  <a:cubicBezTo>
                    <a:pt x="89224" y="111300"/>
                    <a:pt x="74507" y="117739"/>
                    <a:pt x="58869" y="117739"/>
                  </a:cubicBezTo>
                  <a:cubicBezTo>
                    <a:pt x="43233" y="117739"/>
                    <a:pt x="28515" y="112220"/>
                    <a:pt x="17477" y="101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0" name="Forme libre : forme 209"/>
            <p:cNvSpPr/>
            <p:nvPr/>
          </p:nvSpPr>
          <p:spPr bwMode="auto">
            <a:xfrm rot="8716293">
              <a:off x="5090746" y="5117279"/>
              <a:ext cx="37096" cy="40385"/>
            </a:xfrm>
            <a:custGeom>
              <a:avLst/>
              <a:gdLst>
                <a:gd name="connsiteX0" fmla="*/ 0 w 37096"/>
                <a:gd name="connsiteY0" fmla="*/ 40385 h 40385"/>
                <a:gd name="connsiteX1" fmla="*/ 0 w 37096"/>
                <a:gd name="connsiteY1" fmla="*/ 0 h 40385"/>
                <a:gd name="connsiteX2" fmla="*/ 37096 w 37096"/>
                <a:gd name="connsiteY2" fmla="*/ 25713 h 4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96" h="40385" extrusionOk="0">
                  <a:moveTo>
                    <a:pt x="0" y="40385"/>
                  </a:moveTo>
                  <a:lnTo>
                    <a:pt x="0" y="0"/>
                  </a:lnTo>
                  <a:lnTo>
                    <a:pt x="37096" y="257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1" name="Forme libre : forme 210"/>
            <p:cNvSpPr/>
            <p:nvPr/>
          </p:nvSpPr>
          <p:spPr bwMode="auto">
            <a:xfrm rot="8716293">
              <a:off x="5405706" y="5085046"/>
              <a:ext cx="60406" cy="83058"/>
            </a:xfrm>
            <a:custGeom>
              <a:avLst/>
              <a:gdLst>
                <a:gd name="connsiteX0" fmla="*/ 0 w 60406"/>
                <a:gd name="connsiteY0" fmla="*/ 83058 h 83058"/>
                <a:gd name="connsiteX1" fmla="*/ 0 w 60406"/>
                <a:gd name="connsiteY1" fmla="*/ 0 h 83058"/>
                <a:gd name="connsiteX2" fmla="*/ 60406 w 60406"/>
                <a:gd name="connsiteY2" fmla="*/ 41872 h 8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406" h="83058" extrusionOk="0">
                  <a:moveTo>
                    <a:pt x="0" y="83058"/>
                  </a:moveTo>
                  <a:lnTo>
                    <a:pt x="0" y="0"/>
                  </a:lnTo>
                  <a:lnTo>
                    <a:pt x="60406" y="418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2" name="Forme libre : forme 211"/>
            <p:cNvSpPr/>
            <p:nvPr/>
          </p:nvSpPr>
          <p:spPr bwMode="auto">
            <a:xfrm rot="8716293">
              <a:off x="5207014" y="4975218"/>
              <a:ext cx="245210" cy="161994"/>
            </a:xfrm>
            <a:custGeom>
              <a:avLst/>
              <a:gdLst>
                <a:gd name="connsiteX0" fmla="*/ 8965 w 245211"/>
                <a:gd name="connsiteY0" fmla="*/ 161994 h 161994"/>
                <a:gd name="connsiteX1" fmla="*/ 0 w 245211"/>
                <a:gd name="connsiteY1" fmla="*/ 149580 h 161994"/>
                <a:gd name="connsiteX2" fmla="*/ 158971 w 245211"/>
                <a:gd name="connsiteY2" fmla="*/ 0 h 161994"/>
                <a:gd name="connsiteX3" fmla="*/ 245211 w 245211"/>
                <a:gd name="connsiteY3" fmla="*/ 59779 h 16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211" h="161994" extrusionOk="0">
                  <a:moveTo>
                    <a:pt x="8965" y="161994"/>
                  </a:moveTo>
                  <a:lnTo>
                    <a:pt x="0" y="149580"/>
                  </a:lnTo>
                  <a:lnTo>
                    <a:pt x="158971" y="0"/>
                  </a:lnTo>
                  <a:lnTo>
                    <a:pt x="245211" y="597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3" name="Forme libre : forme 212"/>
            <p:cNvSpPr/>
            <p:nvPr/>
          </p:nvSpPr>
          <p:spPr bwMode="auto">
            <a:xfrm rot="8716293">
              <a:off x="4807372" y="4871188"/>
              <a:ext cx="249519" cy="296463"/>
            </a:xfrm>
            <a:custGeom>
              <a:avLst/>
              <a:gdLst>
                <a:gd name="connsiteX0" fmla="*/ 137293 w 249519"/>
                <a:gd name="connsiteY0" fmla="*/ 296463 h 296463"/>
                <a:gd name="connsiteX1" fmla="*/ 72418 w 249519"/>
                <a:gd name="connsiteY1" fmla="*/ 175766 h 296463"/>
                <a:gd name="connsiteX2" fmla="*/ 105610 w 249519"/>
                <a:gd name="connsiteY2" fmla="*/ 83734 h 296463"/>
                <a:gd name="connsiteX3" fmla="*/ 0 w 249519"/>
                <a:gd name="connsiteY3" fmla="*/ 83734 h 296463"/>
                <a:gd name="connsiteX4" fmla="*/ 0 w 249519"/>
                <a:gd name="connsiteY4" fmla="*/ 0 h 296463"/>
                <a:gd name="connsiteX5" fmla="*/ 128719 w 249519"/>
                <a:gd name="connsiteY5" fmla="*/ 0 h 296463"/>
                <a:gd name="connsiteX6" fmla="*/ 249519 w 249519"/>
                <a:gd name="connsiteY6" fmla="*/ 83734 h 296463"/>
                <a:gd name="connsiteX7" fmla="*/ 210465 w 249519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9519" h="296463" extrusionOk="0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128719" y="0"/>
                  </a:lnTo>
                  <a:lnTo>
                    <a:pt x="249519" y="83734"/>
                  </a:lnTo>
                  <a:lnTo>
                    <a:pt x="210465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4" name="Forme libre : forme 213"/>
            <p:cNvSpPr/>
            <p:nvPr/>
          </p:nvSpPr>
          <p:spPr bwMode="auto">
            <a:xfrm rot="8716293">
              <a:off x="4742203" y="4678073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5" name="Forme libre : forme 214"/>
            <p:cNvSpPr/>
            <p:nvPr/>
          </p:nvSpPr>
          <p:spPr bwMode="auto">
            <a:xfrm rot="8716293">
              <a:off x="5548192" y="4732447"/>
              <a:ext cx="92415" cy="287093"/>
            </a:xfrm>
            <a:custGeom>
              <a:avLst/>
              <a:gdLst>
                <a:gd name="connsiteX0" fmla="*/ 0 w 61059"/>
                <a:gd name="connsiteY0" fmla="*/ 189683 h 189683"/>
                <a:gd name="connsiteX1" fmla="*/ 1 w 61059"/>
                <a:gd name="connsiteY1" fmla="*/ 70355 h 189683"/>
                <a:gd name="connsiteX2" fmla="*/ 58192 w 61059"/>
                <a:gd name="connsiteY2" fmla="*/ 0 h 189683"/>
                <a:gd name="connsiteX3" fmla="*/ 61059 w 61059"/>
                <a:gd name="connsiteY3" fmla="*/ 7418 h 189683"/>
                <a:gd name="connsiteX4" fmla="*/ 61059 w 61059"/>
                <a:gd name="connsiteY4" fmla="*/ 165533 h 18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59" h="189683" extrusionOk="0">
                  <a:moveTo>
                    <a:pt x="0" y="189683"/>
                  </a:moveTo>
                  <a:lnTo>
                    <a:pt x="1" y="70355"/>
                  </a:lnTo>
                  <a:lnTo>
                    <a:pt x="58192" y="0"/>
                  </a:lnTo>
                  <a:lnTo>
                    <a:pt x="61059" y="7418"/>
                  </a:lnTo>
                  <a:lnTo>
                    <a:pt x="61059" y="1655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6" name="Forme libre : forme 215"/>
            <p:cNvSpPr/>
            <p:nvPr/>
          </p:nvSpPr>
          <p:spPr bwMode="auto">
            <a:xfrm rot="8716293">
              <a:off x="5387054" y="482534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7" name="Forme libre : forme 216"/>
            <p:cNvSpPr/>
            <p:nvPr/>
          </p:nvSpPr>
          <p:spPr bwMode="auto">
            <a:xfrm rot="8716293">
              <a:off x="5198009" y="450950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8" name="Forme libre : forme 217"/>
            <p:cNvSpPr/>
            <p:nvPr/>
          </p:nvSpPr>
          <p:spPr bwMode="auto">
            <a:xfrm rot="8716293">
              <a:off x="5503997" y="4913234"/>
              <a:ext cx="91035" cy="258752"/>
            </a:xfrm>
            <a:custGeom>
              <a:avLst/>
              <a:gdLst>
                <a:gd name="connsiteX0" fmla="*/ 91035 w 91035"/>
                <a:gd name="connsiteY0" fmla="*/ 258752 h 258752"/>
                <a:gd name="connsiteX1" fmla="*/ 0 w 91035"/>
                <a:gd name="connsiteY1" fmla="*/ 171163 h 258752"/>
                <a:gd name="connsiteX2" fmla="*/ 0 w 91035"/>
                <a:gd name="connsiteY2" fmla="*/ 43487 h 258752"/>
                <a:gd name="connsiteX3" fmla="*/ 35968 w 91035"/>
                <a:gd name="connsiteY3" fmla="*/ 0 h 258752"/>
                <a:gd name="connsiteX4" fmla="*/ 91035 w 91035"/>
                <a:gd name="connsiteY4" fmla="*/ 38170 h 25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35" h="258752" extrusionOk="0">
                  <a:moveTo>
                    <a:pt x="91035" y="258752"/>
                  </a:moveTo>
                  <a:lnTo>
                    <a:pt x="0" y="171163"/>
                  </a:lnTo>
                  <a:lnTo>
                    <a:pt x="0" y="43487"/>
                  </a:lnTo>
                  <a:lnTo>
                    <a:pt x="35968" y="0"/>
                  </a:lnTo>
                  <a:lnTo>
                    <a:pt x="91035" y="381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9" name="Forme libre : forme 218"/>
            <p:cNvSpPr/>
            <p:nvPr/>
          </p:nvSpPr>
          <p:spPr bwMode="auto">
            <a:xfrm rot="8716293">
              <a:off x="5158096" y="466090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0" name="Forme libre : forme 219"/>
            <p:cNvSpPr/>
            <p:nvPr/>
          </p:nvSpPr>
          <p:spPr bwMode="auto">
            <a:xfrm rot="8716293">
              <a:off x="4115344" y="2074537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1" name="Forme libre : forme 220"/>
            <p:cNvSpPr/>
            <p:nvPr/>
          </p:nvSpPr>
          <p:spPr bwMode="auto">
            <a:xfrm rot="8716293">
              <a:off x="4250643" y="2118796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2" name="Forme libre : forme 221"/>
            <p:cNvSpPr/>
            <p:nvPr/>
          </p:nvSpPr>
          <p:spPr bwMode="auto">
            <a:xfrm rot="8716293">
              <a:off x="4182761" y="1988208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3" name="Forme libre : forme 222"/>
            <p:cNvSpPr/>
            <p:nvPr/>
          </p:nvSpPr>
          <p:spPr bwMode="auto">
            <a:xfrm rot="8716293">
              <a:off x="3945473" y="220855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4" name="Forme libre : forme 223"/>
            <p:cNvSpPr/>
            <p:nvPr/>
          </p:nvSpPr>
          <p:spPr bwMode="auto">
            <a:xfrm rot="8716293">
              <a:off x="3756427" y="189271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5" name="Forme libre : forme 224"/>
            <p:cNvSpPr/>
            <p:nvPr/>
          </p:nvSpPr>
          <p:spPr bwMode="auto">
            <a:xfrm rot="8716293">
              <a:off x="3738186" y="1682667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6" name="Forme libre : forme 225"/>
            <p:cNvSpPr/>
            <p:nvPr/>
          </p:nvSpPr>
          <p:spPr bwMode="auto">
            <a:xfrm rot="8716293">
              <a:off x="4081962" y="2270535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7" name="Forme libre : forme 226"/>
            <p:cNvSpPr/>
            <p:nvPr/>
          </p:nvSpPr>
          <p:spPr bwMode="auto">
            <a:xfrm rot="8716293">
              <a:off x="4552908" y="169592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8" name="Forme libre : forme 227"/>
            <p:cNvSpPr/>
            <p:nvPr/>
          </p:nvSpPr>
          <p:spPr bwMode="auto">
            <a:xfrm rot="8716293">
              <a:off x="4688207" y="174018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9" name="Forme libre : forme 228"/>
            <p:cNvSpPr/>
            <p:nvPr/>
          </p:nvSpPr>
          <p:spPr bwMode="auto">
            <a:xfrm rot="8716293">
              <a:off x="4383037" y="182993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0" name="Forme libre : forme 229"/>
            <p:cNvSpPr/>
            <p:nvPr/>
          </p:nvSpPr>
          <p:spPr bwMode="auto">
            <a:xfrm rot="8716293">
              <a:off x="4193993" y="151410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1" name="Forme libre : forme 230"/>
            <p:cNvSpPr/>
            <p:nvPr/>
          </p:nvSpPr>
          <p:spPr bwMode="auto">
            <a:xfrm rot="8716293">
              <a:off x="4519525" y="1891919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2" name="Forme libre : forme 231"/>
            <p:cNvSpPr/>
            <p:nvPr/>
          </p:nvSpPr>
          <p:spPr bwMode="auto">
            <a:xfrm rot="8716293">
              <a:off x="4154079" y="1665493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3" name="Forme libre : forme 232"/>
            <p:cNvSpPr/>
            <p:nvPr/>
          </p:nvSpPr>
          <p:spPr bwMode="auto">
            <a:xfrm rot="7484127">
              <a:off x="4678343" y="218153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4" name="Forme libre : forme 233"/>
            <p:cNvSpPr/>
            <p:nvPr/>
          </p:nvSpPr>
          <p:spPr bwMode="auto">
            <a:xfrm rot="13089394">
              <a:off x="4836993" y="2130885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5" name="Forme libre : forme 234"/>
            <p:cNvSpPr/>
            <p:nvPr/>
          </p:nvSpPr>
          <p:spPr bwMode="auto">
            <a:xfrm rot="8716293">
              <a:off x="5117884" y="1840767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6" name="Forme libre : forme 235"/>
            <p:cNvSpPr/>
            <p:nvPr/>
          </p:nvSpPr>
          <p:spPr bwMode="auto">
            <a:xfrm rot="8716293">
              <a:off x="5039475" y="168397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7" name="Forme libre : forme 236"/>
            <p:cNvSpPr/>
            <p:nvPr/>
          </p:nvSpPr>
          <p:spPr bwMode="auto">
            <a:xfrm rot="8716293">
              <a:off x="4671311" y="172971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8" name="Forme libre : forme 237"/>
            <p:cNvSpPr/>
            <p:nvPr/>
          </p:nvSpPr>
          <p:spPr bwMode="auto">
            <a:xfrm rot="8716293">
              <a:off x="4939893" y="148869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9" name="Forme libre : forme 238"/>
            <p:cNvSpPr/>
            <p:nvPr/>
          </p:nvSpPr>
          <p:spPr bwMode="auto">
            <a:xfrm rot="8716293">
              <a:off x="3777571" y="1076054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0" name="Forme libre : forme 239"/>
            <p:cNvSpPr/>
            <p:nvPr/>
          </p:nvSpPr>
          <p:spPr bwMode="auto">
            <a:xfrm rot="8716293">
              <a:off x="3912870" y="1120313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1" name="Forme libre : forme 240"/>
            <p:cNvSpPr/>
            <p:nvPr/>
          </p:nvSpPr>
          <p:spPr bwMode="auto">
            <a:xfrm rot="8716293">
              <a:off x="3844988" y="989725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2" name="Forme libre : forme 241"/>
            <p:cNvSpPr/>
            <p:nvPr/>
          </p:nvSpPr>
          <p:spPr bwMode="auto">
            <a:xfrm rot="8716293">
              <a:off x="3607700" y="121006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3" name="Forme libre : forme 242"/>
            <p:cNvSpPr/>
            <p:nvPr/>
          </p:nvSpPr>
          <p:spPr bwMode="auto">
            <a:xfrm rot="8716293">
              <a:off x="3418654" y="89423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4" name="Forme libre : forme 243"/>
            <p:cNvSpPr/>
            <p:nvPr/>
          </p:nvSpPr>
          <p:spPr bwMode="auto">
            <a:xfrm rot="8716293">
              <a:off x="3400413" y="68418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5" name="Forme libre : forme 244"/>
            <p:cNvSpPr/>
            <p:nvPr/>
          </p:nvSpPr>
          <p:spPr bwMode="auto">
            <a:xfrm rot="8716293">
              <a:off x="3744189" y="1272052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6" name="Forme libre : forme 245"/>
            <p:cNvSpPr/>
            <p:nvPr/>
          </p:nvSpPr>
          <p:spPr bwMode="auto">
            <a:xfrm rot="8716293">
              <a:off x="4215135" y="69743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7" name="Forme libre : forme 246"/>
            <p:cNvSpPr/>
            <p:nvPr/>
          </p:nvSpPr>
          <p:spPr bwMode="auto">
            <a:xfrm rot="8716293">
              <a:off x="4350434" y="74169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8" name="Forme libre : forme 247"/>
            <p:cNvSpPr/>
            <p:nvPr/>
          </p:nvSpPr>
          <p:spPr bwMode="auto">
            <a:xfrm rot="8716293">
              <a:off x="4045264" y="83145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9" name="Forme libre : forme 248"/>
            <p:cNvSpPr/>
            <p:nvPr/>
          </p:nvSpPr>
          <p:spPr bwMode="auto">
            <a:xfrm rot="8716293">
              <a:off x="3856220" y="51561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0" name="Forme libre : forme 249"/>
            <p:cNvSpPr/>
            <p:nvPr/>
          </p:nvSpPr>
          <p:spPr bwMode="auto">
            <a:xfrm rot="8716293">
              <a:off x="4181753" y="893436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1" name="Forme libre : forme 250"/>
            <p:cNvSpPr/>
            <p:nvPr/>
          </p:nvSpPr>
          <p:spPr bwMode="auto">
            <a:xfrm rot="8716293">
              <a:off x="3816306" y="66701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2" name="Forme libre : forme 251"/>
            <p:cNvSpPr/>
            <p:nvPr/>
          </p:nvSpPr>
          <p:spPr bwMode="auto">
            <a:xfrm rot="7484127">
              <a:off x="4340570" y="118305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3" name="Forme libre : forme 252"/>
            <p:cNvSpPr/>
            <p:nvPr/>
          </p:nvSpPr>
          <p:spPr bwMode="auto">
            <a:xfrm rot="13089394">
              <a:off x="4499220" y="1132402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4" name="Forme libre : forme 253"/>
            <p:cNvSpPr/>
            <p:nvPr/>
          </p:nvSpPr>
          <p:spPr bwMode="auto">
            <a:xfrm rot="8716293">
              <a:off x="4780111" y="842284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5" name="Forme libre : forme 254"/>
            <p:cNvSpPr/>
            <p:nvPr/>
          </p:nvSpPr>
          <p:spPr bwMode="auto">
            <a:xfrm rot="8716293">
              <a:off x="4701702" y="68549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6" name="Forme libre : forme 255"/>
            <p:cNvSpPr/>
            <p:nvPr/>
          </p:nvSpPr>
          <p:spPr bwMode="auto">
            <a:xfrm rot="8716293">
              <a:off x="4333538" y="73123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7" name="Forme libre : forme 256"/>
            <p:cNvSpPr/>
            <p:nvPr/>
          </p:nvSpPr>
          <p:spPr bwMode="auto">
            <a:xfrm rot="8716293">
              <a:off x="4602120" y="490213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8" name="Forme libre : forme 257"/>
            <p:cNvSpPr/>
            <p:nvPr/>
          </p:nvSpPr>
          <p:spPr bwMode="auto">
            <a:xfrm rot="8716293">
              <a:off x="3446198" y="74000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9" name="Forme libre : forme 258"/>
            <p:cNvSpPr/>
            <p:nvPr/>
          </p:nvSpPr>
          <p:spPr bwMode="auto">
            <a:xfrm rot="8716293">
              <a:off x="3581496" y="11826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0" name="Forme libre : forme 259"/>
            <p:cNvSpPr/>
            <p:nvPr/>
          </p:nvSpPr>
          <p:spPr bwMode="auto">
            <a:xfrm rot="8716293">
              <a:off x="3522597" y="36248"/>
              <a:ext cx="234675" cy="172489"/>
            </a:xfrm>
            <a:custGeom>
              <a:avLst/>
              <a:gdLst>
                <a:gd name="connsiteX0" fmla="*/ 25756 w 155050"/>
                <a:gd name="connsiteY0" fmla="*/ 113964 h 113964"/>
                <a:gd name="connsiteX1" fmla="*/ 0 w 155050"/>
                <a:gd name="connsiteY1" fmla="*/ 96110 h 113964"/>
                <a:gd name="connsiteX2" fmla="*/ 72120 w 155050"/>
                <a:gd name="connsiteY2" fmla="*/ 28251 h 113964"/>
                <a:gd name="connsiteX3" fmla="*/ 126799 w 155050"/>
                <a:gd name="connsiteY3" fmla="*/ 0 h 113964"/>
                <a:gd name="connsiteX4" fmla="*/ 155050 w 155050"/>
                <a:gd name="connsiteY4" fmla="*/ 33719 h 113964"/>
                <a:gd name="connsiteX5" fmla="*/ 128622 w 155050"/>
                <a:gd name="connsiteY5" fmla="*/ 69261 h 113964"/>
                <a:gd name="connsiteX6" fmla="*/ 129077 w 155050"/>
                <a:gd name="connsiteY6" fmla="*/ 69261 h 11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050" h="113964" extrusionOk="0">
                  <a:moveTo>
                    <a:pt x="25756" y="113964"/>
                  </a:moveTo>
                  <a:lnTo>
                    <a:pt x="0" y="96110"/>
                  </a:lnTo>
                  <a:lnTo>
                    <a:pt x="72120" y="28251"/>
                  </a:lnTo>
                  <a:cubicBezTo>
                    <a:pt x="85790" y="12303"/>
                    <a:pt x="105383" y="2279"/>
                    <a:pt x="126799" y="0"/>
                  </a:cubicBezTo>
                  <a:cubicBezTo>
                    <a:pt x="148671" y="0"/>
                    <a:pt x="155050" y="19138"/>
                    <a:pt x="155050" y="33719"/>
                  </a:cubicBezTo>
                  <a:cubicBezTo>
                    <a:pt x="153683" y="49668"/>
                    <a:pt x="143203" y="62882"/>
                    <a:pt x="128622" y="69261"/>
                  </a:cubicBezTo>
                  <a:lnTo>
                    <a:pt x="129077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1" name="Forme libre : forme 260"/>
            <p:cNvSpPr/>
            <p:nvPr/>
          </p:nvSpPr>
          <p:spPr bwMode="auto">
            <a:xfrm rot="8716293">
              <a:off x="3276327" y="20801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2" name="Forme libre : forme 261"/>
            <p:cNvSpPr/>
            <p:nvPr/>
          </p:nvSpPr>
          <p:spPr bwMode="auto">
            <a:xfrm rot="8716293">
              <a:off x="3107933" y="-20072"/>
              <a:ext cx="308530" cy="199994"/>
            </a:xfrm>
            <a:custGeom>
              <a:avLst/>
              <a:gdLst>
                <a:gd name="connsiteX0" fmla="*/ 112633 w 203847"/>
                <a:gd name="connsiteY0" fmla="*/ 132136 h 132136"/>
                <a:gd name="connsiteX1" fmla="*/ 56185 w 203847"/>
                <a:gd name="connsiteY1" fmla="*/ 93008 h 132136"/>
                <a:gd name="connsiteX2" fmla="*/ 69777 w 203847"/>
                <a:gd name="connsiteY2" fmla="*/ 55323 h 132136"/>
                <a:gd name="connsiteX3" fmla="*/ 1818 w 203847"/>
                <a:gd name="connsiteY3" fmla="*/ 55323 h 132136"/>
                <a:gd name="connsiteX4" fmla="*/ 0 w 203847"/>
                <a:gd name="connsiteY4" fmla="*/ 54062 h 132136"/>
                <a:gd name="connsiteX5" fmla="*/ 0 w 203847"/>
                <a:gd name="connsiteY5" fmla="*/ 0 h 132136"/>
                <a:gd name="connsiteX6" fmla="*/ 203847 w 203847"/>
                <a:gd name="connsiteY6" fmla="*/ 0 h 132136"/>
                <a:gd name="connsiteX7" fmla="*/ 203847 w 203847"/>
                <a:gd name="connsiteY7" fmla="*/ 55323 h 132136"/>
                <a:gd name="connsiteX8" fmla="*/ 139055 w 203847"/>
                <a:gd name="connsiteY8" fmla="*/ 55323 h 132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32136" extrusionOk="0">
                  <a:moveTo>
                    <a:pt x="112633" y="132136"/>
                  </a:moveTo>
                  <a:lnTo>
                    <a:pt x="56185" y="93008"/>
                  </a:lnTo>
                  <a:lnTo>
                    <a:pt x="69777" y="55323"/>
                  </a:lnTo>
                  <a:lnTo>
                    <a:pt x="1818" y="55323"/>
                  </a:lnTo>
                  <a:lnTo>
                    <a:pt x="0" y="54062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3" name="Forme libre : forme 262"/>
            <p:cNvSpPr/>
            <p:nvPr/>
          </p:nvSpPr>
          <p:spPr bwMode="auto">
            <a:xfrm rot="8716293">
              <a:off x="3475628" y="-31540"/>
              <a:ext cx="98161" cy="118527"/>
            </a:xfrm>
            <a:custGeom>
              <a:avLst/>
              <a:gdLst>
                <a:gd name="connsiteX0" fmla="*/ 64855 w 64855"/>
                <a:gd name="connsiteY0" fmla="*/ 78311 h 78311"/>
                <a:gd name="connsiteX1" fmla="*/ 0 w 64855"/>
                <a:gd name="connsiteY1" fmla="*/ 33356 h 78311"/>
                <a:gd name="connsiteX2" fmla="*/ 64294 w 64855"/>
                <a:gd name="connsiteY2" fmla="*/ 0 h 78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855" h="78311" extrusionOk="0">
                  <a:moveTo>
                    <a:pt x="64855" y="78311"/>
                  </a:moveTo>
                  <a:lnTo>
                    <a:pt x="0" y="33356"/>
                  </a:lnTo>
                  <a:lnTo>
                    <a:pt x="6429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4" name="Forme libre : forme 263"/>
            <p:cNvSpPr/>
            <p:nvPr/>
          </p:nvSpPr>
          <p:spPr bwMode="auto">
            <a:xfrm rot="8716293">
              <a:off x="3412815" y="269998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5" name="Forme libre : forme 264"/>
            <p:cNvSpPr/>
            <p:nvPr/>
          </p:nvSpPr>
          <p:spPr bwMode="auto">
            <a:xfrm rot="8716293">
              <a:off x="3966406" y="-35912"/>
              <a:ext cx="123741" cy="85774"/>
            </a:xfrm>
            <a:custGeom>
              <a:avLst/>
              <a:gdLst>
                <a:gd name="connsiteX0" fmla="*/ 81756 w 81756"/>
                <a:gd name="connsiteY0" fmla="*/ 56671 h 56671"/>
                <a:gd name="connsiteX1" fmla="*/ 0 w 81756"/>
                <a:gd name="connsiteY1" fmla="*/ 0 h 56671"/>
                <a:gd name="connsiteX2" fmla="*/ 24798 w 81756"/>
                <a:gd name="connsiteY2" fmla="*/ 0 h 56671"/>
                <a:gd name="connsiteX3" fmla="*/ 81756 w 81756"/>
                <a:gd name="connsiteY3" fmla="*/ 50123 h 5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756" h="56671" extrusionOk="0">
                  <a:moveTo>
                    <a:pt x="81756" y="56671"/>
                  </a:moveTo>
                  <a:lnTo>
                    <a:pt x="0" y="0"/>
                  </a:lnTo>
                  <a:lnTo>
                    <a:pt x="24798" y="0"/>
                  </a:lnTo>
                  <a:cubicBezTo>
                    <a:pt x="61707" y="0"/>
                    <a:pt x="81756" y="15949"/>
                    <a:pt x="81756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6" name="Forme libre : forme 265"/>
            <p:cNvSpPr/>
            <p:nvPr/>
          </p:nvSpPr>
          <p:spPr bwMode="auto">
            <a:xfrm rot="8716293">
              <a:off x="4089146" y="-31808"/>
              <a:ext cx="332088" cy="148365"/>
            </a:xfrm>
            <a:custGeom>
              <a:avLst/>
              <a:gdLst>
                <a:gd name="connsiteX0" fmla="*/ 63575 w 219411"/>
                <a:gd name="connsiteY0" fmla="*/ 45493 h 98025"/>
                <a:gd name="connsiteX1" fmla="*/ 0 w 219411"/>
                <a:gd name="connsiteY1" fmla="*/ 1425 h 98025"/>
                <a:gd name="connsiteX2" fmla="*/ 63575 w 219411"/>
                <a:gd name="connsiteY2" fmla="*/ 1425 h 98025"/>
                <a:gd name="connsiteX3" fmla="*/ 88634 w 219411"/>
                <a:gd name="connsiteY3" fmla="*/ 62863 h 98025"/>
                <a:gd name="connsiteX4" fmla="*/ 73596 w 219411"/>
                <a:gd name="connsiteY4" fmla="*/ 52439 h 98025"/>
                <a:gd name="connsiteX5" fmla="*/ 75493 w 219411"/>
                <a:gd name="connsiteY5" fmla="*/ 47439 h 98025"/>
                <a:gd name="connsiteX6" fmla="*/ 112786 w 219411"/>
                <a:gd name="connsiteY6" fmla="*/ 5981 h 98025"/>
                <a:gd name="connsiteX7" fmla="*/ 144227 w 219411"/>
                <a:gd name="connsiteY7" fmla="*/ 57 h 98025"/>
                <a:gd name="connsiteX8" fmla="*/ 219411 w 219411"/>
                <a:gd name="connsiteY8" fmla="*/ 88456 h 98025"/>
                <a:gd name="connsiteX9" fmla="*/ 219411 w 219411"/>
                <a:gd name="connsiteY9" fmla="*/ 94380 h 98025"/>
                <a:gd name="connsiteX10" fmla="*/ 157441 w 219411"/>
                <a:gd name="connsiteY10" fmla="*/ 98025 h 98025"/>
                <a:gd name="connsiteX11" fmla="*/ 157441 w 219411"/>
                <a:gd name="connsiteY11" fmla="*/ 81621 h 98025"/>
                <a:gd name="connsiteX12" fmla="*/ 123722 w 219411"/>
                <a:gd name="connsiteY12" fmla="*/ 40156 h 98025"/>
                <a:gd name="connsiteX13" fmla="*/ 103089 w 219411"/>
                <a:gd name="connsiteY13" fmla="*/ 46969 h 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9411" h="98025" extrusionOk="0">
                  <a:moveTo>
                    <a:pt x="63575" y="45493"/>
                  </a:moveTo>
                  <a:lnTo>
                    <a:pt x="0" y="1425"/>
                  </a:lnTo>
                  <a:lnTo>
                    <a:pt x="63575" y="1425"/>
                  </a:lnTo>
                  <a:close/>
                  <a:moveTo>
                    <a:pt x="88634" y="62863"/>
                  </a:moveTo>
                  <a:lnTo>
                    <a:pt x="73596" y="52439"/>
                  </a:lnTo>
                  <a:lnTo>
                    <a:pt x="75493" y="47439"/>
                  </a:lnTo>
                  <a:cubicBezTo>
                    <a:pt x="85874" y="24008"/>
                    <a:pt x="96382" y="12816"/>
                    <a:pt x="112786" y="5981"/>
                  </a:cubicBezTo>
                  <a:cubicBezTo>
                    <a:pt x="122811" y="1880"/>
                    <a:pt x="133291" y="-398"/>
                    <a:pt x="144227" y="57"/>
                  </a:cubicBezTo>
                  <a:cubicBezTo>
                    <a:pt x="191160" y="-854"/>
                    <a:pt x="219411" y="31954"/>
                    <a:pt x="219411" y="88456"/>
                  </a:cubicBezTo>
                  <a:lnTo>
                    <a:pt x="219411" y="94380"/>
                  </a:lnTo>
                  <a:lnTo>
                    <a:pt x="157441" y="98025"/>
                  </a:lnTo>
                  <a:lnTo>
                    <a:pt x="157441" y="81621"/>
                  </a:lnTo>
                  <a:cubicBezTo>
                    <a:pt x="157441" y="57016"/>
                    <a:pt x="143316" y="40156"/>
                    <a:pt x="123722" y="40156"/>
                  </a:cubicBezTo>
                  <a:cubicBezTo>
                    <a:pt x="116431" y="40156"/>
                    <a:pt x="109454" y="42577"/>
                    <a:pt x="103089" y="469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7" name="Forme libre : forme 266"/>
            <p:cNvSpPr/>
            <p:nvPr/>
          </p:nvSpPr>
          <p:spPr bwMode="auto">
            <a:xfrm rot="8716293">
              <a:off x="3850379" y="-108618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8" name="Forme libre : forme 267"/>
            <p:cNvSpPr/>
            <p:nvPr/>
          </p:nvSpPr>
          <p:spPr bwMode="auto">
            <a:xfrm rot="7484127">
              <a:off x="4009196" y="18100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9" name="Forme libre : forme 268"/>
            <p:cNvSpPr/>
            <p:nvPr/>
          </p:nvSpPr>
          <p:spPr bwMode="auto">
            <a:xfrm rot="13089394">
              <a:off x="4167846" y="130348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0" name="Forme libre : forme 269"/>
            <p:cNvSpPr/>
            <p:nvPr/>
          </p:nvSpPr>
          <p:spPr bwMode="auto">
            <a:xfrm rot="8716293">
              <a:off x="4488057" y="-10608"/>
              <a:ext cx="169580" cy="136116"/>
            </a:xfrm>
            <a:custGeom>
              <a:avLst/>
              <a:gdLst>
                <a:gd name="connsiteX0" fmla="*/ 62355 w 112042"/>
                <a:gd name="connsiteY0" fmla="*/ 89932 h 89932"/>
                <a:gd name="connsiteX1" fmla="*/ 0 w 112042"/>
                <a:gd name="connsiteY1" fmla="*/ 46710 h 89932"/>
                <a:gd name="connsiteX2" fmla="*/ 14231 w 112042"/>
                <a:gd name="connsiteY2" fmla="*/ 33321 h 89932"/>
                <a:gd name="connsiteX3" fmla="*/ 78722 w 112042"/>
                <a:gd name="connsiteY3" fmla="*/ 0 h 89932"/>
                <a:gd name="connsiteX4" fmla="*/ 112042 w 112042"/>
                <a:gd name="connsiteY4" fmla="*/ 39770 h 89932"/>
                <a:gd name="connsiteX5" fmla="*/ 80872 w 112042"/>
                <a:gd name="connsiteY5" fmla="*/ 81689 h 89932"/>
                <a:gd name="connsiteX6" fmla="*/ 81408 w 112042"/>
                <a:gd name="connsiteY6" fmla="*/ 81689 h 8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042" h="89932" extrusionOk="0">
                  <a:moveTo>
                    <a:pt x="62355" y="89932"/>
                  </a:moveTo>
                  <a:lnTo>
                    <a:pt x="0" y="46710"/>
                  </a:lnTo>
                  <a:lnTo>
                    <a:pt x="14231" y="33321"/>
                  </a:lnTo>
                  <a:cubicBezTo>
                    <a:pt x="30353" y="14511"/>
                    <a:pt x="53462" y="2687"/>
                    <a:pt x="78722" y="0"/>
                  </a:cubicBezTo>
                  <a:cubicBezTo>
                    <a:pt x="104518" y="0"/>
                    <a:pt x="112042" y="22572"/>
                    <a:pt x="112042" y="39770"/>
                  </a:cubicBezTo>
                  <a:cubicBezTo>
                    <a:pt x="110429" y="58580"/>
                    <a:pt x="98068" y="74165"/>
                    <a:pt x="80872" y="81689"/>
                  </a:cubicBezTo>
                  <a:lnTo>
                    <a:pt x="81408" y="816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1" name="Forme libre : forme 270"/>
            <p:cNvSpPr/>
            <p:nvPr/>
          </p:nvSpPr>
          <p:spPr bwMode="auto">
            <a:xfrm rot="8716293">
              <a:off x="3111565" y="373623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2" name="Forme libre : forme 271"/>
            <p:cNvSpPr/>
            <p:nvPr/>
          </p:nvSpPr>
          <p:spPr bwMode="auto">
            <a:xfrm rot="8716293">
              <a:off x="3246864" y="378049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3" name="Forme libre : forme 272"/>
            <p:cNvSpPr/>
            <p:nvPr/>
          </p:nvSpPr>
          <p:spPr bwMode="auto">
            <a:xfrm rot="8716293">
              <a:off x="3178981" y="3649901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4" name="Forme libre : forme 273"/>
            <p:cNvSpPr/>
            <p:nvPr/>
          </p:nvSpPr>
          <p:spPr bwMode="auto">
            <a:xfrm rot="8716293">
              <a:off x="2941694" y="387024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5" name="Forme libre : forme 274"/>
            <p:cNvSpPr/>
            <p:nvPr/>
          </p:nvSpPr>
          <p:spPr bwMode="auto">
            <a:xfrm rot="8716293">
              <a:off x="2752648" y="3554410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6" name="Forme libre : forme 275"/>
            <p:cNvSpPr/>
            <p:nvPr/>
          </p:nvSpPr>
          <p:spPr bwMode="auto">
            <a:xfrm rot="8716293">
              <a:off x="2734407" y="334436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7" name="Forme libre : forme 276"/>
            <p:cNvSpPr/>
            <p:nvPr/>
          </p:nvSpPr>
          <p:spPr bwMode="auto">
            <a:xfrm rot="8716293">
              <a:off x="3078183" y="393222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8" name="Forme libre : forme 277"/>
            <p:cNvSpPr/>
            <p:nvPr/>
          </p:nvSpPr>
          <p:spPr bwMode="auto">
            <a:xfrm rot="8716293">
              <a:off x="3549129" y="335761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9" name="Forme libre : forme 278"/>
            <p:cNvSpPr/>
            <p:nvPr/>
          </p:nvSpPr>
          <p:spPr bwMode="auto">
            <a:xfrm rot="8716293">
              <a:off x="3684428" y="340187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0" name="Forme libre : forme 279"/>
            <p:cNvSpPr/>
            <p:nvPr/>
          </p:nvSpPr>
          <p:spPr bwMode="auto">
            <a:xfrm rot="8716293">
              <a:off x="3379258" y="349163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1" name="Forme libre : forme 280"/>
            <p:cNvSpPr/>
            <p:nvPr/>
          </p:nvSpPr>
          <p:spPr bwMode="auto">
            <a:xfrm rot="8716293">
              <a:off x="3190213" y="317579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2" name="Forme libre : forme 281"/>
            <p:cNvSpPr/>
            <p:nvPr/>
          </p:nvSpPr>
          <p:spPr bwMode="auto">
            <a:xfrm rot="8716293">
              <a:off x="3515745" y="3553613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3" name="Forme libre : forme 282"/>
            <p:cNvSpPr/>
            <p:nvPr/>
          </p:nvSpPr>
          <p:spPr bwMode="auto">
            <a:xfrm rot="8716293">
              <a:off x="3150300" y="332718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4" name="Forme libre : forme 283"/>
            <p:cNvSpPr/>
            <p:nvPr/>
          </p:nvSpPr>
          <p:spPr bwMode="auto">
            <a:xfrm rot="7484127">
              <a:off x="3674564" y="384323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5" name="Forme libre : forme 284"/>
            <p:cNvSpPr/>
            <p:nvPr/>
          </p:nvSpPr>
          <p:spPr bwMode="auto">
            <a:xfrm rot="13089394">
              <a:off x="3833214" y="3792577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6" name="Forme libre : forme 285"/>
            <p:cNvSpPr/>
            <p:nvPr/>
          </p:nvSpPr>
          <p:spPr bwMode="auto">
            <a:xfrm rot="8716293">
              <a:off x="4114105" y="3502461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" name="Forme libre : forme 286"/>
            <p:cNvSpPr/>
            <p:nvPr/>
          </p:nvSpPr>
          <p:spPr bwMode="auto">
            <a:xfrm rot="8716293">
              <a:off x="4035696" y="3345668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8" name="Forme libre : forme 287"/>
            <p:cNvSpPr/>
            <p:nvPr/>
          </p:nvSpPr>
          <p:spPr bwMode="auto">
            <a:xfrm rot="8716293">
              <a:off x="3667532" y="339140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9" name="Forme libre : forme 288"/>
            <p:cNvSpPr/>
            <p:nvPr/>
          </p:nvSpPr>
          <p:spPr bwMode="auto">
            <a:xfrm rot="8716293">
              <a:off x="3936113" y="315039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0" name="Forme libre : forme 289"/>
            <p:cNvSpPr/>
            <p:nvPr/>
          </p:nvSpPr>
          <p:spPr bwMode="auto">
            <a:xfrm rot="8716293">
              <a:off x="3449338" y="4734714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1" name="Forme libre : forme 290"/>
            <p:cNvSpPr/>
            <p:nvPr/>
          </p:nvSpPr>
          <p:spPr bwMode="auto">
            <a:xfrm rot="8716293">
              <a:off x="3580975" y="4773824"/>
              <a:ext cx="394489" cy="383455"/>
            </a:xfrm>
            <a:custGeom>
              <a:avLst/>
              <a:gdLst>
                <a:gd name="connsiteX0" fmla="*/ 77932 w 394489"/>
                <a:gd name="connsiteY0" fmla="*/ 383455 h 383455"/>
                <a:gd name="connsiteX1" fmla="*/ 77932 w 394489"/>
                <a:gd name="connsiteY1" fmla="*/ 66898 h 383455"/>
                <a:gd name="connsiteX2" fmla="*/ 0 w 394489"/>
                <a:gd name="connsiteY2" fmla="*/ 66898 h 383455"/>
                <a:gd name="connsiteX3" fmla="*/ 0 w 394489"/>
                <a:gd name="connsiteY3" fmla="*/ 0 h 383455"/>
                <a:gd name="connsiteX4" fmla="*/ 158623 w 394489"/>
                <a:gd name="connsiteY4" fmla="*/ 0 h 383455"/>
                <a:gd name="connsiteX5" fmla="*/ 158623 w 394489"/>
                <a:gd name="connsiteY5" fmla="*/ 111726 h 383455"/>
                <a:gd name="connsiteX6" fmla="*/ 160692 w 394489"/>
                <a:gd name="connsiteY6" fmla="*/ 111726 h 383455"/>
                <a:gd name="connsiteX7" fmla="*/ 233107 w 394489"/>
                <a:gd name="connsiteY7" fmla="*/ 6897 h 383455"/>
                <a:gd name="connsiteX8" fmla="*/ 240854 w 394489"/>
                <a:gd name="connsiteY8" fmla="*/ 5438 h 383455"/>
                <a:gd name="connsiteX9" fmla="*/ 391511 w 394489"/>
                <a:gd name="connsiteY9" fmla="*/ 109868 h 383455"/>
                <a:gd name="connsiteX10" fmla="*/ 394489 w 394489"/>
                <a:gd name="connsiteY10" fmla="*/ 131726 h 383455"/>
                <a:gd name="connsiteX11" fmla="*/ 394489 w 394489"/>
                <a:gd name="connsiteY11" fmla="*/ 140692 h 383455"/>
                <a:gd name="connsiteX12" fmla="*/ 300695 w 394489"/>
                <a:gd name="connsiteY12" fmla="*/ 146210 h 383455"/>
                <a:gd name="connsiteX13" fmla="*/ 300695 w 394489"/>
                <a:gd name="connsiteY13" fmla="*/ 121382 h 383455"/>
                <a:gd name="connsiteX14" fmla="*/ 249659 w 394489"/>
                <a:gd name="connsiteY14" fmla="*/ 58622 h 383455"/>
                <a:gd name="connsiteX15" fmla="*/ 168969 w 394489"/>
                <a:gd name="connsiteY15" fmla="*/ 191038 h 383455"/>
                <a:gd name="connsiteX16" fmla="*/ 168969 w 394489"/>
                <a:gd name="connsiteY16" fmla="*/ 321385 h 38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4489" h="383455" extrusionOk="0">
                  <a:moveTo>
                    <a:pt x="77932" y="383455"/>
                  </a:moveTo>
                  <a:lnTo>
                    <a:pt x="77932" y="66898"/>
                  </a:lnTo>
                  <a:lnTo>
                    <a:pt x="0" y="66898"/>
                  </a:lnTo>
                  <a:lnTo>
                    <a:pt x="0" y="0"/>
                  </a:lnTo>
                  <a:lnTo>
                    <a:pt x="158623" y="0"/>
                  </a:lnTo>
                  <a:lnTo>
                    <a:pt x="158623" y="111726"/>
                  </a:lnTo>
                  <a:lnTo>
                    <a:pt x="160692" y="111726"/>
                  </a:lnTo>
                  <a:cubicBezTo>
                    <a:pt x="182762" y="46208"/>
                    <a:pt x="200003" y="20690"/>
                    <a:pt x="233107" y="6897"/>
                  </a:cubicBezTo>
                  <a:lnTo>
                    <a:pt x="240854" y="5438"/>
                  </a:lnTo>
                  <a:lnTo>
                    <a:pt x="391511" y="109868"/>
                  </a:lnTo>
                  <a:lnTo>
                    <a:pt x="394489" y="131726"/>
                  </a:lnTo>
                  <a:lnTo>
                    <a:pt x="394489" y="140692"/>
                  </a:lnTo>
                  <a:lnTo>
                    <a:pt x="300695" y="146210"/>
                  </a:lnTo>
                  <a:lnTo>
                    <a:pt x="300695" y="121382"/>
                  </a:lnTo>
                  <a:cubicBezTo>
                    <a:pt x="300695" y="84140"/>
                    <a:pt x="279315" y="58621"/>
                    <a:pt x="249659" y="58622"/>
                  </a:cubicBezTo>
                  <a:cubicBezTo>
                    <a:pt x="205521" y="58622"/>
                    <a:pt x="168969" y="117244"/>
                    <a:pt x="168969" y="191038"/>
                  </a:cubicBezTo>
                  <a:lnTo>
                    <a:pt x="168969" y="3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2" name="Forme libre : forme 291"/>
            <p:cNvSpPr/>
            <p:nvPr/>
          </p:nvSpPr>
          <p:spPr bwMode="auto">
            <a:xfrm rot="8716293">
              <a:off x="3516754" y="4648384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3" name="Forme libre : forme 292"/>
            <p:cNvSpPr/>
            <p:nvPr/>
          </p:nvSpPr>
          <p:spPr bwMode="auto">
            <a:xfrm rot="8716293">
              <a:off x="3279467" y="4868729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4" name="Forme libre : forme 293"/>
            <p:cNvSpPr/>
            <p:nvPr/>
          </p:nvSpPr>
          <p:spPr bwMode="auto">
            <a:xfrm rot="8716293">
              <a:off x="3090421" y="4552893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5" name="Forme libre : forme 294"/>
            <p:cNvSpPr/>
            <p:nvPr/>
          </p:nvSpPr>
          <p:spPr bwMode="auto">
            <a:xfrm rot="8716293">
              <a:off x="3072180" y="434284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6" name="Forme libre : forme 295"/>
            <p:cNvSpPr/>
            <p:nvPr/>
          </p:nvSpPr>
          <p:spPr bwMode="auto">
            <a:xfrm rot="8716293">
              <a:off x="3388475" y="4959102"/>
              <a:ext cx="91035" cy="230894"/>
            </a:xfrm>
            <a:custGeom>
              <a:avLst/>
              <a:gdLst>
                <a:gd name="connsiteX0" fmla="*/ 91035 w 91035"/>
                <a:gd name="connsiteY0" fmla="*/ 230894 h 230894"/>
                <a:gd name="connsiteX1" fmla="*/ 0 w 91035"/>
                <a:gd name="connsiteY1" fmla="*/ 143306 h 230894"/>
                <a:gd name="connsiteX2" fmla="*/ 0 w 91035"/>
                <a:gd name="connsiteY2" fmla="*/ 0 h 230894"/>
                <a:gd name="connsiteX3" fmla="*/ 91035 w 91035"/>
                <a:gd name="connsiteY3" fmla="*/ 63103 h 23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35" h="230894" extrusionOk="0">
                  <a:moveTo>
                    <a:pt x="91035" y="230894"/>
                  </a:moveTo>
                  <a:lnTo>
                    <a:pt x="0" y="143306"/>
                  </a:lnTo>
                  <a:lnTo>
                    <a:pt x="0" y="0"/>
                  </a:lnTo>
                  <a:lnTo>
                    <a:pt x="91035" y="631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7" name="Forme libre : forme 296"/>
            <p:cNvSpPr/>
            <p:nvPr/>
          </p:nvSpPr>
          <p:spPr bwMode="auto">
            <a:xfrm rot="8716293">
              <a:off x="3886902" y="435609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8" name="Forme libre : forme 297"/>
            <p:cNvSpPr/>
            <p:nvPr/>
          </p:nvSpPr>
          <p:spPr bwMode="auto">
            <a:xfrm rot="8716293">
              <a:off x="4022201" y="440035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9" name="Forme libre : forme 298"/>
            <p:cNvSpPr/>
            <p:nvPr/>
          </p:nvSpPr>
          <p:spPr bwMode="auto">
            <a:xfrm rot="8716293">
              <a:off x="3717031" y="44901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0" name="Forme libre : forme 299"/>
            <p:cNvSpPr/>
            <p:nvPr/>
          </p:nvSpPr>
          <p:spPr bwMode="auto">
            <a:xfrm rot="8716293">
              <a:off x="3527986" y="417427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1" name="Forme libre : forme 300"/>
            <p:cNvSpPr/>
            <p:nvPr/>
          </p:nvSpPr>
          <p:spPr bwMode="auto">
            <a:xfrm rot="8716293">
              <a:off x="3853519" y="4552096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2" name="Forme libre : forme 301"/>
            <p:cNvSpPr/>
            <p:nvPr/>
          </p:nvSpPr>
          <p:spPr bwMode="auto">
            <a:xfrm rot="8716293">
              <a:off x="3488073" y="432567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3" name="Forme libre : forme 302"/>
            <p:cNvSpPr/>
            <p:nvPr/>
          </p:nvSpPr>
          <p:spPr bwMode="auto">
            <a:xfrm rot="7484127">
              <a:off x="4016569" y="4837237"/>
              <a:ext cx="295167" cy="296463"/>
            </a:xfrm>
            <a:custGeom>
              <a:avLst/>
              <a:gdLst>
                <a:gd name="connsiteX0" fmla="*/ 137293 w 295167"/>
                <a:gd name="connsiteY0" fmla="*/ 296463 h 296463"/>
                <a:gd name="connsiteX1" fmla="*/ 72418 w 295167"/>
                <a:gd name="connsiteY1" fmla="*/ 175766 h 296463"/>
                <a:gd name="connsiteX2" fmla="*/ 105610 w 295167"/>
                <a:gd name="connsiteY2" fmla="*/ 83734 h 296463"/>
                <a:gd name="connsiteX3" fmla="*/ 0 w 295167"/>
                <a:gd name="connsiteY3" fmla="*/ 83734 h 296463"/>
                <a:gd name="connsiteX4" fmla="*/ 0 w 295167"/>
                <a:gd name="connsiteY4" fmla="*/ 0 h 296463"/>
                <a:gd name="connsiteX5" fmla="*/ 237110 w 295167"/>
                <a:gd name="connsiteY5" fmla="*/ 0 h 296463"/>
                <a:gd name="connsiteX6" fmla="*/ 295167 w 295167"/>
                <a:gd name="connsiteY6" fmla="*/ 83734 h 296463"/>
                <a:gd name="connsiteX7" fmla="*/ 210466 w 295167"/>
                <a:gd name="connsiteY7" fmla="*/ 83734 h 29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167" h="296463" extrusionOk="0">
                  <a:moveTo>
                    <a:pt x="137293" y="296463"/>
                  </a:moveTo>
                  <a:lnTo>
                    <a:pt x="72418" y="175766"/>
                  </a:lnTo>
                  <a:lnTo>
                    <a:pt x="105610" y="83734"/>
                  </a:lnTo>
                  <a:lnTo>
                    <a:pt x="0" y="83734"/>
                  </a:lnTo>
                  <a:lnTo>
                    <a:pt x="0" y="0"/>
                  </a:lnTo>
                  <a:lnTo>
                    <a:pt x="237110" y="0"/>
                  </a:lnTo>
                  <a:lnTo>
                    <a:pt x="295167" y="83734"/>
                  </a:lnTo>
                  <a:lnTo>
                    <a:pt x="210466" y="83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4" name="Forme libre : forme 303"/>
            <p:cNvSpPr/>
            <p:nvPr/>
          </p:nvSpPr>
          <p:spPr bwMode="auto">
            <a:xfrm rot="13089394">
              <a:off x="4226447" y="4804985"/>
              <a:ext cx="412568" cy="314062"/>
            </a:xfrm>
            <a:custGeom>
              <a:avLst/>
              <a:gdLst>
                <a:gd name="connsiteX0" fmla="*/ 412568 w 412568"/>
                <a:gd name="connsiteY0" fmla="*/ 206915 h 314062"/>
                <a:gd name="connsiteX1" fmla="*/ 138636 w 412568"/>
                <a:gd name="connsiteY1" fmla="*/ 313815 h 314062"/>
                <a:gd name="connsiteX2" fmla="*/ 35911 w 412568"/>
                <a:gd name="connsiteY2" fmla="*/ 272057 h 314062"/>
                <a:gd name="connsiteX3" fmla="*/ 0 w 412568"/>
                <a:gd name="connsiteY3" fmla="*/ 128410 h 314062"/>
                <a:gd name="connsiteX4" fmla="*/ 0 w 412568"/>
                <a:gd name="connsiteY4" fmla="*/ 88308 h 314062"/>
                <a:gd name="connsiteX5" fmla="*/ 112395 w 412568"/>
                <a:gd name="connsiteY5" fmla="*/ 0 h 314062"/>
                <a:gd name="connsiteX6" fmla="*/ 112747 w 412568"/>
                <a:gd name="connsiteY6" fmla="*/ 49070 h 314062"/>
                <a:gd name="connsiteX7" fmla="*/ 132789 w 412568"/>
                <a:gd name="connsiteY7" fmla="*/ 187707 h 314062"/>
                <a:gd name="connsiteX8" fmla="*/ 233008 w 412568"/>
                <a:gd name="connsiteY8" fmla="*/ 242827 h 314062"/>
                <a:gd name="connsiteX9" fmla="*/ 308172 w 412568"/>
                <a:gd name="connsiteY9" fmla="*/ 229465 h 314062"/>
                <a:gd name="connsiteX10" fmla="*/ 410898 w 412568"/>
                <a:gd name="connsiteY10" fmla="*/ 187707 h 314062"/>
                <a:gd name="connsiteX11" fmla="*/ 412568 w 412568"/>
                <a:gd name="connsiteY11" fmla="*/ 198563 h 31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2568" h="314062" extrusionOk="0">
                  <a:moveTo>
                    <a:pt x="412568" y="206915"/>
                  </a:moveTo>
                  <a:cubicBezTo>
                    <a:pt x="324041" y="282914"/>
                    <a:pt x="207954" y="309640"/>
                    <a:pt x="138636" y="313815"/>
                  </a:cubicBezTo>
                  <a:cubicBezTo>
                    <a:pt x="100219" y="316321"/>
                    <a:pt x="62637" y="299618"/>
                    <a:pt x="35911" y="272057"/>
                  </a:cubicBezTo>
                  <a:cubicBezTo>
                    <a:pt x="7516" y="244497"/>
                    <a:pt x="0" y="196893"/>
                    <a:pt x="0" y="128410"/>
                  </a:cubicBezTo>
                  <a:lnTo>
                    <a:pt x="0" y="88308"/>
                  </a:lnTo>
                  <a:lnTo>
                    <a:pt x="112395" y="0"/>
                  </a:lnTo>
                  <a:lnTo>
                    <a:pt x="112747" y="49070"/>
                  </a:lnTo>
                  <a:cubicBezTo>
                    <a:pt x="110241" y="95839"/>
                    <a:pt x="117756" y="143443"/>
                    <a:pt x="132789" y="187707"/>
                  </a:cubicBezTo>
                  <a:cubicBezTo>
                    <a:pt x="146153" y="224453"/>
                    <a:pt x="180394" y="242827"/>
                    <a:pt x="233008" y="242827"/>
                  </a:cubicBezTo>
                  <a:cubicBezTo>
                    <a:pt x="258899" y="241992"/>
                    <a:pt x="283953" y="236980"/>
                    <a:pt x="308172" y="229465"/>
                  </a:cubicBezTo>
                  <a:cubicBezTo>
                    <a:pt x="343249" y="218607"/>
                    <a:pt x="377491" y="204410"/>
                    <a:pt x="410898" y="187707"/>
                  </a:cubicBezTo>
                  <a:cubicBezTo>
                    <a:pt x="411732" y="191047"/>
                    <a:pt x="412568" y="195223"/>
                    <a:pt x="412568" y="1985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5" name="Forme libre : forme 304"/>
            <p:cNvSpPr/>
            <p:nvPr/>
          </p:nvSpPr>
          <p:spPr bwMode="auto">
            <a:xfrm rot="8716293">
              <a:off x="4451878" y="4500944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6" name="Forme libre : forme 305"/>
            <p:cNvSpPr/>
            <p:nvPr/>
          </p:nvSpPr>
          <p:spPr bwMode="auto">
            <a:xfrm rot="8716293">
              <a:off x="4373469" y="434415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7" name="Forme libre : forme 306"/>
            <p:cNvSpPr/>
            <p:nvPr/>
          </p:nvSpPr>
          <p:spPr bwMode="auto">
            <a:xfrm rot="8716293">
              <a:off x="4005305" y="4389892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8" name="Forme libre : forme 307"/>
            <p:cNvSpPr/>
            <p:nvPr/>
          </p:nvSpPr>
          <p:spPr bwMode="auto">
            <a:xfrm rot="8716293">
              <a:off x="4273886" y="4148873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9" name="Forme libre : forme 308"/>
            <p:cNvSpPr/>
            <p:nvPr/>
          </p:nvSpPr>
          <p:spPr bwMode="auto">
            <a:xfrm rot="8716293">
              <a:off x="2776288" y="273581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0" name="Forme libre : forme 309"/>
            <p:cNvSpPr/>
            <p:nvPr/>
          </p:nvSpPr>
          <p:spPr bwMode="auto">
            <a:xfrm rot="8716293">
              <a:off x="2911587" y="278007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1" name="Forme libre : forme 310"/>
            <p:cNvSpPr/>
            <p:nvPr/>
          </p:nvSpPr>
          <p:spPr bwMode="auto">
            <a:xfrm rot="8716293">
              <a:off x="2843704" y="2649488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2" name="Forme libre : forme 311"/>
            <p:cNvSpPr/>
            <p:nvPr/>
          </p:nvSpPr>
          <p:spPr bwMode="auto">
            <a:xfrm rot="8716293">
              <a:off x="2606417" y="286983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3" name="Forme libre : forme 312"/>
            <p:cNvSpPr/>
            <p:nvPr/>
          </p:nvSpPr>
          <p:spPr bwMode="auto">
            <a:xfrm rot="8716293">
              <a:off x="2417371" y="255399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4" name="Forme libre : forme 313"/>
            <p:cNvSpPr/>
            <p:nvPr/>
          </p:nvSpPr>
          <p:spPr bwMode="auto">
            <a:xfrm rot="8716293">
              <a:off x="2399130" y="2343948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5" name="Forme libre : forme 314"/>
            <p:cNvSpPr/>
            <p:nvPr/>
          </p:nvSpPr>
          <p:spPr bwMode="auto">
            <a:xfrm rot="8716293">
              <a:off x="2742905" y="293181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6" name="Forme libre : forme 315"/>
            <p:cNvSpPr/>
            <p:nvPr/>
          </p:nvSpPr>
          <p:spPr bwMode="auto">
            <a:xfrm rot="8716293">
              <a:off x="3213852" y="2357202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7" name="Forme libre : forme 316"/>
            <p:cNvSpPr/>
            <p:nvPr/>
          </p:nvSpPr>
          <p:spPr bwMode="auto">
            <a:xfrm rot="8716293">
              <a:off x="3349151" y="2401461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" name="Forme libre : forme 317"/>
            <p:cNvSpPr/>
            <p:nvPr/>
          </p:nvSpPr>
          <p:spPr bwMode="auto">
            <a:xfrm rot="8716293">
              <a:off x="3043981" y="249121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9" name="Forme libre : forme 318"/>
            <p:cNvSpPr/>
            <p:nvPr/>
          </p:nvSpPr>
          <p:spPr bwMode="auto">
            <a:xfrm rot="8716293">
              <a:off x="2854936" y="2175382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0" name="Forme libre : forme 319"/>
            <p:cNvSpPr/>
            <p:nvPr/>
          </p:nvSpPr>
          <p:spPr bwMode="auto">
            <a:xfrm rot="8716293">
              <a:off x="3180469" y="255320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1" name="Forme libre : forme 320"/>
            <p:cNvSpPr/>
            <p:nvPr/>
          </p:nvSpPr>
          <p:spPr bwMode="auto">
            <a:xfrm rot="8716293">
              <a:off x="2815023" y="2326774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2" name="Forme libre : forme 321"/>
            <p:cNvSpPr/>
            <p:nvPr/>
          </p:nvSpPr>
          <p:spPr bwMode="auto">
            <a:xfrm rot="7484127">
              <a:off x="3339287" y="284281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3" name="Forme libre : forme 322"/>
            <p:cNvSpPr/>
            <p:nvPr/>
          </p:nvSpPr>
          <p:spPr bwMode="auto">
            <a:xfrm rot="13089394">
              <a:off x="3497937" y="2792166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4" name="Forme libre : forme 323"/>
            <p:cNvSpPr/>
            <p:nvPr/>
          </p:nvSpPr>
          <p:spPr bwMode="auto">
            <a:xfrm rot="8716293">
              <a:off x="3778828" y="2502048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5" name="Forme libre : forme 324"/>
            <p:cNvSpPr/>
            <p:nvPr/>
          </p:nvSpPr>
          <p:spPr bwMode="auto">
            <a:xfrm rot="8716293">
              <a:off x="3700418" y="2345256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6" name="Forme libre : forme 325"/>
            <p:cNvSpPr/>
            <p:nvPr/>
          </p:nvSpPr>
          <p:spPr bwMode="auto">
            <a:xfrm rot="8716293">
              <a:off x="3332255" y="239099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7" name="Forme libre : forme 326"/>
            <p:cNvSpPr/>
            <p:nvPr/>
          </p:nvSpPr>
          <p:spPr bwMode="auto">
            <a:xfrm rot="8716293">
              <a:off x="3600836" y="2149977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8" name="Forme libre : forme 327"/>
            <p:cNvSpPr/>
            <p:nvPr/>
          </p:nvSpPr>
          <p:spPr bwMode="auto">
            <a:xfrm rot="8716293">
              <a:off x="2438515" y="173733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9" name="Forme libre : forme 328"/>
            <p:cNvSpPr/>
            <p:nvPr/>
          </p:nvSpPr>
          <p:spPr bwMode="auto">
            <a:xfrm rot="8716293">
              <a:off x="2573814" y="178159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0" name="Forme libre : forme 329"/>
            <p:cNvSpPr/>
            <p:nvPr/>
          </p:nvSpPr>
          <p:spPr bwMode="auto">
            <a:xfrm rot="8716293">
              <a:off x="2505931" y="1651005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1" name="Forme libre : forme 330"/>
            <p:cNvSpPr/>
            <p:nvPr/>
          </p:nvSpPr>
          <p:spPr bwMode="auto">
            <a:xfrm rot="8716293">
              <a:off x="2268644" y="187135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2" name="Forme libre : forme 331"/>
            <p:cNvSpPr/>
            <p:nvPr/>
          </p:nvSpPr>
          <p:spPr bwMode="auto">
            <a:xfrm rot="8716293">
              <a:off x="2079598" y="155551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3" name="Forme libre : forme 332"/>
            <p:cNvSpPr/>
            <p:nvPr/>
          </p:nvSpPr>
          <p:spPr bwMode="auto">
            <a:xfrm rot="8716293">
              <a:off x="2061357" y="1345465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4" name="Forme libre : forme 333"/>
            <p:cNvSpPr/>
            <p:nvPr/>
          </p:nvSpPr>
          <p:spPr bwMode="auto">
            <a:xfrm rot="8716293">
              <a:off x="2405132" y="1933333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5" name="Forme libre : forme 334"/>
            <p:cNvSpPr/>
            <p:nvPr/>
          </p:nvSpPr>
          <p:spPr bwMode="auto">
            <a:xfrm rot="8716293">
              <a:off x="2876079" y="1358719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6" name="Forme libre : forme 335"/>
            <p:cNvSpPr/>
            <p:nvPr/>
          </p:nvSpPr>
          <p:spPr bwMode="auto">
            <a:xfrm rot="8716293">
              <a:off x="3011378" y="1402978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7" name="Forme libre : forme 336"/>
            <p:cNvSpPr/>
            <p:nvPr/>
          </p:nvSpPr>
          <p:spPr bwMode="auto">
            <a:xfrm rot="8716293">
              <a:off x="2706208" y="1492734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" name="Forme libre : forme 337"/>
            <p:cNvSpPr/>
            <p:nvPr/>
          </p:nvSpPr>
          <p:spPr bwMode="auto">
            <a:xfrm rot="8716293">
              <a:off x="2517163" y="117689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9" name="Forme libre : forme 338"/>
            <p:cNvSpPr/>
            <p:nvPr/>
          </p:nvSpPr>
          <p:spPr bwMode="auto">
            <a:xfrm rot="8716293">
              <a:off x="2842696" y="1554717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0" name="Forme libre : forme 339"/>
            <p:cNvSpPr/>
            <p:nvPr/>
          </p:nvSpPr>
          <p:spPr bwMode="auto">
            <a:xfrm rot="8716293">
              <a:off x="2477250" y="1328291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1" name="Forme libre : forme 340"/>
            <p:cNvSpPr/>
            <p:nvPr/>
          </p:nvSpPr>
          <p:spPr bwMode="auto">
            <a:xfrm rot="7484127">
              <a:off x="3001514" y="184433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2" name="Forme libre : forme 341"/>
            <p:cNvSpPr/>
            <p:nvPr/>
          </p:nvSpPr>
          <p:spPr bwMode="auto">
            <a:xfrm rot="13089394">
              <a:off x="3160163" y="1793682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3" name="Forme libre : forme 342"/>
            <p:cNvSpPr/>
            <p:nvPr/>
          </p:nvSpPr>
          <p:spPr bwMode="auto">
            <a:xfrm rot="8716293">
              <a:off x="3441055" y="1503565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4" name="Forme libre : forme 343"/>
            <p:cNvSpPr/>
            <p:nvPr/>
          </p:nvSpPr>
          <p:spPr bwMode="auto">
            <a:xfrm rot="8716293">
              <a:off x="3362645" y="1346772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5" name="Forme libre : forme 344"/>
            <p:cNvSpPr/>
            <p:nvPr/>
          </p:nvSpPr>
          <p:spPr bwMode="auto">
            <a:xfrm rot="8716293">
              <a:off x="2994482" y="13925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6" name="Forme libre : forme 345"/>
            <p:cNvSpPr/>
            <p:nvPr/>
          </p:nvSpPr>
          <p:spPr bwMode="auto">
            <a:xfrm rot="8716293">
              <a:off x="3263063" y="1151494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7" name="Forme libre : forme 346"/>
            <p:cNvSpPr/>
            <p:nvPr/>
          </p:nvSpPr>
          <p:spPr bwMode="auto">
            <a:xfrm rot="8716293">
              <a:off x="2107141" y="73528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8" name="Forme libre : forme 347"/>
            <p:cNvSpPr/>
            <p:nvPr/>
          </p:nvSpPr>
          <p:spPr bwMode="auto">
            <a:xfrm rot="8716293">
              <a:off x="2242440" y="779540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9" name="Forme libre : forme 348"/>
            <p:cNvSpPr/>
            <p:nvPr/>
          </p:nvSpPr>
          <p:spPr bwMode="auto">
            <a:xfrm rot="8716293">
              <a:off x="2174558" y="648952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0" name="Forme libre : forme 349"/>
            <p:cNvSpPr/>
            <p:nvPr/>
          </p:nvSpPr>
          <p:spPr bwMode="auto">
            <a:xfrm rot="8716293">
              <a:off x="1937270" y="869296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1" name="Forme libre : forme 350"/>
            <p:cNvSpPr/>
            <p:nvPr/>
          </p:nvSpPr>
          <p:spPr bwMode="auto">
            <a:xfrm rot="8716293">
              <a:off x="1748224" y="55346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2" name="Forme libre : forme 351"/>
            <p:cNvSpPr/>
            <p:nvPr/>
          </p:nvSpPr>
          <p:spPr bwMode="auto">
            <a:xfrm rot="8716293">
              <a:off x="1729983" y="34341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3" name="Forme libre : forme 352"/>
            <p:cNvSpPr/>
            <p:nvPr/>
          </p:nvSpPr>
          <p:spPr bwMode="auto">
            <a:xfrm rot="8716293">
              <a:off x="2073759" y="93127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4" name="Forme libre : forme 353"/>
            <p:cNvSpPr/>
            <p:nvPr/>
          </p:nvSpPr>
          <p:spPr bwMode="auto">
            <a:xfrm rot="8716293">
              <a:off x="2544705" y="356665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5" name="Forme libre : forme 354"/>
            <p:cNvSpPr/>
            <p:nvPr/>
          </p:nvSpPr>
          <p:spPr bwMode="auto">
            <a:xfrm rot="8716293">
              <a:off x="2680004" y="400924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6" name="Forme libre : forme 355"/>
            <p:cNvSpPr/>
            <p:nvPr/>
          </p:nvSpPr>
          <p:spPr bwMode="auto">
            <a:xfrm rot="8716293">
              <a:off x="2374834" y="49068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7" name="Forme libre : forme 356"/>
            <p:cNvSpPr/>
            <p:nvPr/>
          </p:nvSpPr>
          <p:spPr bwMode="auto">
            <a:xfrm rot="8716293">
              <a:off x="2185790" y="17484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" name="Forme libre : forme 357"/>
            <p:cNvSpPr/>
            <p:nvPr/>
          </p:nvSpPr>
          <p:spPr bwMode="auto">
            <a:xfrm rot="8716293">
              <a:off x="2511323" y="552663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" name="Forme libre : forme 358"/>
            <p:cNvSpPr/>
            <p:nvPr/>
          </p:nvSpPr>
          <p:spPr bwMode="auto">
            <a:xfrm rot="8716293">
              <a:off x="2145876" y="32623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" name="Forme libre : forme 359"/>
            <p:cNvSpPr/>
            <p:nvPr/>
          </p:nvSpPr>
          <p:spPr bwMode="auto">
            <a:xfrm rot="7484127">
              <a:off x="2670140" y="84228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" name="Forme libre : forme 360"/>
            <p:cNvSpPr/>
            <p:nvPr/>
          </p:nvSpPr>
          <p:spPr bwMode="auto">
            <a:xfrm rot="13089394">
              <a:off x="2828790" y="791629"/>
              <a:ext cx="409227" cy="492743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" name="Forme libre : forme 361"/>
            <p:cNvSpPr/>
            <p:nvPr/>
          </p:nvSpPr>
          <p:spPr bwMode="auto">
            <a:xfrm rot="8716293">
              <a:off x="3109681" y="501511"/>
              <a:ext cx="333502" cy="244026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" name="Forme libre : forme 362"/>
            <p:cNvSpPr/>
            <p:nvPr/>
          </p:nvSpPr>
          <p:spPr bwMode="auto">
            <a:xfrm rot="8716293">
              <a:off x="3031272" y="344719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" name="Forme libre : forme 363"/>
            <p:cNvSpPr/>
            <p:nvPr/>
          </p:nvSpPr>
          <p:spPr bwMode="auto">
            <a:xfrm rot="8716293">
              <a:off x="2663108" y="39046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" name="Forme libre : forme 364"/>
            <p:cNvSpPr/>
            <p:nvPr/>
          </p:nvSpPr>
          <p:spPr bwMode="auto">
            <a:xfrm rot="8716293">
              <a:off x="2931690" y="149440"/>
              <a:ext cx="167065" cy="167065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6" name="Forme libre : forme 365"/>
            <p:cNvSpPr/>
            <p:nvPr/>
          </p:nvSpPr>
          <p:spPr bwMode="auto">
            <a:xfrm rot="8716293">
              <a:off x="1834765" y="-57684"/>
              <a:ext cx="186564" cy="129320"/>
            </a:xfrm>
            <a:custGeom>
              <a:avLst/>
              <a:gdLst>
                <a:gd name="connsiteX0" fmla="*/ 123263 w 123263"/>
                <a:gd name="connsiteY0" fmla="*/ 85442 h 85442"/>
                <a:gd name="connsiteX1" fmla="*/ 0 w 123263"/>
                <a:gd name="connsiteY1" fmla="*/ 0 h 85442"/>
                <a:gd name="connsiteX2" fmla="*/ 66305 w 123263"/>
                <a:gd name="connsiteY2" fmla="*/ 0 h 85442"/>
                <a:gd name="connsiteX3" fmla="*/ 123263 w 123263"/>
                <a:gd name="connsiteY3" fmla="*/ 50123 h 8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63" h="85442" extrusionOk="0">
                  <a:moveTo>
                    <a:pt x="123263" y="85442"/>
                  </a:moveTo>
                  <a:lnTo>
                    <a:pt x="0" y="0"/>
                  </a:lnTo>
                  <a:lnTo>
                    <a:pt x="66305" y="0"/>
                  </a:lnTo>
                  <a:cubicBezTo>
                    <a:pt x="103214" y="0"/>
                    <a:pt x="123263" y="15948"/>
                    <a:pt x="123263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7" name="Forme libre : forme 366"/>
            <p:cNvSpPr/>
            <p:nvPr/>
          </p:nvSpPr>
          <p:spPr bwMode="auto">
            <a:xfrm rot="8716293">
              <a:off x="1969949" y="-13794"/>
              <a:ext cx="394488" cy="148365"/>
            </a:xfrm>
            <a:custGeom>
              <a:avLst/>
              <a:gdLst>
                <a:gd name="connsiteX0" fmla="*/ 104802 w 260639"/>
                <a:gd name="connsiteY0" fmla="*/ 74264 h 98025"/>
                <a:gd name="connsiteX1" fmla="*/ 0 w 260639"/>
                <a:gd name="connsiteY1" fmla="*/ 1618 h 98025"/>
                <a:gd name="connsiteX2" fmla="*/ 0 w 260639"/>
                <a:gd name="connsiteY2" fmla="*/ 1425 h 98025"/>
                <a:gd name="connsiteX3" fmla="*/ 104803 w 260639"/>
                <a:gd name="connsiteY3" fmla="*/ 1425 h 98025"/>
                <a:gd name="connsiteX4" fmla="*/ 122123 w 260639"/>
                <a:gd name="connsiteY4" fmla="*/ 86270 h 98025"/>
                <a:gd name="connsiteX5" fmla="*/ 106178 w 260639"/>
                <a:gd name="connsiteY5" fmla="*/ 75218 h 98025"/>
                <a:gd name="connsiteX6" fmla="*/ 116721 w 260639"/>
                <a:gd name="connsiteY6" fmla="*/ 47439 h 98025"/>
                <a:gd name="connsiteX7" fmla="*/ 154014 w 260639"/>
                <a:gd name="connsiteY7" fmla="*/ 5981 h 98025"/>
                <a:gd name="connsiteX8" fmla="*/ 185455 w 260639"/>
                <a:gd name="connsiteY8" fmla="*/ 57 h 98025"/>
                <a:gd name="connsiteX9" fmla="*/ 260639 w 260639"/>
                <a:gd name="connsiteY9" fmla="*/ 88456 h 98025"/>
                <a:gd name="connsiteX10" fmla="*/ 260639 w 260639"/>
                <a:gd name="connsiteY10" fmla="*/ 94380 h 98025"/>
                <a:gd name="connsiteX11" fmla="*/ 198669 w 260639"/>
                <a:gd name="connsiteY11" fmla="*/ 98025 h 98025"/>
                <a:gd name="connsiteX12" fmla="*/ 198669 w 260639"/>
                <a:gd name="connsiteY12" fmla="*/ 81621 h 98025"/>
                <a:gd name="connsiteX13" fmla="*/ 164950 w 260639"/>
                <a:gd name="connsiteY13" fmla="*/ 40156 h 98025"/>
                <a:gd name="connsiteX14" fmla="*/ 127358 w 260639"/>
                <a:gd name="connsiteY14" fmla="*/ 65616 h 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0639" h="98025" extrusionOk="0">
                  <a:moveTo>
                    <a:pt x="104802" y="74264"/>
                  </a:moveTo>
                  <a:lnTo>
                    <a:pt x="0" y="1618"/>
                  </a:lnTo>
                  <a:lnTo>
                    <a:pt x="0" y="1425"/>
                  </a:lnTo>
                  <a:lnTo>
                    <a:pt x="104803" y="1425"/>
                  </a:lnTo>
                  <a:close/>
                  <a:moveTo>
                    <a:pt x="122123" y="86270"/>
                  </a:moveTo>
                  <a:lnTo>
                    <a:pt x="106178" y="75218"/>
                  </a:lnTo>
                  <a:lnTo>
                    <a:pt x="116721" y="47439"/>
                  </a:lnTo>
                  <a:cubicBezTo>
                    <a:pt x="127102" y="24008"/>
                    <a:pt x="137610" y="12816"/>
                    <a:pt x="154014" y="5981"/>
                  </a:cubicBezTo>
                  <a:cubicBezTo>
                    <a:pt x="164038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50369" y="40156"/>
                    <a:pt x="137041" y="49839"/>
                    <a:pt x="127358" y="65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8" name="Forme libre : forme 367"/>
            <p:cNvSpPr/>
            <p:nvPr/>
          </p:nvSpPr>
          <p:spPr bwMode="auto">
            <a:xfrm rot="8716293">
              <a:off x="1736738" y="-72828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9" name="Forme libre : forme 368"/>
            <p:cNvSpPr/>
            <p:nvPr/>
          </p:nvSpPr>
          <p:spPr bwMode="auto">
            <a:xfrm rot="7484127">
              <a:off x="2399917" y="-21262"/>
              <a:ext cx="233243" cy="158079"/>
            </a:xfrm>
            <a:custGeom>
              <a:avLst/>
              <a:gdLst>
                <a:gd name="connsiteX0" fmla="*/ 72416 w 154104"/>
                <a:gd name="connsiteY0" fmla="*/ 104443 h 104443"/>
                <a:gd name="connsiteX1" fmla="*/ 0 w 154104"/>
                <a:gd name="connsiteY1" fmla="*/ 0 h 104443"/>
                <a:gd name="connsiteX2" fmla="*/ 154104 w 154104"/>
                <a:gd name="connsiteY2" fmla="*/ 0 h 104443"/>
                <a:gd name="connsiteX3" fmla="*/ 154104 w 154104"/>
                <a:gd name="connsiteY3" fmla="*/ 55323 h 104443"/>
                <a:gd name="connsiteX4" fmla="*/ 89312 w 154104"/>
                <a:gd name="connsiteY4" fmla="*/ 55323 h 10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104" h="104443" extrusionOk="0">
                  <a:moveTo>
                    <a:pt x="72416" y="104443"/>
                  </a:moveTo>
                  <a:lnTo>
                    <a:pt x="0" y="0"/>
                  </a:lnTo>
                  <a:lnTo>
                    <a:pt x="154104" y="0"/>
                  </a:lnTo>
                  <a:lnTo>
                    <a:pt x="154104" y="55323"/>
                  </a:lnTo>
                  <a:lnTo>
                    <a:pt x="89312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0" name="Forme libre : forme 369"/>
            <p:cNvSpPr/>
            <p:nvPr/>
          </p:nvSpPr>
          <p:spPr bwMode="auto">
            <a:xfrm rot="13089394">
              <a:off x="2721869" y="-65503"/>
              <a:ext cx="128296" cy="425347"/>
            </a:xfrm>
            <a:custGeom>
              <a:avLst/>
              <a:gdLst>
                <a:gd name="connsiteX0" fmla="*/ 84765 w 84765"/>
                <a:gd name="connsiteY0" fmla="*/ 225012 h 281028"/>
                <a:gd name="connsiteX1" fmla="*/ 13471 w 84765"/>
                <a:gd name="connsiteY1" fmla="*/ 281028 h 281028"/>
                <a:gd name="connsiteX2" fmla="*/ 4828 w 84765"/>
                <a:gd name="connsiteY2" fmla="*/ 263963 h 281028"/>
                <a:gd name="connsiteX3" fmla="*/ 0 w 84765"/>
                <a:gd name="connsiteY3" fmla="*/ 206370 h 281028"/>
                <a:gd name="connsiteX4" fmla="*/ 0 w 84765"/>
                <a:gd name="connsiteY4" fmla="*/ 38074 h 281028"/>
                <a:gd name="connsiteX5" fmla="*/ 73388 w 84765"/>
                <a:gd name="connsiteY5" fmla="*/ 0 h 281028"/>
                <a:gd name="connsiteX6" fmla="*/ 74492 w 84765"/>
                <a:gd name="connsiteY6" fmla="*/ 153950 h 281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765" h="281028" extrusionOk="0">
                  <a:moveTo>
                    <a:pt x="84765" y="225012"/>
                  </a:moveTo>
                  <a:lnTo>
                    <a:pt x="13471" y="281028"/>
                  </a:lnTo>
                  <a:lnTo>
                    <a:pt x="4828" y="263963"/>
                  </a:lnTo>
                  <a:cubicBezTo>
                    <a:pt x="1241" y="248168"/>
                    <a:pt x="0" y="228993"/>
                    <a:pt x="0" y="206370"/>
                  </a:cubicBez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1" name="Forme libre : forme 370"/>
            <p:cNvSpPr/>
            <p:nvPr/>
          </p:nvSpPr>
          <p:spPr bwMode="auto">
            <a:xfrm rot="8716293">
              <a:off x="5604774" y="3024342"/>
              <a:ext cx="274455" cy="132163"/>
            </a:xfrm>
            <a:custGeom>
              <a:avLst/>
              <a:gdLst>
                <a:gd name="connsiteX0" fmla="*/ 0 w 181333"/>
                <a:gd name="connsiteY0" fmla="*/ 87320 h 87320"/>
                <a:gd name="connsiteX1" fmla="*/ 42309 w 181333"/>
                <a:gd name="connsiteY1" fmla="*/ 36168 h 87320"/>
                <a:gd name="connsiteX2" fmla="*/ 54839 w 181333"/>
                <a:gd name="connsiteY2" fmla="*/ 38831 h 87320"/>
                <a:gd name="connsiteX3" fmla="*/ 107790 w 181333"/>
                <a:gd name="connsiteY3" fmla="*/ 29417 h 87320"/>
                <a:gd name="connsiteX4" fmla="*/ 180157 w 181333"/>
                <a:gd name="connsiteY4" fmla="*/ 0 h 87320"/>
                <a:gd name="connsiteX5" fmla="*/ 181333 w 181333"/>
                <a:gd name="connsiteY5" fmla="*/ 7648 h 87320"/>
                <a:gd name="connsiteX6" fmla="*/ 181333 w 181333"/>
                <a:gd name="connsiteY6" fmla="*/ 13532 h 87320"/>
                <a:gd name="connsiteX7" fmla="*/ 30340 w 181333"/>
                <a:gd name="connsiteY7" fmla="*/ 83361 h 8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333" h="87320" extrusionOk="0">
                  <a:moveTo>
                    <a:pt x="0" y="87320"/>
                  </a:moveTo>
                  <a:lnTo>
                    <a:pt x="42309" y="36168"/>
                  </a:lnTo>
                  <a:lnTo>
                    <a:pt x="54839" y="38831"/>
                  </a:lnTo>
                  <a:cubicBezTo>
                    <a:pt x="73078" y="38242"/>
                    <a:pt x="90728" y="34712"/>
                    <a:pt x="107790" y="29417"/>
                  </a:cubicBezTo>
                  <a:cubicBezTo>
                    <a:pt x="132500" y="21768"/>
                    <a:pt x="156623" y="11767"/>
                    <a:pt x="180157" y="0"/>
                  </a:cubicBezTo>
                  <a:cubicBezTo>
                    <a:pt x="180745" y="2353"/>
                    <a:pt x="181333" y="5295"/>
                    <a:pt x="181333" y="7648"/>
                  </a:cubicBezTo>
                  <a:lnTo>
                    <a:pt x="181333" y="13532"/>
                  </a:lnTo>
                  <a:cubicBezTo>
                    <a:pt x="134560" y="53687"/>
                    <a:pt x="76865" y="74315"/>
                    <a:pt x="30340" y="833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2" name="Forme libre : forme 371"/>
            <p:cNvSpPr/>
            <p:nvPr/>
          </p:nvSpPr>
          <p:spPr bwMode="auto">
            <a:xfrm rot="8716293">
              <a:off x="5742785" y="2375436"/>
              <a:ext cx="92417" cy="296277"/>
            </a:xfrm>
            <a:custGeom>
              <a:avLst/>
              <a:gdLst>
                <a:gd name="connsiteX0" fmla="*/ 0 w 61060"/>
                <a:gd name="connsiteY0" fmla="*/ 195751 h 195751"/>
                <a:gd name="connsiteX1" fmla="*/ 0 w 61060"/>
                <a:gd name="connsiteY1" fmla="*/ 67520 h 195751"/>
                <a:gd name="connsiteX2" fmla="*/ 55847 w 61060"/>
                <a:gd name="connsiteY2" fmla="*/ 0 h 195751"/>
                <a:gd name="connsiteX3" fmla="*/ 61059 w 61060"/>
                <a:gd name="connsiteY3" fmla="*/ 13486 h 195751"/>
                <a:gd name="connsiteX4" fmla="*/ 61060 w 61060"/>
                <a:gd name="connsiteY4" fmla="*/ 171601 h 19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195751" extrusionOk="0">
                  <a:moveTo>
                    <a:pt x="0" y="195751"/>
                  </a:moveTo>
                  <a:lnTo>
                    <a:pt x="0" y="67520"/>
                  </a:lnTo>
                  <a:lnTo>
                    <a:pt x="55847" y="0"/>
                  </a:lnTo>
                  <a:lnTo>
                    <a:pt x="61059" y="13486"/>
                  </a:lnTo>
                  <a:lnTo>
                    <a:pt x="61060" y="1716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3" name="Forme libre : forme 372"/>
            <p:cNvSpPr/>
            <p:nvPr/>
          </p:nvSpPr>
          <p:spPr bwMode="auto">
            <a:xfrm rot="8716293">
              <a:off x="5579033" y="2469150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4" name="Forme libre : forme 373"/>
            <p:cNvSpPr/>
            <p:nvPr/>
          </p:nvSpPr>
          <p:spPr bwMode="auto">
            <a:xfrm rot="8716293">
              <a:off x="5389987" y="2153314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5" name="Forme libre : forme 374"/>
            <p:cNvSpPr/>
            <p:nvPr/>
          </p:nvSpPr>
          <p:spPr bwMode="auto">
            <a:xfrm rot="8716293">
              <a:off x="5371746" y="1943264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6" name="Forme libre : forme 375"/>
            <p:cNvSpPr/>
            <p:nvPr/>
          </p:nvSpPr>
          <p:spPr bwMode="auto">
            <a:xfrm rot="8716293">
              <a:off x="5716764" y="2550542"/>
              <a:ext cx="91035" cy="331728"/>
            </a:xfrm>
            <a:custGeom>
              <a:avLst/>
              <a:gdLst>
                <a:gd name="connsiteX0" fmla="*/ 60147 w 60147"/>
                <a:gd name="connsiteY0" fmla="*/ 219174 h 219174"/>
                <a:gd name="connsiteX1" fmla="*/ 0 w 60147"/>
                <a:gd name="connsiteY1" fmla="*/ 161304 h 219174"/>
                <a:gd name="connsiteX2" fmla="*/ 0 w 60147"/>
                <a:gd name="connsiteY2" fmla="*/ 68045 h 219174"/>
                <a:gd name="connsiteX3" fmla="*/ 56210 w 60147"/>
                <a:gd name="connsiteY3" fmla="*/ 87 h 219174"/>
                <a:gd name="connsiteX4" fmla="*/ 60147 w 60147"/>
                <a:gd name="connsiteY4" fmla="*/ 0 h 2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7" h="219174" extrusionOk="0">
                  <a:moveTo>
                    <a:pt x="60147" y="219174"/>
                  </a:moveTo>
                  <a:lnTo>
                    <a:pt x="0" y="161304"/>
                  </a:lnTo>
                  <a:lnTo>
                    <a:pt x="0" y="68045"/>
                  </a:lnTo>
                  <a:lnTo>
                    <a:pt x="56210" y="87"/>
                  </a:lnTo>
                  <a:lnTo>
                    <a:pt x="60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7" name="Forme libre : forme 376"/>
            <p:cNvSpPr/>
            <p:nvPr/>
          </p:nvSpPr>
          <p:spPr bwMode="auto">
            <a:xfrm rot="8716293">
              <a:off x="5787639" y="1926090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8" name="Forme libre : forme 377"/>
            <p:cNvSpPr/>
            <p:nvPr/>
          </p:nvSpPr>
          <p:spPr bwMode="auto">
            <a:xfrm rot="8716293">
              <a:off x="5411131" y="1336651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9" name="Forme libre : forme 378"/>
            <p:cNvSpPr/>
            <p:nvPr/>
          </p:nvSpPr>
          <p:spPr bwMode="auto">
            <a:xfrm rot="8716293">
              <a:off x="5547629" y="1389153"/>
              <a:ext cx="346795" cy="385612"/>
            </a:xfrm>
            <a:custGeom>
              <a:avLst/>
              <a:gdLst>
                <a:gd name="connsiteX0" fmla="*/ 19979 w 229128"/>
                <a:gd name="connsiteY0" fmla="*/ 254774 h 254774"/>
                <a:gd name="connsiteX1" fmla="*/ 19979 w 229128"/>
                <a:gd name="connsiteY1" fmla="*/ 45624 h 254774"/>
                <a:gd name="connsiteX2" fmla="*/ 0 w 229128"/>
                <a:gd name="connsiteY2" fmla="*/ 45624 h 254774"/>
                <a:gd name="connsiteX3" fmla="*/ 36558 w 229128"/>
                <a:gd name="connsiteY3" fmla="*/ 1425 h 254774"/>
                <a:gd name="connsiteX4" fmla="*/ 73292 w 229128"/>
                <a:gd name="connsiteY4" fmla="*/ 1425 h 254774"/>
                <a:gd name="connsiteX5" fmla="*/ 73292 w 229128"/>
                <a:gd name="connsiteY5" fmla="*/ 75242 h 254774"/>
                <a:gd name="connsiteX6" fmla="*/ 74658 w 229128"/>
                <a:gd name="connsiteY6" fmla="*/ 75242 h 254774"/>
                <a:gd name="connsiteX7" fmla="*/ 122503 w 229128"/>
                <a:gd name="connsiteY7" fmla="*/ 5981 h 254774"/>
                <a:gd name="connsiteX8" fmla="*/ 153944 w 229128"/>
                <a:gd name="connsiteY8" fmla="*/ 57 h 254774"/>
                <a:gd name="connsiteX9" fmla="*/ 229128 w 229128"/>
                <a:gd name="connsiteY9" fmla="*/ 88456 h 254774"/>
                <a:gd name="connsiteX10" fmla="*/ 229128 w 229128"/>
                <a:gd name="connsiteY10" fmla="*/ 94380 h 254774"/>
                <a:gd name="connsiteX11" fmla="*/ 167158 w 229128"/>
                <a:gd name="connsiteY11" fmla="*/ 98025 h 254774"/>
                <a:gd name="connsiteX12" fmla="*/ 167158 w 229128"/>
                <a:gd name="connsiteY12" fmla="*/ 81621 h 254774"/>
                <a:gd name="connsiteX13" fmla="*/ 133439 w 229128"/>
                <a:gd name="connsiteY13" fmla="*/ 40156 h 254774"/>
                <a:gd name="connsiteX14" fmla="*/ 80127 w 229128"/>
                <a:gd name="connsiteY14" fmla="*/ 127643 h 254774"/>
                <a:gd name="connsiteX15" fmla="*/ 80127 w 229128"/>
                <a:gd name="connsiteY15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9128" h="254774" extrusionOk="0">
                  <a:moveTo>
                    <a:pt x="19979" y="254774"/>
                  </a:moveTo>
                  <a:lnTo>
                    <a:pt x="19979" y="45624"/>
                  </a:lnTo>
                  <a:lnTo>
                    <a:pt x="0" y="45624"/>
                  </a:lnTo>
                  <a:lnTo>
                    <a:pt x="36558" y="1425"/>
                  </a:lnTo>
                  <a:lnTo>
                    <a:pt x="73292" y="1425"/>
                  </a:lnTo>
                  <a:lnTo>
                    <a:pt x="73292" y="75242"/>
                  </a:lnTo>
                  <a:lnTo>
                    <a:pt x="74658" y="75242"/>
                  </a:lnTo>
                  <a:cubicBezTo>
                    <a:pt x="89240" y="31954"/>
                    <a:pt x="100631" y="15094"/>
                    <a:pt x="122503" y="5981"/>
                  </a:cubicBezTo>
                  <a:cubicBezTo>
                    <a:pt x="132528" y="1880"/>
                    <a:pt x="143008" y="-398"/>
                    <a:pt x="153944" y="57"/>
                  </a:cubicBezTo>
                  <a:cubicBezTo>
                    <a:pt x="200877" y="-854"/>
                    <a:pt x="229128" y="31954"/>
                    <a:pt x="229128" y="88456"/>
                  </a:cubicBezTo>
                  <a:lnTo>
                    <a:pt x="229128" y="94380"/>
                  </a:lnTo>
                  <a:lnTo>
                    <a:pt x="167158" y="98025"/>
                  </a:lnTo>
                  <a:lnTo>
                    <a:pt x="167158" y="81621"/>
                  </a:lnTo>
                  <a:cubicBezTo>
                    <a:pt x="167158" y="57016"/>
                    <a:pt x="153033" y="40156"/>
                    <a:pt x="133439" y="40156"/>
                  </a:cubicBezTo>
                  <a:cubicBezTo>
                    <a:pt x="104277" y="40156"/>
                    <a:pt x="80127" y="78887"/>
                    <a:pt x="80127" y="127643"/>
                  </a:cubicBezTo>
                  <a:lnTo>
                    <a:pt x="80127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0" name="Forme libre : forme 379"/>
            <p:cNvSpPr/>
            <p:nvPr/>
          </p:nvSpPr>
          <p:spPr bwMode="auto">
            <a:xfrm rot="8716293">
              <a:off x="5478548" y="1250322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1" name="Forme libre : forme 380"/>
            <p:cNvSpPr/>
            <p:nvPr/>
          </p:nvSpPr>
          <p:spPr bwMode="auto">
            <a:xfrm rot="8716293">
              <a:off x="5241260" y="147066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2" name="Forme libre : forme 381"/>
            <p:cNvSpPr/>
            <p:nvPr/>
          </p:nvSpPr>
          <p:spPr bwMode="auto">
            <a:xfrm rot="8716293">
              <a:off x="5052214" y="1154831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3" name="Forme libre : forme 382"/>
            <p:cNvSpPr/>
            <p:nvPr/>
          </p:nvSpPr>
          <p:spPr bwMode="auto">
            <a:xfrm rot="8716293">
              <a:off x="5033973" y="944781"/>
              <a:ext cx="436339" cy="525389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4" name="Forme libre : forme 383"/>
            <p:cNvSpPr/>
            <p:nvPr/>
          </p:nvSpPr>
          <p:spPr bwMode="auto">
            <a:xfrm rot="8716293">
              <a:off x="5377749" y="1532649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5" name="Forme libre : forme 384"/>
            <p:cNvSpPr/>
            <p:nvPr/>
          </p:nvSpPr>
          <p:spPr bwMode="auto">
            <a:xfrm rot="8716293">
              <a:off x="5847873" y="996679"/>
              <a:ext cx="92417" cy="314872"/>
            </a:xfrm>
            <a:custGeom>
              <a:avLst/>
              <a:gdLst>
                <a:gd name="connsiteX0" fmla="*/ 0 w 61060"/>
                <a:gd name="connsiteY0" fmla="*/ 208036 h 208036"/>
                <a:gd name="connsiteX1" fmla="*/ 1 w 61060"/>
                <a:gd name="connsiteY1" fmla="*/ 61780 h 208036"/>
                <a:gd name="connsiteX2" fmla="*/ 51100 w 61060"/>
                <a:gd name="connsiteY2" fmla="*/ 0 h 208036"/>
                <a:gd name="connsiteX3" fmla="*/ 61059 w 61060"/>
                <a:gd name="connsiteY3" fmla="*/ 25771 h 208036"/>
                <a:gd name="connsiteX4" fmla="*/ 61060 w 61060"/>
                <a:gd name="connsiteY4" fmla="*/ 183886 h 20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208036" extrusionOk="0">
                  <a:moveTo>
                    <a:pt x="0" y="208036"/>
                  </a:moveTo>
                  <a:lnTo>
                    <a:pt x="1" y="61780"/>
                  </a:lnTo>
                  <a:lnTo>
                    <a:pt x="51100" y="0"/>
                  </a:lnTo>
                  <a:lnTo>
                    <a:pt x="61059" y="25771"/>
                  </a:lnTo>
                  <a:lnTo>
                    <a:pt x="61060" y="1838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6" name="Forme libre : forme 385"/>
            <p:cNvSpPr/>
            <p:nvPr/>
          </p:nvSpPr>
          <p:spPr bwMode="auto">
            <a:xfrm rot="8716293">
              <a:off x="5678824" y="1092051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7" name="Forme libre : forme 386"/>
            <p:cNvSpPr/>
            <p:nvPr/>
          </p:nvSpPr>
          <p:spPr bwMode="auto">
            <a:xfrm rot="8716293">
              <a:off x="5489779" y="776215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8" name="Forme libre : forme 387"/>
            <p:cNvSpPr/>
            <p:nvPr/>
          </p:nvSpPr>
          <p:spPr bwMode="auto">
            <a:xfrm rot="8716293">
              <a:off x="5816554" y="1173443"/>
              <a:ext cx="91037" cy="331731"/>
            </a:xfrm>
            <a:custGeom>
              <a:avLst/>
              <a:gdLst>
                <a:gd name="connsiteX0" fmla="*/ 60148 w 60148"/>
                <a:gd name="connsiteY0" fmla="*/ 219175 h 219175"/>
                <a:gd name="connsiteX1" fmla="*/ 0 w 60148"/>
                <a:gd name="connsiteY1" fmla="*/ 161305 h 219175"/>
                <a:gd name="connsiteX2" fmla="*/ 0 w 60148"/>
                <a:gd name="connsiteY2" fmla="*/ 50021 h 219175"/>
                <a:gd name="connsiteX3" fmla="*/ 41025 w 60148"/>
                <a:gd name="connsiteY3" fmla="*/ 421 h 219175"/>
                <a:gd name="connsiteX4" fmla="*/ 60147 w 60148"/>
                <a:gd name="connsiteY4" fmla="*/ 0 h 2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8" h="219175" extrusionOk="0">
                  <a:moveTo>
                    <a:pt x="60148" y="219175"/>
                  </a:moveTo>
                  <a:lnTo>
                    <a:pt x="0" y="161305"/>
                  </a:lnTo>
                  <a:lnTo>
                    <a:pt x="0" y="50021"/>
                  </a:lnTo>
                  <a:lnTo>
                    <a:pt x="41025" y="421"/>
                  </a:lnTo>
                  <a:lnTo>
                    <a:pt x="60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9" name="Forme libre : forme 388"/>
            <p:cNvSpPr/>
            <p:nvPr/>
          </p:nvSpPr>
          <p:spPr bwMode="auto">
            <a:xfrm rot="8716293">
              <a:off x="5449866" y="927607"/>
              <a:ext cx="109652" cy="109652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0" name="Forme libre : forme 389"/>
            <p:cNvSpPr/>
            <p:nvPr/>
          </p:nvSpPr>
          <p:spPr bwMode="auto">
            <a:xfrm rot="8716293">
              <a:off x="5954717" y="1002572"/>
              <a:ext cx="48491" cy="55034"/>
            </a:xfrm>
            <a:custGeom>
              <a:avLst/>
              <a:gdLst>
                <a:gd name="connsiteX0" fmla="*/ 0 w 32038"/>
                <a:gd name="connsiteY0" fmla="*/ 35166 h 36361"/>
                <a:gd name="connsiteX1" fmla="*/ 29086 w 32038"/>
                <a:gd name="connsiteY1" fmla="*/ 0 h 36361"/>
                <a:gd name="connsiteX2" fmla="*/ 32038 w 32038"/>
                <a:gd name="connsiteY2" fmla="*/ 7028 h 36361"/>
                <a:gd name="connsiteX3" fmla="*/ 23495 w 32038"/>
                <a:gd name="connsiteY3" fmla="*/ 27704 h 36361"/>
                <a:gd name="connsiteX4" fmla="*/ 2990 w 32038"/>
                <a:gd name="connsiteY4" fmla="*/ 36361 h 3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38" h="36361" extrusionOk="0">
                  <a:moveTo>
                    <a:pt x="0" y="35166"/>
                  </a:moveTo>
                  <a:lnTo>
                    <a:pt x="29086" y="0"/>
                  </a:lnTo>
                  <a:lnTo>
                    <a:pt x="32038" y="7028"/>
                  </a:lnTo>
                  <a:cubicBezTo>
                    <a:pt x="32039" y="14489"/>
                    <a:pt x="29191" y="22008"/>
                    <a:pt x="23495" y="27704"/>
                  </a:cubicBezTo>
                  <a:cubicBezTo>
                    <a:pt x="18027" y="33172"/>
                    <a:pt x="10736" y="36361"/>
                    <a:pt x="2990" y="363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1" name="Forme libre : forme 390"/>
            <p:cNvSpPr/>
            <p:nvPr/>
          </p:nvSpPr>
          <p:spPr bwMode="auto">
            <a:xfrm rot="8716293">
              <a:off x="5079758" y="33459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2" name="Forme libre : forme 391"/>
            <p:cNvSpPr/>
            <p:nvPr/>
          </p:nvSpPr>
          <p:spPr bwMode="auto">
            <a:xfrm rot="8716293">
              <a:off x="5215056" y="378857"/>
              <a:ext cx="393110" cy="379317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3" name="Forme libre : forme 392"/>
            <p:cNvSpPr/>
            <p:nvPr/>
          </p:nvSpPr>
          <p:spPr bwMode="auto">
            <a:xfrm rot="8716293">
              <a:off x="5147174" y="248268"/>
              <a:ext cx="282763" cy="2068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4" name="Forme libre : forme 393"/>
            <p:cNvSpPr/>
            <p:nvPr/>
          </p:nvSpPr>
          <p:spPr bwMode="auto">
            <a:xfrm rot="8716293">
              <a:off x="4909887" y="468613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5" name="Forme libre : forme 394"/>
            <p:cNvSpPr/>
            <p:nvPr/>
          </p:nvSpPr>
          <p:spPr bwMode="auto">
            <a:xfrm rot="8716293">
              <a:off x="4720840" y="152777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6" name="Forme libre : forme 395"/>
            <p:cNvSpPr/>
            <p:nvPr/>
          </p:nvSpPr>
          <p:spPr bwMode="auto">
            <a:xfrm rot="8716293">
              <a:off x="4702019" y="-47743"/>
              <a:ext cx="439901" cy="516041"/>
            </a:xfrm>
            <a:custGeom>
              <a:avLst/>
              <a:gdLst>
                <a:gd name="connsiteX0" fmla="*/ 155476 w 290643"/>
                <a:gd name="connsiteY0" fmla="*/ 340949 h 340949"/>
                <a:gd name="connsiteX1" fmla="*/ 1169 w 290643"/>
                <a:gd name="connsiteY1" fmla="*/ 233989 h 340949"/>
                <a:gd name="connsiteX2" fmla="*/ 0 w 290643"/>
                <a:gd name="connsiteY2" fmla="*/ 220042 h 340949"/>
                <a:gd name="connsiteX3" fmla="*/ 0 w 290643"/>
                <a:gd name="connsiteY3" fmla="*/ 40596 h 340949"/>
                <a:gd name="connsiteX4" fmla="*/ 78250 w 290643"/>
                <a:gd name="connsiteY4" fmla="*/ 0 h 340949"/>
                <a:gd name="connsiteX5" fmla="*/ 79427 w 290643"/>
                <a:gd name="connsiteY5" fmla="*/ 164149 h 340949"/>
                <a:gd name="connsiteX6" fmla="*/ 93547 w 290643"/>
                <a:gd name="connsiteY6" fmla="*/ 261815 h 340949"/>
                <a:gd name="connsiteX7" fmla="*/ 164149 w 290643"/>
                <a:gd name="connsiteY7" fmla="*/ 300646 h 340949"/>
                <a:gd name="connsiteX8" fmla="*/ 217100 w 290643"/>
                <a:gd name="connsiteY8" fmla="*/ 291232 h 340949"/>
                <a:gd name="connsiteX9" fmla="*/ 289467 w 290643"/>
                <a:gd name="connsiteY9" fmla="*/ 261815 h 340949"/>
                <a:gd name="connsiteX10" fmla="*/ 290643 w 290643"/>
                <a:gd name="connsiteY10" fmla="*/ 269463 h 340949"/>
                <a:gd name="connsiteX11" fmla="*/ 290643 w 290643"/>
                <a:gd name="connsiteY11" fmla="*/ 275347 h 340949"/>
                <a:gd name="connsiteX12" fmla="*/ 189080 w 290643"/>
                <a:gd name="connsiteY12" fmla="*/ 331975 h 34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0643" h="340949" extrusionOk="0">
                  <a:moveTo>
                    <a:pt x="155476" y="340949"/>
                  </a:moveTo>
                  <a:lnTo>
                    <a:pt x="1169" y="233989"/>
                  </a:lnTo>
                  <a:lnTo>
                    <a:pt x="0" y="220042"/>
                  </a:ln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9" y="300646"/>
                  </a:cubicBezTo>
                  <a:cubicBezTo>
                    <a:pt x="182388" y="300057"/>
                    <a:pt x="200038" y="296527"/>
                    <a:pt x="217100" y="291232"/>
                  </a:cubicBezTo>
                  <a:cubicBezTo>
                    <a:pt x="241810" y="283584"/>
                    <a:pt x="265933" y="273582"/>
                    <a:pt x="289467" y="261815"/>
                  </a:cubicBezTo>
                  <a:cubicBezTo>
                    <a:pt x="290055" y="264168"/>
                    <a:pt x="290643" y="267110"/>
                    <a:pt x="290643" y="269463"/>
                  </a:cubicBezTo>
                  <a:lnTo>
                    <a:pt x="290643" y="275347"/>
                  </a:lnTo>
                  <a:cubicBezTo>
                    <a:pt x="259461" y="302117"/>
                    <a:pt x="223425" y="320208"/>
                    <a:pt x="189080" y="3319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7" name="Forme libre : forme 396"/>
            <p:cNvSpPr/>
            <p:nvPr/>
          </p:nvSpPr>
          <p:spPr bwMode="auto">
            <a:xfrm rot="8716293">
              <a:off x="5046375" y="530596"/>
              <a:ext cx="151727" cy="33103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8" name="Forme libre : forme 397"/>
            <p:cNvSpPr/>
            <p:nvPr/>
          </p:nvSpPr>
          <p:spPr bwMode="auto">
            <a:xfrm rot="8716293">
              <a:off x="5517321" y="-44018"/>
              <a:ext cx="213797" cy="351729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9" name="Forme libre : forme 398"/>
            <p:cNvSpPr/>
            <p:nvPr/>
          </p:nvSpPr>
          <p:spPr bwMode="auto">
            <a:xfrm rot="8716293">
              <a:off x="5660365" y="29418"/>
              <a:ext cx="361480" cy="358037"/>
            </a:xfrm>
            <a:custGeom>
              <a:avLst/>
              <a:gdLst>
                <a:gd name="connsiteX0" fmla="*/ 56401 w 238830"/>
                <a:gd name="connsiteY0" fmla="*/ 236556 h 236556"/>
                <a:gd name="connsiteX1" fmla="*/ 29681 w 238830"/>
                <a:gd name="connsiteY1" fmla="*/ 218034 h 236556"/>
                <a:gd name="connsiteX2" fmla="*/ 29681 w 238830"/>
                <a:gd name="connsiteY2" fmla="*/ 45624 h 236556"/>
                <a:gd name="connsiteX3" fmla="*/ 0 w 238830"/>
                <a:gd name="connsiteY3" fmla="*/ 45624 h 236556"/>
                <a:gd name="connsiteX4" fmla="*/ 36558 w 238830"/>
                <a:gd name="connsiteY4" fmla="*/ 1425 h 236556"/>
                <a:gd name="connsiteX5" fmla="*/ 82994 w 238830"/>
                <a:gd name="connsiteY5" fmla="*/ 1425 h 236556"/>
                <a:gd name="connsiteX6" fmla="*/ 82994 w 238830"/>
                <a:gd name="connsiteY6" fmla="*/ 75242 h 236556"/>
                <a:gd name="connsiteX7" fmla="*/ 84360 w 238830"/>
                <a:gd name="connsiteY7" fmla="*/ 75242 h 236556"/>
                <a:gd name="connsiteX8" fmla="*/ 132205 w 238830"/>
                <a:gd name="connsiteY8" fmla="*/ 5981 h 236556"/>
                <a:gd name="connsiteX9" fmla="*/ 163646 w 238830"/>
                <a:gd name="connsiteY9" fmla="*/ 57 h 236556"/>
                <a:gd name="connsiteX10" fmla="*/ 238830 w 238830"/>
                <a:gd name="connsiteY10" fmla="*/ 88456 h 236556"/>
                <a:gd name="connsiteX11" fmla="*/ 238830 w 238830"/>
                <a:gd name="connsiteY11" fmla="*/ 94380 h 236556"/>
                <a:gd name="connsiteX12" fmla="*/ 176860 w 238830"/>
                <a:gd name="connsiteY12" fmla="*/ 98025 h 236556"/>
                <a:gd name="connsiteX13" fmla="*/ 176860 w 238830"/>
                <a:gd name="connsiteY13" fmla="*/ 81621 h 236556"/>
                <a:gd name="connsiteX14" fmla="*/ 143141 w 238830"/>
                <a:gd name="connsiteY14" fmla="*/ 40156 h 236556"/>
                <a:gd name="connsiteX15" fmla="*/ 89829 w 238830"/>
                <a:gd name="connsiteY15" fmla="*/ 127643 h 236556"/>
                <a:gd name="connsiteX16" fmla="*/ 89829 w 238830"/>
                <a:gd name="connsiteY16" fmla="*/ 213764 h 23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8830" h="236556" extrusionOk="0">
                  <a:moveTo>
                    <a:pt x="56401" y="236556"/>
                  </a:moveTo>
                  <a:lnTo>
                    <a:pt x="29681" y="218034"/>
                  </a:lnTo>
                  <a:lnTo>
                    <a:pt x="29681" y="45624"/>
                  </a:lnTo>
                  <a:lnTo>
                    <a:pt x="0" y="45624"/>
                  </a:lnTo>
                  <a:lnTo>
                    <a:pt x="36558" y="1425"/>
                  </a:lnTo>
                  <a:lnTo>
                    <a:pt x="82994" y="1425"/>
                  </a:lnTo>
                  <a:lnTo>
                    <a:pt x="82994" y="75242"/>
                  </a:lnTo>
                  <a:lnTo>
                    <a:pt x="84360" y="75242"/>
                  </a:lnTo>
                  <a:cubicBezTo>
                    <a:pt x="98942" y="31954"/>
                    <a:pt x="110333" y="15095"/>
                    <a:pt x="132205" y="5981"/>
                  </a:cubicBezTo>
                  <a:cubicBezTo>
                    <a:pt x="142230" y="1880"/>
                    <a:pt x="152710" y="-398"/>
                    <a:pt x="163646" y="57"/>
                  </a:cubicBezTo>
                  <a:cubicBezTo>
                    <a:pt x="210579" y="-854"/>
                    <a:pt x="238830" y="31954"/>
                    <a:pt x="238830" y="88456"/>
                  </a:cubicBezTo>
                  <a:lnTo>
                    <a:pt x="238830" y="94380"/>
                  </a:lnTo>
                  <a:lnTo>
                    <a:pt x="176860" y="98025"/>
                  </a:lnTo>
                  <a:lnTo>
                    <a:pt x="176860" y="81621"/>
                  </a:lnTo>
                  <a:cubicBezTo>
                    <a:pt x="176860" y="57016"/>
                    <a:pt x="162735" y="40156"/>
                    <a:pt x="143141" y="40156"/>
                  </a:cubicBezTo>
                  <a:cubicBezTo>
                    <a:pt x="113979" y="40156"/>
                    <a:pt x="89829" y="78887"/>
                    <a:pt x="89829" y="127643"/>
                  </a:cubicBezTo>
                  <a:lnTo>
                    <a:pt x="89829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0" name="Forme libre : forme 399"/>
            <p:cNvSpPr/>
            <p:nvPr/>
          </p:nvSpPr>
          <p:spPr bwMode="auto">
            <a:xfrm rot="8716293">
              <a:off x="5347450" y="89997"/>
              <a:ext cx="82761" cy="82761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1" name="Forme libre : forme 400"/>
            <p:cNvSpPr/>
            <p:nvPr/>
          </p:nvSpPr>
          <p:spPr bwMode="auto">
            <a:xfrm rot="8716293">
              <a:off x="5220022" y="-7080"/>
              <a:ext cx="219414" cy="84041"/>
            </a:xfrm>
            <a:custGeom>
              <a:avLst/>
              <a:gdLst>
                <a:gd name="connsiteX0" fmla="*/ 80105 w 144967"/>
                <a:gd name="connsiteY0" fmla="*/ 55526 h 55526"/>
                <a:gd name="connsiteX1" fmla="*/ 0 w 144967"/>
                <a:gd name="connsiteY1" fmla="*/ 0 h 55526"/>
                <a:gd name="connsiteX2" fmla="*/ 144967 w 144967"/>
                <a:gd name="connsiteY2" fmla="*/ 0 h 55526"/>
                <a:gd name="connsiteX3" fmla="*/ 144967 w 144967"/>
                <a:gd name="connsiteY3" fmla="*/ 55323 h 55526"/>
                <a:gd name="connsiteX4" fmla="*/ 80175 w 144967"/>
                <a:gd name="connsiteY4" fmla="*/ 55323 h 55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967" h="55526" extrusionOk="0">
                  <a:moveTo>
                    <a:pt x="80105" y="55526"/>
                  </a:moveTo>
                  <a:lnTo>
                    <a:pt x="0" y="0"/>
                  </a:lnTo>
                  <a:lnTo>
                    <a:pt x="144967" y="0"/>
                  </a:lnTo>
                  <a:lnTo>
                    <a:pt x="144967" y="55323"/>
                  </a:lnTo>
                  <a:lnTo>
                    <a:pt x="8017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2" name="Forme libre : forme 401"/>
            <p:cNvSpPr/>
            <p:nvPr/>
          </p:nvSpPr>
          <p:spPr bwMode="auto">
            <a:xfrm rot="8716293">
              <a:off x="5483938" y="151980"/>
              <a:ext cx="151727" cy="331041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3" name="Forme libre : forme 402"/>
            <p:cNvSpPr/>
            <p:nvPr/>
          </p:nvSpPr>
          <p:spPr bwMode="auto">
            <a:xfrm rot="8716293">
              <a:off x="5128323" y="-20358"/>
              <a:ext cx="80664" cy="63766"/>
            </a:xfrm>
            <a:custGeom>
              <a:avLst/>
              <a:gdLst>
                <a:gd name="connsiteX0" fmla="*/ 51759 w 53295"/>
                <a:gd name="connsiteY0" fmla="*/ 42130 h 42130"/>
                <a:gd name="connsiteX1" fmla="*/ 0 w 53295"/>
                <a:gd name="connsiteY1" fmla="*/ 6252 h 42130"/>
                <a:gd name="connsiteX2" fmla="*/ 14807 w 53295"/>
                <a:gd name="connsiteY2" fmla="*/ 0 h 42130"/>
                <a:gd name="connsiteX3" fmla="*/ 41975 w 53295"/>
                <a:gd name="connsiteY3" fmla="*/ 11471 h 42130"/>
                <a:gd name="connsiteX4" fmla="*/ 53295 w 53295"/>
                <a:gd name="connsiteY4" fmla="*/ 38412 h 4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95" h="42130" extrusionOk="0">
                  <a:moveTo>
                    <a:pt x="51759" y="42130"/>
                  </a:moveTo>
                  <a:lnTo>
                    <a:pt x="0" y="6252"/>
                  </a:lnTo>
                  <a:lnTo>
                    <a:pt x="14807" y="0"/>
                  </a:lnTo>
                  <a:cubicBezTo>
                    <a:pt x="25071" y="0"/>
                    <a:pt x="34731" y="4226"/>
                    <a:pt x="41975" y="11471"/>
                  </a:cubicBezTo>
                  <a:cubicBezTo>
                    <a:pt x="49522" y="18716"/>
                    <a:pt x="53295" y="28526"/>
                    <a:pt x="53295" y="384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4" name="Forme libre : forme 403"/>
            <p:cNvSpPr/>
            <p:nvPr/>
          </p:nvSpPr>
          <p:spPr bwMode="auto">
            <a:xfrm rot="7484127">
              <a:off x="5642756" y="441598"/>
              <a:ext cx="301743" cy="294200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5" name="Forme libre : forme 404"/>
            <p:cNvSpPr/>
            <p:nvPr/>
          </p:nvSpPr>
          <p:spPr bwMode="auto">
            <a:xfrm rot="13089394">
              <a:off x="5789679" y="415199"/>
              <a:ext cx="360116" cy="446294"/>
            </a:xfrm>
            <a:custGeom>
              <a:avLst/>
              <a:gdLst>
                <a:gd name="connsiteX0" fmla="*/ 39306 w 237929"/>
                <a:gd name="connsiteY0" fmla="*/ 79955 h 294867"/>
                <a:gd name="connsiteX1" fmla="*/ 0 w 237929"/>
                <a:gd name="connsiteY1" fmla="*/ 20095 h 294867"/>
                <a:gd name="connsiteX2" fmla="*/ 38733 w 237929"/>
                <a:gd name="connsiteY2" fmla="*/ 0 h 294867"/>
                <a:gd name="connsiteX3" fmla="*/ 237929 w 237929"/>
                <a:gd name="connsiteY3" fmla="*/ 258238 h 294867"/>
                <a:gd name="connsiteX4" fmla="*/ 191415 w 237929"/>
                <a:gd name="connsiteY4" fmla="*/ 290069 h 294867"/>
                <a:gd name="connsiteX5" fmla="*/ 180425 w 237929"/>
                <a:gd name="connsiteY5" fmla="*/ 294867 h 294867"/>
                <a:gd name="connsiteX6" fmla="*/ 166448 w 237929"/>
                <a:gd name="connsiteY6" fmla="*/ 273582 h 294867"/>
                <a:gd name="connsiteX7" fmla="*/ 168955 w 237929"/>
                <a:gd name="connsiteY7" fmla="*/ 273136 h 294867"/>
                <a:gd name="connsiteX8" fmla="*/ 236826 w 237929"/>
                <a:gd name="connsiteY8" fmla="*/ 245547 h 294867"/>
                <a:gd name="connsiteX9" fmla="*/ 237929 w 237929"/>
                <a:gd name="connsiteY9" fmla="*/ 252720 h 29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929" h="294867" extrusionOk="0">
                  <a:moveTo>
                    <a:pt x="39306" y="79955"/>
                  </a:moveTo>
                  <a:lnTo>
                    <a:pt x="0" y="20095"/>
                  </a:lnTo>
                  <a:lnTo>
                    <a:pt x="38733" y="0"/>
                  </a:lnTo>
                  <a:close/>
                  <a:moveTo>
                    <a:pt x="237929" y="258238"/>
                  </a:moveTo>
                  <a:cubicBezTo>
                    <a:pt x="223307" y="270791"/>
                    <a:pt x="207546" y="281309"/>
                    <a:pt x="191415" y="290069"/>
                  </a:cubicBezTo>
                  <a:lnTo>
                    <a:pt x="180425" y="294867"/>
                  </a:lnTo>
                  <a:lnTo>
                    <a:pt x="166448" y="273582"/>
                  </a:lnTo>
                  <a:lnTo>
                    <a:pt x="168955" y="273136"/>
                  </a:lnTo>
                  <a:cubicBezTo>
                    <a:pt x="192130" y="265963"/>
                    <a:pt x="214754" y="256582"/>
                    <a:pt x="236826" y="245547"/>
                  </a:cubicBezTo>
                  <a:cubicBezTo>
                    <a:pt x="237377" y="247754"/>
                    <a:pt x="237929" y="250513"/>
                    <a:pt x="237929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6" name="Forme libre : forme 405"/>
            <p:cNvSpPr/>
            <p:nvPr/>
          </p:nvSpPr>
          <p:spPr bwMode="auto">
            <a:xfrm rot="8716293">
              <a:off x="5996886" y="-12676"/>
              <a:ext cx="90398" cy="122140"/>
            </a:xfrm>
            <a:custGeom>
              <a:avLst/>
              <a:gdLst>
                <a:gd name="connsiteX0" fmla="*/ 0 w 59727"/>
                <a:gd name="connsiteY0" fmla="*/ 52945 h 80698"/>
                <a:gd name="connsiteX1" fmla="*/ 43791 w 59727"/>
                <a:gd name="connsiteY1" fmla="*/ 0 h 80698"/>
                <a:gd name="connsiteX2" fmla="*/ 59727 w 59727"/>
                <a:gd name="connsiteY2" fmla="*/ 37928 h 80698"/>
                <a:gd name="connsiteX3" fmla="*/ 42480 w 59727"/>
                <a:gd name="connsiteY3" fmla="*/ 79666 h 80698"/>
                <a:gd name="connsiteX4" fmla="*/ 40038 w 59727"/>
                <a:gd name="connsiteY4" fmla="*/ 80698 h 8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727" h="80698" extrusionOk="0">
                  <a:moveTo>
                    <a:pt x="0" y="52945"/>
                  </a:moveTo>
                  <a:lnTo>
                    <a:pt x="43791" y="0"/>
                  </a:lnTo>
                  <a:lnTo>
                    <a:pt x="59727" y="37928"/>
                  </a:lnTo>
                  <a:cubicBezTo>
                    <a:pt x="59727" y="52991"/>
                    <a:pt x="53978" y="68168"/>
                    <a:pt x="42480" y="79666"/>
                  </a:cubicBezTo>
                  <a:lnTo>
                    <a:pt x="40038" y="806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7" name="Forme libre : forme 406"/>
            <p:cNvSpPr/>
            <p:nvPr/>
          </p:nvSpPr>
          <p:spPr bwMode="auto">
            <a:xfrm rot="8716293">
              <a:off x="5631023" y="-8174"/>
              <a:ext cx="87445" cy="82387"/>
            </a:xfrm>
            <a:custGeom>
              <a:avLst/>
              <a:gdLst>
                <a:gd name="connsiteX0" fmla="*/ 37946 w 57775"/>
                <a:gd name="connsiteY0" fmla="*/ 54433 h 54433"/>
                <a:gd name="connsiteX1" fmla="*/ 0 w 57775"/>
                <a:gd name="connsiteY1" fmla="*/ 28130 h 54433"/>
                <a:gd name="connsiteX2" fmla="*/ 8222 w 57775"/>
                <a:gd name="connsiteY2" fmla="*/ 8658 h 54433"/>
                <a:gd name="connsiteX3" fmla="*/ 28726 w 57775"/>
                <a:gd name="connsiteY3" fmla="*/ 0 h 54433"/>
                <a:gd name="connsiteX4" fmla="*/ 49232 w 57775"/>
                <a:gd name="connsiteY4" fmla="*/ 8658 h 54433"/>
                <a:gd name="connsiteX5" fmla="*/ 49232 w 57775"/>
                <a:gd name="connsiteY5" fmla="*/ 49668 h 54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775" h="54433" extrusionOk="0">
                  <a:moveTo>
                    <a:pt x="37946" y="54433"/>
                  </a:moveTo>
                  <a:lnTo>
                    <a:pt x="0" y="28130"/>
                  </a:lnTo>
                  <a:lnTo>
                    <a:pt x="8222" y="8658"/>
                  </a:lnTo>
                  <a:cubicBezTo>
                    <a:pt x="13690" y="3190"/>
                    <a:pt x="20981" y="0"/>
                    <a:pt x="28726" y="0"/>
                  </a:cubicBezTo>
                  <a:cubicBezTo>
                    <a:pt x="36473" y="0"/>
                    <a:pt x="43764" y="3190"/>
                    <a:pt x="49232" y="8658"/>
                  </a:cubicBezTo>
                  <a:cubicBezTo>
                    <a:pt x="60624" y="19594"/>
                    <a:pt x="60623" y="38276"/>
                    <a:pt x="49232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</p:grpSp>
      <p:pic>
        <p:nvPicPr>
          <p:cNvPr id="409" name="Graphique 408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6397194" y="513241"/>
            <a:ext cx="2255854" cy="673200"/>
          </a:xfrm>
          <a:prstGeom prst="rect">
            <a:avLst/>
          </a:prstGeom>
        </p:spPr>
      </p:pic>
      <p:sp>
        <p:nvSpPr>
          <p:cNvPr id="411" name="Espace réservé du texte 410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1273141" y="1755675"/>
            <a:ext cx="7379432" cy="2991872"/>
          </a:xfrm>
          <a:prstGeom prst="rect">
            <a:avLst/>
          </a:prstGeom>
        </p:spPr>
        <p:txBody>
          <a:bodyPr anchor="b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lang="fr-FR" sz="4400" b="1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0" indent="0" algn="r">
              <a:buNone/>
              <a:defRPr sz="5400" b="1" cap="all">
                <a:solidFill>
                  <a:srgbClr val="009FE3"/>
                </a:solidFill>
              </a:defRPr>
            </a:lvl2pPr>
          </a:lstStyle>
          <a:p>
            <a:pPr lvl="0">
              <a:defRPr/>
            </a:pPr>
            <a:r>
              <a:rPr lang="fr-FR"/>
              <a:t>Titre de la </a:t>
            </a:r>
            <a:br>
              <a:rPr lang="fr-FR"/>
            </a:br>
            <a:r>
              <a:rPr lang="fr-FR"/>
              <a:t>présentation</a:t>
            </a:r>
            <a:endParaRPr/>
          </a:p>
          <a:p>
            <a:pPr lvl="1">
              <a:defRPr/>
            </a:pPr>
            <a:r>
              <a:rPr lang="fr-FR"/>
              <a:t>exergue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21708796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Contenu sur motif + Texte">
    <p:bg>
      <p:bgPr>
        <a:solidFill>
          <a:srgbClr val="009FE3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grpSp>
        <p:nvGrpSpPr>
          <p:cNvPr id="1810" name="Groupe 1809"/>
          <p:cNvGrpSpPr/>
          <p:nvPr userDrawn="1"/>
        </p:nvGrpSpPr>
        <p:grpSpPr bwMode="auto">
          <a:xfrm>
            <a:off x="-91484" y="-107301"/>
            <a:ext cx="6241279" cy="5352842"/>
            <a:chOff x="-91484" y="-107301"/>
            <a:chExt cx="6241279" cy="5352842"/>
          </a:xfrm>
          <a:solidFill>
            <a:schemeClr val="bg2">
              <a:alpha val="5000"/>
            </a:schemeClr>
          </a:solidFill>
        </p:grpSpPr>
        <p:sp>
          <p:nvSpPr>
            <p:cNvPr id="1811" name="Forme libre : forme 1810"/>
            <p:cNvSpPr/>
            <p:nvPr/>
          </p:nvSpPr>
          <p:spPr bwMode="auto">
            <a:xfrm rot="8716293">
              <a:off x="3051469" y="229467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12" name="Forme libre : forme 1811"/>
            <p:cNvSpPr/>
            <p:nvPr/>
          </p:nvSpPr>
          <p:spPr bwMode="auto">
            <a:xfrm rot="8716293">
              <a:off x="3140861" y="232391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13" name="Forme libre : forme 1812"/>
            <p:cNvSpPr/>
            <p:nvPr/>
          </p:nvSpPr>
          <p:spPr bwMode="auto">
            <a:xfrm rot="8716293">
              <a:off x="3096011" y="2237639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14" name="Forme libre : forme 1813"/>
            <p:cNvSpPr/>
            <p:nvPr/>
          </p:nvSpPr>
          <p:spPr bwMode="auto">
            <a:xfrm rot="8716293">
              <a:off x="2939235" y="238322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15" name="Forme libre : forme 1814"/>
            <p:cNvSpPr/>
            <p:nvPr/>
          </p:nvSpPr>
          <p:spPr bwMode="auto">
            <a:xfrm rot="8716293">
              <a:off x="2814332" y="217454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16" name="Forme libre : forme 1815"/>
            <p:cNvSpPr/>
            <p:nvPr/>
          </p:nvSpPr>
          <p:spPr bwMode="auto">
            <a:xfrm rot="8716293">
              <a:off x="2802279" y="203576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17" name="Forme libre : forme 1816"/>
            <p:cNvSpPr/>
            <p:nvPr/>
          </p:nvSpPr>
          <p:spPr bwMode="auto">
            <a:xfrm rot="8716293">
              <a:off x="3029413" y="2424173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18" name="Forme libre : forme 1817"/>
            <p:cNvSpPr/>
            <p:nvPr/>
          </p:nvSpPr>
          <p:spPr bwMode="auto">
            <a:xfrm rot="8716293">
              <a:off x="3340568" y="204452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19" name="Forme libre : forme 1818"/>
            <p:cNvSpPr/>
            <p:nvPr/>
          </p:nvSpPr>
          <p:spPr bwMode="auto">
            <a:xfrm rot="8716293">
              <a:off x="3429960" y="207376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20" name="Forme libre : forme 1819"/>
            <p:cNvSpPr/>
            <p:nvPr/>
          </p:nvSpPr>
          <p:spPr bwMode="auto">
            <a:xfrm rot="8716293">
              <a:off x="3228334" y="213306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21" name="Forme libre : forme 1820"/>
            <p:cNvSpPr/>
            <p:nvPr/>
          </p:nvSpPr>
          <p:spPr bwMode="auto">
            <a:xfrm rot="8716293">
              <a:off x="3103432" y="192439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22" name="Forme libre : forme 1821"/>
            <p:cNvSpPr/>
            <p:nvPr/>
          </p:nvSpPr>
          <p:spPr bwMode="auto">
            <a:xfrm rot="8716293">
              <a:off x="3318512" y="2174021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23" name="Forme libre : forme 1822"/>
            <p:cNvSpPr/>
            <p:nvPr/>
          </p:nvSpPr>
          <p:spPr bwMode="auto">
            <a:xfrm rot="8716293">
              <a:off x="3077061" y="202442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24" name="Forme libre : forme 1823"/>
            <p:cNvSpPr/>
            <p:nvPr/>
          </p:nvSpPr>
          <p:spPr bwMode="auto">
            <a:xfrm rot="7484127">
              <a:off x="3423443" y="236537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25" name="Forme libre : forme 1824"/>
            <p:cNvSpPr/>
            <p:nvPr/>
          </p:nvSpPr>
          <p:spPr bwMode="auto">
            <a:xfrm rot="13089394">
              <a:off x="3528263" y="233190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26" name="Forme libre : forme 1825"/>
            <p:cNvSpPr/>
            <p:nvPr/>
          </p:nvSpPr>
          <p:spPr bwMode="auto">
            <a:xfrm rot="8716293">
              <a:off x="3713848" y="214022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27" name="Forme libre : forme 1826"/>
            <p:cNvSpPr/>
            <p:nvPr/>
          </p:nvSpPr>
          <p:spPr bwMode="auto">
            <a:xfrm rot="8716293">
              <a:off x="3662043" y="203663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28" name="Forme libre : forme 1827"/>
            <p:cNvSpPr/>
            <p:nvPr/>
          </p:nvSpPr>
          <p:spPr bwMode="auto">
            <a:xfrm rot="8716293">
              <a:off x="3418797" y="206685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29" name="Forme libre : forme 1828"/>
            <p:cNvSpPr/>
            <p:nvPr/>
          </p:nvSpPr>
          <p:spPr bwMode="auto">
            <a:xfrm rot="8716293">
              <a:off x="3596249" y="190761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30" name="Forme libre : forme 1829"/>
            <p:cNvSpPr/>
            <p:nvPr/>
          </p:nvSpPr>
          <p:spPr bwMode="auto">
            <a:xfrm rot="8716293">
              <a:off x="3274636" y="295437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31" name="Forme libre : forme 1830"/>
            <p:cNvSpPr/>
            <p:nvPr/>
          </p:nvSpPr>
          <p:spPr bwMode="auto">
            <a:xfrm rot="8716293">
              <a:off x="3364028" y="298361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32" name="Forme libre : forme 1831"/>
            <p:cNvSpPr/>
            <p:nvPr/>
          </p:nvSpPr>
          <p:spPr bwMode="auto">
            <a:xfrm rot="8716293">
              <a:off x="3319178" y="2897338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33" name="Forme libre : forme 1832"/>
            <p:cNvSpPr/>
            <p:nvPr/>
          </p:nvSpPr>
          <p:spPr bwMode="auto">
            <a:xfrm rot="8716293">
              <a:off x="3162402" y="30429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34" name="Forme libre : forme 1833"/>
            <p:cNvSpPr/>
            <p:nvPr/>
          </p:nvSpPr>
          <p:spPr bwMode="auto">
            <a:xfrm rot="8716293">
              <a:off x="3037499" y="283424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35" name="Forme libre : forme 1834"/>
            <p:cNvSpPr/>
            <p:nvPr/>
          </p:nvSpPr>
          <p:spPr bwMode="auto">
            <a:xfrm rot="8716293">
              <a:off x="3025447" y="2695467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36" name="Forme libre : forme 1835"/>
            <p:cNvSpPr/>
            <p:nvPr/>
          </p:nvSpPr>
          <p:spPr bwMode="auto">
            <a:xfrm rot="8716293">
              <a:off x="3252580" y="3083872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37" name="Forme libre : forme 1836"/>
            <p:cNvSpPr/>
            <p:nvPr/>
          </p:nvSpPr>
          <p:spPr bwMode="auto">
            <a:xfrm rot="8716293">
              <a:off x="3563735" y="270422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38" name="Forme libre : forme 1837"/>
            <p:cNvSpPr/>
            <p:nvPr/>
          </p:nvSpPr>
          <p:spPr bwMode="auto">
            <a:xfrm rot="8716293">
              <a:off x="3653127" y="273346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39" name="Forme libre : forme 1838"/>
            <p:cNvSpPr/>
            <p:nvPr/>
          </p:nvSpPr>
          <p:spPr bwMode="auto">
            <a:xfrm rot="8716293">
              <a:off x="3451501" y="279276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40" name="Forme libre : forme 1839"/>
            <p:cNvSpPr/>
            <p:nvPr/>
          </p:nvSpPr>
          <p:spPr bwMode="auto">
            <a:xfrm rot="8716293">
              <a:off x="3326599" y="258409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41" name="Forme libre : forme 1840"/>
            <p:cNvSpPr/>
            <p:nvPr/>
          </p:nvSpPr>
          <p:spPr bwMode="auto">
            <a:xfrm rot="8716293">
              <a:off x="3541679" y="2833720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42" name="Forme libre : forme 1841"/>
            <p:cNvSpPr/>
            <p:nvPr/>
          </p:nvSpPr>
          <p:spPr bwMode="auto">
            <a:xfrm rot="8716293">
              <a:off x="3300228" y="2684120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43" name="Forme libre : forme 1842"/>
            <p:cNvSpPr/>
            <p:nvPr/>
          </p:nvSpPr>
          <p:spPr bwMode="auto">
            <a:xfrm rot="7484127">
              <a:off x="3646610" y="302507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44" name="Forme libre : forme 1843"/>
            <p:cNvSpPr/>
            <p:nvPr/>
          </p:nvSpPr>
          <p:spPr bwMode="auto">
            <a:xfrm rot="13089394">
              <a:off x="3751430" y="2991605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45" name="Forme libre : forme 1844"/>
            <p:cNvSpPr/>
            <p:nvPr/>
          </p:nvSpPr>
          <p:spPr bwMode="auto">
            <a:xfrm rot="8716293">
              <a:off x="3937015" y="2799924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46" name="Forme libre : forme 1845"/>
            <p:cNvSpPr/>
            <p:nvPr/>
          </p:nvSpPr>
          <p:spPr bwMode="auto">
            <a:xfrm rot="8716293">
              <a:off x="3885210" y="269633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47" name="Forme libre : forme 1846"/>
            <p:cNvSpPr/>
            <p:nvPr/>
          </p:nvSpPr>
          <p:spPr bwMode="auto">
            <a:xfrm rot="8716293">
              <a:off x="3641964" y="272655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48" name="Forme libre : forme 1847"/>
            <p:cNvSpPr/>
            <p:nvPr/>
          </p:nvSpPr>
          <p:spPr bwMode="auto">
            <a:xfrm rot="8716293">
              <a:off x="3819416" y="25673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49" name="Forme libre : forme 1848"/>
            <p:cNvSpPr/>
            <p:nvPr/>
          </p:nvSpPr>
          <p:spPr bwMode="auto">
            <a:xfrm rot="8716293">
              <a:off x="3937162" y="4933704"/>
              <a:ext cx="142167" cy="232388"/>
            </a:xfrm>
            <a:custGeom>
              <a:avLst/>
              <a:gdLst>
                <a:gd name="connsiteX0" fmla="*/ 81108 w 142167"/>
                <a:gd name="connsiteY0" fmla="*/ 232388 h 232388"/>
                <a:gd name="connsiteX1" fmla="*/ 81108 w 142167"/>
                <a:gd name="connsiteY1" fmla="*/ 69717 h 232388"/>
                <a:gd name="connsiteX2" fmla="*/ 81108 w 142167"/>
                <a:gd name="connsiteY2" fmla="*/ 65615 h 232388"/>
                <a:gd name="connsiteX3" fmla="*/ 60604 w 142167"/>
                <a:gd name="connsiteY3" fmla="*/ 50123 h 232388"/>
                <a:gd name="connsiteX4" fmla="*/ 0 w 142167"/>
                <a:gd name="connsiteY4" fmla="*/ 50123 h 232388"/>
                <a:gd name="connsiteX5" fmla="*/ 0 w 142167"/>
                <a:gd name="connsiteY5" fmla="*/ 0 h 232388"/>
                <a:gd name="connsiteX6" fmla="*/ 67757 w 142167"/>
                <a:gd name="connsiteY6" fmla="*/ 0 h 232388"/>
                <a:gd name="connsiteX7" fmla="*/ 142167 w 142167"/>
                <a:gd name="connsiteY7" fmla="*/ 51579 h 232388"/>
                <a:gd name="connsiteX8" fmla="*/ 142167 w 142167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32388" extrusionOk="0">
                  <a:moveTo>
                    <a:pt x="81108" y="232388"/>
                  </a:moveTo>
                  <a:lnTo>
                    <a:pt x="81108" y="69717"/>
                  </a:lnTo>
                  <a:cubicBezTo>
                    <a:pt x="81108" y="68350"/>
                    <a:pt x="81108" y="66982"/>
                    <a:pt x="81108" y="65615"/>
                  </a:cubicBezTo>
                  <a:cubicBezTo>
                    <a:pt x="79741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67757" y="0"/>
                  </a:lnTo>
                  <a:lnTo>
                    <a:pt x="142167" y="51579"/>
                  </a:lnTo>
                  <a:lnTo>
                    <a:pt x="142167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50" name="Forme libre : forme 1849"/>
            <p:cNvSpPr/>
            <p:nvPr/>
          </p:nvSpPr>
          <p:spPr bwMode="auto">
            <a:xfrm rot="8716293">
              <a:off x="4141505" y="4922844"/>
              <a:ext cx="132702" cy="253348"/>
            </a:xfrm>
            <a:custGeom>
              <a:avLst/>
              <a:gdLst>
                <a:gd name="connsiteX0" fmla="*/ 51489 w 132702"/>
                <a:gd name="connsiteY0" fmla="*/ 253348 h 253348"/>
                <a:gd name="connsiteX1" fmla="*/ 51490 w 132702"/>
                <a:gd name="connsiteY1" fmla="*/ 44199 h 253348"/>
                <a:gd name="connsiteX2" fmla="*/ 0 w 132702"/>
                <a:gd name="connsiteY2" fmla="*/ 44199 h 253348"/>
                <a:gd name="connsiteX3" fmla="*/ 0 w 132702"/>
                <a:gd name="connsiteY3" fmla="*/ 0 h 253348"/>
                <a:gd name="connsiteX4" fmla="*/ 48574 w 132702"/>
                <a:gd name="connsiteY4" fmla="*/ 0 h 253348"/>
                <a:gd name="connsiteX5" fmla="*/ 104802 w 132702"/>
                <a:gd name="connsiteY5" fmla="*/ 38976 h 253348"/>
                <a:gd name="connsiteX6" fmla="*/ 104803 w 132702"/>
                <a:gd name="connsiteY6" fmla="*/ 73817 h 253348"/>
                <a:gd name="connsiteX7" fmla="*/ 106169 w 132702"/>
                <a:gd name="connsiteY7" fmla="*/ 73817 h 253348"/>
                <a:gd name="connsiteX8" fmla="*/ 116353 w 132702"/>
                <a:gd name="connsiteY8" fmla="*/ 46982 h 253348"/>
                <a:gd name="connsiteX9" fmla="*/ 132702 w 132702"/>
                <a:gd name="connsiteY9" fmla="*/ 58315 h 253348"/>
                <a:gd name="connsiteX10" fmla="*/ 127358 w 132702"/>
                <a:gd name="connsiteY10" fmla="*/ 64191 h 253348"/>
                <a:gd name="connsiteX11" fmla="*/ 111638 w 132702"/>
                <a:gd name="connsiteY11" fmla="*/ 126218 h 253348"/>
                <a:gd name="connsiteX12" fmla="*/ 111638 w 132702"/>
                <a:gd name="connsiteY12" fmla="*/ 212339 h 25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702" h="253348" extrusionOk="0">
                  <a:moveTo>
                    <a:pt x="51489" y="253348"/>
                  </a:moveTo>
                  <a:lnTo>
                    <a:pt x="51490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48574" y="0"/>
                  </a:lnTo>
                  <a:lnTo>
                    <a:pt x="104802" y="38976"/>
                  </a:lnTo>
                  <a:lnTo>
                    <a:pt x="104803" y="73817"/>
                  </a:lnTo>
                  <a:lnTo>
                    <a:pt x="106169" y="73817"/>
                  </a:lnTo>
                  <a:lnTo>
                    <a:pt x="116353" y="46982"/>
                  </a:lnTo>
                  <a:lnTo>
                    <a:pt x="132702" y="58315"/>
                  </a:lnTo>
                  <a:lnTo>
                    <a:pt x="127358" y="64191"/>
                  </a:lnTo>
                  <a:cubicBezTo>
                    <a:pt x="117675" y="79968"/>
                    <a:pt x="111638" y="101840"/>
                    <a:pt x="111638" y="126218"/>
                  </a:cubicBezTo>
                  <a:lnTo>
                    <a:pt x="111638" y="2123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51" name="Forme libre : forme 1850"/>
            <p:cNvSpPr/>
            <p:nvPr/>
          </p:nvSpPr>
          <p:spPr bwMode="auto">
            <a:xfrm rot="8716293">
              <a:off x="3982533" y="487640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52" name="Forme libre : forme 1851"/>
            <p:cNvSpPr/>
            <p:nvPr/>
          </p:nvSpPr>
          <p:spPr bwMode="auto">
            <a:xfrm rot="8716293">
              <a:off x="3825757" y="502198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53" name="Forme libre : forme 1852"/>
            <p:cNvSpPr/>
            <p:nvPr/>
          </p:nvSpPr>
          <p:spPr bwMode="auto">
            <a:xfrm rot="8716293">
              <a:off x="3700854" y="481331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54" name="Forme libre : forme 1853"/>
            <p:cNvSpPr/>
            <p:nvPr/>
          </p:nvSpPr>
          <p:spPr bwMode="auto">
            <a:xfrm rot="8716293">
              <a:off x="3688802" y="467453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55" name="Forme libre : forme 1854"/>
            <p:cNvSpPr/>
            <p:nvPr/>
          </p:nvSpPr>
          <p:spPr bwMode="auto">
            <a:xfrm rot="8716293">
              <a:off x="3876973" y="5088204"/>
              <a:ext cx="60147" cy="79509"/>
            </a:xfrm>
            <a:custGeom>
              <a:avLst/>
              <a:gdLst>
                <a:gd name="connsiteX0" fmla="*/ 60147 w 60147"/>
                <a:gd name="connsiteY0" fmla="*/ 79509 h 79509"/>
                <a:gd name="connsiteX1" fmla="*/ 0 w 60147"/>
                <a:gd name="connsiteY1" fmla="*/ 21639 h 79509"/>
                <a:gd name="connsiteX2" fmla="*/ 0 w 60147"/>
                <a:gd name="connsiteY2" fmla="*/ 0 h 79509"/>
                <a:gd name="connsiteX3" fmla="*/ 60147 w 60147"/>
                <a:gd name="connsiteY3" fmla="*/ 41692 h 79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47" h="79509" extrusionOk="0">
                  <a:moveTo>
                    <a:pt x="60147" y="79509"/>
                  </a:moveTo>
                  <a:lnTo>
                    <a:pt x="0" y="21639"/>
                  </a:lnTo>
                  <a:lnTo>
                    <a:pt x="0" y="0"/>
                  </a:lnTo>
                  <a:lnTo>
                    <a:pt x="60147" y="416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56" name="Forme libre : forme 1855"/>
            <p:cNvSpPr/>
            <p:nvPr/>
          </p:nvSpPr>
          <p:spPr bwMode="auto">
            <a:xfrm rot="8716293">
              <a:off x="4227090" y="468329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57" name="Forme libre : forme 1856"/>
            <p:cNvSpPr/>
            <p:nvPr/>
          </p:nvSpPr>
          <p:spPr bwMode="auto">
            <a:xfrm rot="8716293">
              <a:off x="4316482" y="471253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58" name="Forme libre : forme 1857"/>
            <p:cNvSpPr/>
            <p:nvPr/>
          </p:nvSpPr>
          <p:spPr bwMode="auto">
            <a:xfrm rot="8716293">
              <a:off x="4114856" y="477183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59" name="Forme libre : forme 1858"/>
            <p:cNvSpPr/>
            <p:nvPr/>
          </p:nvSpPr>
          <p:spPr bwMode="auto">
            <a:xfrm rot="8716293">
              <a:off x="3989954" y="456316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60" name="Forme libre : forme 1859"/>
            <p:cNvSpPr/>
            <p:nvPr/>
          </p:nvSpPr>
          <p:spPr bwMode="auto">
            <a:xfrm rot="8716293">
              <a:off x="4205034" y="481278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61" name="Forme libre : forme 1860"/>
            <p:cNvSpPr/>
            <p:nvPr/>
          </p:nvSpPr>
          <p:spPr bwMode="auto">
            <a:xfrm rot="8716293">
              <a:off x="3963583" y="466318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62" name="Forme libre : forme 1861"/>
            <p:cNvSpPr/>
            <p:nvPr/>
          </p:nvSpPr>
          <p:spPr bwMode="auto">
            <a:xfrm rot="7484127">
              <a:off x="4361132" y="4975858"/>
              <a:ext cx="133389" cy="195874"/>
            </a:xfrm>
            <a:custGeom>
              <a:avLst/>
              <a:gdLst>
                <a:gd name="connsiteX0" fmla="*/ 90710 w 133389"/>
                <a:gd name="connsiteY0" fmla="*/ 195874 h 195874"/>
                <a:gd name="connsiteX1" fmla="*/ 47847 w 133389"/>
                <a:gd name="connsiteY1" fmla="*/ 116129 h 195874"/>
                <a:gd name="connsiteX2" fmla="*/ 69777 w 133389"/>
                <a:gd name="connsiteY2" fmla="*/ 55323 h 195874"/>
                <a:gd name="connsiteX3" fmla="*/ 0 w 133389"/>
                <a:gd name="connsiteY3" fmla="*/ 55323 h 195874"/>
                <a:gd name="connsiteX4" fmla="*/ 0 w 133389"/>
                <a:gd name="connsiteY4" fmla="*/ 0 h 195874"/>
                <a:gd name="connsiteX5" fmla="*/ 83610 w 133389"/>
                <a:gd name="connsiteY5" fmla="*/ 0 h 195874"/>
                <a:gd name="connsiteX6" fmla="*/ 133389 w 133389"/>
                <a:gd name="connsiteY6" fmla="*/ 71795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89" h="195874" extrusionOk="0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83610" y="0"/>
                  </a:lnTo>
                  <a:lnTo>
                    <a:pt x="133389" y="7179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63" name="Forme libre : forme 1862"/>
            <p:cNvSpPr/>
            <p:nvPr/>
          </p:nvSpPr>
          <p:spPr bwMode="auto">
            <a:xfrm rot="13089394">
              <a:off x="4473995" y="4986322"/>
              <a:ext cx="268663" cy="135802"/>
            </a:xfrm>
            <a:custGeom>
              <a:avLst/>
              <a:gdLst>
                <a:gd name="connsiteX0" fmla="*/ 268663 w 268663"/>
                <a:gd name="connsiteY0" fmla="*/ 65010 h 135802"/>
                <a:gd name="connsiteX1" fmla="*/ 87676 w 268663"/>
                <a:gd name="connsiteY1" fmla="*/ 135639 h 135802"/>
                <a:gd name="connsiteX2" fmla="*/ 19806 w 268663"/>
                <a:gd name="connsiteY2" fmla="*/ 108049 h 135802"/>
                <a:gd name="connsiteX3" fmla="*/ 907 w 268663"/>
                <a:gd name="connsiteY3" fmla="*/ 70735 h 135802"/>
                <a:gd name="connsiteX4" fmla="*/ 0 w 268663"/>
                <a:gd name="connsiteY4" fmla="*/ 59909 h 135802"/>
                <a:gd name="connsiteX5" fmla="*/ 76250 w 268663"/>
                <a:gd name="connsiteY5" fmla="*/ 0 h 135802"/>
                <a:gd name="connsiteX6" fmla="*/ 83813 w 268663"/>
                <a:gd name="connsiteY6" fmla="*/ 52319 h 135802"/>
                <a:gd name="connsiteX7" fmla="*/ 150028 w 268663"/>
                <a:gd name="connsiteY7" fmla="*/ 88737 h 135802"/>
                <a:gd name="connsiteX8" fmla="*/ 199689 w 268663"/>
                <a:gd name="connsiteY8" fmla="*/ 79908 h 135802"/>
                <a:gd name="connsiteX9" fmla="*/ 267560 w 268663"/>
                <a:gd name="connsiteY9" fmla="*/ 52319 h 135802"/>
                <a:gd name="connsiteX10" fmla="*/ 268663 w 268663"/>
                <a:gd name="connsiteY10" fmla="*/ 59492 h 13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8663" h="135802" extrusionOk="0">
                  <a:moveTo>
                    <a:pt x="268663" y="65010"/>
                  </a:moveTo>
                  <a:cubicBezTo>
                    <a:pt x="210174" y="115223"/>
                    <a:pt x="133474" y="132880"/>
                    <a:pt x="87676" y="135639"/>
                  </a:cubicBezTo>
                  <a:cubicBezTo>
                    <a:pt x="62294" y="137295"/>
                    <a:pt x="37463" y="126258"/>
                    <a:pt x="19806" y="108049"/>
                  </a:cubicBezTo>
                  <a:cubicBezTo>
                    <a:pt x="10425" y="98945"/>
                    <a:pt x="4494" y="86530"/>
                    <a:pt x="907" y="70735"/>
                  </a:cubicBezTo>
                  <a:lnTo>
                    <a:pt x="0" y="59909"/>
                  </a:lnTo>
                  <a:lnTo>
                    <a:pt x="76250" y="0"/>
                  </a:lnTo>
                  <a:lnTo>
                    <a:pt x="83813" y="52319"/>
                  </a:lnTo>
                  <a:cubicBezTo>
                    <a:pt x="92642" y="76597"/>
                    <a:pt x="115265" y="88737"/>
                    <a:pt x="150028" y="88737"/>
                  </a:cubicBezTo>
                  <a:cubicBezTo>
                    <a:pt x="167134" y="88185"/>
                    <a:pt x="183687" y="84874"/>
                    <a:pt x="199689" y="79908"/>
                  </a:cubicBezTo>
                  <a:cubicBezTo>
                    <a:pt x="222864" y="72735"/>
                    <a:pt x="245488" y="63355"/>
                    <a:pt x="267560" y="52319"/>
                  </a:cubicBezTo>
                  <a:cubicBezTo>
                    <a:pt x="268111" y="54526"/>
                    <a:pt x="268663" y="57285"/>
                    <a:pt x="268663" y="594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64" name="Forme libre : forme 1863"/>
            <p:cNvSpPr/>
            <p:nvPr/>
          </p:nvSpPr>
          <p:spPr bwMode="auto">
            <a:xfrm rot="8716293">
              <a:off x="4600370" y="477899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65" name="Forme libre : forme 1864"/>
            <p:cNvSpPr/>
            <p:nvPr/>
          </p:nvSpPr>
          <p:spPr bwMode="auto">
            <a:xfrm rot="8716293">
              <a:off x="4548565" y="467540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66" name="Forme libre : forme 1865"/>
            <p:cNvSpPr/>
            <p:nvPr/>
          </p:nvSpPr>
          <p:spPr bwMode="auto">
            <a:xfrm rot="8716293">
              <a:off x="4305319" y="470562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67" name="Forme libre : forme 1866"/>
            <p:cNvSpPr/>
            <p:nvPr/>
          </p:nvSpPr>
          <p:spPr bwMode="auto">
            <a:xfrm rot="8716293">
              <a:off x="4482771" y="454637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68" name="Forme libre : forme 1867"/>
            <p:cNvSpPr/>
            <p:nvPr/>
          </p:nvSpPr>
          <p:spPr bwMode="auto">
            <a:xfrm rot="8716293">
              <a:off x="3493306" y="361277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69" name="Forme libre : forme 1868"/>
            <p:cNvSpPr/>
            <p:nvPr/>
          </p:nvSpPr>
          <p:spPr bwMode="auto">
            <a:xfrm rot="8716293">
              <a:off x="3582698" y="364201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70" name="Forme libre : forme 1869"/>
            <p:cNvSpPr/>
            <p:nvPr/>
          </p:nvSpPr>
          <p:spPr bwMode="auto">
            <a:xfrm rot="8716293">
              <a:off x="3537848" y="355573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71" name="Forme libre : forme 1870"/>
            <p:cNvSpPr/>
            <p:nvPr/>
          </p:nvSpPr>
          <p:spPr bwMode="auto">
            <a:xfrm rot="8716293">
              <a:off x="3381072" y="370131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72" name="Forme libre : forme 1871"/>
            <p:cNvSpPr/>
            <p:nvPr/>
          </p:nvSpPr>
          <p:spPr bwMode="auto">
            <a:xfrm rot="8716293">
              <a:off x="3256168" y="349264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73" name="Forme libre : forme 1872"/>
            <p:cNvSpPr/>
            <p:nvPr/>
          </p:nvSpPr>
          <p:spPr bwMode="auto">
            <a:xfrm rot="8716293">
              <a:off x="3244117" y="335386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74" name="Forme libre : forme 1873"/>
            <p:cNvSpPr/>
            <p:nvPr/>
          </p:nvSpPr>
          <p:spPr bwMode="auto">
            <a:xfrm rot="8716293">
              <a:off x="3471250" y="374226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75" name="Forme libre : forme 1874"/>
            <p:cNvSpPr/>
            <p:nvPr/>
          </p:nvSpPr>
          <p:spPr bwMode="auto">
            <a:xfrm rot="8716293">
              <a:off x="3782405" y="336262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76" name="Forme libre : forme 1875"/>
            <p:cNvSpPr/>
            <p:nvPr/>
          </p:nvSpPr>
          <p:spPr bwMode="auto">
            <a:xfrm rot="8716293">
              <a:off x="3871797" y="339186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77" name="Forme libre : forme 1876"/>
            <p:cNvSpPr/>
            <p:nvPr/>
          </p:nvSpPr>
          <p:spPr bwMode="auto">
            <a:xfrm rot="8716293">
              <a:off x="3670171" y="345116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78" name="Forme libre : forme 1877"/>
            <p:cNvSpPr/>
            <p:nvPr/>
          </p:nvSpPr>
          <p:spPr bwMode="auto">
            <a:xfrm rot="8716293">
              <a:off x="3545269" y="324249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79" name="Forme libre : forme 1878"/>
            <p:cNvSpPr/>
            <p:nvPr/>
          </p:nvSpPr>
          <p:spPr bwMode="auto">
            <a:xfrm rot="8716293">
              <a:off x="3760349" y="349211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80" name="Forme libre : forme 1879"/>
            <p:cNvSpPr/>
            <p:nvPr/>
          </p:nvSpPr>
          <p:spPr bwMode="auto">
            <a:xfrm rot="8716293">
              <a:off x="3518898" y="334251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81" name="Forme libre : forme 1880"/>
            <p:cNvSpPr/>
            <p:nvPr/>
          </p:nvSpPr>
          <p:spPr bwMode="auto">
            <a:xfrm rot="7484127">
              <a:off x="3865280" y="368346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82" name="Forme libre : forme 1881"/>
            <p:cNvSpPr/>
            <p:nvPr/>
          </p:nvSpPr>
          <p:spPr bwMode="auto">
            <a:xfrm rot="13089394">
              <a:off x="3970100" y="365000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83" name="Forme libre : forme 1882"/>
            <p:cNvSpPr/>
            <p:nvPr/>
          </p:nvSpPr>
          <p:spPr bwMode="auto">
            <a:xfrm rot="8716293">
              <a:off x="4155685" y="345832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84" name="Forme libre : forme 1883"/>
            <p:cNvSpPr/>
            <p:nvPr/>
          </p:nvSpPr>
          <p:spPr bwMode="auto">
            <a:xfrm rot="8716293">
              <a:off x="4103880" y="335472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85" name="Forme libre : forme 1884"/>
            <p:cNvSpPr/>
            <p:nvPr/>
          </p:nvSpPr>
          <p:spPr bwMode="auto">
            <a:xfrm rot="8716293">
              <a:off x="3860634" y="338494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86" name="Forme libre : forme 1885"/>
            <p:cNvSpPr/>
            <p:nvPr/>
          </p:nvSpPr>
          <p:spPr bwMode="auto">
            <a:xfrm rot="8716293">
              <a:off x="4038086" y="322570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87" name="Forme libre : forme 1886"/>
            <p:cNvSpPr/>
            <p:nvPr/>
          </p:nvSpPr>
          <p:spPr bwMode="auto">
            <a:xfrm rot="8716293">
              <a:off x="3716473" y="427247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88" name="Forme libre : forme 1887"/>
            <p:cNvSpPr/>
            <p:nvPr/>
          </p:nvSpPr>
          <p:spPr bwMode="auto">
            <a:xfrm rot="8716293">
              <a:off x="3805865" y="430171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89" name="Forme libre : forme 1888"/>
            <p:cNvSpPr/>
            <p:nvPr/>
          </p:nvSpPr>
          <p:spPr bwMode="auto">
            <a:xfrm rot="8716293">
              <a:off x="3761015" y="421543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90" name="Forme libre : forme 1889"/>
            <p:cNvSpPr/>
            <p:nvPr/>
          </p:nvSpPr>
          <p:spPr bwMode="auto">
            <a:xfrm rot="8716293">
              <a:off x="3604239" y="436101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91" name="Forme libre : forme 1890"/>
            <p:cNvSpPr/>
            <p:nvPr/>
          </p:nvSpPr>
          <p:spPr bwMode="auto">
            <a:xfrm rot="8716293">
              <a:off x="3479336" y="415234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92" name="Forme libre : forme 1891"/>
            <p:cNvSpPr/>
            <p:nvPr/>
          </p:nvSpPr>
          <p:spPr bwMode="auto">
            <a:xfrm rot="8716293">
              <a:off x="3467284" y="401356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93" name="Forme libre : forme 1892"/>
            <p:cNvSpPr/>
            <p:nvPr/>
          </p:nvSpPr>
          <p:spPr bwMode="auto">
            <a:xfrm rot="8716293">
              <a:off x="3694417" y="440196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94" name="Forme libre : forme 1893"/>
            <p:cNvSpPr/>
            <p:nvPr/>
          </p:nvSpPr>
          <p:spPr bwMode="auto">
            <a:xfrm rot="8716293">
              <a:off x="4005572" y="402231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95" name="Forme libre : forme 1894"/>
            <p:cNvSpPr/>
            <p:nvPr/>
          </p:nvSpPr>
          <p:spPr bwMode="auto">
            <a:xfrm rot="8716293">
              <a:off x="4094964" y="405156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96" name="Forme libre : forme 1895"/>
            <p:cNvSpPr/>
            <p:nvPr/>
          </p:nvSpPr>
          <p:spPr bwMode="auto">
            <a:xfrm rot="8716293">
              <a:off x="3893338" y="411086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97" name="Forme libre : forme 1896"/>
            <p:cNvSpPr/>
            <p:nvPr/>
          </p:nvSpPr>
          <p:spPr bwMode="auto">
            <a:xfrm rot="8716293">
              <a:off x="3768436" y="390219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98" name="Forme libre : forme 1897"/>
            <p:cNvSpPr/>
            <p:nvPr/>
          </p:nvSpPr>
          <p:spPr bwMode="auto">
            <a:xfrm rot="8716293">
              <a:off x="3983516" y="415181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99" name="Forme libre : forme 1898"/>
            <p:cNvSpPr/>
            <p:nvPr/>
          </p:nvSpPr>
          <p:spPr bwMode="auto">
            <a:xfrm rot="8716293">
              <a:off x="3742065" y="400221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00" name="Forme libre : forme 1899"/>
            <p:cNvSpPr/>
            <p:nvPr/>
          </p:nvSpPr>
          <p:spPr bwMode="auto">
            <a:xfrm rot="7484127">
              <a:off x="4088447" y="434316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01" name="Forme libre : forme 1900"/>
            <p:cNvSpPr/>
            <p:nvPr/>
          </p:nvSpPr>
          <p:spPr bwMode="auto">
            <a:xfrm rot="13089394">
              <a:off x="4193267" y="430970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02" name="Forme libre : forme 1901"/>
            <p:cNvSpPr/>
            <p:nvPr/>
          </p:nvSpPr>
          <p:spPr bwMode="auto">
            <a:xfrm rot="8716293">
              <a:off x="4378852" y="411801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03" name="Forme libre : forme 1902"/>
            <p:cNvSpPr/>
            <p:nvPr/>
          </p:nvSpPr>
          <p:spPr bwMode="auto">
            <a:xfrm rot="8716293">
              <a:off x="4327047" y="401442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04" name="Forme libre : forme 1903"/>
            <p:cNvSpPr/>
            <p:nvPr/>
          </p:nvSpPr>
          <p:spPr bwMode="auto">
            <a:xfrm rot="8716293">
              <a:off x="4083801" y="404464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05" name="Forme libre : forme 1904"/>
            <p:cNvSpPr/>
            <p:nvPr/>
          </p:nvSpPr>
          <p:spPr bwMode="auto">
            <a:xfrm rot="8716293">
              <a:off x="4261253" y="388540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06" name="Forme libre : forme 1905"/>
            <p:cNvSpPr/>
            <p:nvPr/>
          </p:nvSpPr>
          <p:spPr bwMode="auto">
            <a:xfrm rot="8716293">
              <a:off x="2829951" y="16337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07" name="Forme libre : forme 1906"/>
            <p:cNvSpPr/>
            <p:nvPr/>
          </p:nvSpPr>
          <p:spPr bwMode="auto">
            <a:xfrm rot="8716293">
              <a:off x="2919343" y="16629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08" name="Forme libre : forme 1907"/>
            <p:cNvSpPr/>
            <p:nvPr/>
          </p:nvSpPr>
          <p:spPr bwMode="auto">
            <a:xfrm rot="8716293">
              <a:off x="2874493" y="157666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09" name="Forme libre : forme 1908"/>
            <p:cNvSpPr/>
            <p:nvPr/>
          </p:nvSpPr>
          <p:spPr bwMode="auto">
            <a:xfrm rot="8716293">
              <a:off x="2717717" y="172224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10" name="Forme libre : forme 1909"/>
            <p:cNvSpPr/>
            <p:nvPr/>
          </p:nvSpPr>
          <p:spPr bwMode="auto">
            <a:xfrm rot="8716293">
              <a:off x="2592814" y="151357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11" name="Forme libre : forme 1910"/>
            <p:cNvSpPr/>
            <p:nvPr/>
          </p:nvSpPr>
          <p:spPr bwMode="auto">
            <a:xfrm rot="8716293">
              <a:off x="2580762" y="137479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12" name="Forme libre : forme 1911"/>
            <p:cNvSpPr/>
            <p:nvPr/>
          </p:nvSpPr>
          <p:spPr bwMode="auto">
            <a:xfrm rot="8716293">
              <a:off x="2807895" y="176319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13" name="Forme libre : forme 1912"/>
            <p:cNvSpPr/>
            <p:nvPr/>
          </p:nvSpPr>
          <p:spPr bwMode="auto">
            <a:xfrm rot="8716293">
              <a:off x="3119050" y="138355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14" name="Forme libre : forme 1913"/>
            <p:cNvSpPr/>
            <p:nvPr/>
          </p:nvSpPr>
          <p:spPr bwMode="auto">
            <a:xfrm rot="8716293">
              <a:off x="3208442" y="141279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15" name="Forme libre : forme 1914"/>
            <p:cNvSpPr/>
            <p:nvPr/>
          </p:nvSpPr>
          <p:spPr bwMode="auto">
            <a:xfrm rot="8716293">
              <a:off x="3006816" y="147209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16" name="Forme libre : forme 1915"/>
            <p:cNvSpPr/>
            <p:nvPr/>
          </p:nvSpPr>
          <p:spPr bwMode="auto">
            <a:xfrm rot="8716293">
              <a:off x="2881914" y="126342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17" name="Forme libre : forme 1916"/>
            <p:cNvSpPr/>
            <p:nvPr/>
          </p:nvSpPr>
          <p:spPr bwMode="auto">
            <a:xfrm rot="8716293">
              <a:off x="3096994" y="151304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18" name="Forme libre : forme 1917"/>
            <p:cNvSpPr/>
            <p:nvPr/>
          </p:nvSpPr>
          <p:spPr bwMode="auto">
            <a:xfrm rot="8716293">
              <a:off x="2855543" y="136344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19" name="Forme libre : forme 1918"/>
            <p:cNvSpPr/>
            <p:nvPr/>
          </p:nvSpPr>
          <p:spPr bwMode="auto">
            <a:xfrm rot="7484127">
              <a:off x="3201925" y="170439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20" name="Forme libre : forme 1919"/>
            <p:cNvSpPr/>
            <p:nvPr/>
          </p:nvSpPr>
          <p:spPr bwMode="auto">
            <a:xfrm rot="13089394">
              <a:off x="3306745" y="1670932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21" name="Forme libre : forme 1920"/>
            <p:cNvSpPr/>
            <p:nvPr/>
          </p:nvSpPr>
          <p:spPr bwMode="auto">
            <a:xfrm rot="8716293">
              <a:off x="3492330" y="1479251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22" name="Forme libre : forme 1921"/>
            <p:cNvSpPr/>
            <p:nvPr/>
          </p:nvSpPr>
          <p:spPr bwMode="auto">
            <a:xfrm rot="8716293">
              <a:off x="3440525" y="137565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23" name="Forme libre : forme 1922"/>
            <p:cNvSpPr/>
            <p:nvPr/>
          </p:nvSpPr>
          <p:spPr bwMode="auto">
            <a:xfrm rot="8716293">
              <a:off x="3197279" y="140587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24" name="Forme libre : forme 1923"/>
            <p:cNvSpPr/>
            <p:nvPr/>
          </p:nvSpPr>
          <p:spPr bwMode="auto">
            <a:xfrm rot="8716293">
              <a:off x="3374731" y="124663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25" name="Forme libre : forme 1924"/>
            <p:cNvSpPr/>
            <p:nvPr/>
          </p:nvSpPr>
          <p:spPr bwMode="auto">
            <a:xfrm rot="8716293">
              <a:off x="2606784" y="97400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26" name="Forme libre : forme 1925"/>
            <p:cNvSpPr/>
            <p:nvPr/>
          </p:nvSpPr>
          <p:spPr bwMode="auto">
            <a:xfrm rot="8716293">
              <a:off x="2696175" y="100324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27" name="Forme libre : forme 1926"/>
            <p:cNvSpPr/>
            <p:nvPr/>
          </p:nvSpPr>
          <p:spPr bwMode="auto">
            <a:xfrm rot="8716293">
              <a:off x="2651326" y="91696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28" name="Forme libre : forme 1927"/>
            <p:cNvSpPr/>
            <p:nvPr/>
          </p:nvSpPr>
          <p:spPr bwMode="auto">
            <a:xfrm rot="8716293">
              <a:off x="2494550" y="106254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29" name="Forme libre : forme 1928"/>
            <p:cNvSpPr/>
            <p:nvPr/>
          </p:nvSpPr>
          <p:spPr bwMode="auto">
            <a:xfrm rot="8716293">
              <a:off x="2369647" y="85387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30" name="Forme libre : forme 1929"/>
            <p:cNvSpPr/>
            <p:nvPr/>
          </p:nvSpPr>
          <p:spPr bwMode="auto">
            <a:xfrm rot="8716293">
              <a:off x="2357595" y="71509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31" name="Forme libre : forme 1930"/>
            <p:cNvSpPr/>
            <p:nvPr/>
          </p:nvSpPr>
          <p:spPr bwMode="auto">
            <a:xfrm rot="8716293">
              <a:off x="2584728" y="110350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32" name="Forme libre : forme 1931"/>
            <p:cNvSpPr/>
            <p:nvPr/>
          </p:nvSpPr>
          <p:spPr bwMode="auto">
            <a:xfrm rot="8716293">
              <a:off x="2895883" y="72385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33" name="Forme libre : forme 1932"/>
            <p:cNvSpPr/>
            <p:nvPr/>
          </p:nvSpPr>
          <p:spPr bwMode="auto">
            <a:xfrm rot="8716293">
              <a:off x="2985274" y="75309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34" name="Forme libre : forme 1933"/>
            <p:cNvSpPr/>
            <p:nvPr/>
          </p:nvSpPr>
          <p:spPr bwMode="auto">
            <a:xfrm rot="8716293">
              <a:off x="2783649" y="81239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35" name="Forme libre : forme 1934"/>
            <p:cNvSpPr/>
            <p:nvPr/>
          </p:nvSpPr>
          <p:spPr bwMode="auto">
            <a:xfrm rot="8716293">
              <a:off x="2658747" y="60372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36" name="Forme libre : forme 1935"/>
            <p:cNvSpPr/>
            <p:nvPr/>
          </p:nvSpPr>
          <p:spPr bwMode="auto">
            <a:xfrm rot="8716293">
              <a:off x="2873827" y="85334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37" name="Forme libre : forme 1936"/>
            <p:cNvSpPr/>
            <p:nvPr/>
          </p:nvSpPr>
          <p:spPr bwMode="auto">
            <a:xfrm rot="8716293">
              <a:off x="2632376" y="70374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38" name="Forme libre : forme 1937"/>
            <p:cNvSpPr/>
            <p:nvPr/>
          </p:nvSpPr>
          <p:spPr bwMode="auto">
            <a:xfrm rot="7484127">
              <a:off x="2978758" y="10446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39" name="Forme libre : forme 1938"/>
            <p:cNvSpPr/>
            <p:nvPr/>
          </p:nvSpPr>
          <p:spPr bwMode="auto">
            <a:xfrm rot="13089394">
              <a:off x="3083578" y="101123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40" name="Forme libre : forme 1939"/>
            <p:cNvSpPr/>
            <p:nvPr/>
          </p:nvSpPr>
          <p:spPr bwMode="auto">
            <a:xfrm rot="8716293">
              <a:off x="3269163" y="81955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41" name="Forme libre : forme 1940"/>
            <p:cNvSpPr/>
            <p:nvPr/>
          </p:nvSpPr>
          <p:spPr bwMode="auto">
            <a:xfrm rot="8716293">
              <a:off x="3217358" y="71595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42" name="Forme libre : forme 1941"/>
            <p:cNvSpPr/>
            <p:nvPr/>
          </p:nvSpPr>
          <p:spPr bwMode="auto">
            <a:xfrm rot="8716293">
              <a:off x="2974112" y="74618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43" name="Forme libre : forme 1942"/>
            <p:cNvSpPr/>
            <p:nvPr/>
          </p:nvSpPr>
          <p:spPr bwMode="auto">
            <a:xfrm rot="8716293">
              <a:off x="3151564" y="58693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44" name="Forme libre : forme 1943"/>
            <p:cNvSpPr/>
            <p:nvPr/>
          </p:nvSpPr>
          <p:spPr bwMode="auto">
            <a:xfrm rot="8716293">
              <a:off x="2387845" y="31194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45" name="Forme libre : forme 1944"/>
            <p:cNvSpPr/>
            <p:nvPr/>
          </p:nvSpPr>
          <p:spPr bwMode="auto">
            <a:xfrm rot="8716293">
              <a:off x="2477237" y="34118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46" name="Forme libre : forme 1945"/>
            <p:cNvSpPr/>
            <p:nvPr/>
          </p:nvSpPr>
          <p:spPr bwMode="auto">
            <a:xfrm rot="8716293">
              <a:off x="2432387" y="254908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47" name="Forme libre : forme 1946"/>
            <p:cNvSpPr/>
            <p:nvPr/>
          </p:nvSpPr>
          <p:spPr bwMode="auto">
            <a:xfrm rot="8716293">
              <a:off x="2275611" y="40049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48" name="Forme libre : forme 1947"/>
            <p:cNvSpPr/>
            <p:nvPr/>
          </p:nvSpPr>
          <p:spPr bwMode="auto">
            <a:xfrm rot="8716293">
              <a:off x="2150708" y="19181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49" name="Forme libre : forme 1948"/>
            <p:cNvSpPr/>
            <p:nvPr/>
          </p:nvSpPr>
          <p:spPr bwMode="auto">
            <a:xfrm rot="8716293">
              <a:off x="2138656" y="53037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50" name="Forme libre : forme 1949"/>
            <p:cNvSpPr/>
            <p:nvPr/>
          </p:nvSpPr>
          <p:spPr bwMode="auto">
            <a:xfrm rot="8716293">
              <a:off x="2365789" y="441442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51" name="Forme libre : forme 1950"/>
            <p:cNvSpPr/>
            <p:nvPr/>
          </p:nvSpPr>
          <p:spPr bwMode="auto">
            <a:xfrm rot="8716293">
              <a:off x="2676944" y="6179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52" name="Forme libre : forme 1951"/>
            <p:cNvSpPr/>
            <p:nvPr/>
          </p:nvSpPr>
          <p:spPr bwMode="auto">
            <a:xfrm rot="8716293">
              <a:off x="2766336" y="9103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53" name="Forme libre : forme 1952"/>
            <p:cNvSpPr/>
            <p:nvPr/>
          </p:nvSpPr>
          <p:spPr bwMode="auto">
            <a:xfrm rot="8716293">
              <a:off x="2564710" y="15033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54" name="Forme libre : forme 1953"/>
            <p:cNvSpPr/>
            <p:nvPr/>
          </p:nvSpPr>
          <p:spPr bwMode="auto">
            <a:xfrm rot="8716293">
              <a:off x="2448552" y="-16031"/>
              <a:ext cx="203847" cy="149340"/>
            </a:xfrm>
            <a:custGeom>
              <a:avLst/>
              <a:gdLst>
                <a:gd name="connsiteX0" fmla="*/ 106716 w 203847"/>
                <a:gd name="connsiteY0" fmla="*/ 149340 h 149340"/>
                <a:gd name="connsiteX1" fmla="*/ 50038 w 203847"/>
                <a:gd name="connsiteY1" fmla="*/ 110053 h 149340"/>
                <a:gd name="connsiteX2" fmla="*/ 69777 w 203847"/>
                <a:gd name="connsiteY2" fmla="*/ 55323 h 149340"/>
                <a:gd name="connsiteX3" fmla="*/ 0 w 203847"/>
                <a:gd name="connsiteY3" fmla="*/ 55323 h 149340"/>
                <a:gd name="connsiteX4" fmla="*/ 0 w 203847"/>
                <a:gd name="connsiteY4" fmla="*/ 0 h 149340"/>
                <a:gd name="connsiteX5" fmla="*/ 203847 w 203847"/>
                <a:gd name="connsiteY5" fmla="*/ 0 h 149340"/>
                <a:gd name="connsiteX6" fmla="*/ 203847 w 203847"/>
                <a:gd name="connsiteY6" fmla="*/ 55323 h 149340"/>
                <a:gd name="connsiteX7" fmla="*/ 139055 w 203847"/>
                <a:gd name="connsiteY7" fmla="*/ 55323 h 14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847" h="149340" extrusionOk="0">
                  <a:moveTo>
                    <a:pt x="106716" y="149340"/>
                  </a:moveTo>
                  <a:lnTo>
                    <a:pt x="50038" y="110053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55" name="Forme libre : forme 1954"/>
            <p:cNvSpPr/>
            <p:nvPr/>
          </p:nvSpPr>
          <p:spPr bwMode="auto">
            <a:xfrm rot="8716293">
              <a:off x="2654888" y="191290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56" name="Forme libre : forme 1955"/>
            <p:cNvSpPr/>
            <p:nvPr/>
          </p:nvSpPr>
          <p:spPr bwMode="auto">
            <a:xfrm rot="8716293">
              <a:off x="2413437" y="41690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57" name="Forme libre : forme 1956"/>
            <p:cNvSpPr/>
            <p:nvPr/>
          </p:nvSpPr>
          <p:spPr bwMode="auto">
            <a:xfrm rot="7484127">
              <a:off x="2759819" y="38264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58" name="Forme libre : forme 1957"/>
            <p:cNvSpPr/>
            <p:nvPr/>
          </p:nvSpPr>
          <p:spPr bwMode="auto">
            <a:xfrm rot="13089394">
              <a:off x="2864639" y="349175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59" name="Forme libre : forme 1958"/>
            <p:cNvSpPr/>
            <p:nvPr/>
          </p:nvSpPr>
          <p:spPr bwMode="auto">
            <a:xfrm rot="8716293">
              <a:off x="3050224" y="157494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60" name="Forme libre : forme 1959"/>
            <p:cNvSpPr/>
            <p:nvPr/>
          </p:nvSpPr>
          <p:spPr bwMode="auto">
            <a:xfrm rot="8716293">
              <a:off x="2998419" y="5390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61" name="Forme libre : forme 1960"/>
            <p:cNvSpPr/>
            <p:nvPr/>
          </p:nvSpPr>
          <p:spPr bwMode="auto">
            <a:xfrm rot="8716293">
              <a:off x="2755173" y="8412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62" name="Forme libre : forme 1961"/>
            <p:cNvSpPr/>
            <p:nvPr/>
          </p:nvSpPr>
          <p:spPr bwMode="auto">
            <a:xfrm rot="8716293">
              <a:off x="2940014" y="-28690"/>
              <a:ext cx="88663" cy="70660"/>
            </a:xfrm>
            <a:custGeom>
              <a:avLst/>
              <a:gdLst>
                <a:gd name="connsiteX0" fmla="*/ 83649 w 88664"/>
                <a:gd name="connsiteY0" fmla="*/ 70660 h 70660"/>
                <a:gd name="connsiteX1" fmla="*/ 0 w 88664"/>
                <a:gd name="connsiteY1" fmla="*/ 12677 h 70660"/>
                <a:gd name="connsiteX2" fmla="*/ 30024 w 88664"/>
                <a:gd name="connsiteY2" fmla="*/ 0 h 70660"/>
                <a:gd name="connsiteX3" fmla="*/ 71417 w 88664"/>
                <a:gd name="connsiteY3" fmla="*/ 17477 h 70660"/>
                <a:gd name="connsiteX4" fmla="*/ 88664 w 88664"/>
                <a:gd name="connsiteY4" fmla="*/ 58525 h 7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64" h="70660" extrusionOk="0">
                  <a:moveTo>
                    <a:pt x="83649" y="70660"/>
                  </a:moveTo>
                  <a:lnTo>
                    <a:pt x="0" y="12677"/>
                  </a:lnTo>
                  <a:lnTo>
                    <a:pt x="30024" y="0"/>
                  </a:lnTo>
                  <a:cubicBezTo>
                    <a:pt x="45662" y="0"/>
                    <a:pt x="60379" y="6439"/>
                    <a:pt x="71417" y="17477"/>
                  </a:cubicBezTo>
                  <a:cubicBezTo>
                    <a:pt x="82915" y="28515"/>
                    <a:pt x="88664" y="43462"/>
                    <a:pt x="88664" y="58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63" name="Forme libre : forme 1962"/>
            <p:cNvSpPr/>
            <p:nvPr/>
          </p:nvSpPr>
          <p:spPr bwMode="auto">
            <a:xfrm rot="13089394">
              <a:off x="2740820" y="-30870"/>
              <a:ext cx="73521" cy="76374"/>
            </a:xfrm>
            <a:custGeom>
              <a:avLst/>
              <a:gdLst>
                <a:gd name="connsiteX0" fmla="*/ 73521 w 73521"/>
                <a:gd name="connsiteY0" fmla="*/ 18609 h 76374"/>
                <a:gd name="connsiteX1" fmla="*/ 0 w 73521"/>
                <a:gd name="connsiteY1" fmla="*/ 76374 h 76374"/>
                <a:gd name="connsiteX2" fmla="*/ 0 w 73521"/>
                <a:gd name="connsiteY2" fmla="*/ 38074 h 76374"/>
                <a:gd name="connsiteX3" fmla="*/ 73388 w 73521"/>
                <a:gd name="connsiteY3" fmla="*/ 0 h 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21" h="76374" extrusionOk="0">
                  <a:moveTo>
                    <a:pt x="73521" y="18609"/>
                  </a:moveTo>
                  <a:lnTo>
                    <a:pt x="0" y="76374"/>
                  </a:lnTo>
                  <a:lnTo>
                    <a:pt x="0" y="38074"/>
                  </a:lnTo>
                  <a:lnTo>
                    <a:pt x="7338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64" name="Forme libre : forme 1963"/>
            <p:cNvSpPr/>
            <p:nvPr/>
          </p:nvSpPr>
          <p:spPr bwMode="auto">
            <a:xfrm rot="8716293">
              <a:off x="2166753" y="273158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65" name="Forme libre : forme 1964"/>
            <p:cNvSpPr/>
            <p:nvPr/>
          </p:nvSpPr>
          <p:spPr bwMode="auto">
            <a:xfrm rot="8716293">
              <a:off x="2256145" y="276082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66" name="Forme libre : forme 1965"/>
            <p:cNvSpPr/>
            <p:nvPr/>
          </p:nvSpPr>
          <p:spPr bwMode="auto">
            <a:xfrm rot="8716293">
              <a:off x="2211295" y="2674548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67" name="Forme libre : forme 1966"/>
            <p:cNvSpPr/>
            <p:nvPr/>
          </p:nvSpPr>
          <p:spPr bwMode="auto">
            <a:xfrm rot="8716293">
              <a:off x="2054519" y="28201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68" name="Forme libre : forme 1967"/>
            <p:cNvSpPr/>
            <p:nvPr/>
          </p:nvSpPr>
          <p:spPr bwMode="auto">
            <a:xfrm rot="8716293">
              <a:off x="1929616" y="261145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69" name="Forme libre : forme 1968"/>
            <p:cNvSpPr/>
            <p:nvPr/>
          </p:nvSpPr>
          <p:spPr bwMode="auto">
            <a:xfrm rot="8716293">
              <a:off x="1917564" y="2472677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70" name="Forme libre : forme 1969"/>
            <p:cNvSpPr/>
            <p:nvPr/>
          </p:nvSpPr>
          <p:spPr bwMode="auto">
            <a:xfrm rot="8716293">
              <a:off x="2144697" y="2861082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71" name="Forme libre : forme 1970"/>
            <p:cNvSpPr/>
            <p:nvPr/>
          </p:nvSpPr>
          <p:spPr bwMode="auto">
            <a:xfrm rot="8716293">
              <a:off x="2455852" y="248143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72" name="Forme libre : forme 1971"/>
            <p:cNvSpPr/>
            <p:nvPr/>
          </p:nvSpPr>
          <p:spPr bwMode="auto">
            <a:xfrm rot="8716293">
              <a:off x="2545244" y="251067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73" name="Forme libre : forme 1972"/>
            <p:cNvSpPr/>
            <p:nvPr/>
          </p:nvSpPr>
          <p:spPr bwMode="auto">
            <a:xfrm rot="8716293">
              <a:off x="2343618" y="256997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74" name="Forme libre : forme 1973"/>
            <p:cNvSpPr/>
            <p:nvPr/>
          </p:nvSpPr>
          <p:spPr bwMode="auto">
            <a:xfrm rot="8716293">
              <a:off x="2218716" y="236130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75" name="Forme libre : forme 1974"/>
            <p:cNvSpPr/>
            <p:nvPr/>
          </p:nvSpPr>
          <p:spPr bwMode="auto">
            <a:xfrm rot="8716293">
              <a:off x="2433796" y="2610930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76" name="Forme libre : forme 1975"/>
            <p:cNvSpPr/>
            <p:nvPr/>
          </p:nvSpPr>
          <p:spPr bwMode="auto">
            <a:xfrm rot="8716293">
              <a:off x="2192345" y="2461330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77" name="Forme libre : forme 1976"/>
            <p:cNvSpPr/>
            <p:nvPr/>
          </p:nvSpPr>
          <p:spPr bwMode="auto">
            <a:xfrm rot="7484127">
              <a:off x="2538727" y="280228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78" name="Forme libre : forme 1977"/>
            <p:cNvSpPr/>
            <p:nvPr/>
          </p:nvSpPr>
          <p:spPr bwMode="auto">
            <a:xfrm rot="13089394">
              <a:off x="2643547" y="2768815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79" name="Forme libre : forme 1978"/>
            <p:cNvSpPr/>
            <p:nvPr/>
          </p:nvSpPr>
          <p:spPr bwMode="auto">
            <a:xfrm rot="8716293">
              <a:off x="2829132" y="2577134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80" name="Forme libre : forme 1979"/>
            <p:cNvSpPr/>
            <p:nvPr/>
          </p:nvSpPr>
          <p:spPr bwMode="auto">
            <a:xfrm rot="8716293">
              <a:off x="2777327" y="247354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81" name="Forme libre : forme 1980"/>
            <p:cNvSpPr/>
            <p:nvPr/>
          </p:nvSpPr>
          <p:spPr bwMode="auto">
            <a:xfrm rot="8716293">
              <a:off x="2534081" y="250376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82" name="Forme libre : forme 1981"/>
            <p:cNvSpPr/>
            <p:nvPr/>
          </p:nvSpPr>
          <p:spPr bwMode="auto">
            <a:xfrm rot="8716293">
              <a:off x="2711533" y="234452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83" name="Forme libre : forme 1982"/>
            <p:cNvSpPr/>
            <p:nvPr/>
          </p:nvSpPr>
          <p:spPr bwMode="auto">
            <a:xfrm rot="8716293">
              <a:off x="2389920" y="339128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84" name="Forme libre : forme 1983"/>
            <p:cNvSpPr/>
            <p:nvPr/>
          </p:nvSpPr>
          <p:spPr bwMode="auto">
            <a:xfrm rot="8716293">
              <a:off x="2479312" y="342052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85" name="Forme libre : forme 1984"/>
            <p:cNvSpPr/>
            <p:nvPr/>
          </p:nvSpPr>
          <p:spPr bwMode="auto">
            <a:xfrm rot="8716293">
              <a:off x="2434462" y="333424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86" name="Forme libre : forme 1985"/>
            <p:cNvSpPr/>
            <p:nvPr/>
          </p:nvSpPr>
          <p:spPr bwMode="auto">
            <a:xfrm rot="8716293">
              <a:off x="2277686" y="347982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87" name="Forme libre : forme 1986"/>
            <p:cNvSpPr/>
            <p:nvPr/>
          </p:nvSpPr>
          <p:spPr bwMode="auto">
            <a:xfrm rot="8716293">
              <a:off x="2152783" y="327115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88" name="Forme libre : forme 1987"/>
            <p:cNvSpPr/>
            <p:nvPr/>
          </p:nvSpPr>
          <p:spPr bwMode="auto">
            <a:xfrm rot="8716293">
              <a:off x="2140731" y="313237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89" name="Forme libre : forme 1988"/>
            <p:cNvSpPr/>
            <p:nvPr/>
          </p:nvSpPr>
          <p:spPr bwMode="auto">
            <a:xfrm rot="8716293">
              <a:off x="2367864" y="352078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90" name="Forme libre : forme 1989"/>
            <p:cNvSpPr/>
            <p:nvPr/>
          </p:nvSpPr>
          <p:spPr bwMode="auto">
            <a:xfrm rot="8716293">
              <a:off x="2679019" y="314113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91" name="Forme libre : forme 1990"/>
            <p:cNvSpPr/>
            <p:nvPr/>
          </p:nvSpPr>
          <p:spPr bwMode="auto">
            <a:xfrm rot="8716293">
              <a:off x="2768411" y="317037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92" name="Forme libre : forme 1991"/>
            <p:cNvSpPr/>
            <p:nvPr/>
          </p:nvSpPr>
          <p:spPr bwMode="auto">
            <a:xfrm rot="8716293">
              <a:off x="2566785" y="322967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93" name="Forme libre : forme 1992"/>
            <p:cNvSpPr/>
            <p:nvPr/>
          </p:nvSpPr>
          <p:spPr bwMode="auto">
            <a:xfrm rot="8716293">
              <a:off x="2441883" y="302100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94" name="Forme libre : forme 1993"/>
            <p:cNvSpPr/>
            <p:nvPr/>
          </p:nvSpPr>
          <p:spPr bwMode="auto">
            <a:xfrm rot="8716293">
              <a:off x="2656963" y="327062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95" name="Forme libre : forme 1994"/>
            <p:cNvSpPr/>
            <p:nvPr/>
          </p:nvSpPr>
          <p:spPr bwMode="auto">
            <a:xfrm rot="8716293">
              <a:off x="2415512" y="312102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96" name="Forme libre : forme 1995"/>
            <p:cNvSpPr/>
            <p:nvPr/>
          </p:nvSpPr>
          <p:spPr bwMode="auto">
            <a:xfrm rot="7484127">
              <a:off x="2761894" y="346198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97" name="Forme libre : forme 1996"/>
            <p:cNvSpPr/>
            <p:nvPr/>
          </p:nvSpPr>
          <p:spPr bwMode="auto">
            <a:xfrm rot="13089394">
              <a:off x="2866714" y="342851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98" name="Forme libre : forme 1997"/>
            <p:cNvSpPr/>
            <p:nvPr/>
          </p:nvSpPr>
          <p:spPr bwMode="auto">
            <a:xfrm rot="8716293">
              <a:off x="3052299" y="323683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99" name="Forme libre : forme 1998"/>
            <p:cNvSpPr/>
            <p:nvPr/>
          </p:nvSpPr>
          <p:spPr bwMode="auto">
            <a:xfrm rot="8716293">
              <a:off x="3000494" y="313324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00" name="Forme libre : forme 1999"/>
            <p:cNvSpPr/>
            <p:nvPr/>
          </p:nvSpPr>
          <p:spPr bwMode="auto">
            <a:xfrm rot="8716293">
              <a:off x="2757248" y="316346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01" name="Forme libre : forme 2000"/>
            <p:cNvSpPr/>
            <p:nvPr/>
          </p:nvSpPr>
          <p:spPr bwMode="auto">
            <a:xfrm rot="8716293">
              <a:off x="2934700" y="300421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02" name="Forme libre : forme 2001"/>
            <p:cNvSpPr/>
            <p:nvPr/>
          </p:nvSpPr>
          <p:spPr bwMode="auto">
            <a:xfrm rot="8716293">
              <a:off x="2865744" y="5089178"/>
              <a:ext cx="140009" cy="103412"/>
            </a:xfrm>
            <a:custGeom>
              <a:avLst/>
              <a:gdLst>
                <a:gd name="connsiteX0" fmla="*/ 23004 w 140009"/>
                <a:gd name="connsiteY0" fmla="*/ 73821 h 103412"/>
                <a:gd name="connsiteX1" fmla="*/ 2853 w 140009"/>
                <a:gd name="connsiteY1" fmla="*/ 34034 h 103412"/>
                <a:gd name="connsiteX2" fmla="*/ 0 w 140009"/>
                <a:gd name="connsiteY2" fmla="*/ 0 h 103412"/>
                <a:gd name="connsiteX3" fmla="*/ 140009 w 140009"/>
                <a:gd name="connsiteY3" fmla="*/ 97050 h 103412"/>
                <a:gd name="connsiteX4" fmla="*/ 137354 w 140009"/>
                <a:gd name="connsiteY4" fmla="*/ 97759 h 103412"/>
                <a:gd name="connsiteX5" fmla="*/ 95370 w 140009"/>
                <a:gd name="connsiteY5" fmla="*/ 103238 h 103412"/>
                <a:gd name="connsiteX6" fmla="*/ 23004 w 140009"/>
                <a:gd name="connsiteY6" fmla="*/ 73821 h 10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009" h="103412" extrusionOk="0">
                  <a:moveTo>
                    <a:pt x="23004" y="73821"/>
                  </a:moveTo>
                  <a:cubicBezTo>
                    <a:pt x="13002" y="64113"/>
                    <a:pt x="6677" y="50875"/>
                    <a:pt x="2853" y="34034"/>
                  </a:cubicBezTo>
                  <a:lnTo>
                    <a:pt x="0" y="0"/>
                  </a:lnTo>
                  <a:lnTo>
                    <a:pt x="140009" y="97050"/>
                  </a:lnTo>
                  <a:lnTo>
                    <a:pt x="137354" y="97759"/>
                  </a:lnTo>
                  <a:cubicBezTo>
                    <a:pt x="121846" y="100775"/>
                    <a:pt x="107579" y="102502"/>
                    <a:pt x="95370" y="103238"/>
                  </a:cubicBezTo>
                  <a:cubicBezTo>
                    <a:pt x="68307" y="105003"/>
                    <a:pt x="41831" y="93236"/>
                    <a:pt x="23004" y="738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03" name="Forme libre : forme 2002"/>
            <p:cNvSpPr/>
            <p:nvPr/>
          </p:nvSpPr>
          <p:spPr bwMode="auto">
            <a:xfrm rot="8716293">
              <a:off x="3543190" y="5126545"/>
              <a:ext cx="17522" cy="24091"/>
            </a:xfrm>
            <a:custGeom>
              <a:avLst/>
              <a:gdLst>
                <a:gd name="connsiteX0" fmla="*/ 0 w 17522"/>
                <a:gd name="connsiteY0" fmla="*/ 24091 h 24091"/>
                <a:gd name="connsiteX1" fmla="*/ 1 w 17522"/>
                <a:gd name="connsiteY1" fmla="*/ 0 h 24091"/>
                <a:gd name="connsiteX2" fmla="*/ 17522 w 17522"/>
                <a:gd name="connsiteY2" fmla="*/ 12145 h 24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22" h="24091" extrusionOk="0">
                  <a:moveTo>
                    <a:pt x="0" y="24091"/>
                  </a:moveTo>
                  <a:lnTo>
                    <a:pt x="1" y="0"/>
                  </a:lnTo>
                  <a:lnTo>
                    <a:pt x="17522" y="121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04" name="Forme libre : forme 2003"/>
            <p:cNvSpPr/>
            <p:nvPr/>
          </p:nvSpPr>
          <p:spPr bwMode="auto">
            <a:xfrm rot="8716293">
              <a:off x="3163011" y="4980512"/>
              <a:ext cx="135472" cy="195874"/>
            </a:xfrm>
            <a:custGeom>
              <a:avLst/>
              <a:gdLst>
                <a:gd name="connsiteX0" fmla="*/ 90710 w 135472"/>
                <a:gd name="connsiteY0" fmla="*/ 195874 h 195874"/>
                <a:gd name="connsiteX1" fmla="*/ 47847 w 135472"/>
                <a:gd name="connsiteY1" fmla="*/ 116129 h 195874"/>
                <a:gd name="connsiteX2" fmla="*/ 69777 w 135472"/>
                <a:gd name="connsiteY2" fmla="*/ 55323 h 195874"/>
                <a:gd name="connsiteX3" fmla="*/ 0 w 135472"/>
                <a:gd name="connsiteY3" fmla="*/ 55323 h 195874"/>
                <a:gd name="connsiteX4" fmla="*/ 0 w 135472"/>
                <a:gd name="connsiteY4" fmla="*/ 0 h 195874"/>
                <a:gd name="connsiteX5" fmla="*/ 40633 w 135472"/>
                <a:gd name="connsiteY5" fmla="*/ 0 h 195874"/>
                <a:gd name="connsiteX6" fmla="*/ 135472 w 135472"/>
                <a:gd name="connsiteY6" fmla="*/ 65739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472" h="195874" extrusionOk="0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40633" y="0"/>
                  </a:lnTo>
                  <a:lnTo>
                    <a:pt x="135472" y="657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05" name="Forme libre : forme 2004"/>
            <p:cNvSpPr/>
            <p:nvPr/>
          </p:nvSpPr>
          <p:spPr bwMode="auto">
            <a:xfrm rot="8716293">
              <a:off x="3075185" y="5096420"/>
              <a:ext cx="71527" cy="66237"/>
            </a:xfrm>
            <a:custGeom>
              <a:avLst/>
              <a:gdLst>
                <a:gd name="connsiteX0" fmla="*/ 11471 w 71527"/>
                <a:gd name="connsiteY0" fmla="*/ 55370 h 66237"/>
                <a:gd name="connsiteX1" fmla="*/ 0 w 71527"/>
                <a:gd name="connsiteY1" fmla="*/ 28202 h 66237"/>
                <a:gd name="connsiteX2" fmla="*/ 0 w 71527"/>
                <a:gd name="connsiteY2" fmla="*/ 27599 h 66237"/>
                <a:gd name="connsiteX3" fmla="*/ 11471 w 71527"/>
                <a:gd name="connsiteY3" fmla="*/ 431 h 66237"/>
                <a:gd name="connsiteX4" fmla="*/ 12491 w 71527"/>
                <a:gd name="connsiteY4" fmla="*/ 0 h 66237"/>
                <a:gd name="connsiteX5" fmla="*/ 71527 w 71527"/>
                <a:gd name="connsiteY5" fmla="*/ 40922 h 66237"/>
                <a:gd name="connsiteX6" fmla="*/ 65806 w 71527"/>
                <a:gd name="connsiteY6" fmla="*/ 54766 h 66237"/>
                <a:gd name="connsiteX7" fmla="*/ 38638 w 71527"/>
                <a:gd name="connsiteY7" fmla="*/ 66237 h 66237"/>
                <a:gd name="connsiteX8" fmla="*/ 11471 w 71527"/>
                <a:gd name="connsiteY8" fmla="*/ 55370 h 6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527" h="66237" extrusionOk="0">
                  <a:moveTo>
                    <a:pt x="11471" y="55370"/>
                  </a:moveTo>
                  <a:cubicBezTo>
                    <a:pt x="4226" y="48125"/>
                    <a:pt x="0" y="38465"/>
                    <a:pt x="0" y="28202"/>
                  </a:cubicBezTo>
                  <a:lnTo>
                    <a:pt x="0" y="27599"/>
                  </a:lnTo>
                  <a:cubicBezTo>
                    <a:pt x="0" y="17335"/>
                    <a:pt x="4226" y="7676"/>
                    <a:pt x="11471" y="431"/>
                  </a:cubicBezTo>
                  <a:lnTo>
                    <a:pt x="12491" y="0"/>
                  </a:lnTo>
                  <a:lnTo>
                    <a:pt x="71527" y="40922"/>
                  </a:lnTo>
                  <a:lnTo>
                    <a:pt x="65806" y="54766"/>
                  </a:lnTo>
                  <a:cubicBezTo>
                    <a:pt x="58561" y="62011"/>
                    <a:pt x="48902" y="66237"/>
                    <a:pt x="38638" y="66237"/>
                  </a:cubicBezTo>
                  <a:cubicBezTo>
                    <a:pt x="28375" y="66237"/>
                    <a:pt x="18716" y="62614"/>
                    <a:pt x="11471" y="55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06" name="Forme libre : forme 2005"/>
            <p:cNvSpPr/>
            <p:nvPr/>
          </p:nvSpPr>
          <p:spPr bwMode="auto">
            <a:xfrm rot="8716293">
              <a:off x="3669562" y="5103164"/>
              <a:ext cx="86480" cy="68720"/>
            </a:xfrm>
            <a:custGeom>
              <a:avLst/>
              <a:gdLst>
                <a:gd name="connsiteX0" fmla="*/ 17477 w 86480"/>
                <a:gd name="connsiteY0" fmla="*/ 52162 h 68720"/>
                <a:gd name="connsiteX1" fmla="*/ 0 w 86480"/>
                <a:gd name="connsiteY1" fmla="*/ 10771 h 68720"/>
                <a:gd name="connsiteX2" fmla="*/ 0 w 86480"/>
                <a:gd name="connsiteY2" fmla="*/ 9850 h 68720"/>
                <a:gd name="connsiteX3" fmla="*/ 4159 w 86480"/>
                <a:gd name="connsiteY3" fmla="*/ 0 h 68720"/>
                <a:gd name="connsiteX4" fmla="*/ 86480 w 86480"/>
                <a:gd name="connsiteY4" fmla="*/ 57062 h 68720"/>
                <a:gd name="connsiteX5" fmla="*/ 58869 w 86480"/>
                <a:gd name="connsiteY5" fmla="*/ 68720 h 68720"/>
                <a:gd name="connsiteX6" fmla="*/ 17477 w 86480"/>
                <a:gd name="connsiteY6" fmla="*/ 52162 h 6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480" h="68720" extrusionOk="0">
                  <a:moveTo>
                    <a:pt x="17477" y="52162"/>
                  </a:moveTo>
                  <a:cubicBezTo>
                    <a:pt x="6439" y="41124"/>
                    <a:pt x="0" y="26407"/>
                    <a:pt x="0" y="10771"/>
                  </a:cubicBezTo>
                  <a:lnTo>
                    <a:pt x="0" y="9850"/>
                  </a:lnTo>
                  <a:lnTo>
                    <a:pt x="4159" y="0"/>
                  </a:lnTo>
                  <a:lnTo>
                    <a:pt x="86480" y="57062"/>
                  </a:lnTo>
                  <a:lnTo>
                    <a:pt x="58869" y="68720"/>
                  </a:lnTo>
                  <a:cubicBezTo>
                    <a:pt x="43232" y="68720"/>
                    <a:pt x="28516" y="63201"/>
                    <a:pt x="17477" y="52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07" name="Forme libre : forme 2006"/>
            <p:cNvSpPr/>
            <p:nvPr/>
          </p:nvSpPr>
          <p:spPr bwMode="auto">
            <a:xfrm rot="8716293">
              <a:off x="3598055" y="498328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08" name="Forme libre : forme 2007"/>
            <p:cNvSpPr/>
            <p:nvPr/>
          </p:nvSpPr>
          <p:spPr bwMode="auto">
            <a:xfrm rot="8716293">
              <a:off x="2608589" y="404968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09" name="Forme libre : forme 2008"/>
            <p:cNvSpPr/>
            <p:nvPr/>
          </p:nvSpPr>
          <p:spPr bwMode="auto">
            <a:xfrm rot="8716293">
              <a:off x="2697982" y="407892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10" name="Forme libre : forme 2009"/>
            <p:cNvSpPr/>
            <p:nvPr/>
          </p:nvSpPr>
          <p:spPr bwMode="auto">
            <a:xfrm rot="8716293">
              <a:off x="2653132" y="399264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11" name="Forme libre : forme 2010"/>
            <p:cNvSpPr/>
            <p:nvPr/>
          </p:nvSpPr>
          <p:spPr bwMode="auto">
            <a:xfrm rot="8716293">
              <a:off x="2496356" y="413822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12" name="Forme libre : forme 2011"/>
            <p:cNvSpPr/>
            <p:nvPr/>
          </p:nvSpPr>
          <p:spPr bwMode="auto">
            <a:xfrm rot="8716293">
              <a:off x="2371453" y="392955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13" name="Forme libre : forme 2012"/>
            <p:cNvSpPr/>
            <p:nvPr/>
          </p:nvSpPr>
          <p:spPr bwMode="auto">
            <a:xfrm rot="8716293">
              <a:off x="2359401" y="379077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14" name="Forme libre : forme 2013"/>
            <p:cNvSpPr/>
            <p:nvPr/>
          </p:nvSpPr>
          <p:spPr bwMode="auto">
            <a:xfrm rot="8716293">
              <a:off x="2586534" y="417917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15" name="Forme libre : forme 2014"/>
            <p:cNvSpPr/>
            <p:nvPr/>
          </p:nvSpPr>
          <p:spPr bwMode="auto">
            <a:xfrm rot="8716293">
              <a:off x="2897689" y="379952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16" name="Forme libre : forme 2015"/>
            <p:cNvSpPr/>
            <p:nvPr/>
          </p:nvSpPr>
          <p:spPr bwMode="auto">
            <a:xfrm rot="8716293">
              <a:off x="2987081" y="382877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17" name="Forme libre : forme 2016"/>
            <p:cNvSpPr/>
            <p:nvPr/>
          </p:nvSpPr>
          <p:spPr bwMode="auto">
            <a:xfrm rot="8716293">
              <a:off x="2785455" y="388807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18" name="Forme libre : forme 2017"/>
            <p:cNvSpPr/>
            <p:nvPr/>
          </p:nvSpPr>
          <p:spPr bwMode="auto">
            <a:xfrm rot="8716293">
              <a:off x="2660553" y="36793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19" name="Forme libre : forme 2018"/>
            <p:cNvSpPr/>
            <p:nvPr/>
          </p:nvSpPr>
          <p:spPr bwMode="auto">
            <a:xfrm rot="8716293">
              <a:off x="2875633" y="392902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20" name="Forme libre : forme 2019"/>
            <p:cNvSpPr/>
            <p:nvPr/>
          </p:nvSpPr>
          <p:spPr bwMode="auto">
            <a:xfrm rot="8716293">
              <a:off x="2634182" y="377942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21" name="Forme libre : forme 2020"/>
            <p:cNvSpPr/>
            <p:nvPr/>
          </p:nvSpPr>
          <p:spPr bwMode="auto">
            <a:xfrm rot="7484127">
              <a:off x="2980564" y="412037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22" name="Forme libre : forme 2021"/>
            <p:cNvSpPr/>
            <p:nvPr/>
          </p:nvSpPr>
          <p:spPr bwMode="auto">
            <a:xfrm rot="13089394">
              <a:off x="3085384" y="408691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23" name="Forme libre : forme 2022"/>
            <p:cNvSpPr/>
            <p:nvPr/>
          </p:nvSpPr>
          <p:spPr bwMode="auto">
            <a:xfrm rot="8716293">
              <a:off x="3270968" y="389522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24" name="Forme libre : forme 2023"/>
            <p:cNvSpPr/>
            <p:nvPr/>
          </p:nvSpPr>
          <p:spPr bwMode="auto">
            <a:xfrm rot="8716293">
              <a:off x="3219164" y="379163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25" name="Forme libre : forme 2024"/>
            <p:cNvSpPr/>
            <p:nvPr/>
          </p:nvSpPr>
          <p:spPr bwMode="auto">
            <a:xfrm rot="8716293">
              <a:off x="2975918" y="382185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26" name="Forme libre : forme 2025"/>
            <p:cNvSpPr/>
            <p:nvPr/>
          </p:nvSpPr>
          <p:spPr bwMode="auto">
            <a:xfrm rot="8716293">
              <a:off x="3153370" y="366261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27" name="Forme libre : forme 2026"/>
            <p:cNvSpPr/>
            <p:nvPr/>
          </p:nvSpPr>
          <p:spPr bwMode="auto">
            <a:xfrm rot="8716293">
              <a:off x="2831757" y="470938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28" name="Forme libre : forme 2027"/>
            <p:cNvSpPr/>
            <p:nvPr/>
          </p:nvSpPr>
          <p:spPr bwMode="auto">
            <a:xfrm rot="8716293">
              <a:off x="2921149" y="473862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29" name="Forme libre : forme 2028"/>
            <p:cNvSpPr/>
            <p:nvPr/>
          </p:nvSpPr>
          <p:spPr bwMode="auto">
            <a:xfrm rot="8716293">
              <a:off x="2876298" y="465234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30" name="Forme libre : forme 2029"/>
            <p:cNvSpPr/>
            <p:nvPr/>
          </p:nvSpPr>
          <p:spPr bwMode="auto">
            <a:xfrm rot="8716293">
              <a:off x="2719523" y="479792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31" name="Forme libre : forme 2030"/>
            <p:cNvSpPr/>
            <p:nvPr/>
          </p:nvSpPr>
          <p:spPr bwMode="auto">
            <a:xfrm rot="8716293">
              <a:off x="2594620" y="458925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32" name="Forme libre : forme 2031"/>
            <p:cNvSpPr/>
            <p:nvPr/>
          </p:nvSpPr>
          <p:spPr bwMode="auto">
            <a:xfrm rot="8716293">
              <a:off x="2582568" y="4450471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33" name="Forme libre : forme 2032"/>
            <p:cNvSpPr/>
            <p:nvPr/>
          </p:nvSpPr>
          <p:spPr bwMode="auto">
            <a:xfrm rot="8716293">
              <a:off x="2809701" y="483887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34" name="Forme libre : forme 2033"/>
            <p:cNvSpPr/>
            <p:nvPr/>
          </p:nvSpPr>
          <p:spPr bwMode="auto">
            <a:xfrm rot="8716293">
              <a:off x="3120856" y="445922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35" name="Forme libre : forme 2034"/>
            <p:cNvSpPr/>
            <p:nvPr/>
          </p:nvSpPr>
          <p:spPr bwMode="auto">
            <a:xfrm rot="8716293">
              <a:off x="3210248" y="448847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36" name="Forme libre : forme 2035"/>
            <p:cNvSpPr/>
            <p:nvPr/>
          </p:nvSpPr>
          <p:spPr bwMode="auto">
            <a:xfrm rot="8716293">
              <a:off x="3008622" y="454777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37" name="Forme libre : forme 2036"/>
            <p:cNvSpPr/>
            <p:nvPr/>
          </p:nvSpPr>
          <p:spPr bwMode="auto">
            <a:xfrm rot="8716293">
              <a:off x="2883720" y="43390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38" name="Forme libre : forme 2037"/>
            <p:cNvSpPr/>
            <p:nvPr/>
          </p:nvSpPr>
          <p:spPr bwMode="auto">
            <a:xfrm rot="8716293">
              <a:off x="3098800" y="458872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39" name="Forme libre : forme 2038"/>
            <p:cNvSpPr/>
            <p:nvPr/>
          </p:nvSpPr>
          <p:spPr bwMode="auto">
            <a:xfrm rot="8716293">
              <a:off x="2857348" y="4439124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40" name="Forme libre : forme 2039"/>
            <p:cNvSpPr/>
            <p:nvPr/>
          </p:nvSpPr>
          <p:spPr bwMode="auto">
            <a:xfrm rot="7484127">
              <a:off x="3203731" y="478007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41" name="Forme libre : forme 2040"/>
            <p:cNvSpPr/>
            <p:nvPr/>
          </p:nvSpPr>
          <p:spPr bwMode="auto">
            <a:xfrm rot="13089394">
              <a:off x="3308551" y="4746609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42" name="Forme libre : forme 2041"/>
            <p:cNvSpPr/>
            <p:nvPr/>
          </p:nvSpPr>
          <p:spPr bwMode="auto">
            <a:xfrm rot="8716293">
              <a:off x="3494136" y="4554928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43" name="Forme libre : forme 2042"/>
            <p:cNvSpPr/>
            <p:nvPr/>
          </p:nvSpPr>
          <p:spPr bwMode="auto">
            <a:xfrm rot="8716293">
              <a:off x="3442331" y="445133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44" name="Forme libre : forme 2043"/>
            <p:cNvSpPr/>
            <p:nvPr/>
          </p:nvSpPr>
          <p:spPr bwMode="auto">
            <a:xfrm rot="8716293">
              <a:off x="3199085" y="448155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45" name="Forme libre : forme 2044"/>
            <p:cNvSpPr/>
            <p:nvPr/>
          </p:nvSpPr>
          <p:spPr bwMode="auto">
            <a:xfrm rot="8716293">
              <a:off x="3376537" y="432231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46" name="Forme libre : forme 2045"/>
            <p:cNvSpPr/>
            <p:nvPr/>
          </p:nvSpPr>
          <p:spPr bwMode="auto">
            <a:xfrm rot="8716293">
              <a:off x="1945235" y="207061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47" name="Forme libre : forme 2046"/>
            <p:cNvSpPr/>
            <p:nvPr/>
          </p:nvSpPr>
          <p:spPr bwMode="auto">
            <a:xfrm rot="8716293">
              <a:off x="2034627" y="209985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48" name="Forme libre : forme 2047"/>
            <p:cNvSpPr/>
            <p:nvPr/>
          </p:nvSpPr>
          <p:spPr bwMode="auto">
            <a:xfrm rot="8716293">
              <a:off x="1989777" y="201357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49" name="Forme libre : forme 2048"/>
            <p:cNvSpPr/>
            <p:nvPr/>
          </p:nvSpPr>
          <p:spPr bwMode="auto">
            <a:xfrm rot="8716293">
              <a:off x="1833001" y="215915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50" name="Forme libre : forme 2049"/>
            <p:cNvSpPr/>
            <p:nvPr/>
          </p:nvSpPr>
          <p:spPr bwMode="auto">
            <a:xfrm rot="8716293">
              <a:off x="1708098" y="195048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51" name="Forme libre : forme 2050"/>
            <p:cNvSpPr/>
            <p:nvPr/>
          </p:nvSpPr>
          <p:spPr bwMode="auto">
            <a:xfrm rot="8716293">
              <a:off x="1696046" y="181170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52" name="Forme libre : forme 2051"/>
            <p:cNvSpPr/>
            <p:nvPr/>
          </p:nvSpPr>
          <p:spPr bwMode="auto">
            <a:xfrm rot="8716293">
              <a:off x="1923179" y="220010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53" name="Forme libre : forme 2052"/>
            <p:cNvSpPr/>
            <p:nvPr/>
          </p:nvSpPr>
          <p:spPr bwMode="auto">
            <a:xfrm rot="8716293">
              <a:off x="2234334" y="182046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54" name="Forme libre : forme 2053"/>
            <p:cNvSpPr/>
            <p:nvPr/>
          </p:nvSpPr>
          <p:spPr bwMode="auto">
            <a:xfrm rot="8716293">
              <a:off x="2323726" y="184970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55" name="Forme libre : forme 2054"/>
            <p:cNvSpPr/>
            <p:nvPr/>
          </p:nvSpPr>
          <p:spPr bwMode="auto">
            <a:xfrm rot="8716293">
              <a:off x="2122100" y="19090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56" name="Forme libre : forme 2055"/>
            <p:cNvSpPr/>
            <p:nvPr/>
          </p:nvSpPr>
          <p:spPr bwMode="auto">
            <a:xfrm rot="8716293">
              <a:off x="1997198" y="170033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57" name="Forme libre : forme 2056"/>
            <p:cNvSpPr/>
            <p:nvPr/>
          </p:nvSpPr>
          <p:spPr bwMode="auto">
            <a:xfrm rot="8716293">
              <a:off x="2212278" y="194995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58" name="Forme libre : forme 2057"/>
            <p:cNvSpPr/>
            <p:nvPr/>
          </p:nvSpPr>
          <p:spPr bwMode="auto">
            <a:xfrm rot="8716293">
              <a:off x="1970827" y="180035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59" name="Forme libre : forme 2058"/>
            <p:cNvSpPr/>
            <p:nvPr/>
          </p:nvSpPr>
          <p:spPr bwMode="auto">
            <a:xfrm rot="7484127">
              <a:off x="2317209" y="214130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60" name="Forme libre : forme 2059"/>
            <p:cNvSpPr/>
            <p:nvPr/>
          </p:nvSpPr>
          <p:spPr bwMode="auto">
            <a:xfrm rot="13089394">
              <a:off x="2422029" y="2107841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61" name="Forme libre : forme 2060"/>
            <p:cNvSpPr/>
            <p:nvPr/>
          </p:nvSpPr>
          <p:spPr bwMode="auto">
            <a:xfrm rot="8716293">
              <a:off x="2607613" y="191616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62" name="Forme libre : forme 2061"/>
            <p:cNvSpPr/>
            <p:nvPr/>
          </p:nvSpPr>
          <p:spPr bwMode="auto">
            <a:xfrm rot="8716293">
              <a:off x="2555809" y="181256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63" name="Forme libre : forme 2062"/>
            <p:cNvSpPr/>
            <p:nvPr/>
          </p:nvSpPr>
          <p:spPr bwMode="auto">
            <a:xfrm rot="8716293">
              <a:off x="2312563" y="184278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64" name="Forme libre : forme 2063"/>
            <p:cNvSpPr/>
            <p:nvPr/>
          </p:nvSpPr>
          <p:spPr bwMode="auto">
            <a:xfrm rot="8716293">
              <a:off x="2490015" y="168354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65" name="Forme libre : forme 2064"/>
            <p:cNvSpPr/>
            <p:nvPr/>
          </p:nvSpPr>
          <p:spPr bwMode="auto">
            <a:xfrm rot="8716293">
              <a:off x="1722068" y="141091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66" name="Forme libre : forme 2065"/>
            <p:cNvSpPr/>
            <p:nvPr/>
          </p:nvSpPr>
          <p:spPr bwMode="auto">
            <a:xfrm rot="8716293">
              <a:off x="1811460" y="144015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67" name="Forme libre : forme 2066"/>
            <p:cNvSpPr/>
            <p:nvPr/>
          </p:nvSpPr>
          <p:spPr bwMode="auto">
            <a:xfrm rot="8716293">
              <a:off x="1766610" y="135387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68" name="Forme libre : forme 2067"/>
            <p:cNvSpPr/>
            <p:nvPr/>
          </p:nvSpPr>
          <p:spPr bwMode="auto">
            <a:xfrm rot="8716293">
              <a:off x="1609834" y="149945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69" name="Forme libre : forme 2068"/>
            <p:cNvSpPr/>
            <p:nvPr/>
          </p:nvSpPr>
          <p:spPr bwMode="auto">
            <a:xfrm rot="8716293">
              <a:off x="1484931" y="129078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70" name="Forme libre : forme 2069"/>
            <p:cNvSpPr/>
            <p:nvPr/>
          </p:nvSpPr>
          <p:spPr bwMode="auto">
            <a:xfrm rot="8716293">
              <a:off x="1472879" y="115200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71" name="Forme libre : forme 2070"/>
            <p:cNvSpPr/>
            <p:nvPr/>
          </p:nvSpPr>
          <p:spPr bwMode="auto">
            <a:xfrm rot="8716293">
              <a:off x="1700012" y="154040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72" name="Forme libre : forme 2071"/>
            <p:cNvSpPr/>
            <p:nvPr/>
          </p:nvSpPr>
          <p:spPr bwMode="auto">
            <a:xfrm rot="8716293">
              <a:off x="2011167" y="116076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73" name="Forme libre : forme 2072"/>
            <p:cNvSpPr/>
            <p:nvPr/>
          </p:nvSpPr>
          <p:spPr bwMode="auto">
            <a:xfrm rot="8716293">
              <a:off x="2100559" y="119000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74" name="Forme libre : forme 2073"/>
            <p:cNvSpPr/>
            <p:nvPr/>
          </p:nvSpPr>
          <p:spPr bwMode="auto">
            <a:xfrm rot="8716293">
              <a:off x="1898933" y="124930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75" name="Forme libre : forme 2074"/>
            <p:cNvSpPr/>
            <p:nvPr/>
          </p:nvSpPr>
          <p:spPr bwMode="auto">
            <a:xfrm rot="8716293">
              <a:off x="1774031" y="104063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76" name="Forme libre : forme 2075"/>
            <p:cNvSpPr/>
            <p:nvPr/>
          </p:nvSpPr>
          <p:spPr bwMode="auto">
            <a:xfrm rot="8716293">
              <a:off x="1989111" y="129025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77" name="Forme libre : forme 2076"/>
            <p:cNvSpPr/>
            <p:nvPr/>
          </p:nvSpPr>
          <p:spPr bwMode="auto">
            <a:xfrm rot="8716293">
              <a:off x="1747660" y="114065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78" name="Forme libre : forme 2077"/>
            <p:cNvSpPr/>
            <p:nvPr/>
          </p:nvSpPr>
          <p:spPr bwMode="auto">
            <a:xfrm rot="7484127">
              <a:off x="2094042" y="148160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79" name="Forme libre : forme 2078"/>
            <p:cNvSpPr/>
            <p:nvPr/>
          </p:nvSpPr>
          <p:spPr bwMode="auto">
            <a:xfrm rot="13089394">
              <a:off x="2198862" y="1448142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80" name="Forme libre : forme 2079"/>
            <p:cNvSpPr/>
            <p:nvPr/>
          </p:nvSpPr>
          <p:spPr bwMode="auto">
            <a:xfrm rot="8716293">
              <a:off x="2384447" y="1256461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81" name="Forme libre : forme 2080"/>
            <p:cNvSpPr/>
            <p:nvPr/>
          </p:nvSpPr>
          <p:spPr bwMode="auto">
            <a:xfrm rot="8716293">
              <a:off x="2332642" y="115286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82" name="Forme libre : forme 2081"/>
            <p:cNvSpPr/>
            <p:nvPr/>
          </p:nvSpPr>
          <p:spPr bwMode="auto">
            <a:xfrm rot="8716293">
              <a:off x="2089395" y="118308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83" name="Forme libre : forme 2082"/>
            <p:cNvSpPr/>
            <p:nvPr/>
          </p:nvSpPr>
          <p:spPr bwMode="auto">
            <a:xfrm rot="8716293">
              <a:off x="2266848" y="102384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84" name="Forme libre : forme 2083"/>
            <p:cNvSpPr/>
            <p:nvPr/>
          </p:nvSpPr>
          <p:spPr bwMode="auto">
            <a:xfrm rot="8716293">
              <a:off x="1503129" y="74885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85" name="Forme libre : forme 2084"/>
            <p:cNvSpPr/>
            <p:nvPr/>
          </p:nvSpPr>
          <p:spPr bwMode="auto">
            <a:xfrm rot="8716293">
              <a:off x="1592521" y="77809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86" name="Forme libre : forme 2085"/>
            <p:cNvSpPr/>
            <p:nvPr/>
          </p:nvSpPr>
          <p:spPr bwMode="auto">
            <a:xfrm rot="8716293">
              <a:off x="1547671" y="69181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87" name="Forme libre : forme 2086"/>
            <p:cNvSpPr/>
            <p:nvPr/>
          </p:nvSpPr>
          <p:spPr bwMode="auto">
            <a:xfrm rot="8716293">
              <a:off x="1390895" y="83739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88" name="Forme libre : forme 2087"/>
            <p:cNvSpPr/>
            <p:nvPr/>
          </p:nvSpPr>
          <p:spPr bwMode="auto">
            <a:xfrm rot="8716293">
              <a:off x="1265992" y="62872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89" name="Forme libre : forme 2088"/>
            <p:cNvSpPr/>
            <p:nvPr/>
          </p:nvSpPr>
          <p:spPr bwMode="auto">
            <a:xfrm rot="8716293">
              <a:off x="1253940" y="48994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90" name="Forme libre : forme 2089"/>
            <p:cNvSpPr/>
            <p:nvPr/>
          </p:nvSpPr>
          <p:spPr bwMode="auto">
            <a:xfrm rot="8716293">
              <a:off x="1481073" y="87835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91" name="Forme libre : forme 2090"/>
            <p:cNvSpPr/>
            <p:nvPr/>
          </p:nvSpPr>
          <p:spPr bwMode="auto">
            <a:xfrm rot="8716293">
              <a:off x="1792228" y="4987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92" name="Forme libre : forme 2091"/>
            <p:cNvSpPr/>
            <p:nvPr/>
          </p:nvSpPr>
          <p:spPr bwMode="auto">
            <a:xfrm rot="8716293">
              <a:off x="1881620" y="5279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93" name="Forme libre : forme 2092"/>
            <p:cNvSpPr/>
            <p:nvPr/>
          </p:nvSpPr>
          <p:spPr bwMode="auto">
            <a:xfrm rot="8716293">
              <a:off x="1679994" y="58724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94" name="Forme libre : forme 2093"/>
            <p:cNvSpPr/>
            <p:nvPr/>
          </p:nvSpPr>
          <p:spPr bwMode="auto">
            <a:xfrm rot="8716293">
              <a:off x="1555092" y="37857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95" name="Forme libre : forme 2094"/>
            <p:cNvSpPr/>
            <p:nvPr/>
          </p:nvSpPr>
          <p:spPr bwMode="auto">
            <a:xfrm rot="8716293">
              <a:off x="1770172" y="62819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96" name="Forme libre : forme 2095"/>
            <p:cNvSpPr/>
            <p:nvPr/>
          </p:nvSpPr>
          <p:spPr bwMode="auto">
            <a:xfrm rot="8716293">
              <a:off x="1528721" y="47859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97" name="Forme libre : forme 2096"/>
            <p:cNvSpPr/>
            <p:nvPr/>
          </p:nvSpPr>
          <p:spPr bwMode="auto">
            <a:xfrm rot="7484127">
              <a:off x="1875103" y="8195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98" name="Forme libre : forme 2097"/>
            <p:cNvSpPr/>
            <p:nvPr/>
          </p:nvSpPr>
          <p:spPr bwMode="auto">
            <a:xfrm rot="13089394">
              <a:off x="1979923" y="78608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99" name="Forme libre : forme 2098"/>
            <p:cNvSpPr/>
            <p:nvPr/>
          </p:nvSpPr>
          <p:spPr bwMode="auto">
            <a:xfrm rot="8716293">
              <a:off x="2165508" y="59440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00" name="Forme libre : forme 2099"/>
            <p:cNvSpPr/>
            <p:nvPr/>
          </p:nvSpPr>
          <p:spPr bwMode="auto">
            <a:xfrm rot="8716293">
              <a:off x="2113703" y="4908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01" name="Forme libre : forme 2100"/>
            <p:cNvSpPr/>
            <p:nvPr/>
          </p:nvSpPr>
          <p:spPr bwMode="auto">
            <a:xfrm rot="8716293">
              <a:off x="1870457" y="5210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02" name="Forme libre : forme 2101"/>
            <p:cNvSpPr/>
            <p:nvPr/>
          </p:nvSpPr>
          <p:spPr bwMode="auto">
            <a:xfrm rot="8716293">
              <a:off x="2047909" y="36178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03" name="Forme libre : forme 2102"/>
            <p:cNvSpPr/>
            <p:nvPr/>
          </p:nvSpPr>
          <p:spPr bwMode="auto">
            <a:xfrm rot="8716293">
              <a:off x="1280459" y="8544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04" name="Forme libre : forme 2103"/>
            <p:cNvSpPr/>
            <p:nvPr/>
          </p:nvSpPr>
          <p:spPr bwMode="auto">
            <a:xfrm rot="8716293">
              <a:off x="1369851" y="11468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05" name="Forme libre : forme 2104"/>
            <p:cNvSpPr/>
            <p:nvPr/>
          </p:nvSpPr>
          <p:spPr bwMode="auto">
            <a:xfrm rot="8716293">
              <a:off x="1325001" y="2840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06" name="Forme libre : forme 2105"/>
            <p:cNvSpPr/>
            <p:nvPr/>
          </p:nvSpPr>
          <p:spPr bwMode="auto">
            <a:xfrm rot="8716293">
              <a:off x="1168225" y="17398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07" name="Forme libre : forme 2106"/>
            <p:cNvSpPr/>
            <p:nvPr/>
          </p:nvSpPr>
          <p:spPr bwMode="auto">
            <a:xfrm rot="8716293">
              <a:off x="1045449" y="-13548"/>
              <a:ext cx="203847" cy="172572"/>
            </a:xfrm>
            <a:custGeom>
              <a:avLst/>
              <a:gdLst>
                <a:gd name="connsiteX0" fmla="*/ 98725 w 203847"/>
                <a:gd name="connsiteY0" fmla="*/ 172572 h 172572"/>
                <a:gd name="connsiteX1" fmla="*/ 65988 w 203847"/>
                <a:gd name="connsiteY1" fmla="*/ 149880 h 172572"/>
                <a:gd name="connsiteX2" fmla="*/ 47847 w 203847"/>
                <a:gd name="connsiteY2" fmla="*/ 116129 h 172572"/>
                <a:gd name="connsiteX3" fmla="*/ 69777 w 203847"/>
                <a:gd name="connsiteY3" fmla="*/ 55323 h 172572"/>
                <a:gd name="connsiteX4" fmla="*/ 0 w 203847"/>
                <a:gd name="connsiteY4" fmla="*/ 55323 h 172572"/>
                <a:gd name="connsiteX5" fmla="*/ 0 w 203847"/>
                <a:gd name="connsiteY5" fmla="*/ 0 h 172572"/>
                <a:gd name="connsiteX6" fmla="*/ 203847 w 203847"/>
                <a:gd name="connsiteY6" fmla="*/ 0 h 172572"/>
                <a:gd name="connsiteX7" fmla="*/ 203847 w 203847"/>
                <a:gd name="connsiteY7" fmla="*/ 55323 h 172572"/>
                <a:gd name="connsiteX8" fmla="*/ 139055 w 203847"/>
                <a:gd name="connsiteY8" fmla="*/ 55323 h 17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72572" extrusionOk="0">
                  <a:moveTo>
                    <a:pt x="98725" y="172572"/>
                  </a:moveTo>
                  <a:lnTo>
                    <a:pt x="65988" y="149880"/>
                  </a:ln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08" name="Forme libre : forme 2107"/>
            <p:cNvSpPr/>
            <p:nvPr/>
          </p:nvSpPr>
          <p:spPr bwMode="auto">
            <a:xfrm rot="8716293">
              <a:off x="1049608" y="-107301"/>
              <a:ext cx="290643" cy="275223"/>
            </a:xfrm>
            <a:custGeom>
              <a:avLst/>
              <a:gdLst>
                <a:gd name="connsiteX0" fmla="*/ 79172 w 290643"/>
                <a:gd name="connsiteY0" fmla="*/ 128638 h 275223"/>
                <a:gd name="connsiteX1" fmla="*/ 0 w 290643"/>
                <a:gd name="connsiteY1" fmla="*/ 73758 h 275223"/>
                <a:gd name="connsiteX2" fmla="*/ 0 w 290643"/>
                <a:gd name="connsiteY2" fmla="*/ 40596 h 275223"/>
                <a:gd name="connsiteX3" fmla="*/ 78250 w 290643"/>
                <a:gd name="connsiteY3" fmla="*/ 0 h 275223"/>
                <a:gd name="connsiteX4" fmla="*/ 290643 w 290643"/>
                <a:gd name="connsiteY4" fmla="*/ 275223 h 275223"/>
                <a:gd name="connsiteX5" fmla="*/ 278016 w 290643"/>
                <a:gd name="connsiteY5" fmla="*/ 266470 h 275223"/>
                <a:gd name="connsiteX6" fmla="*/ 289467 w 290643"/>
                <a:gd name="connsiteY6" fmla="*/ 261815 h 275223"/>
                <a:gd name="connsiteX7" fmla="*/ 290643 w 290643"/>
                <a:gd name="connsiteY7" fmla="*/ 269463 h 27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643" h="275223" extrusionOk="0">
                  <a:moveTo>
                    <a:pt x="79172" y="128638"/>
                  </a:moveTo>
                  <a:lnTo>
                    <a:pt x="0" y="73758"/>
                  </a:lnTo>
                  <a:lnTo>
                    <a:pt x="0" y="40596"/>
                  </a:lnTo>
                  <a:lnTo>
                    <a:pt x="78250" y="0"/>
                  </a:lnTo>
                  <a:close/>
                  <a:moveTo>
                    <a:pt x="290643" y="275223"/>
                  </a:moveTo>
                  <a:lnTo>
                    <a:pt x="278016" y="266470"/>
                  </a:lnTo>
                  <a:lnTo>
                    <a:pt x="289467" y="261815"/>
                  </a:lnTo>
                  <a:cubicBezTo>
                    <a:pt x="290055" y="264168"/>
                    <a:pt x="290643" y="267110"/>
                    <a:pt x="290643" y="269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09" name="Forme libre : forme 2108"/>
            <p:cNvSpPr/>
            <p:nvPr/>
          </p:nvSpPr>
          <p:spPr bwMode="auto">
            <a:xfrm rot="8716293">
              <a:off x="1258403" y="21493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10" name="Forme libre : forme 2109"/>
            <p:cNvSpPr/>
            <p:nvPr/>
          </p:nvSpPr>
          <p:spPr bwMode="auto">
            <a:xfrm rot="8716293">
              <a:off x="1604517" y="-50002"/>
              <a:ext cx="142167" cy="106747"/>
            </a:xfrm>
            <a:custGeom>
              <a:avLst/>
              <a:gdLst>
                <a:gd name="connsiteX0" fmla="*/ 142167 w 142167"/>
                <a:gd name="connsiteY0" fmla="*/ 106747 h 106747"/>
                <a:gd name="connsiteX1" fmla="*/ 79942 w 142167"/>
                <a:gd name="connsiteY1" fmla="*/ 63615 h 106747"/>
                <a:gd name="connsiteX2" fmla="*/ 74103 w 142167"/>
                <a:gd name="connsiteY2" fmla="*/ 53597 h 106747"/>
                <a:gd name="connsiteX3" fmla="*/ 60604 w 142167"/>
                <a:gd name="connsiteY3" fmla="*/ 50123 h 106747"/>
                <a:gd name="connsiteX4" fmla="*/ 60478 w 142167"/>
                <a:gd name="connsiteY4" fmla="*/ 50123 h 106747"/>
                <a:gd name="connsiteX5" fmla="*/ 0 w 142167"/>
                <a:gd name="connsiteY5" fmla="*/ 8201 h 106747"/>
                <a:gd name="connsiteX6" fmla="*/ 0 w 142167"/>
                <a:gd name="connsiteY6" fmla="*/ 0 h 106747"/>
                <a:gd name="connsiteX7" fmla="*/ 85209 w 142167"/>
                <a:gd name="connsiteY7" fmla="*/ 0 h 106747"/>
                <a:gd name="connsiteX8" fmla="*/ 142167 w 142167"/>
                <a:gd name="connsiteY8" fmla="*/ 50123 h 10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106747" extrusionOk="0">
                  <a:moveTo>
                    <a:pt x="142167" y="106747"/>
                  </a:moveTo>
                  <a:lnTo>
                    <a:pt x="79942" y="63615"/>
                  </a:lnTo>
                  <a:lnTo>
                    <a:pt x="74103" y="53597"/>
                  </a:lnTo>
                  <a:cubicBezTo>
                    <a:pt x="70400" y="50806"/>
                    <a:pt x="65616" y="49439"/>
                    <a:pt x="60604" y="50123"/>
                  </a:cubicBezTo>
                  <a:lnTo>
                    <a:pt x="60478" y="50123"/>
                  </a:lnTo>
                  <a:lnTo>
                    <a:pt x="0" y="8201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8"/>
                    <a:pt x="142167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11" name="Forme libre : forme 2110"/>
            <p:cNvSpPr/>
            <p:nvPr/>
          </p:nvSpPr>
          <p:spPr bwMode="auto">
            <a:xfrm rot="8716293">
              <a:off x="1699771" y="-2013"/>
              <a:ext cx="260638" cy="104391"/>
            </a:xfrm>
            <a:custGeom>
              <a:avLst/>
              <a:gdLst>
                <a:gd name="connsiteX0" fmla="*/ 117530 w 260639"/>
                <a:gd name="connsiteY0" fmla="*/ 104392 h 104392"/>
                <a:gd name="connsiteX1" fmla="*/ 51490 w 260639"/>
                <a:gd name="connsiteY1" fmla="*/ 58614 h 104392"/>
                <a:gd name="connsiteX2" fmla="*/ 51490 w 260639"/>
                <a:gd name="connsiteY2" fmla="*/ 45624 h 104392"/>
                <a:gd name="connsiteX3" fmla="*/ 32748 w 260639"/>
                <a:gd name="connsiteY3" fmla="*/ 45624 h 104392"/>
                <a:gd name="connsiteX4" fmla="*/ 0 w 260639"/>
                <a:gd name="connsiteY4" fmla="*/ 22924 h 104392"/>
                <a:gd name="connsiteX5" fmla="*/ 0 w 260639"/>
                <a:gd name="connsiteY5" fmla="*/ 1425 h 104392"/>
                <a:gd name="connsiteX6" fmla="*/ 104802 w 260639"/>
                <a:gd name="connsiteY6" fmla="*/ 1425 h 104392"/>
                <a:gd name="connsiteX7" fmla="*/ 104802 w 260639"/>
                <a:gd name="connsiteY7" fmla="*/ 75242 h 104392"/>
                <a:gd name="connsiteX8" fmla="*/ 106169 w 260639"/>
                <a:gd name="connsiteY8" fmla="*/ 75242 h 104392"/>
                <a:gd name="connsiteX9" fmla="*/ 154014 w 260639"/>
                <a:gd name="connsiteY9" fmla="*/ 5981 h 104392"/>
                <a:gd name="connsiteX10" fmla="*/ 185455 w 260639"/>
                <a:gd name="connsiteY10" fmla="*/ 57 h 104392"/>
                <a:gd name="connsiteX11" fmla="*/ 260639 w 260639"/>
                <a:gd name="connsiteY11" fmla="*/ 88456 h 104392"/>
                <a:gd name="connsiteX12" fmla="*/ 260639 w 260639"/>
                <a:gd name="connsiteY12" fmla="*/ 94380 h 104392"/>
                <a:gd name="connsiteX13" fmla="*/ 198669 w 260639"/>
                <a:gd name="connsiteY13" fmla="*/ 98025 h 104392"/>
                <a:gd name="connsiteX14" fmla="*/ 198669 w 260639"/>
                <a:gd name="connsiteY14" fmla="*/ 81621 h 104392"/>
                <a:gd name="connsiteX15" fmla="*/ 164950 w 260639"/>
                <a:gd name="connsiteY15" fmla="*/ 40156 h 104392"/>
                <a:gd name="connsiteX16" fmla="*/ 127358 w 260639"/>
                <a:gd name="connsiteY16" fmla="*/ 65616 h 10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639" h="104392" extrusionOk="0">
                  <a:moveTo>
                    <a:pt x="117530" y="104392"/>
                  </a:moveTo>
                  <a:lnTo>
                    <a:pt x="51490" y="58614"/>
                  </a:lnTo>
                  <a:lnTo>
                    <a:pt x="51490" y="45624"/>
                  </a:lnTo>
                  <a:lnTo>
                    <a:pt x="32748" y="45624"/>
                  </a:lnTo>
                  <a:lnTo>
                    <a:pt x="0" y="22924"/>
                  </a:lnTo>
                  <a:lnTo>
                    <a:pt x="0" y="1425"/>
                  </a:lnTo>
                  <a:lnTo>
                    <a:pt x="104802" y="1425"/>
                  </a:lnTo>
                  <a:lnTo>
                    <a:pt x="104802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5"/>
                    <a:pt x="184544" y="40156"/>
                    <a:pt x="164950" y="40156"/>
                  </a:cubicBezTo>
                  <a:cubicBezTo>
                    <a:pt x="150369" y="40156"/>
                    <a:pt x="137041" y="49839"/>
                    <a:pt x="127358" y="65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12" name="Forme libre : forme 2111"/>
            <p:cNvSpPr/>
            <p:nvPr/>
          </p:nvSpPr>
          <p:spPr bwMode="auto">
            <a:xfrm rot="8716293">
              <a:off x="1547502" y="-3521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13" name="Forme libre : forme 2112"/>
            <p:cNvSpPr/>
            <p:nvPr/>
          </p:nvSpPr>
          <p:spPr bwMode="auto">
            <a:xfrm rot="7484127">
              <a:off x="1652433" y="15613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14" name="Forme libre : forme 2113"/>
            <p:cNvSpPr/>
            <p:nvPr/>
          </p:nvSpPr>
          <p:spPr bwMode="auto">
            <a:xfrm rot="13089394">
              <a:off x="1757253" y="122669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15" name="Forme libre : forme 2114"/>
            <p:cNvSpPr/>
            <p:nvPr/>
          </p:nvSpPr>
          <p:spPr bwMode="auto">
            <a:xfrm rot="8716293">
              <a:off x="1960606" y="3279"/>
              <a:ext cx="142687" cy="109177"/>
            </a:xfrm>
            <a:custGeom>
              <a:avLst/>
              <a:gdLst>
                <a:gd name="connsiteX0" fmla="*/ 48521 w 142687"/>
                <a:gd name="connsiteY0" fmla="*/ 109177 h 109177"/>
                <a:gd name="connsiteX1" fmla="*/ 0 w 142687"/>
                <a:gd name="connsiteY1" fmla="*/ 75545 h 109177"/>
                <a:gd name="connsiteX2" fmla="*/ 44875 w 142687"/>
                <a:gd name="connsiteY2" fmla="*/ 33320 h 109177"/>
                <a:gd name="connsiteX3" fmla="*/ 109367 w 142687"/>
                <a:gd name="connsiteY3" fmla="*/ 0 h 109177"/>
                <a:gd name="connsiteX4" fmla="*/ 142687 w 142687"/>
                <a:gd name="connsiteY4" fmla="*/ 39770 h 109177"/>
                <a:gd name="connsiteX5" fmla="*/ 111516 w 142687"/>
                <a:gd name="connsiteY5" fmla="*/ 81689 h 109177"/>
                <a:gd name="connsiteX6" fmla="*/ 112053 w 142687"/>
                <a:gd name="connsiteY6" fmla="*/ 81689 h 10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687" h="109177" extrusionOk="0">
                  <a:moveTo>
                    <a:pt x="48521" y="109177"/>
                  </a:moveTo>
                  <a:lnTo>
                    <a:pt x="0" y="75545"/>
                  </a:lnTo>
                  <a:lnTo>
                    <a:pt x="44875" y="33320"/>
                  </a:lnTo>
                  <a:cubicBezTo>
                    <a:pt x="60998" y="14511"/>
                    <a:pt x="84107" y="2687"/>
                    <a:pt x="109367" y="0"/>
                  </a:cubicBezTo>
                  <a:cubicBezTo>
                    <a:pt x="135163" y="0"/>
                    <a:pt x="142687" y="22572"/>
                    <a:pt x="142687" y="39770"/>
                  </a:cubicBezTo>
                  <a:cubicBezTo>
                    <a:pt x="141074" y="58580"/>
                    <a:pt x="128713" y="74165"/>
                    <a:pt x="111516" y="81689"/>
                  </a:cubicBezTo>
                  <a:lnTo>
                    <a:pt x="112053" y="816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16" name="Forme libre : forme 2115"/>
            <p:cNvSpPr/>
            <p:nvPr/>
          </p:nvSpPr>
          <p:spPr bwMode="auto">
            <a:xfrm rot="8716293">
              <a:off x="1076398" y="254697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17" name="Forme libre : forme 2116"/>
            <p:cNvSpPr/>
            <p:nvPr/>
          </p:nvSpPr>
          <p:spPr bwMode="auto">
            <a:xfrm rot="8716293">
              <a:off x="1165790" y="257621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18" name="Forme libre : forme 2117"/>
            <p:cNvSpPr/>
            <p:nvPr/>
          </p:nvSpPr>
          <p:spPr bwMode="auto">
            <a:xfrm rot="8716293">
              <a:off x="1120940" y="248993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19" name="Forme libre : forme 2118"/>
            <p:cNvSpPr/>
            <p:nvPr/>
          </p:nvSpPr>
          <p:spPr bwMode="auto">
            <a:xfrm rot="8716293">
              <a:off x="964164" y="263551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20" name="Forme libre : forme 2119"/>
            <p:cNvSpPr/>
            <p:nvPr/>
          </p:nvSpPr>
          <p:spPr bwMode="auto">
            <a:xfrm rot="8716293">
              <a:off x="839261" y="242684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21" name="Forme libre : forme 2120"/>
            <p:cNvSpPr/>
            <p:nvPr/>
          </p:nvSpPr>
          <p:spPr bwMode="auto">
            <a:xfrm rot="8716293">
              <a:off x="827209" y="228806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22" name="Forme libre : forme 2121"/>
            <p:cNvSpPr/>
            <p:nvPr/>
          </p:nvSpPr>
          <p:spPr bwMode="auto">
            <a:xfrm rot="8716293">
              <a:off x="1054342" y="267647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23" name="Forme libre : forme 2122"/>
            <p:cNvSpPr/>
            <p:nvPr/>
          </p:nvSpPr>
          <p:spPr bwMode="auto">
            <a:xfrm rot="8716293">
              <a:off x="1365497" y="229682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24" name="Forme libre : forme 2123"/>
            <p:cNvSpPr/>
            <p:nvPr/>
          </p:nvSpPr>
          <p:spPr bwMode="auto">
            <a:xfrm rot="8716293">
              <a:off x="1454889" y="232606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25" name="Forme libre : forme 2124"/>
            <p:cNvSpPr/>
            <p:nvPr/>
          </p:nvSpPr>
          <p:spPr bwMode="auto">
            <a:xfrm rot="8716293">
              <a:off x="1253263" y="238536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26" name="Forme libre : forme 2125"/>
            <p:cNvSpPr/>
            <p:nvPr/>
          </p:nvSpPr>
          <p:spPr bwMode="auto">
            <a:xfrm rot="8716293">
              <a:off x="1128361" y="217669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27" name="Forme libre : forme 2126"/>
            <p:cNvSpPr/>
            <p:nvPr/>
          </p:nvSpPr>
          <p:spPr bwMode="auto">
            <a:xfrm rot="8716293">
              <a:off x="1343441" y="242631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28" name="Forme libre : forme 2127"/>
            <p:cNvSpPr/>
            <p:nvPr/>
          </p:nvSpPr>
          <p:spPr bwMode="auto">
            <a:xfrm rot="8716293">
              <a:off x="1101990" y="227671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29" name="Forme libre : forme 2128"/>
            <p:cNvSpPr/>
            <p:nvPr/>
          </p:nvSpPr>
          <p:spPr bwMode="auto">
            <a:xfrm rot="7484127">
              <a:off x="1448372" y="261767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30" name="Forme libre : forme 2129"/>
            <p:cNvSpPr/>
            <p:nvPr/>
          </p:nvSpPr>
          <p:spPr bwMode="auto">
            <a:xfrm rot="13089394">
              <a:off x="1553192" y="258420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31" name="Forme libre : forme 2130"/>
            <p:cNvSpPr/>
            <p:nvPr/>
          </p:nvSpPr>
          <p:spPr bwMode="auto">
            <a:xfrm rot="8716293">
              <a:off x="1738777" y="239252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32" name="Forme libre : forme 2131"/>
            <p:cNvSpPr/>
            <p:nvPr/>
          </p:nvSpPr>
          <p:spPr bwMode="auto">
            <a:xfrm rot="8716293">
              <a:off x="1686972" y="228893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33" name="Forme libre : forme 2132"/>
            <p:cNvSpPr/>
            <p:nvPr/>
          </p:nvSpPr>
          <p:spPr bwMode="auto">
            <a:xfrm rot="8716293">
              <a:off x="1443726" y="231915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34" name="Forme libre : forme 2133"/>
            <p:cNvSpPr/>
            <p:nvPr/>
          </p:nvSpPr>
          <p:spPr bwMode="auto">
            <a:xfrm rot="8716293">
              <a:off x="1621178" y="215990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35" name="Forme libre : forme 2134"/>
            <p:cNvSpPr/>
            <p:nvPr/>
          </p:nvSpPr>
          <p:spPr bwMode="auto">
            <a:xfrm rot="8716293">
              <a:off x="1299565" y="320667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36" name="Forme libre : forme 2135"/>
            <p:cNvSpPr/>
            <p:nvPr/>
          </p:nvSpPr>
          <p:spPr bwMode="auto">
            <a:xfrm rot="8716293">
              <a:off x="1388957" y="323591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37" name="Forme libre : forme 2136"/>
            <p:cNvSpPr/>
            <p:nvPr/>
          </p:nvSpPr>
          <p:spPr bwMode="auto">
            <a:xfrm rot="8716293">
              <a:off x="1344107" y="314963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38" name="Forme libre : forme 2137"/>
            <p:cNvSpPr/>
            <p:nvPr/>
          </p:nvSpPr>
          <p:spPr bwMode="auto">
            <a:xfrm rot="8716293">
              <a:off x="1187331" y="329521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39" name="Forme libre : forme 2138"/>
            <p:cNvSpPr/>
            <p:nvPr/>
          </p:nvSpPr>
          <p:spPr bwMode="auto">
            <a:xfrm rot="8716293">
              <a:off x="1062428" y="308654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40" name="Forme libre : forme 2139"/>
            <p:cNvSpPr/>
            <p:nvPr/>
          </p:nvSpPr>
          <p:spPr bwMode="auto">
            <a:xfrm rot="8716293">
              <a:off x="1050376" y="294776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41" name="Forme libre : forme 2140"/>
            <p:cNvSpPr/>
            <p:nvPr/>
          </p:nvSpPr>
          <p:spPr bwMode="auto">
            <a:xfrm rot="8716293">
              <a:off x="1277509" y="333617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42" name="Forme libre : forme 2141"/>
            <p:cNvSpPr/>
            <p:nvPr/>
          </p:nvSpPr>
          <p:spPr bwMode="auto">
            <a:xfrm rot="8716293">
              <a:off x="1588664" y="295652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43" name="Forme libre : forme 2142"/>
            <p:cNvSpPr/>
            <p:nvPr/>
          </p:nvSpPr>
          <p:spPr bwMode="auto">
            <a:xfrm rot="8716293">
              <a:off x="1678056" y="298576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44" name="Forme libre : forme 2143"/>
            <p:cNvSpPr/>
            <p:nvPr/>
          </p:nvSpPr>
          <p:spPr bwMode="auto">
            <a:xfrm rot="8716293">
              <a:off x="1476430" y="304506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45" name="Forme libre : forme 2144"/>
            <p:cNvSpPr/>
            <p:nvPr/>
          </p:nvSpPr>
          <p:spPr bwMode="auto">
            <a:xfrm rot="8716293">
              <a:off x="1351528" y="283639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46" name="Forme libre : forme 2145"/>
            <p:cNvSpPr/>
            <p:nvPr/>
          </p:nvSpPr>
          <p:spPr bwMode="auto">
            <a:xfrm rot="8716293">
              <a:off x="1566608" y="308601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47" name="Forme libre : forme 2146"/>
            <p:cNvSpPr/>
            <p:nvPr/>
          </p:nvSpPr>
          <p:spPr bwMode="auto">
            <a:xfrm rot="8716293">
              <a:off x="1325157" y="293641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48" name="Forme libre : forme 2147"/>
            <p:cNvSpPr/>
            <p:nvPr/>
          </p:nvSpPr>
          <p:spPr bwMode="auto">
            <a:xfrm rot="7484127">
              <a:off x="1671539" y="327736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49" name="Forme libre : forme 2148"/>
            <p:cNvSpPr/>
            <p:nvPr/>
          </p:nvSpPr>
          <p:spPr bwMode="auto">
            <a:xfrm rot="13089394">
              <a:off x="1776359" y="324390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50" name="Forme libre : forme 2149"/>
            <p:cNvSpPr/>
            <p:nvPr/>
          </p:nvSpPr>
          <p:spPr bwMode="auto">
            <a:xfrm rot="8716293">
              <a:off x="1961944" y="305222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51" name="Forme libre : forme 2150"/>
            <p:cNvSpPr/>
            <p:nvPr/>
          </p:nvSpPr>
          <p:spPr bwMode="auto">
            <a:xfrm rot="8716293">
              <a:off x="1910139" y="294862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52" name="Forme libre : forme 2151"/>
            <p:cNvSpPr/>
            <p:nvPr/>
          </p:nvSpPr>
          <p:spPr bwMode="auto">
            <a:xfrm rot="8716293">
              <a:off x="1666893" y="297885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53" name="Forme libre : forme 2152"/>
            <p:cNvSpPr/>
            <p:nvPr/>
          </p:nvSpPr>
          <p:spPr bwMode="auto">
            <a:xfrm rot="8716293">
              <a:off x="1844345" y="281960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54" name="Forme libre : forme 2153"/>
            <p:cNvSpPr/>
            <p:nvPr/>
          </p:nvSpPr>
          <p:spPr bwMode="auto">
            <a:xfrm rot="8716293">
              <a:off x="2092137" y="5100860"/>
              <a:ext cx="63833" cy="43384"/>
            </a:xfrm>
            <a:custGeom>
              <a:avLst/>
              <a:gdLst>
                <a:gd name="connsiteX0" fmla="*/ 5923 w 63833"/>
                <a:gd name="connsiteY0" fmla="*/ 43384 h 43384"/>
                <a:gd name="connsiteX1" fmla="*/ 0 w 63833"/>
                <a:gd name="connsiteY1" fmla="*/ 35182 h 43384"/>
                <a:gd name="connsiteX2" fmla="*/ 37391 w 63833"/>
                <a:gd name="connsiteY2" fmla="*/ 0 h 43384"/>
                <a:gd name="connsiteX3" fmla="*/ 63833 w 63833"/>
                <a:gd name="connsiteY3" fmla="*/ 18329 h 4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33" h="43384" extrusionOk="0">
                  <a:moveTo>
                    <a:pt x="5923" y="43384"/>
                  </a:moveTo>
                  <a:lnTo>
                    <a:pt x="0" y="35182"/>
                  </a:lnTo>
                  <a:lnTo>
                    <a:pt x="37391" y="0"/>
                  </a:lnTo>
                  <a:lnTo>
                    <a:pt x="63833" y="1832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55" name="Forme libre : forme 2154"/>
            <p:cNvSpPr/>
            <p:nvPr/>
          </p:nvSpPr>
          <p:spPr bwMode="auto">
            <a:xfrm rot="8716293">
              <a:off x="1789040" y="5044339"/>
              <a:ext cx="113322" cy="144291"/>
            </a:xfrm>
            <a:custGeom>
              <a:avLst/>
              <a:gdLst>
                <a:gd name="connsiteX0" fmla="*/ 0 w 113322"/>
                <a:gd name="connsiteY0" fmla="*/ 3741 h 144291"/>
                <a:gd name="connsiteX1" fmla="*/ 0 w 113322"/>
                <a:gd name="connsiteY1" fmla="*/ 0 h 144291"/>
                <a:gd name="connsiteX2" fmla="*/ 5398 w 113322"/>
                <a:gd name="connsiteY2" fmla="*/ 3741 h 144291"/>
                <a:gd name="connsiteX3" fmla="*/ 90709 w 113322"/>
                <a:gd name="connsiteY3" fmla="*/ 144291 h 144291"/>
                <a:gd name="connsiteX4" fmla="*/ 47847 w 113322"/>
                <a:gd name="connsiteY4" fmla="*/ 64547 h 144291"/>
                <a:gd name="connsiteX5" fmla="*/ 56901 w 113322"/>
                <a:gd name="connsiteY5" fmla="*/ 39441 h 144291"/>
                <a:gd name="connsiteX6" fmla="*/ 113322 w 113322"/>
                <a:gd name="connsiteY6" fmla="*/ 78551 h 14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322" h="144291" extrusionOk="0">
                  <a:moveTo>
                    <a:pt x="0" y="3741"/>
                  </a:moveTo>
                  <a:lnTo>
                    <a:pt x="0" y="0"/>
                  </a:lnTo>
                  <a:lnTo>
                    <a:pt x="5398" y="3741"/>
                  </a:lnTo>
                  <a:close/>
                  <a:moveTo>
                    <a:pt x="90709" y="144291"/>
                  </a:moveTo>
                  <a:lnTo>
                    <a:pt x="47847" y="64547"/>
                  </a:lnTo>
                  <a:lnTo>
                    <a:pt x="56901" y="39441"/>
                  </a:lnTo>
                  <a:lnTo>
                    <a:pt x="113322" y="785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56" name="Forme libre : forme 2155"/>
            <p:cNvSpPr/>
            <p:nvPr/>
          </p:nvSpPr>
          <p:spPr bwMode="auto">
            <a:xfrm rot="8716293">
              <a:off x="1701335" y="4927006"/>
              <a:ext cx="290643" cy="318535"/>
            </a:xfrm>
            <a:custGeom>
              <a:avLst/>
              <a:gdLst>
                <a:gd name="connsiteX0" fmla="*/ 25298 w 290643"/>
                <a:gd name="connsiteY0" fmla="*/ 288944 h 318535"/>
                <a:gd name="connsiteX1" fmla="*/ 0 w 290643"/>
                <a:gd name="connsiteY1" fmla="*/ 187748 h 318535"/>
                <a:gd name="connsiteX2" fmla="*/ 0 w 290643"/>
                <a:gd name="connsiteY2" fmla="*/ 8302 h 318535"/>
                <a:gd name="connsiteX3" fmla="*/ 16003 w 290643"/>
                <a:gd name="connsiteY3" fmla="*/ 0 h 318535"/>
                <a:gd name="connsiteX4" fmla="*/ 78793 w 290643"/>
                <a:gd name="connsiteY4" fmla="*/ 43524 h 318535"/>
                <a:gd name="connsiteX5" fmla="*/ 79427 w 290643"/>
                <a:gd name="connsiteY5" fmla="*/ 131855 h 318535"/>
                <a:gd name="connsiteX6" fmla="*/ 93547 w 290643"/>
                <a:gd name="connsiteY6" fmla="*/ 229521 h 318535"/>
                <a:gd name="connsiteX7" fmla="*/ 164149 w 290643"/>
                <a:gd name="connsiteY7" fmla="*/ 268352 h 318535"/>
                <a:gd name="connsiteX8" fmla="*/ 217100 w 290643"/>
                <a:gd name="connsiteY8" fmla="*/ 258938 h 318535"/>
                <a:gd name="connsiteX9" fmla="*/ 289467 w 290643"/>
                <a:gd name="connsiteY9" fmla="*/ 229521 h 318535"/>
                <a:gd name="connsiteX10" fmla="*/ 290643 w 290643"/>
                <a:gd name="connsiteY10" fmla="*/ 237169 h 318535"/>
                <a:gd name="connsiteX11" fmla="*/ 290643 w 290643"/>
                <a:gd name="connsiteY11" fmla="*/ 243052 h 318535"/>
                <a:gd name="connsiteX12" fmla="*/ 97665 w 290643"/>
                <a:gd name="connsiteY12" fmla="*/ 318361 h 318535"/>
                <a:gd name="connsiteX13" fmla="*/ 25298 w 290643"/>
                <a:gd name="connsiteY13" fmla="*/ 288944 h 31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0643" h="318535" extrusionOk="0">
                  <a:moveTo>
                    <a:pt x="25298" y="288944"/>
                  </a:moveTo>
                  <a:cubicBezTo>
                    <a:pt x="5295" y="269528"/>
                    <a:pt x="0" y="235992"/>
                    <a:pt x="0" y="187748"/>
                  </a:cubicBezTo>
                  <a:lnTo>
                    <a:pt x="0" y="8302"/>
                  </a:lnTo>
                  <a:lnTo>
                    <a:pt x="16003" y="0"/>
                  </a:lnTo>
                  <a:lnTo>
                    <a:pt x="78793" y="43524"/>
                  </a:lnTo>
                  <a:lnTo>
                    <a:pt x="79427" y="131855"/>
                  </a:lnTo>
                  <a:cubicBezTo>
                    <a:pt x="77662" y="164803"/>
                    <a:pt x="82957" y="198338"/>
                    <a:pt x="93547" y="229521"/>
                  </a:cubicBezTo>
                  <a:cubicBezTo>
                    <a:pt x="102961" y="255408"/>
                    <a:pt x="127083" y="268352"/>
                    <a:pt x="164149" y="268352"/>
                  </a:cubicBezTo>
                  <a:cubicBezTo>
                    <a:pt x="182387" y="267763"/>
                    <a:pt x="200038" y="264233"/>
                    <a:pt x="217100" y="258938"/>
                  </a:cubicBezTo>
                  <a:cubicBezTo>
                    <a:pt x="241810" y="251290"/>
                    <a:pt x="265933" y="241288"/>
                    <a:pt x="289467" y="229521"/>
                  </a:cubicBezTo>
                  <a:cubicBezTo>
                    <a:pt x="290055" y="231874"/>
                    <a:pt x="290643" y="234816"/>
                    <a:pt x="290643" y="237169"/>
                  </a:cubicBezTo>
                  <a:lnTo>
                    <a:pt x="290643" y="243052"/>
                  </a:lnTo>
                  <a:cubicBezTo>
                    <a:pt x="228278" y="296592"/>
                    <a:pt x="146498" y="315419"/>
                    <a:pt x="97665" y="318361"/>
                  </a:cubicBezTo>
                  <a:cubicBezTo>
                    <a:pt x="70602" y="320126"/>
                    <a:pt x="44126" y="308359"/>
                    <a:pt x="25298" y="2889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57" name="Forme libre : forme 2156"/>
            <p:cNvSpPr/>
            <p:nvPr/>
          </p:nvSpPr>
          <p:spPr bwMode="auto">
            <a:xfrm rot="8716293">
              <a:off x="2251190" y="4935850"/>
              <a:ext cx="142167" cy="232388"/>
            </a:xfrm>
            <a:custGeom>
              <a:avLst/>
              <a:gdLst>
                <a:gd name="connsiteX0" fmla="*/ 81108 w 142167"/>
                <a:gd name="connsiteY0" fmla="*/ 232388 h 232388"/>
                <a:gd name="connsiteX1" fmla="*/ 81108 w 142167"/>
                <a:gd name="connsiteY1" fmla="*/ 69716 h 232388"/>
                <a:gd name="connsiteX2" fmla="*/ 81108 w 142167"/>
                <a:gd name="connsiteY2" fmla="*/ 65616 h 232388"/>
                <a:gd name="connsiteX3" fmla="*/ 60604 w 142167"/>
                <a:gd name="connsiteY3" fmla="*/ 50123 h 232388"/>
                <a:gd name="connsiteX4" fmla="*/ 0 w 142167"/>
                <a:gd name="connsiteY4" fmla="*/ 50123 h 232388"/>
                <a:gd name="connsiteX5" fmla="*/ 0 w 142167"/>
                <a:gd name="connsiteY5" fmla="*/ 0 h 232388"/>
                <a:gd name="connsiteX6" fmla="*/ 63990 w 142167"/>
                <a:gd name="connsiteY6" fmla="*/ 0 h 232388"/>
                <a:gd name="connsiteX7" fmla="*/ 142167 w 142167"/>
                <a:gd name="connsiteY7" fmla="*/ 54190 h 232388"/>
                <a:gd name="connsiteX8" fmla="*/ 142167 w 142167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32388" extrusionOk="0">
                  <a:moveTo>
                    <a:pt x="81108" y="232388"/>
                  </a:moveTo>
                  <a:lnTo>
                    <a:pt x="81108" y="69716"/>
                  </a:lnTo>
                  <a:cubicBezTo>
                    <a:pt x="81108" y="68350"/>
                    <a:pt x="81108" y="66983"/>
                    <a:pt x="81108" y="65616"/>
                  </a:cubicBezTo>
                  <a:cubicBezTo>
                    <a:pt x="79742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63990" y="0"/>
                  </a:lnTo>
                  <a:lnTo>
                    <a:pt x="142167" y="54190"/>
                  </a:lnTo>
                  <a:lnTo>
                    <a:pt x="142167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58" name="Forme libre : forme 2157"/>
            <p:cNvSpPr/>
            <p:nvPr/>
          </p:nvSpPr>
          <p:spPr bwMode="auto">
            <a:xfrm rot="8716293">
              <a:off x="2456859" y="4924575"/>
              <a:ext cx="131246" cy="253348"/>
            </a:xfrm>
            <a:custGeom>
              <a:avLst/>
              <a:gdLst>
                <a:gd name="connsiteX0" fmla="*/ 51490 w 131246"/>
                <a:gd name="connsiteY0" fmla="*/ 253348 h 253348"/>
                <a:gd name="connsiteX1" fmla="*/ 51489 w 131246"/>
                <a:gd name="connsiteY1" fmla="*/ 44199 h 253348"/>
                <a:gd name="connsiteX2" fmla="*/ 0 w 131246"/>
                <a:gd name="connsiteY2" fmla="*/ 44199 h 253348"/>
                <a:gd name="connsiteX3" fmla="*/ 0 w 131246"/>
                <a:gd name="connsiteY3" fmla="*/ 0 h 253348"/>
                <a:gd name="connsiteX4" fmla="*/ 44807 w 131246"/>
                <a:gd name="connsiteY4" fmla="*/ 0 h 253348"/>
                <a:gd name="connsiteX5" fmla="*/ 104802 w 131246"/>
                <a:gd name="connsiteY5" fmla="*/ 41587 h 253348"/>
                <a:gd name="connsiteX6" fmla="*/ 104802 w 131246"/>
                <a:gd name="connsiteY6" fmla="*/ 73817 h 253348"/>
                <a:gd name="connsiteX7" fmla="*/ 106169 w 131246"/>
                <a:gd name="connsiteY7" fmla="*/ 73817 h 253348"/>
                <a:gd name="connsiteX8" fmla="*/ 115569 w 131246"/>
                <a:gd name="connsiteY8" fmla="*/ 49050 h 253348"/>
                <a:gd name="connsiteX9" fmla="*/ 131246 w 131246"/>
                <a:gd name="connsiteY9" fmla="*/ 59916 h 253348"/>
                <a:gd name="connsiteX10" fmla="*/ 127358 w 131246"/>
                <a:gd name="connsiteY10" fmla="*/ 64191 h 253348"/>
                <a:gd name="connsiteX11" fmla="*/ 111638 w 131246"/>
                <a:gd name="connsiteY11" fmla="*/ 126218 h 253348"/>
                <a:gd name="connsiteX12" fmla="*/ 111638 w 131246"/>
                <a:gd name="connsiteY12" fmla="*/ 212339 h 25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246" h="253348" extrusionOk="0">
                  <a:moveTo>
                    <a:pt x="51490" y="253348"/>
                  </a:moveTo>
                  <a:lnTo>
                    <a:pt x="51489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44807" y="0"/>
                  </a:lnTo>
                  <a:lnTo>
                    <a:pt x="104802" y="41587"/>
                  </a:lnTo>
                  <a:lnTo>
                    <a:pt x="104802" y="73817"/>
                  </a:lnTo>
                  <a:lnTo>
                    <a:pt x="106169" y="73817"/>
                  </a:lnTo>
                  <a:lnTo>
                    <a:pt x="115569" y="49050"/>
                  </a:lnTo>
                  <a:lnTo>
                    <a:pt x="131246" y="59916"/>
                  </a:lnTo>
                  <a:lnTo>
                    <a:pt x="127358" y="64191"/>
                  </a:lnTo>
                  <a:cubicBezTo>
                    <a:pt x="117675" y="79968"/>
                    <a:pt x="111638" y="101840"/>
                    <a:pt x="111638" y="126218"/>
                  </a:cubicBezTo>
                  <a:lnTo>
                    <a:pt x="111638" y="2123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59" name="Forme libre : forme 2158"/>
            <p:cNvSpPr/>
            <p:nvPr/>
          </p:nvSpPr>
          <p:spPr bwMode="auto">
            <a:xfrm rot="8716293">
              <a:off x="2139785" y="502413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60" name="Forme libre : forme 2159"/>
            <p:cNvSpPr/>
            <p:nvPr/>
          </p:nvSpPr>
          <p:spPr bwMode="auto">
            <a:xfrm rot="8716293">
              <a:off x="2014883" y="481546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61" name="Forme libre : forme 2160"/>
            <p:cNvSpPr/>
            <p:nvPr/>
          </p:nvSpPr>
          <p:spPr bwMode="auto">
            <a:xfrm rot="8716293">
              <a:off x="2190257" y="5090583"/>
              <a:ext cx="60147" cy="76898"/>
            </a:xfrm>
            <a:custGeom>
              <a:avLst/>
              <a:gdLst>
                <a:gd name="connsiteX0" fmla="*/ 60147 w 60147"/>
                <a:gd name="connsiteY0" fmla="*/ 76898 h 76898"/>
                <a:gd name="connsiteX1" fmla="*/ 0 w 60147"/>
                <a:gd name="connsiteY1" fmla="*/ 19028 h 76898"/>
                <a:gd name="connsiteX2" fmla="*/ 0 w 60147"/>
                <a:gd name="connsiteY2" fmla="*/ 0 h 76898"/>
                <a:gd name="connsiteX3" fmla="*/ 60147 w 60147"/>
                <a:gd name="connsiteY3" fmla="*/ 41692 h 7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47" h="76898" extrusionOk="0">
                  <a:moveTo>
                    <a:pt x="60147" y="76898"/>
                  </a:moveTo>
                  <a:lnTo>
                    <a:pt x="0" y="19028"/>
                  </a:lnTo>
                  <a:lnTo>
                    <a:pt x="0" y="0"/>
                  </a:lnTo>
                  <a:lnTo>
                    <a:pt x="60147" y="416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62" name="Forme libre : forme 2161"/>
            <p:cNvSpPr/>
            <p:nvPr/>
          </p:nvSpPr>
          <p:spPr bwMode="auto">
            <a:xfrm rot="8716293">
              <a:off x="1988512" y="491548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63" name="Forme libre : forme 2162"/>
            <p:cNvSpPr/>
            <p:nvPr/>
          </p:nvSpPr>
          <p:spPr bwMode="auto">
            <a:xfrm rot="8716293">
              <a:off x="2650789" y="5021708"/>
              <a:ext cx="177699" cy="117559"/>
            </a:xfrm>
            <a:custGeom>
              <a:avLst/>
              <a:gdLst>
                <a:gd name="connsiteX0" fmla="*/ 6986 w 177699"/>
                <a:gd name="connsiteY0" fmla="*/ 117559 h 117559"/>
                <a:gd name="connsiteX1" fmla="*/ 0 w 177699"/>
                <a:gd name="connsiteY1" fmla="*/ 107886 h 117559"/>
                <a:gd name="connsiteX2" fmla="*/ 114658 w 177699"/>
                <a:gd name="connsiteY2" fmla="*/ 0 h 117559"/>
                <a:gd name="connsiteX3" fmla="*/ 177699 w 177699"/>
                <a:gd name="connsiteY3" fmla="*/ 43698 h 117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699" h="117559" extrusionOk="0">
                  <a:moveTo>
                    <a:pt x="6986" y="117559"/>
                  </a:moveTo>
                  <a:lnTo>
                    <a:pt x="0" y="107886"/>
                  </a:lnTo>
                  <a:lnTo>
                    <a:pt x="114658" y="0"/>
                  </a:lnTo>
                  <a:lnTo>
                    <a:pt x="177699" y="436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64" name="Forme libre : forme 2163"/>
            <p:cNvSpPr/>
            <p:nvPr/>
          </p:nvSpPr>
          <p:spPr bwMode="auto">
            <a:xfrm rot="8716293">
              <a:off x="2573494" y="492769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65" name="Forme libre : forme 2164"/>
            <p:cNvSpPr/>
            <p:nvPr/>
          </p:nvSpPr>
          <p:spPr bwMode="auto">
            <a:xfrm rot="8716293">
              <a:off x="2330248" y="495791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66" name="Forme libre : forme 2165"/>
            <p:cNvSpPr/>
            <p:nvPr/>
          </p:nvSpPr>
          <p:spPr bwMode="auto">
            <a:xfrm rot="8716293">
              <a:off x="2507700" y="479867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67" name="Forme libre : forme 2166"/>
            <p:cNvSpPr/>
            <p:nvPr/>
          </p:nvSpPr>
          <p:spPr bwMode="auto">
            <a:xfrm rot="8716293">
              <a:off x="1518235" y="386507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68" name="Forme libre : forme 2167"/>
            <p:cNvSpPr/>
            <p:nvPr/>
          </p:nvSpPr>
          <p:spPr bwMode="auto">
            <a:xfrm rot="8716293">
              <a:off x="1607627" y="389431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69" name="Forme libre : forme 2168"/>
            <p:cNvSpPr/>
            <p:nvPr/>
          </p:nvSpPr>
          <p:spPr bwMode="auto">
            <a:xfrm rot="8716293">
              <a:off x="1562777" y="380803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70" name="Forme libre : forme 2169"/>
            <p:cNvSpPr/>
            <p:nvPr/>
          </p:nvSpPr>
          <p:spPr bwMode="auto">
            <a:xfrm rot="8716293">
              <a:off x="1406001" y="395361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71" name="Forme libre : forme 2170"/>
            <p:cNvSpPr/>
            <p:nvPr/>
          </p:nvSpPr>
          <p:spPr bwMode="auto">
            <a:xfrm rot="8716293">
              <a:off x="1281098" y="374494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72" name="Forme libre : forme 2171"/>
            <p:cNvSpPr/>
            <p:nvPr/>
          </p:nvSpPr>
          <p:spPr bwMode="auto">
            <a:xfrm rot="8716293">
              <a:off x="1269046" y="3606161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73" name="Forme libre : forme 2172"/>
            <p:cNvSpPr/>
            <p:nvPr/>
          </p:nvSpPr>
          <p:spPr bwMode="auto">
            <a:xfrm rot="8716293">
              <a:off x="1496179" y="399456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74" name="Forme libre : forme 2173"/>
            <p:cNvSpPr/>
            <p:nvPr/>
          </p:nvSpPr>
          <p:spPr bwMode="auto">
            <a:xfrm rot="8716293">
              <a:off x="1807334" y="36149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75" name="Forme libre : forme 2174"/>
            <p:cNvSpPr/>
            <p:nvPr/>
          </p:nvSpPr>
          <p:spPr bwMode="auto">
            <a:xfrm rot="8716293">
              <a:off x="1896726" y="36441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76" name="Forme libre : forme 2175"/>
            <p:cNvSpPr/>
            <p:nvPr/>
          </p:nvSpPr>
          <p:spPr bwMode="auto">
            <a:xfrm rot="8716293">
              <a:off x="1695100" y="370346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77" name="Forme libre : forme 2176"/>
            <p:cNvSpPr/>
            <p:nvPr/>
          </p:nvSpPr>
          <p:spPr bwMode="auto">
            <a:xfrm rot="8716293">
              <a:off x="1570198" y="349478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78" name="Forme libre : forme 2177"/>
            <p:cNvSpPr/>
            <p:nvPr/>
          </p:nvSpPr>
          <p:spPr bwMode="auto">
            <a:xfrm rot="8716293">
              <a:off x="1785278" y="374441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79" name="Forme libre : forme 2178"/>
            <p:cNvSpPr/>
            <p:nvPr/>
          </p:nvSpPr>
          <p:spPr bwMode="auto">
            <a:xfrm rot="8716293">
              <a:off x="1543827" y="3594814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80" name="Forme libre : forme 2179"/>
            <p:cNvSpPr/>
            <p:nvPr/>
          </p:nvSpPr>
          <p:spPr bwMode="auto">
            <a:xfrm rot="7484127">
              <a:off x="1890209" y="393576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81" name="Forme libre : forme 2180"/>
            <p:cNvSpPr/>
            <p:nvPr/>
          </p:nvSpPr>
          <p:spPr bwMode="auto">
            <a:xfrm rot="13089394">
              <a:off x="1995029" y="3902298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82" name="Forme libre : forme 2181"/>
            <p:cNvSpPr/>
            <p:nvPr/>
          </p:nvSpPr>
          <p:spPr bwMode="auto">
            <a:xfrm rot="8716293">
              <a:off x="2180614" y="3710618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83" name="Forme libre : forme 2182"/>
            <p:cNvSpPr/>
            <p:nvPr/>
          </p:nvSpPr>
          <p:spPr bwMode="auto">
            <a:xfrm rot="8716293">
              <a:off x="2128809" y="360702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84" name="Forme libre : forme 2183"/>
            <p:cNvSpPr/>
            <p:nvPr/>
          </p:nvSpPr>
          <p:spPr bwMode="auto">
            <a:xfrm rot="8716293">
              <a:off x="1885563" y="363724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85" name="Forme libre : forme 2184"/>
            <p:cNvSpPr/>
            <p:nvPr/>
          </p:nvSpPr>
          <p:spPr bwMode="auto">
            <a:xfrm rot="8716293">
              <a:off x="2063015" y="347800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86" name="Forme libre : forme 2185"/>
            <p:cNvSpPr/>
            <p:nvPr/>
          </p:nvSpPr>
          <p:spPr bwMode="auto">
            <a:xfrm rot="8716293">
              <a:off x="1741402" y="452476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87" name="Forme libre : forme 2186"/>
            <p:cNvSpPr/>
            <p:nvPr/>
          </p:nvSpPr>
          <p:spPr bwMode="auto">
            <a:xfrm rot="8716293">
              <a:off x="1830794" y="455401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88" name="Forme libre : forme 2187"/>
            <p:cNvSpPr/>
            <p:nvPr/>
          </p:nvSpPr>
          <p:spPr bwMode="auto">
            <a:xfrm rot="8716293">
              <a:off x="1785943" y="4467731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89" name="Forme libre : forme 2188"/>
            <p:cNvSpPr/>
            <p:nvPr/>
          </p:nvSpPr>
          <p:spPr bwMode="auto">
            <a:xfrm rot="8716293">
              <a:off x="1629168" y="461331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90" name="Forme libre : forme 2189"/>
            <p:cNvSpPr/>
            <p:nvPr/>
          </p:nvSpPr>
          <p:spPr bwMode="auto">
            <a:xfrm rot="8716293">
              <a:off x="1504265" y="440464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91" name="Forme libre : forme 2190"/>
            <p:cNvSpPr/>
            <p:nvPr/>
          </p:nvSpPr>
          <p:spPr bwMode="auto">
            <a:xfrm rot="8716293">
              <a:off x="1492213" y="4265860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92" name="Forme libre : forme 2191"/>
            <p:cNvSpPr/>
            <p:nvPr/>
          </p:nvSpPr>
          <p:spPr bwMode="auto">
            <a:xfrm rot="8716293">
              <a:off x="1719346" y="465426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93" name="Forme libre : forme 2192"/>
            <p:cNvSpPr/>
            <p:nvPr/>
          </p:nvSpPr>
          <p:spPr bwMode="auto">
            <a:xfrm rot="8716293">
              <a:off x="2030501" y="427461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94" name="Forme libre : forme 2193"/>
            <p:cNvSpPr/>
            <p:nvPr/>
          </p:nvSpPr>
          <p:spPr bwMode="auto">
            <a:xfrm rot="8716293">
              <a:off x="2119893" y="430385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95" name="Forme libre : forme 2194"/>
            <p:cNvSpPr/>
            <p:nvPr/>
          </p:nvSpPr>
          <p:spPr bwMode="auto">
            <a:xfrm rot="8716293">
              <a:off x="1918267" y="436316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96" name="Forme libre : forme 2195"/>
            <p:cNvSpPr/>
            <p:nvPr/>
          </p:nvSpPr>
          <p:spPr bwMode="auto">
            <a:xfrm rot="8716293">
              <a:off x="1793365" y="415448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97" name="Forme libre : forme 2196"/>
            <p:cNvSpPr/>
            <p:nvPr/>
          </p:nvSpPr>
          <p:spPr bwMode="auto">
            <a:xfrm rot="8716293">
              <a:off x="2008445" y="4404113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98" name="Forme libre : forme 2197"/>
            <p:cNvSpPr/>
            <p:nvPr/>
          </p:nvSpPr>
          <p:spPr bwMode="auto">
            <a:xfrm rot="8716293">
              <a:off x="1766994" y="4254513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99" name="Forme libre : forme 2198"/>
            <p:cNvSpPr/>
            <p:nvPr/>
          </p:nvSpPr>
          <p:spPr bwMode="auto">
            <a:xfrm rot="7484127">
              <a:off x="2113376" y="459546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00" name="Forme libre : forme 2199"/>
            <p:cNvSpPr/>
            <p:nvPr/>
          </p:nvSpPr>
          <p:spPr bwMode="auto">
            <a:xfrm rot="13089394">
              <a:off x="2218196" y="4561998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01" name="Forme libre : forme 2200"/>
            <p:cNvSpPr/>
            <p:nvPr/>
          </p:nvSpPr>
          <p:spPr bwMode="auto">
            <a:xfrm rot="8716293">
              <a:off x="2403781" y="4370317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02" name="Forme libre : forme 2201"/>
            <p:cNvSpPr/>
            <p:nvPr/>
          </p:nvSpPr>
          <p:spPr bwMode="auto">
            <a:xfrm rot="8716293">
              <a:off x="2351976" y="426672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03" name="Forme libre : forme 2202"/>
            <p:cNvSpPr/>
            <p:nvPr/>
          </p:nvSpPr>
          <p:spPr bwMode="auto">
            <a:xfrm rot="8716293">
              <a:off x="2108730" y="429694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04" name="Forme libre : forme 2203"/>
            <p:cNvSpPr/>
            <p:nvPr/>
          </p:nvSpPr>
          <p:spPr bwMode="auto">
            <a:xfrm rot="8716293">
              <a:off x="2286182" y="413770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05" name="Forme libre : forme 2204"/>
            <p:cNvSpPr/>
            <p:nvPr/>
          </p:nvSpPr>
          <p:spPr bwMode="auto">
            <a:xfrm rot="8716293">
              <a:off x="854880" y="188600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06" name="Forme libre : forme 2205"/>
            <p:cNvSpPr/>
            <p:nvPr/>
          </p:nvSpPr>
          <p:spPr bwMode="auto">
            <a:xfrm rot="8716293">
              <a:off x="944272" y="191524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07" name="Forme libre : forme 2206"/>
            <p:cNvSpPr/>
            <p:nvPr/>
          </p:nvSpPr>
          <p:spPr bwMode="auto">
            <a:xfrm rot="8716293">
              <a:off x="899422" y="182896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08" name="Forme libre : forme 2207"/>
            <p:cNvSpPr/>
            <p:nvPr/>
          </p:nvSpPr>
          <p:spPr bwMode="auto">
            <a:xfrm rot="8716293">
              <a:off x="742646" y="197454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09" name="Forme libre : forme 2208"/>
            <p:cNvSpPr/>
            <p:nvPr/>
          </p:nvSpPr>
          <p:spPr bwMode="auto">
            <a:xfrm rot="8716293">
              <a:off x="617743" y="176587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10" name="Forme libre : forme 2209"/>
            <p:cNvSpPr/>
            <p:nvPr/>
          </p:nvSpPr>
          <p:spPr bwMode="auto">
            <a:xfrm rot="8716293">
              <a:off x="605691" y="162709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11" name="Forme libre : forme 2210"/>
            <p:cNvSpPr/>
            <p:nvPr/>
          </p:nvSpPr>
          <p:spPr bwMode="auto">
            <a:xfrm rot="8716293">
              <a:off x="832824" y="201549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12" name="Forme libre : forme 2211"/>
            <p:cNvSpPr/>
            <p:nvPr/>
          </p:nvSpPr>
          <p:spPr bwMode="auto">
            <a:xfrm rot="8716293">
              <a:off x="1143979" y="163584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13" name="Forme libre : forme 2212"/>
            <p:cNvSpPr/>
            <p:nvPr/>
          </p:nvSpPr>
          <p:spPr bwMode="auto">
            <a:xfrm rot="8716293">
              <a:off x="1233371" y="166509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14" name="Forme libre : forme 2213"/>
            <p:cNvSpPr/>
            <p:nvPr/>
          </p:nvSpPr>
          <p:spPr bwMode="auto">
            <a:xfrm rot="8716293">
              <a:off x="1031745" y="172439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15" name="Forme libre : forme 2214"/>
            <p:cNvSpPr/>
            <p:nvPr/>
          </p:nvSpPr>
          <p:spPr bwMode="auto">
            <a:xfrm rot="8716293">
              <a:off x="906843" y="151572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16" name="Forme libre : forme 2215"/>
            <p:cNvSpPr/>
            <p:nvPr/>
          </p:nvSpPr>
          <p:spPr bwMode="auto">
            <a:xfrm rot="8716293">
              <a:off x="1121923" y="176534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17" name="Forme libre : forme 2216"/>
            <p:cNvSpPr/>
            <p:nvPr/>
          </p:nvSpPr>
          <p:spPr bwMode="auto">
            <a:xfrm rot="8716293">
              <a:off x="880472" y="161574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18" name="Forme libre : forme 2217"/>
            <p:cNvSpPr/>
            <p:nvPr/>
          </p:nvSpPr>
          <p:spPr bwMode="auto">
            <a:xfrm rot="7484127">
              <a:off x="1226854" y="195669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19" name="Forme libre : forme 2218"/>
            <p:cNvSpPr/>
            <p:nvPr/>
          </p:nvSpPr>
          <p:spPr bwMode="auto">
            <a:xfrm rot="13089394">
              <a:off x="1331674" y="192323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20" name="Forme libre : forme 2219"/>
            <p:cNvSpPr/>
            <p:nvPr/>
          </p:nvSpPr>
          <p:spPr bwMode="auto">
            <a:xfrm rot="8716293">
              <a:off x="1517258" y="173154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21" name="Forme libre : forme 2220"/>
            <p:cNvSpPr/>
            <p:nvPr/>
          </p:nvSpPr>
          <p:spPr bwMode="auto">
            <a:xfrm rot="8716293">
              <a:off x="1465454" y="162795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22" name="Forme libre : forme 2221"/>
            <p:cNvSpPr/>
            <p:nvPr/>
          </p:nvSpPr>
          <p:spPr bwMode="auto">
            <a:xfrm rot="8716293">
              <a:off x="1222208" y="165817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23" name="Forme libre : forme 2222"/>
            <p:cNvSpPr/>
            <p:nvPr/>
          </p:nvSpPr>
          <p:spPr bwMode="auto">
            <a:xfrm rot="8716293">
              <a:off x="1399660" y="149893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24" name="Forme libre : forme 2223"/>
            <p:cNvSpPr/>
            <p:nvPr/>
          </p:nvSpPr>
          <p:spPr bwMode="auto">
            <a:xfrm rot="8716293">
              <a:off x="631713" y="122630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25" name="Forme libre : forme 2224"/>
            <p:cNvSpPr/>
            <p:nvPr/>
          </p:nvSpPr>
          <p:spPr bwMode="auto">
            <a:xfrm rot="8716293">
              <a:off x="721105" y="125554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26" name="Forme libre : forme 2225"/>
            <p:cNvSpPr/>
            <p:nvPr/>
          </p:nvSpPr>
          <p:spPr bwMode="auto">
            <a:xfrm rot="8716293">
              <a:off x="676255" y="116926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27" name="Forme libre : forme 2226"/>
            <p:cNvSpPr/>
            <p:nvPr/>
          </p:nvSpPr>
          <p:spPr bwMode="auto">
            <a:xfrm rot="8716293">
              <a:off x="519479" y="13148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28" name="Forme libre : forme 2227"/>
            <p:cNvSpPr/>
            <p:nvPr/>
          </p:nvSpPr>
          <p:spPr bwMode="auto">
            <a:xfrm rot="8716293">
              <a:off x="394576" y="11061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29" name="Forme libre : forme 2228"/>
            <p:cNvSpPr/>
            <p:nvPr/>
          </p:nvSpPr>
          <p:spPr bwMode="auto">
            <a:xfrm rot="8716293">
              <a:off x="382524" y="96739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30" name="Forme libre : forme 2229"/>
            <p:cNvSpPr/>
            <p:nvPr/>
          </p:nvSpPr>
          <p:spPr bwMode="auto">
            <a:xfrm rot="8716293">
              <a:off x="609657" y="135579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31" name="Forme libre : forme 2230"/>
            <p:cNvSpPr/>
            <p:nvPr/>
          </p:nvSpPr>
          <p:spPr bwMode="auto">
            <a:xfrm rot="8716293">
              <a:off x="920811" y="97615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32" name="Forme libre : forme 2231"/>
            <p:cNvSpPr/>
            <p:nvPr/>
          </p:nvSpPr>
          <p:spPr bwMode="auto">
            <a:xfrm rot="8716293">
              <a:off x="1010204" y="100539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33" name="Forme libre : forme 2232"/>
            <p:cNvSpPr/>
            <p:nvPr/>
          </p:nvSpPr>
          <p:spPr bwMode="auto">
            <a:xfrm rot="8716293">
              <a:off x="808578" y="106469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34" name="Forme libre : forme 2233"/>
            <p:cNvSpPr/>
            <p:nvPr/>
          </p:nvSpPr>
          <p:spPr bwMode="auto">
            <a:xfrm rot="8716293">
              <a:off x="683676" y="85602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35" name="Forme libre : forme 2234"/>
            <p:cNvSpPr/>
            <p:nvPr/>
          </p:nvSpPr>
          <p:spPr bwMode="auto">
            <a:xfrm rot="8716293">
              <a:off x="898756" y="110564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36" name="Forme libre : forme 2235"/>
            <p:cNvSpPr/>
            <p:nvPr/>
          </p:nvSpPr>
          <p:spPr bwMode="auto">
            <a:xfrm rot="8716293">
              <a:off x="657305" y="95604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37" name="Forme libre : forme 2236"/>
            <p:cNvSpPr/>
            <p:nvPr/>
          </p:nvSpPr>
          <p:spPr bwMode="auto">
            <a:xfrm rot="7484127">
              <a:off x="1003687" y="129699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38" name="Forme libre : forme 2237"/>
            <p:cNvSpPr/>
            <p:nvPr/>
          </p:nvSpPr>
          <p:spPr bwMode="auto">
            <a:xfrm rot="13089394">
              <a:off x="1108507" y="1263531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39" name="Forme libre : forme 2238"/>
            <p:cNvSpPr/>
            <p:nvPr/>
          </p:nvSpPr>
          <p:spPr bwMode="auto">
            <a:xfrm rot="8716293">
              <a:off x="1294092" y="107185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40" name="Forme libre : forme 2239"/>
            <p:cNvSpPr/>
            <p:nvPr/>
          </p:nvSpPr>
          <p:spPr bwMode="auto">
            <a:xfrm rot="8716293">
              <a:off x="1242287" y="96825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41" name="Forme libre : forme 2240"/>
            <p:cNvSpPr/>
            <p:nvPr/>
          </p:nvSpPr>
          <p:spPr bwMode="auto">
            <a:xfrm rot="8716293">
              <a:off x="999041" y="99847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42" name="Forme libre : forme 2241"/>
            <p:cNvSpPr/>
            <p:nvPr/>
          </p:nvSpPr>
          <p:spPr bwMode="auto">
            <a:xfrm rot="8716293">
              <a:off x="1176493" y="83923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43" name="Forme libre : forme 2242"/>
            <p:cNvSpPr/>
            <p:nvPr/>
          </p:nvSpPr>
          <p:spPr bwMode="auto">
            <a:xfrm rot="8716293">
              <a:off x="412774" y="56424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44" name="Forme libre : forme 2243"/>
            <p:cNvSpPr/>
            <p:nvPr/>
          </p:nvSpPr>
          <p:spPr bwMode="auto">
            <a:xfrm rot="8716293">
              <a:off x="502166" y="59348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45" name="Forme libre : forme 2244"/>
            <p:cNvSpPr/>
            <p:nvPr/>
          </p:nvSpPr>
          <p:spPr bwMode="auto">
            <a:xfrm rot="8716293">
              <a:off x="457316" y="50720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46" name="Forme libre : forme 2245"/>
            <p:cNvSpPr/>
            <p:nvPr/>
          </p:nvSpPr>
          <p:spPr bwMode="auto">
            <a:xfrm rot="8716293">
              <a:off x="300540" y="65278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47" name="Forme libre : forme 2246"/>
            <p:cNvSpPr/>
            <p:nvPr/>
          </p:nvSpPr>
          <p:spPr bwMode="auto">
            <a:xfrm rot="8716293">
              <a:off x="175637" y="44411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48" name="Forme libre : forme 2247"/>
            <p:cNvSpPr/>
            <p:nvPr/>
          </p:nvSpPr>
          <p:spPr bwMode="auto">
            <a:xfrm rot="8716293">
              <a:off x="163585" y="30533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49" name="Forme libre : forme 2248"/>
            <p:cNvSpPr/>
            <p:nvPr/>
          </p:nvSpPr>
          <p:spPr bwMode="auto">
            <a:xfrm rot="8716293">
              <a:off x="390718" y="69374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50" name="Forme libre : forme 2249"/>
            <p:cNvSpPr/>
            <p:nvPr/>
          </p:nvSpPr>
          <p:spPr bwMode="auto">
            <a:xfrm rot="8716293">
              <a:off x="701873" y="31409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51" name="Forme libre : forme 2250"/>
            <p:cNvSpPr/>
            <p:nvPr/>
          </p:nvSpPr>
          <p:spPr bwMode="auto">
            <a:xfrm rot="8716293">
              <a:off x="791265" y="34333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52" name="Forme libre : forme 2251"/>
            <p:cNvSpPr/>
            <p:nvPr/>
          </p:nvSpPr>
          <p:spPr bwMode="auto">
            <a:xfrm rot="8716293">
              <a:off x="589639" y="40263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53" name="Forme libre : forme 2252"/>
            <p:cNvSpPr/>
            <p:nvPr/>
          </p:nvSpPr>
          <p:spPr bwMode="auto">
            <a:xfrm rot="8716293">
              <a:off x="464737" y="19396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54" name="Forme libre : forme 2253"/>
            <p:cNvSpPr/>
            <p:nvPr/>
          </p:nvSpPr>
          <p:spPr bwMode="auto">
            <a:xfrm rot="8716293">
              <a:off x="679817" y="44358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55" name="Forme libre : forme 2254"/>
            <p:cNvSpPr/>
            <p:nvPr/>
          </p:nvSpPr>
          <p:spPr bwMode="auto">
            <a:xfrm rot="8716293">
              <a:off x="438366" y="29398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56" name="Forme libre : forme 2255"/>
            <p:cNvSpPr/>
            <p:nvPr/>
          </p:nvSpPr>
          <p:spPr bwMode="auto">
            <a:xfrm rot="7484127">
              <a:off x="784748" y="63493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57" name="Forme libre : forme 2256"/>
            <p:cNvSpPr/>
            <p:nvPr/>
          </p:nvSpPr>
          <p:spPr bwMode="auto">
            <a:xfrm rot="13089394">
              <a:off x="889568" y="60147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58" name="Forme libre : forme 2257"/>
            <p:cNvSpPr/>
            <p:nvPr/>
          </p:nvSpPr>
          <p:spPr bwMode="auto">
            <a:xfrm rot="8716293">
              <a:off x="1075153" y="40979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59" name="Forme libre : forme 2258"/>
            <p:cNvSpPr/>
            <p:nvPr/>
          </p:nvSpPr>
          <p:spPr bwMode="auto">
            <a:xfrm rot="8716293">
              <a:off x="1023348" y="30619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60" name="Forme libre : forme 2259"/>
            <p:cNvSpPr/>
            <p:nvPr/>
          </p:nvSpPr>
          <p:spPr bwMode="auto">
            <a:xfrm rot="8716293">
              <a:off x="780102" y="336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61" name="Forme libre : forme 2260"/>
            <p:cNvSpPr/>
            <p:nvPr/>
          </p:nvSpPr>
          <p:spPr bwMode="auto">
            <a:xfrm rot="8716293">
              <a:off x="957554" y="17717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62" name="Forme libre : forme 2261"/>
            <p:cNvSpPr/>
            <p:nvPr/>
          </p:nvSpPr>
          <p:spPr bwMode="auto">
            <a:xfrm rot="8716293">
              <a:off x="202348" y="-57105"/>
              <a:ext cx="142167" cy="186494"/>
            </a:xfrm>
            <a:custGeom>
              <a:avLst/>
              <a:gdLst>
                <a:gd name="connsiteX0" fmla="*/ 142167 w 142167"/>
                <a:gd name="connsiteY0" fmla="*/ 186494 h 186494"/>
                <a:gd name="connsiteX1" fmla="*/ 81108 w 142167"/>
                <a:gd name="connsiteY1" fmla="*/ 144170 h 186494"/>
                <a:gd name="connsiteX2" fmla="*/ 81108 w 142167"/>
                <a:gd name="connsiteY2" fmla="*/ 69717 h 186494"/>
                <a:gd name="connsiteX3" fmla="*/ 81108 w 142167"/>
                <a:gd name="connsiteY3" fmla="*/ 65615 h 186494"/>
                <a:gd name="connsiteX4" fmla="*/ 60603 w 142167"/>
                <a:gd name="connsiteY4" fmla="*/ 50123 h 186494"/>
                <a:gd name="connsiteX5" fmla="*/ 0 w 142167"/>
                <a:gd name="connsiteY5" fmla="*/ 50123 h 186494"/>
                <a:gd name="connsiteX6" fmla="*/ 0 w 142167"/>
                <a:gd name="connsiteY6" fmla="*/ 0 h 186494"/>
                <a:gd name="connsiteX7" fmla="*/ 85209 w 142167"/>
                <a:gd name="connsiteY7" fmla="*/ 0 h 186494"/>
                <a:gd name="connsiteX8" fmla="*/ 142167 w 142167"/>
                <a:gd name="connsiteY8" fmla="*/ 50123 h 18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186494" extrusionOk="0">
                  <a:moveTo>
                    <a:pt x="142167" y="186494"/>
                  </a:moveTo>
                  <a:lnTo>
                    <a:pt x="81108" y="144170"/>
                  </a:lnTo>
                  <a:lnTo>
                    <a:pt x="81108" y="69717"/>
                  </a:lnTo>
                  <a:cubicBezTo>
                    <a:pt x="81108" y="68349"/>
                    <a:pt x="81108" y="66983"/>
                    <a:pt x="81108" y="65615"/>
                  </a:cubicBezTo>
                  <a:cubicBezTo>
                    <a:pt x="79741" y="55591"/>
                    <a:pt x="70628" y="48756"/>
                    <a:pt x="60603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8"/>
                    <a:pt x="142167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63" name="Forme libre : forme 2262"/>
            <p:cNvSpPr/>
            <p:nvPr/>
          </p:nvSpPr>
          <p:spPr bwMode="auto">
            <a:xfrm rot="8716293">
              <a:off x="298766" y="-5395"/>
              <a:ext cx="260638" cy="180054"/>
            </a:xfrm>
            <a:custGeom>
              <a:avLst/>
              <a:gdLst>
                <a:gd name="connsiteX0" fmla="*/ 111638 w 260639"/>
                <a:gd name="connsiteY0" fmla="*/ 180054 h 180054"/>
                <a:gd name="connsiteX1" fmla="*/ 51490 w 260639"/>
                <a:gd name="connsiteY1" fmla="*/ 138362 h 180054"/>
                <a:gd name="connsiteX2" fmla="*/ 51490 w 260639"/>
                <a:gd name="connsiteY2" fmla="*/ 45624 h 180054"/>
                <a:gd name="connsiteX3" fmla="*/ 0 w 260639"/>
                <a:gd name="connsiteY3" fmla="*/ 45624 h 180054"/>
                <a:gd name="connsiteX4" fmla="*/ 0 w 260639"/>
                <a:gd name="connsiteY4" fmla="*/ 1425 h 180054"/>
                <a:gd name="connsiteX5" fmla="*/ 104802 w 260639"/>
                <a:gd name="connsiteY5" fmla="*/ 1425 h 180054"/>
                <a:gd name="connsiteX6" fmla="*/ 104802 w 260639"/>
                <a:gd name="connsiteY6" fmla="*/ 75242 h 180054"/>
                <a:gd name="connsiteX7" fmla="*/ 106169 w 260639"/>
                <a:gd name="connsiteY7" fmla="*/ 75242 h 180054"/>
                <a:gd name="connsiteX8" fmla="*/ 154014 w 260639"/>
                <a:gd name="connsiteY8" fmla="*/ 5981 h 180054"/>
                <a:gd name="connsiteX9" fmla="*/ 185455 w 260639"/>
                <a:gd name="connsiteY9" fmla="*/ 57 h 180054"/>
                <a:gd name="connsiteX10" fmla="*/ 260639 w 260639"/>
                <a:gd name="connsiteY10" fmla="*/ 88456 h 180054"/>
                <a:gd name="connsiteX11" fmla="*/ 260639 w 260639"/>
                <a:gd name="connsiteY11" fmla="*/ 94380 h 180054"/>
                <a:gd name="connsiteX12" fmla="*/ 198669 w 260639"/>
                <a:gd name="connsiteY12" fmla="*/ 98025 h 180054"/>
                <a:gd name="connsiteX13" fmla="*/ 198669 w 260639"/>
                <a:gd name="connsiteY13" fmla="*/ 81621 h 180054"/>
                <a:gd name="connsiteX14" fmla="*/ 164950 w 260639"/>
                <a:gd name="connsiteY14" fmla="*/ 40156 h 180054"/>
                <a:gd name="connsiteX15" fmla="*/ 111638 w 260639"/>
                <a:gd name="connsiteY15" fmla="*/ 127643 h 18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0639" h="180054" extrusionOk="0">
                  <a:moveTo>
                    <a:pt x="111638" y="180054"/>
                  </a:moveTo>
                  <a:lnTo>
                    <a:pt x="51490" y="138362"/>
                  </a:ln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2" y="1425"/>
                  </a:lnTo>
                  <a:lnTo>
                    <a:pt x="104802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64" name="Forme libre : forme 2263"/>
            <p:cNvSpPr/>
            <p:nvPr/>
          </p:nvSpPr>
          <p:spPr bwMode="auto">
            <a:xfrm rot="8716293">
              <a:off x="276903" y="-12823"/>
              <a:ext cx="36272" cy="27982"/>
            </a:xfrm>
            <a:custGeom>
              <a:avLst/>
              <a:gdLst>
                <a:gd name="connsiteX0" fmla="*/ 36272 w 36272"/>
                <a:gd name="connsiteY0" fmla="*/ 27982 h 27982"/>
                <a:gd name="connsiteX1" fmla="*/ 0 w 36272"/>
                <a:gd name="connsiteY1" fmla="*/ 2840 h 27982"/>
                <a:gd name="connsiteX2" fmla="*/ 9543 w 36272"/>
                <a:gd name="connsiteY2" fmla="*/ 0 h 27982"/>
                <a:gd name="connsiteX3" fmla="*/ 31871 w 36272"/>
                <a:gd name="connsiteY3" fmla="*/ 11392 h 2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72" h="27982" extrusionOk="0">
                  <a:moveTo>
                    <a:pt x="36272" y="27982"/>
                  </a:moveTo>
                  <a:lnTo>
                    <a:pt x="0" y="2840"/>
                  </a:lnTo>
                  <a:lnTo>
                    <a:pt x="9543" y="0"/>
                  </a:lnTo>
                  <a:cubicBezTo>
                    <a:pt x="20479" y="0"/>
                    <a:pt x="27542" y="4784"/>
                    <a:pt x="31871" y="113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65" name="Forme libre : forme 2264"/>
            <p:cNvSpPr/>
            <p:nvPr/>
          </p:nvSpPr>
          <p:spPr bwMode="auto">
            <a:xfrm rot="8716293">
              <a:off x="74640" y="-9665"/>
              <a:ext cx="58068" cy="54772"/>
            </a:xfrm>
            <a:custGeom>
              <a:avLst/>
              <a:gdLst>
                <a:gd name="connsiteX0" fmla="*/ 37436 w 58068"/>
                <a:gd name="connsiteY0" fmla="*/ 54772 h 54772"/>
                <a:gd name="connsiteX1" fmla="*/ 0 w 58068"/>
                <a:gd name="connsiteY1" fmla="*/ 28823 h 54772"/>
                <a:gd name="connsiteX2" fmla="*/ 8515 w 58068"/>
                <a:gd name="connsiteY2" fmla="*/ 8658 h 54772"/>
                <a:gd name="connsiteX3" fmla="*/ 29020 w 58068"/>
                <a:gd name="connsiteY3" fmla="*/ 0 h 54772"/>
                <a:gd name="connsiteX4" fmla="*/ 49525 w 58068"/>
                <a:gd name="connsiteY4" fmla="*/ 8658 h 54772"/>
                <a:gd name="connsiteX5" fmla="*/ 49525 w 58068"/>
                <a:gd name="connsiteY5" fmla="*/ 49668 h 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068" h="54772" extrusionOk="0">
                  <a:moveTo>
                    <a:pt x="37436" y="54772"/>
                  </a:moveTo>
                  <a:lnTo>
                    <a:pt x="0" y="28823"/>
                  </a:lnTo>
                  <a:lnTo>
                    <a:pt x="8515" y="8658"/>
                  </a:lnTo>
                  <a:cubicBezTo>
                    <a:pt x="13983" y="3190"/>
                    <a:pt x="21273" y="0"/>
                    <a:pt x="29020" y="0"/>
                  </a:cubicBezTo>
                  <a:cubicBezTo>
                    <a:pt x="36766" y="0"/>
                    <a:pt x="44057" y="3190"/>
                    <a:pt x="49525" y="8658"/>
                  </a:cubicBezTo>
                  <a:cubicBezTo>
                    <a:pt x="60916" y="19594"/>
                    <a:pt x="60916" y="38276"/>
                    <a:pt x="49525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66" name="Forme libre : forme 2265"/>
            <p:cNvSpPr/>
            <p:nvPr/>
          </p:nvSpPr>
          <p:spPr bwMode="auto">
            <a:xfrm rot="8716293">
              <a:off x="13802" y="-10406"/>
              <a:ext cx="30027" cy="20814"/>
            </a:xfrm>
            <a:custGeom>
              <a:avLst/>
              <a:gdLst>
                <a:gd name="connsiteX0" fmla="*/ 30027 w 30027"/>
                <a:gd name="connsiteY0" fmla="*/ 20814 h 20814"/>
                <a:gd name="connsiteX1" fmla="*/ 0 w 30027"/>
                <a:gd name="connsiteY1" fmla="*/ 0 h 20814"/>
                <a:gd name="connsiteX2" fmla="*/ 30027 w 30027"/>
                <a:gd name="connsiteY2" fmla="*/ 0 h 2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7" h="20814" extrusionOk="0">
                  <a:moveTo>
                    <a:pt x="30027" y="20814"/>
                  </a:moveTo>
                  <a:lnTo>
                    <a:pt x="0" y="0"/>
                  </a:lnTo>
                  <a:lnTo>
                    <a:pt x="3002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67" name="Forme libre : forme 2266"/>
            <p:cNvSpPr/>
            <p:nvPr/>
          </p:nvSpPr>
          <p:spPr bwMode="auto">
            <a:xfrm rot="8716293">
              <a:off x="168048" y="3032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68" name="Forme libre : forme 2267"/>
            <p:cNvSpPr/>
            <p:nvPr/>
          </p:nvSpPr>
          <p:spPr bwMode="auto">
            <a:xfrm rot="7484127">
              <a:off x="562078" y="-2847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69" name="Forme libre : forme 2268"/>
            <p:cNvSpPr/>
            <p:nvPr/>
          </p:nvSpPr>
          <p:spPr bwMode="auto">
            <a:xfrm rot="13089394">
              <a:off x="775514" y="-27038"/>
              <a:ext cx="149688" cy="328219"/>
            </a:xfrm>
            <a:custGeom>
              <a:avLst/>
              <a:gdLst>
                <a:gd name="connsiteX0" fmla="*/ 149688 w 149688"/>
                <a:gd name="connsiteY0" fmla="*/ 279622 h 328219"/>
                <a:gd name="connsiteX1" fmla="*/ 87835 w 149688"/>
                <a:gd name="connsiteY1" fmla="*/ 328219 h 328219"/>
                <a:gd name="connsiteX2" fmla="*/ 54765 w 149688"/>
                <a:gd name="connsiteY2" fmla="*/ 322521 h 328219"/>
                <a:gd name="connsiteX3" fmla="*/ 23727 w 149688"/>
                <a:gd name="connsiteY3" fmla="*/ 301277 h 328219"/>
                <a:gd name="connsiteX4" fmla="*/ 0 w 149688"/>
                <a:gd name="connsiteY4" fmla="*/ 206369 h 328219"/>
                <a:gd name="connsiteX5" fmla="*/ 0 w 149688"/>
                <a:gd name="connsiteY5" fmla="*/ 38074 h 328219"/>
                <a:gd name="connsiteX6" fmla="*/ 73388 w 149688"/>
                <a:gd name="connsiteY6" fmla="*/ 0 h 328219"/>
                <a:gd name="connsiteX7" fmla="*/ 74492 w 149688"/>
                <a:gd name="connsiteY7" fmla="*/ 153950 h 328219"/>
                <a:gd name="connsiteX8" fmla="*/ 87734 w 149688"/>
                <a:gd name="connsiteY8" fmla="*/ 245547 h 32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688" h="328219" extrusionOk="0">
                  <a:moveTo>
                    <a:pt x="149688" y="279622"/>
                  </a:moveTo>
                  <a:lnTo>
                    <a:pt x="87835" y="328219"/>
                  </a:lnTo>
                  <a:lnTo>
                    <a:pt x="54765" y="322521"/>
                  </a:lnTo>
                  <a:cubicBezTo>
                    <a:pt x="43178" y="317693"/>
                    <a:pt x="32555" y="310382"/>
                    <a:pt x="23727" y="301277"/>
                  </a:cubicBezTo>
                  <a:cubicBezTo>
                    <a:pt x="4966" y="283069"/>
                    <a:pt x="0" y="251616"/>
                    <a:pt x="0" y="206369"/>
                  </a:cubicBez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2836" y="184850"/>
                    <a:pt x="77802" y="216302"/>
                    <a:pt x="87734" y="245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70" name="Forme libre : forme 2269"/>
            <p:cNvSpPr/>
            <p:nvPr/>
          </p:nvSpPr>
          <p:spPr bwMode="auto">
            <a:xfrm rot="8716293">
              <a:off x="5027149" y="202701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71" name="Forme libre : forme 2270"/>
            <p:cNvSpPr/>
            <p:nvPr/>
          </p:nvSpPr>
          <p:spPr bwMode="auto">
            <a:xfrm rot="8716293">
              <a:off x="5116541" y="205625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72" name="Forme libre : forme 2271"/>
            <p:cNvSpPr/>
            <p:nvPr/>
          </p:nvSpPr>
          <p:spPr bwMode="auto">
            <a:xfrm rot="8716293">
              <a:off x="5071691" y="196997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73" name="Forme libre : forme 2272"/>
            <p:cNvSpPr/>
            <p:nvPr/>
          </p:nvSpPr>
          <p:spPr bwMode="auto">
            <a:xfrm rot="8716293">
              <a:off x="4914915" y="211555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74" name="Forme libre : forme 2273"/>
            <p:cNvSpPr/>
            <p:nvPr/>
          </p:nvSpPr>
          <p:spPr bwMode="auto">
            <a:xfrm rot="8716293">
              <a:off x="4790012" y="190688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75" name="Forme libre : forme 2274"/>
            <p:cNvSpPr/>
            <p:nvPr/>
          </p:nvSpPr>
          <p:spPr bwMode="auto">
            <a:xfrm rot="8716293">
              <a:off x="4777960" y="176810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76" name="Forme libre : forme 2275"/>
            <p:cNvSpPr/>
            <p:nvPr/>
          </p:nvSpPr>
          <p:spPr bwMode="auto">
            <a:xfrm rot="8716293">
              <a:off x="5005093" y="215651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77" name="Forme libre : forme 2276"/>
            <p:cNvSpPr/>
            <p:nvPr/>
          </p:nvSpPr>
          <p:spPr bwMode="auto">
            <a:xfrm rot="8716293">
              <a:off x="5316248" y="177686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78" name="Forme libre : forme 2277"/>
            <p:cNvSpPr/>
            <p:nvPr/>
          </p:nvSpPr>
          <p:spPr bwMode="auto">
            <a:xfrm rot="8716293">
              <a:off x="5405640" y="180610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79" name="Forme libre : forme 2278"/>
            <p:cNvSpPr/>
            <p:nvPr/>
          </p:nvSpPr>
          <p:spPr bwMode="auto">
            <a:xfrm rot="8716293">
              <a:off x="5204014" y="186540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80" name="Forme libre : forme 2279"/>
            <p:cNvSpPr/>
            <p:nvPr/>
          </p:nvSpPr>
          <p:spPr bwMode="auto">
            <a:xfrm rot="8716293">
              <a:off x="5079112" y="165673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81" name="Forme libre : forme 2280"/>
            <p:cNvSpPr/>
            <p:nvPr/>
          </p:nvSpPr>
          <p:spPr bwMode="auto">
            <a:xfrm rot="8716293">
              <a:off x="5294192" y="190635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82" name="Forme libre : forme 2281"/>
            <p:cNvSpPr/>
            <p:nvPr/>
          </p:nvSpPr>
          <p:spPr bwMode="auto">
            <a:xfrm rot="8716293">
              <a:off x="5052741" y="175675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83" name="Forme libre : forme 2282"/>
            <p:cNvSpPr/>
            <p:nvPr/>
          </p:nvSpPr>
          <p:spPr bwMode="auto">
            <a:xfrm rot="7484127">
              <a:off x="5399123" y="209771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84" name="Forme libre : forme 2283"/>
            <p:cNvSpPr/>
            <p:nvPr/>
          </p:nvSpPr>
          <p:spPr bwMode="auto">
            <a:xfrm rot="13089394">
              <a:off x="5503942" y="206424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85" name="Forme libre : forme 2284"/>
            <p:cNvSpPr/>
            <p:nvPr/>
          </p:nvSpPr>
          <p:spPr bwMode="auto">
            <a:xfrm rot="8716293">
              <a:off x="5689528" y="187256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86" name="Forme libre : forme 2285"/>
            <p:cNvSpPr/>
            <p:nvPr/>
          </p:nvSpPr>
          <p:spPr bwMode="auto">
            <a:xfrm rot="8716293">
              <a:off x="5637723" y="176897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87" name="Forme libre : forme 2286"/>
            <p:cNvSpPr/>
            <p:nvPr/>
          </p:nvSpPr>
          <p:spPr bwMode="auto">
            <a:xfrm rot="8716293">
              <a:off x="5394477" y="179919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88" name="Forme libre : forme 2287"/>
            <p:cNvSpPr/>
            <p:nvPr/>
          </p:nvSpPr>
          <p:spPr bwMode="auto">
            <a:xfrm rot="8716293">
              <a:off x="5571929" y="163994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89" name="Forme libre : forme 2288"/>
            <p:cNvSpPr/>
            <p:nvPr/>
          </p:nvSpPr>
          <p:spPr bwMode="auto">
            <a:xfrm rot="8716293">
              <a:off x="5250316" y="268671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90" name="Forme libre : forme 2289"/>
            <p:cNvSpPr/>
            <p:nvPr/>
          </p:nvSpPr>
          <p:spPr bwMode="auto">
            <a:xfrm rot="8716293">
              <a:off x="5339707" y="271595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91" name="Forme libre : forme 2290"/>
            <p:cNvSpPr/>
            <p:nvPr/>
          </p:nvSpPr>
          <p:spPr bwMode="auto">
            <a:xfrm rot="8716293">
              <a:off x="5294858" y="262967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92" name="Forme libre : forme 2291"/>
            <p:cNvSpPr/>
            <p:nvPr/>
          </p:nvSpPr>
          <p:spPr bwMode="auto">
            <a:xfrm rot="8716293">
              <a:off x="5138082" y="277525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93" name="Forme libre : forme 2292"/>
            <p:cNvSpPr/>
            <p:nvPr/>
          </p:nvSpPr>
          <p:spPr bwMode="auto">
            <a:xfrm rot="8716293">
              <a:off x="5013179" y="256658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94" name="Forme libre : forme 2293"/>
            <p:cNvSpPr/>
            <p:nvPr/>
          </p:nvSpPr>
          <p:spPr bwMode="auto">
            <a:xfrm rot="8716293">
              <a:off x="5001127" y="242780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95" name="Forme libre : forme 2294"/>
            <p:cNvSpPr/>
            <p:nvPr/>
          </p:nvSpPr>
          <p:spPr bwMode="auto">
            <a:xfrm rot="8716293">
              <a:off x="5228260" y="281621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96" name="Forme libre : forme 2295"/>
            <p:cNvSpPr/>
            <p:nvPr/>
          </p:nvSpPr>
          <p:spPr bwMode="auto">
            <a:xfrm rot="8716293">
              <a:off x="5539415" y="243656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97" name="Forme libre : forme 2296"/>
            <p:cNvSpPr/>
            <p:nvPr/>
          </p:nvSpPr>
          <p:spPr bwMode="auto">
            <a:xfrm rot="8716293">
              <a:off x="5628807" y="246580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98" name="Forme libre : forme 2297"/>
            <p:cNvSpPr/>
            <p:nvPr/>
          </p:nvSpPr>
          <p:spPr bwMode="auto">
            <a:xfrm rot="8716293">
              <a:off x="5427181" y="252510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99" name="Forme libre : forme 2298"/>
            <p:cNvSpPr/>
            <p:nvPr/>
          </p:nvSpPr>
          <p:spPr bwMode="auto">
            <a:xfrm rot="8716293">
              <a:off x="5302279" y="231643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00" name="Forme libre : forme 2299"/>
            <p:cNvSpPr/>
            <p:nvPr/>
          </p:nvSpPr>
          <p:spPr bwMode="auto">
            <a:xfrm rot="8716293">
              <a:off x="5517359" y="256605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01" name="Forme libre : forme 2300"/>
            <p:cNvSpPr/>
            <p:nvPr/>
          </p:nvSpPr>
          <p:spPr bwMode="auto">
            <a:xfrm rot="8716293">
              <a:off x="5275908" y="241645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02" name="Forme libre : forme 2301"/>
            <p:cNvSpPr/>
            <p:nvPr/>
          </p:nvSpPr>
          <p:spPr bwMode="auto">
            <a:xfrm rot="7484127">
              <a:off x="5622290" y="275740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03" name="Forme libre : forme 2302"/>
            <p:cNvSpPr/>
            <p:nvPr/>
          </p:nvSpPr>
          <p:spPr bwMode="auto">
            <a:xfrm rot="13089394">
              <a:off x="5718537" y="2742349"/>
              <a:ext cx="222098" cy="286724"/>
            </a:xfrm>
            <a:custGeom>
              <a:avLst/>
              <a:gdLst>
                <a:gd name="connsiteX0" fmla="*/ 23241 w 222098"/>
                <a:gd name="connsiteY0" fmla="*/ 47275 h 286724"/>
                <a:gd name="connsiteX1" fmla="*/ 0 w 222098"/>
                <a:gd name="connsiteY1" fmla="*/ 11882 h 286724"/>
                <a:gd name="connsiteX2" fmla="*/ 22902 w 222098"/>
                <a:gd name="connsiteY2" fmla="*/ 0 h 286724"/>
                <a:gd name="connsiteX3" fmla="*/ 222098 w 222098"/>
                <a:gd name="connsiteY3" fmla="*/ 258238 h 286724"/>
                <a:gd name="connsiteX4" fmla="*/ 180472 w 222098"/>
                <a:gd name="connsiteY4" fmla="*/ 286724 h 286724"/>
                <a:gd name="connsiteX5" fmla="*/ 167667 w 222098"/>
                <a:gd name="connsiteY5" fmla="*/ 267224 h 286724"/>
                <a:gd name="connsiteX6" fmla="*/ 220995 w 222098"/>
                <a:gd name="connsiteY6" fmla="*/ 245547 h 286724"/>
                <a:gd name="connsiteX7" fmla="*/ 222098 w 222098"/>
                <a:gd name="connsiteY7" fmla="*/ 252720 h 28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098" h="286724" extrusionOk="0">
                  <a:moveTo>
                    <a:pt x="23241" y="47275"/>
                  </a:moveTo>
                  <a:lnTo>
                    <a:pt x="0" y="11882"/>
                  </a:lnTo>
                  <a:lnTo>
                    <a:pt x="22902" y="0"/>
                  </a:lnTo>
                  <a:close/>
                  <a:moveTo>
                    <a:pt x="222098" y="258238"/>
                  </a:moveTo>
                  <a:lnTo>
                    <a:pt x="180472" y="286724"/>
                  </a:lnTo>
                  <a:lnTo>
                    <a:pt x="167667" y="267224"/>
                  </a:lnTo>
                  <a:lnTo>
                    <a:pt x="220995" y="245547"/>
                  </a:lnTo>
                  <a:cubicBezTo>
                    <a:pt x="221546" y="247754"/>
                    <a:pt x="222098" y="250513"/>
                    <a:pt x="222098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04" name="Forme libre : forme 2303"/>
            <p:cNvSpPr/>
            <p:nvPr/>
          </p:nvSpPr>
          <p:spPr bwMode="auto">
            <a:xfrm rot="8716293">
              <a:off x="5845439" y="2441113"/>
              <a:ext cx="69626" cy="78683"/>
            </a:xfrm>
            <a:custGeom>
              <a:avLst/>
              <a:gdLst>
                <a:gd name="connsiteX0" fmla="*/ 0 w 69626"/>
                <a:gd name="connsiteY0" fmla="*/ 74288 h 78683"/>
                <a:gd name="connsiteX1" fmla="*/ 61446 w 69626"/>
                <a:gd name="connsiteY1" fmla="*/ 0 h 78683"/>
                <a:gd name="connsiteX2" fmla="*/ 69626 w 69626"/>
                <a:gd name="connsiteY2" fmla="*/ 19468 h 78683"/>
                <a:gd name="connsiteX3" fmla="*/ 52380 w 69626"/>
                <a:gd name="connsiteY3" fmla="*/ 61206 h 78683"/>
                <a:gd name="connsiteX4" fmla="*/ 10986 w 69626"/>
                <a:gd name="connsiteY4" fmla="*/ 78683 h 7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26" h="78683" extrusionOk="0">
                  <a:moveTo>
                    <a:pt x="0" y="74288"/>
                  </a:moveTo>
                  <a:lnTo>
                    <a:pt x="61446" y="0"/>
                  </a:lnTo>
                  <a:lnTo>
                    <a:pt x="69626" y="19468"/>
                  </a:lnTo>
                  <a:cubicBezTo>
                    <a:pt x="69626" y="34531"/>
                    <a:pt x="63877" y="49708"/>
                    <a:pt x="52380" y="61206"/>
                  </a:cubicBezTo>
                  <a:cubicBezTo>
                    <a:pt x="41341" y="72244"/>
                    <a:pt x="26624" y="78683"/>
                    <a:pt x="10986" y="78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05" name="Forme libre : forme 2304"/>
            <p:cNvSpPr/>
            <p:nvPr/>
          </p:nvSpPr>
          <p:spPr bwMode="auto">
            <a:xfrm rot="8716293">
              <a:off x="5617644" y="245889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06" name="Forme libre : forme 2305"/>
            <p:cNvSpPr/>
            <p:nvPr/>
          </p:nvSpPr>
          <p:spPr bwMode="auto">
            <a:xfrm rot="8716293">
              <a:off x="5786507" y="2294976"/>
              <a:ext cx="117509" cy="117739"/>
            </a:xfrm>
            <a:custGeom>
              <a:avLst/>
              <a:gdLst>
                <a:gd name="connsiteX0" fmla="*/ 17477 w 117509"/>
                <a:gd name="connsiteY0" fmla="*/ 101182 h 117739"/>
                <a:gd name="connsiteX1" fmla="*/ 0 w 117509"/>
                <a:gd name="connsiteY1" fmla="*/ 59790 h 117739"/>
                <a:gd name="connsiteX2" fmla="*/ 0 w 117509"/>
                <a:gd name="connsiteY2" fmla="*/ 58869 h 117739"/>
                <a:gd name="connsiteX3" fmla="*/ 2091 w 117509"/>
                <a:gd name="connsiteY3" fmla="*/ 48678 h 117739"/>
                <a:gd name="connsiteX4" fmla="*/ 38978 w 117509"/>
                <a:gd name="connsiteY4" fmla="*/ 4080 h 117739"/>
                <a:gd name="connsiteX5" fmla="*/ 58869 w 117509"/>
                <a:gd name="connsiteY5" fmla="*/ 0 h 117739"/>
                <a:gd name="connsiteX6" fmla="*/ 100263 w 117509"/>
                <a:gd name="connsiteY6" fmla="*/ 17477 h 117739"/>
                <a:gd name="connsiteX7" fmla="*/ 100263 w 117509"/>
                <a:gd name="connsiteY7" fmla="*/ 100262 h 117739"/>
                <a:gd name="connsiteX8" fmla="*/ 58869 w 117509"/>
                <a:gd name="connsiteY8" fmla="*/ 117739 h 117739"/>
                <a:gd name="connsiteX9" fmla="*/ 17477 w 117509"/>
                <a:gd name="connsiteY9" fmla="*/ 101182 h 11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09" h="117739" extrusionOk="0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lnTo>
                    <a:pt x="2091" y="48678"/>
                  </a:lnTo>
                  <a:lnTo>
                    <a:pt x="38978" y="4080"/>
                  </a:lnTo>
                  <a:lnTo>
                    <a:pt x="58869" y="0"/>
                  </a:lnTo>
                  <a:cubicBezTo>
                    <a:pt x="74507" y="0"/>
                    <a:pt x="89224" y="6439"/>
                    <a:pt x="100263" y="17477"/>
                  </a:cubicBezTo>
                  <a:cubicBezTo>
                    <a:pt x="123258" y="39553"/>
                    <a:pt x="123258" y="77266"/>
                    <a:pt x="100263" y="100262"/>
                  </a:cubicBezTo>
                  <a:cubicBezTo>
                    <a:pt x="89224" y="111300"/>
                    <a:pt x="74507" y="117739"/>
                    <a:pt x="58869" y="117739"/>
                  </a:cubicBezTo>
                  <a:cubicBezTo>
                    <a:pt x="43233" y="117739"/>
                    <a:pt x="28515" y="112220"/>
                    <a:pt x="17477" y="101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07" name="Forme libre : forme 2306"/>
            <p:cNvSpPr/>
            <p:nvPr/>
          </p:nvSpPr>
          <p:spPr bwMode="auto">
            <a:xfrm rot="8716293">
              <a:off x="5600077" y="4470249"/>
              <a:ext cx="156365" cy="84062"/>
            </a:xfrm>
            <a:custGeom>
              <a:avLst/>
              <a:gdLst>
                <a:gd name="connsiteX0" fmla="*/ 0 w 156365"/>
                <a:gd name="connsiteY0" fmla="*/ 84062 h 84062"/>
                <a:gd name="connsiteX1" fmla="*/ 38711 w 156365"/>
                <a:gd name="connsiteY1" fmla="*/ 37259 h 84062"/>
                <a:gd name="connsiteX2" fmla="*/ 82822 w 156365"/>
                <a:gd name="connsiteY2" fmla="*/ 29417 h 84062"/>
                <a:gd name="connsiteX3" fmla="*/ 155189 w 156365"/>
                <a:gd name="connsiteY3" fmla="*/ 0 h 84062"/>
                <a:gd name="connsiteX4" fmla="*/ 156365 w 156365"/>
                <a:gd name="connsiteY4" fmla="*/ 7648 h 84062"/>
                <a:gd name="connsiteX5" fmla="*/ 156365 w 156365"/>
                <a:gd name="connsiteY5" fmla="*/ 13531 h 84062"/>
                <a:gd name="connsiteX6" fmla="*/ 5371 w 156365"/>
                <a:gd name="connsiteY6" fmla="*/ 83361 h 8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65" h="84062" extrusionOk="0">
                  <a:moveTo>
                    <a:pt x="0" y="84062"/>
                  </a:moveTo>
                  <a:lnTo>
                    <a:pt x="38711" y="37259"/>
                  </a:lnTo>
                  <a:lnTo>
                    <a:pt x="82822" y="29417"/>
                  </a:lnTo>
                  <a:cubicBezTo>
                    <a:pt x="107532" y="21769"/>
                    <a:pt x="131655" y="11767"/>
                    <a:pt x="155189" y="0"/>
                  </a:cubicBezTo>
                  <a:cubicBezTo>
                    <a:pt x="155777" y="2353"/>
                    <a:pt x="156365" y="5295"/>
                    <a:pt x="156365" y="7648"/>
                  </a:cubicBezTo>
                  <a:lnTo>
                    <a:pt x="156365" y="13531"/>
                  </a:lnTo>
                  <a:cubicBezTo>
                    <a:pt x="109592" y="53687"/>
                    <a:pt x="51897" y="74315"/>
                    <a:pt x="5371" y="833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08" name="Forme libre : forme 2307"/>
            <p:cNvSpPr/>
            <p:nvPr/>
          </p:nvSpPr>
          <p:spPr bwMode="auto">
            <a:xfrm rot="8716293">
              <a:off x="5468986" y="334511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09" name="Forme libre : forme 2308"/>
            <p:cNvSpPr/>
            <p:nvPr/>
          </p:nvSpPr>
          <p:spPr bwMode="auto">
            <a:xfrm rot="8716293">
              <a:off x="5560950" y="3385490"/>
              <a:ext cx="209149" cy="254774"/>
            </a:xfrm>
            <a:custGeom>
              <a:avLst/>
              <a:gdLst>
                <a:gd name="connsiteX0" fmla="*/ 0 w 209149"/>
                <a:gd name="connsiteY0" fmla="*/ 254774 h 254774"/>
                <a:gd name="connsiteX1" fmla="*/ 0 w 209149"/>
                <a:gd name="connsiteY1" fmla="*/ 48397 h 254774"/>
                <a:gd name="connsiteX2" fmla="*/ 38851 w 209149"/>
                <a:gd name="connsiteY2" fmla="*/ 1425 h 254774"/>
                <a:gd name="connsiteX3" fmla="*/ 53312 w 209149"/>
                <a:gd name="connsiteY3" fmla="*/ 1425 h 254774"/>
                <a:gd name="connsiteX4" fmla="*/ 53313 w 209149"/>
                <a:gd name="connsiteY4" fmla="*/ 75242 h 254774"/>
                <a:gd name="connsiteX5" fmla="*/ 54679 w 209149"/>
                <a:gd name="connsiteY5" fmla="*/ 75242 h 254774"/>
                <a:gd name="connsiteX6" fmla="*/ 102524 w 209149"/>
                <a:gd name="connsiteY6" fmla="*/ 5981 h 254774"/>
                <a:gd name="connsiteX7" fmla="*/ 133965 w 209149"/>
                <a:gd name="connsiteY7" fmla="*/ 57 h 254774"/>
                <a:gd name="connsiteX8" fmla="*/ 209149 w 209149"/>
                <a:gd name="connsiteY8" fmla="*/ 88456 h 254774"/>
                <a:gd name="connsiteX9" fmla="*/ 209149 w 209149"/>
                <a:gd name="connsiteY9" fmla="*/ 94380 h 254774"/>
                <a:gd name="connsiteX10" fmla="*/ 147179 w 209149"/>
                <a:gd name="connsiteY10" fmla="*/ 98025 h 254774"/>
                <a:gd name="connsiteX11" fmla="*/ 147179 w 209149"/>
                <a:gd name="connsiteY11" fmla="*/ 81622 h 254774"/>
                <a:gd name="connsiteX12" fmla="*/ 113460 w 209149"/>
                <a:gd name="connsiteY12" fmla="*/ 40156 h 254774"/>
                <a:gd name="connsiteX13" fmla="*/ 60148 w 209149"/>
                <a:gd name="connsiteY13" fmla="*/ 127643 h 254774"/>
                <a:gd name="connsiteX14" fmla="*/ 60148 w 209149"/>
                <a:gd name="connsiteY14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149" h="254774" extrusionOk="0">
                  <a:moveTo>
                    <a:pt x="0" y="254774"/>
                  </a:moveTo>
                  <a:lnTo>
                    <a:pt x="0" y="48397"/>
                  </a:lnTo>
                  <a:lnTo>
                    <a:pt x="38851" y="1425"/>
                  </a:lnTo>
                  <a:lnTo>
                    <a:pt x="53312" y="1425"/>
                  </a:lnTo>
                  <a:lnTo>
                    <a:pt x="53313" y="75242"/>
                  </a:lnTo>
                  <a:lnTo>
                    <a:pt x="54679" y="75242"/>
                  </a:lnTo>
                  <a:cubicBezTo>
                    <a:pt x="69261" y="31954"/>
                    <a:pt x="80652" y="15094"/>
                    <a:pt x="102524" y="5981"/>
                  </a:cubicBezTo>
                  <a:cubicBezTo>
                    <a:pt x="112549" y="1880"/>
                    <a:pt x="123029" y="-398"/>
                    <a:pt x="133965" y="57"/>
                  </a:cubicBezTo>
                  <a:cubicBezTo>
                    <a:pt x="180898" y="-854"/>
                    <a:pt x="209149" y="31954"/>
                    <a:pt x="209149" y="88456"/>
                  </a:cubicBezTo>
                  <a:lnTo>
                    <a:pt x="209149" y="94380"/>
                  </a:lnTo>
                  <a:lnTo>
                    <a:pt x="147179" y="98025"/>
                  </a:lnTo>
                  <a:lnTo>
                    <a:pt x="147179" y="81622"/>
                  </a:lnTo>
                  <a:cubicBezTo>
                    <a:pt x="147179" y="57016"/>
                    <a:pt x="133054" y="40156"/>
                    <a:pt x="113460" y="40156"/>
                  </a:cubicBezTo>
                  <a:cubicBezTo>
                    <a:pt x="84298" y="40156"/>
                    <a:pt x="60148" y="78887"/>
                    <a:pt x="60148" y="127643"/>
                  </a:cubicBezTo>
                  <a:lnTo>
                    <a:pt x="60148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10" name="Forme libre : forme 2309"/>
            <p:cNvSpPr/>
            <p:nvPr/>
          </p:nvSpPr>
          <p:spPr bwMode="auto">
            <a:xfrm rot="8716293">
              <a:off x="5513528" y="328807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11" name="Forme libre : forme 2310"/>
            <p:cNvSpPr/>
            <p:nvPr/>
          </p:nvSpPr>
          <p:spPr bwMode="auto">
            <a:xfrm rot="8716293">
              <a:off x="5356752" y="343365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12" name="Forme libre : forme 2311"/>
            <p:cNvSpPr/>
            <p:nvPr/>
          </p:nvSpPr>
          <p:spPr bwMode="auto">
            <a:xfrm rot="8716293">
              <a:off x="5231849" y="322498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13" name="Forme libre : forme 2312"/>
            <p:cNvSpPr/>
            <p:nvPr/>
          </p:nvSpPr>
          <p:spPr bwMode="auto">
            <a:xfrm rot="8716293">
              <a:off x="5219797" y="3086201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14" name="Forme libre : forme 2313"/>
            <p:cNvSpPr/>
            <p:nvPr/>
          </p:nvSpPr>
          <p:spPr bwMode="auto">
            <a:xfrm rot="8716293">
              <a:off x="5446930" y="347460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15" name="Forme libre : forme 2314"/>
            <p:cNvSpPr/>
            <p:nvPr/>
          </p:nvSpPr>
          <p:spPr bwMode="auto">
            <a:xfrm rot="8716293">
              <a:off x="5752315" y="3122125"/>
              <a:ext cx="61059" cy="189683"/>
            </a:xfrm>
            <a:custGeom>
              <a:avLst/>
              <a:gdLst>
                <a:gd name="connsiteX0" fmla="*/ 0 w 61059"/>
                <a:gd name="connsiteY0" fmla="*/ 189683 h 189683"/>
                <a:gd name="connsiteX1" fmla="*/ 1 w 61059"/>
                <a:gd name="connsiteY1" fmla="*/ 70355 h 189683"/>
                <a:gd name="connsiteX2" fmla="*/ 58192 w 61059"/>
                <a:gd name="connsiteY2" fmla="*/ 0 h 189683"/>
                <a:gd name="connsiteX3" fmla="*/ 61059 w 61059"/>
                <a:gd name="connsiteY3" fmla="*/ 7418 h 189683"/>
                <a:gd name="connsiteX4" fmla="*/ 61059 w 61059"/>
                <a:gd name="connsiteY4" fmla="*/ 165533 h 18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59" h="189683" extrusionOk="0">
                  <a:moveTo>
                    <a:pt x="0" y="189683"/>
                  </a:moveTo>
                  <a:lnTo>
                    <a:pt x="1" y="70355"/>
                  </a:lnTo>
                  <a:lnTo>
                    <a:pt x="58192" y="0"/>
                  </a:lnTo>
                  <a:lnTo>
                    <a:pt x="61059" y="7418"/>
                  </a:lnTo>
                  <a:lnTo>
                    <a:pt x="61059" y="1655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16" name="Forme libre : forme 2315"/>
            <p:cNvSpPr/>
            <p:nvPr/>
          </p:nvSpPr>
          <p:spPr bwMode="auto">
            <a:xfrm rot="8716293">
              <a:off x="5645851" y="318350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17" name="Forme libre : forme 2316"/>
            <p:cNvSpPr/>
            <p:nvPr/>
          </p:nvSpPr>
          <p:spPr bwMode="auto">
            <a:xfrm rot="8716293">
              <a:off x="5520949" y="297482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18" name="Forme libre : forme 2317"/>
            <p:cNvSpPr/>
            <p:nvPr/>
          </p:nvSpPr>
          <p:spPr bwMode="auto">
            <a:xfrm rot="8716293">
              <a:off x="5735645" y="3237654"/>
              <a:ext cx="60147" cy="214945"/>
            </a:xfrm>
            <a:custGeom>
              <a:avLst/>
              <a:gdLst>
                <a:gd name="connsiteX0" fmla="*/ 60147 w 60147"/>
                <a:gd name="connsiteY0" fmla="*/ 214945 h 214945"/>
                <a:gd name="connsiteX1" fmla="*/ 0 w 60147"/>
                <a:gd name="connsiteY1" fmla="*/ 157075 h 214945"/>
                <a:gd name="connsiteX2" fmla="*/ 0 w 60147"/>
                <a:gd name="connsiteY2" fmla="*/ 72719 h 214945"/>
                <a:gd name="connsiteX3" fmla="*/ 60147 w 60147"/>
                <a:gd name="connsiteY3" fmla="*/ 0 h 21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47" h="214945" extrusionOk="0">
                  <a:moveTo>
                    <a:pt x="60147" y="214945"/>
                  </a:moveTo>
                  <a:lnTo>
                    <a:pt x="0" y="157075"/>
                  </a:lnTo>
                  <a:lnTo>
                    <a:pt x="0" y="72719"/>
                  </a:lnTo>
                  <a:lnTo>
                    <a:pt x="60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19" name="Forme libre : forme 2318"/>
            <p:cNvSpPr/>
            <p:nvPr/>
          </p:nvSpPr>
          <p:spPr bwMode="auto">
            <a:xfrm rot="8716293">
              <a:off x="5494577" y="3074853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20" name="Forme libre : forme 2319"/>
            <p:cNvSpPr/>
            <p:nvPr/>
          </p:nvSpPr>
          <p:spPr bwMode="auto">
            <a:xfrm rot="8716293">
              <a:off x="5682235" y="4033271"/>
              <a:ext cx="61060" cy="175124"/>
            </a:xfrm>
            <a:custGeom>
              <a:avLst/>
              <a:gdLst>
                <a:gd name="connsiteX0" fmla="*/ 0 w 61060"/>
                <a:gd name="connsiteY0" fmla="*/ 175124 h 175124"/>
                <a:gd name="connsiteX1" fmla="*/ 0 w 61060"/>
                <a:gd name="connsiteY1" fmla="*/ 73822 h 175124"/>
                <a:gd name="connsiteX2" fmla="*/ 61060 w 61060"/>
                <a:gd name="connsiteY2" fmla="*/ 0 h 175124"/>
                <a:gd name="connsiteX3" fmla="*/ 61059 w 61060"/>
                <a:gd name="connsiteY3" fmla="*/ 150974 h 17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060" h="175124" extrusionOk="0">
                  <a:moveTo>
                    <a:pt x="0" y="175124"/>
                  </a:moveTo>
                  <a:lnTo>
                    <a:pt x="0" y="73822"/>
                  </a:lnTo>
                  <a:lnTo>
                    <a:pt x="61060" y="0"/>
                  </a:lnTo>
                  <a:lnTo>
                    <a:pt x="61059" y="15097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21" name="Forme libre : forme 2320"/>
            <p:cNvSpPr/>
            <p:nvPr/>
          </p:nvSpPr>
          <p:spPr bwMode="auto">
            <a:xfrm rot="8716293">
              <a:off x="5579919" y="409335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22" name="Forme libre : forme 2321"/>
            <p:cNvSpPr/>
            <p:nvPr/>
          </p:nvSpPr>
          <p:spPr bwMode="auto">
            <a:xfrm rot="8716293">
              <a:off x="5455016" y="388468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23" name="Forme libre : forme 2322"/>
            <p:cNvSpPr/>
            <p:nvPr/>
          </p:nvSpPr>
          <p:spPr bwMode="auto">
            <a:xfrm rot="8716293">
              <a:off x="5439765" y="3743196"/>
              <a:ext cx="290643" cy="350829"/>
            </a:xfrm>
            <a:custGeom>
              <a:avLst/>
              <a:gdLst>
                <a:gd name="connsiteX0" fmla="*/ 25299 w 290643"/>
                <a:gd name="connsiteY0" fmla="*/ 321238 h 350829"/>
                <a:gd name="connsiteX1" fmla="*/ 0 w 290643"/>
                <a:gd name="connsiteY1" fmla="*/ 220042 h 350829"/>
                <a:gd name="connsiteX2" fmla="*/ 0 w 290643"/>
                <a:gd name="connsiteY2" fmla="*/ 73941 h 350829"/>
                <a:gd name="connsiteX3" fmla="*/ 48310 w 290643"/>
                <a:gd name="connsiteY3" fmla="*/ 15533 h 350829"/>
                <a:gd name="connsiteX4" fmla="*/ 78250 w 290643"/>
                <a:gd name="connsiteY4" fmla="*/ 0 h 350829"/>
                <a:gd name="connsiteX5" fmla="*/ 79427 w 290643"/>
                <a:gd name="connsiteY5" fmla="*/ 164149 h 350829"/>
                <a:gd name="connsiteX6" fmla="*/ 93547 w 290643"/>
                <a:gd name="connsiteY6" fmla="*/ 261815 h 350829"/>
                <a:gd name="connsiteX7" fmla="*/ 164149 w 290643"/>
                <a:gd name="connsiteY7" fmla="*/ 300646 h 350829"/>
                <a:gd name="connsiteX8" fmla="*/ 217100 w 290643"/>
                <a:gd name="connsiteY8" fmla="*/ 291232 h 350829"/>
                <a:gd name="connsiteX9" fmla="*/ 289467 w 290643"/>
                <a:gd name="connsiteY9" fmla="*/ 261815 h 350829"/>
                <a:gd name="connsiteX10" fmla="*/ 290643 w 290643"/>
                <a:gd name="connsiteY10" fmla="*/ 269463 h 350829"/>
                <a:gd name="connsiteX11" fmla="*/ 290643 w 290643"/>
                <a:gd name="connsiteY11" fmla="*/ 275347 h 350829"/>
                <a:gd name="connsiteX12" fmla="*/ 97665 w 290643"/>
                <a:gd name="connsiteY12" fmla="*/ 350655 h 350829"/>
                <a:gd name="connsiteX13" fmla="*/ 25299 w 290643"/>
                <a:gd name="connsiteY13" fmla="*/ 321238 h 3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0643" h="350829" extrusionOk="0">
                  <a:moveTo>
                    <a:pt x="25299" y="321238"/>
                  </a:moveTo>
                  <a:cubicBezTo>
                    <a:pt x="5295" y="301823"/>
                    <a:pt x="0" y="268287"/>
                    <a:pt x="0" y="220042"/>
                  </a:cubicBezTo>
                  <a:lnTo>
                    <a:pt x="0" y="73941"/>
                  </a:lnTo>
                  <a:lnTo>
                    <a:pt x="48310" y="15533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9" y="300646"/>
                  </a:cubicBezTo>
                  <a:cubicBezTo>
                    <a:pt x="182388" y="300057"/>
                    <a:pt x="200038" y="296527"/>
                    <a:pt x="217100" y="291232"/>
                  </a:cubicBezTo>
                  <a:cubicBezTo>
                    <a:pt x="241810" y="283583"/>
                    <a:pt x="265933" y="273582"/>
                    <a:pt x="289467" y="261815"/>
                  </a:cubicBezTo>
                  <a:cubicBezTo>
                    <a:pt x="290055" y="264168"/>
                    <a:pt x="290643" y="267110"/>
                    <a:pt x="290643" y="269463"/>
                  </a:cubicBezTo>
                  <a:lnTo>
                    <a:pt x="290643" y="275347"/>
                  </a:lnTo>
                  <a:cubicBezTo>
                    <a:pt x="228279" y="328887"/>
                    <a:pt x="146498" y="347714"/>
                    <a:pt x="97665" y="350655"/>
                  </a:cubicBezTo>
                  <a:cubicBezTo>
                    <a:pt x="70602" y="352420"/>
                    <a:pt x="44126" y="340653"/>
                    <a:pt x="25299" y="32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24" name="Forme libre : forme 2323"/>
            <p:cNvSpPr/>
            <p:nvPr/>
          </p:nvSpPr>
          <p:spPr bwMode="auto">
            <a:xfrm rot="8716293">
              <a:off x="5664579" y="4149111"/>
              <a:ext cx="60147" cy="196919"/>
            </a:xfrm>
            <a:custGeom>
              <a:avLst/>
              <a:gdLst>
                <a:gd name="connsiteX0" fmla="*/ 60147 w 60147"/>
                <a:gd name="connsiteY0" fmla="*/ 196919 h 196919"/>
                <a:gd name="connsiteX1" fmla="*/ 0 w 60147"/>
                <a:gd name="connsiteY1" fmla="*/ 139049 h 196919"/>
                <a:gd name="connsiteX2" fmla="*/ 0 w 60147"/>
                <a:gd name="connsiteY2" fmla="*/ 72719 h 196919"/>
                <a:gd name="connsiteX3" fmla="*/ 60147 w 60147"/>
                <a:gd name="connsiteY3" fmla="*/ 0 h 19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47" h="196919" extrusionOk="0">
                  <a:moveTo>
                    <a:pt x="60147" y="196919"/>
                  </a:moveTo>
                  <a:lnTo>
                    <a:pt x="0" y="139049"/>
                  </a:lnTo>
                  <a:lnTo>
                    <a:pt x="0" y="72719"/>
                  </a:lnTo>
                  <a:lnTo>
                    <a:pt x="60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25" name="Forme libre : forme 2324"/>
            <p:cNvSpPr/>
            <p:nvPr/>
          </p:nvSpPr>
          <p:spPr bwMode="auto">
            <a:xfrm rot="8716293">
              <a:off x="5712271" y="3732130"/>
              <a:ext cx="74903" cy="77154"/>
            </a:xfrm>
            <a:custGeom>
              <a:avLst/>
              <a:gdLst>
                <a:gd name="connsiteX0" fmla="*/ 9249 w 74903"/>
                <a:gd name="connsiteY0" fmla="*/ 66287 h 77154"/>
                <a:gd name="connsiteX1" fmla="*/ 0 w 74903"/>
                <a:gd name="connsiteY1" fmla="*/ 44381 h 77154"/>
                <a:gd name="connsiteX2" fmla="*/ 36708 w 74903"/>
                <a:gd name="connsiteY2" fmla="*/ 0 h 77154"/>
                <a:gd name="connsiteX3" fmla="*/ 63584 w 74903"/>
                <a:gd name="connsiteY3" fmla="*/ 11348 h 77154"/>
                <a:gd name="connsiteX4" fmla="*/ 63584 w 74903"/>
                <a:gd name="connsiteY4" fmla="*/ 65683 h 77154"/>
                <a:gd name="connsiteX5" fmla="*/ 36417 w 74903"/>
                <a:gd name="connsiteY5" fmla="*/ 77154 h 77154"/>
                <a:gd name="connsiteX6" fmla="*/ 9249 w 74903"/>
                <a:gd name="connsiteY6" fmla="*/ 66287 h 7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903" h="77154" extrusionOk="0">
                  <a:moveTo>
                    <a:pt x="9249" y="66287"/>
                  </a:moveTo>
                  <a:lnTo>
                    <a:pt x="0" y="44381"/>
                  </a:lnTo>
                  <a:lnTo>
                    <a:pt x="36708" y="0"/>
                  </a:lnTo>
                  <a:lnTo>
                    <a:pt x="63584" y="11348"/>
                  </a:lnTo>
                  <a:cubicBezTo>
                    <a:pt x="78677" y="25837"/>
                    <a:pt x="78677" y="50590"/>
                    <a:pt x="63584" y="65683"/>
                  </a:cubicBezTo>
                  <a:cubicBezTo>
                    <a:pt x="56340" y="72928"/>
                    <a:pt x="46680" y="77154"/>
                    <a:pt x="36417" y="77154"/>
                  </a:cubicBezTo>
                  <a:cubicBezTo>
                    <a:pt x="26153" y="77154"/>
                    <a:pt x="16494" y="73531"/>
                    <a:pt x="9249" y="66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26" name="Forme libre : forme 2325"/>
            <p:cNvSpPr/>
            <p:nvPr/>
          </p:nvSpPr>
          <p:spPr bwMode="auto">
            <a:xfrm rot="8716293">
              <a:off x="4805630" y="136604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27" name="Forme libre : forme 2326"/>
            <p:cNvSpPr/>
            <p:nvPr/>
          </p:nvSpPr>
          <p:spPr bwMode="auto">
            <a:xfrm rot="8716293">
              <a:off x="4895023" y="139528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28" name="Forme libre : forme 2327"/>
            <p:cNvSpPr/>
            <p:nvPr/>
          </p:nvSpPr>
          <p:spPr bwMode="auto">
            <a:xfrm rot="8716293">
              <a:off x="4850173" y="130900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29" name="Forme libre : forme 2328"/>
            <p:cNvSpPr/>
            <p:nvPr/>
          </p:nvSpPr>
          <p:spPr bwMode="auto">
            <a:xfrm rot="8716293">
              <a:off x="4693397" y="145458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30" name="Forme libre : forme 2329"/>
            <p:cNvSpPr/>
            <p:nvPr/>
          </p:nvSpPr>
          <p:spPr bwMode="auto">
            <a:xfrm rot="8716293">
              <a:off x="4568494" y="124591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31" name="Forme libre : forme 2330"/>
            <p:cNvSpPr/>
            <p:nvPr/>
          </p:nvSpPr>
          <p:spPr bwMode="auto">
            <a:xfrm rot="8716293">
              <a:off x="4556442" y="110713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32" name="Forme libre : forme 2331"/>
            <p:cNvSpPr/>
            <p:nvPr/>
          </p:nvSpPr>
          <p:spPr bwMode="auto">
            <a:xfrm rot="8716293">
              <a:off x="4783575" y="149553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33" name="Forme libre : forme 2332"/>
            <p:cNvSpPr/>
            <p:nvPr/>
          </p:nvSpPr>
          <p:spPr bwMode="auto">
            <a:xfrm rot="8716293">
              <a:off x="5094730" y="111588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34" name="Forme libre : forme 2333"/>
            <p:cNvSpPr/>
            <p:nvPr/>
          </p:nvSpPr>
          <p:spPr bwMode="auto">
            <a:xfrm rot="8716293">
              <a:off x="5184122" y="114513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35" name="Forme libre : forme 2334"/>
            <p:cNvSpPr/>
            <p:nvPr/>
          </p:nvSpPr>
          <p:spPr bwMode="auto">
            <a:xfrm rot="8716293">
              <a:off x="4982496" y="120443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36" name="Forme libre : forme 2335"/>
            <p:cNvSpPr/>
            <p:nvPr/>
          </p:nvSpPr>
          <p:spPr bwMode="auto">
            <a:xfrm rot="8716293">
              <a:off x="4857594" y="99576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37" name="Forme libre : forme 2336"/>
            <p:cNvSpPr/>
            <p:nvPr/>
          </p:nvSpPr>
          <p:spPr bwMode="auto">
            <a:xfrm rot="8716293">
              <a:off x="5072674" y="124538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38" name="Forme libre : forme 2337"/>
            <p:cNvSpPr/>
            <p:nvPr/>
          </p:nvSpPr>
          <p:spPr bwMode="auto">
            <a:xfrm rot="8716293">
              <a:off x="4831222" y="109578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39" name="Forme libre : forme 2338"/>
            <p:cNvSpPr/>
            <p:nvPr/>
          </p:nvSpPr>
          <p:spPr bwMode="auto">
            <a:xfrm rot="7484127">
              <a:off x="5177605" y="143673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40" name="Forme libre : forme 2339"/>
            <p:cNvSpPr/>
            <p:nvPr/>
          </p:nvSpPr>
          <p:spPr bwMode="auto">
            <a:xfrm rot="13089394">
              <a:off x="5282425" y="140327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41" name="Forme libre : forme 2340"/>
            <p:cNvSpPr/>
            <p:nvPr/>
          </p:nvSpPr>
          <p:spPr bwMode="auto">
            <a:xfrm rot="8716293">
              <a:off x="5468010" y="121158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42" name="Forme libre : forme 2341"/>
            <p:cNvSpPr/>
            <p:nvPr/>
          </p:nvSpPr>
          <p:spPr bwMode="auto">
            <a:xfrm rot="8716293">
              <a:off x="5416205" y="110799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43" name="Forme libre : forme 2342"/>
            <p:cNvSpPr/>
            <p:nvPr/>
          </p:nvSpPr>
          <p:spPr bwMode="auto">
            <a:xfrm rot="8716293">
              <a:off x="5172959" y="113821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44" name="Forme libre : forme 2343"/>
            <p:cNvSpPr/>
            <p:nvPr/>
          </p:nvSpPr>
          <p:spPr bwMode="auto">
            <a:xfrm rot="8716293">
              <a:off x="5350411" y="97897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45" name="Forme libre : forme 2344"/>
            <p:cNvSpPr/>
            <p:nvPr/>
          </p:nvSpPr>
          <p:spPr bwMode="auto">
            <a:xfrm rot="8716293">
              <a:off x="4582464" y="70634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46" name="Forme libre : forme 2345"/>
            <p:cNvSpPr/>
            <p:nvPr/>
          </p:nvSpPr>
          <p:spPr bwMode="auto">
            <a:xfrm rot="8716293">
              <a:off x="4671856" y="73558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47" name="Forme libre : forme 2346"/>
            <p:cNvSpPr/>
            <p:nvPr/>
          </p:nvSpPr>
          <p:spPr bwMode="auto">
            <a:xfrm rot="8716293">
              <a:off x="4627006" y="64930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48" name="Forme libre : forme 2347"/>
            <p:cNvSpPr/>
            <p:nvPr/>
          </p:nvSpPr>
          <p:spPr bwMode="auto">
            <a:xfrm rot="8716293">
              <a:off x="4470230" y="79488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49" name="Forme libre : forme 2348"/>
            <p:cNvSpPr/>
            <p:nvPr/>
          </p:nvSpPr>
          <p:spPr bwMode="auto">
            <a:xfrm rot="8716293">
              <a:off x="4345327" y="58621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50" name="Forme libre : forme 2349"/>
            <p:cNvSpPr/>
            <p:nvPr/>
          </p:nvSpPr>
          <p:spPr bwMode="auto">
            <a:xfrm rot="8716293">
              <a:off x="4333275" y="44743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51" name="Forme libre : forme 2350"/>
            <p:cNvSpPr/>
            <p:nvPr/>
          </p:nvSpPr>
          <p:spPr bwMode="auto">
            <a:xfrm rot="8716293">
              <a:off x="4560408" y="83583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52" name="Forme libre : forme 2351"/>
            <p:cNvSpPr/>
            <p:nvPr/>
          </p:nvSpPr>
          <p:spPr bwMode="auto">
            <a:xfrm rot="8716293">
              <a:off x="4871563" y="45619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53" name="Forme libre : forme 2352"/>
            <p:cNvSpPr/>
            <p:nvPr/>
          </p:nvSpPr>
          <p:spPr bwMode="auto">
            <a:xfrm rot="8716293">
              <a:off x="4960955" y="48543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54" name="Forme libre : forme 2353"/>
            <p:cNvSpPr/>
            <p:nvPr/>
          </p:nvSpPr>
          <p:spPr bwMode="auto">
            <a:xfrm rot="8716293">
              <a:off x="4759329" y="54473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55" name="Forme libre : forme 2354"/>
            <p:cNvSpPr/>
            <p:nvPr/>
          </p:nvSpPr>
          <p:spPr bwMode="auto">
            <a:xfrm rot="8716293">
              <a:off x="4634427" y="33606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56" name="Forme libre : forme 2355"/>
            <p:cNvSpPr/>
            <p:nvPr/>
          </p:nvSpPr>
          <p:spPr bwMode="auto">
            <a:xfrm rot="8716293">
              <a:off x="4849507" y="58568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57" name="Forme libre : forme 2356"/>
            <p:cNvSpPr/>
            <p:nvPr/>
          </p:nvSpPr>
          <p:spPr bwMode="auto">
            <a:xfrm rot="8716293">
              <a:off x="4608056" y="43608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58" name="Forme libre : forme 2357"/>
            <p:cNvSpPr/>
            <p:nvPr/>
          </p:nvSpPr>
          <p:spPr bwMode="auto">
            <a:xfrm rot="7484127">
              <a:off x="4954438" y="77703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59" name="Forme libre : forme 2358"/>
            <p:cNvSpPr/>
            <p:nvPr/>
          </p:nvSpPr>
          <p:spPr bwMode="auto">
            <a:xfrm rot="13089394">
              <a:off x="5059258" y="743571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60" name="Forme libre : forme 2359"/>
            <p:cNvSpPr/>
            <p:nvPr/>
          </p:nvSpPr>
          <p:spPr bwMode="auto">
            <a:xfrm rot="8716293">
              <a:off x="5244842" y="55189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61" name="Forme libre : forme 2360"/>
            <p:cNvSpPr/>
            <p:nvPr/>
          </p:nvSpPr>
          <p:spPr bwMode="auto">
            <a:xfrm rot="8716293">
              <a:off x="5193038" y="44829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62" name="Forme libre : forme 2361"/>
            <p:cNvSpPr/>
            <p:nvPr/>
          </p:nvSpPr>
          <p:spPr bwMode="auto">
            <a:xfrm rot="8716293">
              <a:off x="4949792" y="47851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63" name="Forme libre : forme 2362"/>
            <p:cNvSpPr/>
            <p:nvPr/>
          </p:nvSpPr>
          <p:spPr bwMode="auto">
            <a:xfrm rot="8716293">
              <a:off x="5127244" y="31927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64" name="Forme libre : forme 2363"/>
            <p:cNvSpPr/>
            <p:nvPr/>
          </p:nvSpPr>
          <p:spPr bwMode="auto">
            <a:xfrm rot="8716293">
              <a:off x="4363525" y="4428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65" name="Forme libre : forme 2364"/>
            <p:cNvSpPr/>
            <p:nvPr/>
          </p:nvSpPr>
          <p:spPr bwMode="auto">
            <a:xfrm rot="8716293">
              <a:off x="4452917" y="7352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66" name="Forme libre : forme 2365"/>
            <p:cNvSpPr/>
            <p:nvPr/>
          </p:nvSpPr>
          <p:spPr bwMode="auto">
            <a:xfrm rot="8716293">
              <a:off x="4414002" y="19341"/>
              <a:ext cx="155050" cy="113964"/>
            </a:xfrm>
            <a:custGeom>
              <a:avLst/>
              <a:gdLst>
                <a:gd name="connsiteX0" fmla="*/ 25756 w 155050"/>
                <a:gd name="connsiteY0" fmla="*/ 113964 h 113964"/>
                <a:gd name="connsiteX1" fmla="*/ 0 w 155050"/>
                <a:gd name="connsiteY1" fmla="*/ 96110 h 113964"/>
                <a:gd name="connsiteX2" fmla="*/ 72120 w 155050"/>
                <a:gd name="connsiteY2" fmla="*/ 28251 h 113964"/>
                <a:gd name="connsiteX3" fmla="*/ 126799 w 155050"/>
                <a:gd name="connsiteY3" fmla="*/ 0 h 113964"/>
                <a:gd name="connsiteX4" fmla="*/ 155050 w 155050"/>
                <a:gd name="connsiteY4" fmla="*/ 33719 h 113964"/>
                <a:gd name="connsiteX5" fmla="*/ 128622 w 155050"/>
                <a:gd name="connsiteY5" fmla="*/ 69261 h 113964"/>
                <a:gd name="connsiteX6" fmla="*/ 129077 w 155050"/>
                <a:gd name="connsiteY6" fmla="*/ 69261 h 11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050" h="113964" extrusionOk="0">
                  <a:moveTo>
                    <a:pt x="25756" y="113964"/>
                  </a:moveTo>
                  <a:lnTo>
                    <a:pt x="0" y="96110"/>
                  </a:lnTo>
                  <a:lnTo>
                    <a:pt x="72120" y="28251"/>
                  </a:lnTo>
                  <a:cubicBezTo>
                    <a:pt x="85790" y="12303"/>
                    <a:pt x="105383" y="2279"/>
                    <a:pt x="126799" y="0"/>
                  </a:cubicBezTo>
                  <a:cubicBezTo>
                    <a:pt x="148671" y="0"/>
                    <a:pt x="155050" y="19138"/>
                    <a:pt x="155050" y="33719"/>
                  </a:cubicBezTo>
                  <a:cubicBezTo>
                    <a:pt x="153683" y="49668"/>
                    <a:pt x="143203" y="62882"/>
                    <a:pt x="128622" y="69261"/>
                  </a:cubicBezTo>
                  <a:lnTo>
                    <a:pt x="129077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67" name="Forme libre : forme 2366"/>
            <p:cNvSpPr/>
            <p:nvPr/>
          </p:nvSpPr>
          <p:spPr bwMode="auto">
            <a:xfrm rot="8716293">
              <a:off x="4251291" y="13282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68" name="Forme libre : forme 2367"/>
            <p:cNvSpPr/>
            <p:nvPr/>
          </p:nvSpPr>
          <p:spPr bwMode="auto">
            <a:xfrm rot="8716293">
              <a:off x="4140033" y="-17870"/>
              <a:ext cx="203847" cy="132136"/>
            </a:xfrm>
            <a:custGeom>
              <a:avLst/>
              <a:gdLst>
                <a:gd name="connsiteX0" fmla="*/ 112633 w 203847"/>
                <a:gd name="connsiteY0" fmla="*/ 132136 h 132136"/>
                <a:gd name="connsiteX1" fmla="*/ 56185 w 203847"/>
                <a:gd name="connsiteY1" fmla="*/ 93008 h 132136"/>
                <a:gd name="connsiteX2" fmla="*/ 69777 w 203847"/>
                <a:gd name="connsiteY2" fmla="*/ 55323 h 132136"/>
                <a:gd name="connsiteX3" fmla="*/ 1818 w 203847"/>
                <a:gd name="connsiteY3" fmla="*/ 55323 h 132136"/>
                <a:gd name="connsiteX4" fmla="*/ 0 w 203847"/>
                <a:gd name="connsiteY4" fmla="*/ 54062 h 132136"/>
                <a:gd name="connsiteX5" fmla="*/ 0 w 203847"/>
                <a:gd name="connsiteY5" fmla="*/ 0 h 132136"/>
                <a:gd name="connsiteX6" fmla="*/ 203847 w 203847"/>
                <a:gd name="connsiteY6" fmla="*/ 0 h 132136"/>
                <a:gd name="connsiteX7" fmla="*/ 203847 w 203847"/>
                <a:gd name="connsiteY7" fmla="*/ 55323 h 132136"/>
                <a:gd name="connsiteX8" fmla="*/ 139055 w 203847"/>
                <a:gd name="connsiteY8" fmla="*/ 55323 h 132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32136" extrusionOk="0">
                  <a:moveTo>
                    <a:pt x="112633" y="132136"/>
                  </a:moveTo>
                  <a:lnTo>
                    <a:pt x="56185" y="93008"/>
                  </a:lnTo>
                  <a:lnTo>
                    <a:pt x="69777" y="55323"/>
                  </a:lnTo>
                  <a:lnTo>
                    <a:pt x="1818" y="55323"/>
                  </a:lnTo>
                  <a:lnTo>
                    <a:pt x="0" y="54062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69" name="Forme libre : forme 2368"/>
            <p:cNvSpPr/>
            <p:nvPr/>
          </p:nvSpPr>
          <p:spPr bwMode="auto">
            <a:xfrm rot="8716293">
              <a:off x="4382970" y="-25447"/>
              <a:ext cx="64855" cy="78311"/>
            </a:xfrm>
            <a:custGeom>
              <a:avLst/>
              <a:gdLst>
                <a:gd name="connsiteX0" fmla="*/ 64855 w 64855"/>
                <a:gd name="connsiteY0" fmla="*/ 78311 h 78311"/>
                <a:gd name="connsiteX1" fmla="*/ 0 w 64855"/>
                <a:gd name="connsiteY1" fmla="*/ 33356 h 78311"/>
                <a:gd name="connsiteX2" fmla="*/ 64294 w 64855"/>
                <a:gd name="connsiteY2" fmla="*/ 0 h 78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855" h="78311" extrusionOk="0">
                  <a:moveTo>
                    <a:pt x="64855" y="78311"/>
                  </a:moveTo>
                  <a:lnTo>
                    <a:pt x="0" y="33356"/>
                  </a:lnTo>
                  <a:lnTo>
                    <a:pt x="6429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70" name="Forme libre : forme 2369"/>
            <p:cNvSpPr/>
            <p:nvPr/>
          </p:nvSpPr>
          <p:spPr bwMode="auto">
            <a:xfrm rot="8716293">
              <a:off x="4341469" y="17378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71" name="Forme libre : forme 2370"/>
            <p:cNvSpPr/>
            <p:nvPr/>
          </p:nvSpPr>
          <p:spPr bwMode="auto">
            <a:xfrm rot="8716293">
              <a:off x="4707226" y="-28335"/>
              <a:ext cx="81756" cy="56671"/>
            </a:xfrm>
            <a:custGeom>
              <a:avLst/>
              <a:gdLst>
                <a:gd name="connsiteX0" fmla="*/ 81756 w 81756"/>
                <a:gd name="connsiteY0" fmla="*/ 56671 h 56671"/>
                <a:gd name="connsiteX1" fmla="*/ 0 w 81756"/>
                <a:gd name="connsiteY1" fmla="*/ 0 h 56671"/>
                <a:gd name="connsiteX2" fmla="*/ 24798 w 81756"/>
                <a:gd name="connsiteY2" fmla="*/ 0 h 56671"/>
                <a:gd name="connsiteX3" fmla="*/ 81756 w 81756"/>
                <a:gd name="connsiteY3" fmla="*/ 50123 h 5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756" h="56671" extrusionOk="0">
                  <a:moveTo>
                    <a:pt x="81756" y="56671"/>
                  </a:moveTo>
                  <a:lnTo>
                    <a:pt x="0" y="0"/>
                  </a:lnTo>
                  <a:lnTo>
                    <a:pt x="24798" y="0"/>
                  </a:lnTo>
                  <a:cubicBezTo>
                    <a:pt x="61707" y="0"/>
                    <a:pt x="81756" y="15949"/>
                    <a:pt x="81756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72" name="Forme libre : forme 2371"/>
            <p:cNvSpPr/>
            <p:nvPr/>
          </p:nvSpPr>
          <p:spPr bwMode="auto">
            <a:xfrm rot="8716293">
              <a:off x="4788322" y="-25624"/>
              <a:ext cx="219411" cy="98025"/>
            </a:xfrm>
            <a:custGeom>
              <a:avLst/>
              <a:gdLst>
                <a:gd name="connsiteX0" fmla="*/ 63575 w 219411"/>
                <a:gd name="connsiteY0" fmla="*/ 45493 h 98025"/>
                <a:gd name="connsiteX1" fmla="*/ 0 w 219411"/>
                <a:gd name="connsiteY1" fmla="*/ 1425 h 98025"/>
                <a:gd name="connsiteX2" fmla="*/ 63575 w 219411"/>
                <a:gd name="connsiteY2" fmla="*/ 1425 h 98025"/>
                <a:gd name="connsiteX3" fmla="*/ 88634 w 219411"/>
                <a:gd name="connsiteY3" fmla="*/ 62863 h 98025"/>
                <a:gd name="connsiteX4" fmla="*/ 73596 w 219411"/>
                <a:gd name="connsiteY4" fmla="*/ 52439 h 98025"/>
                <a:gd name="connsiteX5" fmla="*/ 75493 w 219411"/>
                <a:gd name="connsiteY5" fmla="*/ 47439 h 98025"/>
                <a:gd name="connsiteX6" fmla="*/ 112786 w 219411"/>
                <a:gd name="connsiteY6" fmla="*/ 5981 h 98025"/>
                <a:gd name="connsiteX7" fmla="*/ 144227 w 219411"/>
                <a:gd name="connsiteY7" fmla="*/ 57 h 98025"/>
                <a:gd name="connsiteX8" fmla="*/ 219411 w 219411"/>
                <a:gd name="connsiteY8" fmla="*/ 88456 h 98025"/>
                <a:gd name="connsiteX9" fmla="*/ 219411 w 219411"/>
                <a:gd name="connsiteY9" fmla="*/ 94380 h 98025"/>
                <a:gd name="connsiteX10" fmla="*/ 157441 w 219411"/>
                <a:gd name="connsiteY10" fmla="*/ 98025 h 98025"/>
                <a:gd name="connsiteX11" fmla="*/ 157441 w 219411"/>
                <a:gd name="connsiteY11" fmla="*/ 81621 h 98025"/>
                <a:gd name="connsiteX12" fmla="*/ 123722 w 219411"/>
                <a:gd name="connsiteY12" fmla="*/ 40156 h 98025"/>
                <a:gd name="connsiteX13" fmla="*/ 103089 w 219411"/>
                <a:gd name="connsiteY13" fmla="*/ 46969 h 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9411" h="98025" extrusionOk="0">
                  <a:moveTo>
                    <a:pt x="63575" y="45493"/>
                  </a:moveTo>
                  <a:lnTo>
                    <a:pt x="0" y="1425"/>
                  </a:lnTo>
                  <a:lnTo>
                    <a:pt x="63575" y="1425"/>
                  </a:lnTo>
                  <a:close/>
                  <a:moveTo>
                    <a:pt x="88634" y="62863"/>
                  </a:moveTo>
                  <a:lnTo>
                    <a:pt x="73596" y="52439"/>
                  </a:lnTo>
                  <a:lnTo>
                    <a:pt x="75493" y="47439"/>
                  </a:lnTo>
                  <a:cubicBezTo>
                    <a:pt x="85874" y="24008"/>
                    <a:pt x="96382" y="12816"/>
                    <a:pt x="112786" y="5981"/>
                  </a:cubicBezTo>
                  <a:cubicBezTo>
                    <a:pt x="122811" y="1880"/>
                    <a:pt x="133291" y="-398"/>
                    <a:pt x="144227" y="57"/>
                  </a:cubicBezTo>
                  <a:cubicBezTo>
                    <a:pt x="191160" y="-854"/>
                    <a:pt x="219411" y="31954"/>
                    <a:pt x="219411" y="88456"/>
                  </a:cubicBezTo>
                  <a:lnTo>
                    <a:pt x="219411" y="94380"/>
                  </a:lnTo>
                  <a:lnTo>
                    <a:pt x="157441" y="98025"/>
                  </a:lnTo>
                  <a:lnTo>
                    <a:pt x="157441" y="81621"/>
                  </a:lnTo>
                  <a:cubicBezTo>
                    <a:pt x="157441" y="57016"/>
                    <a:pt x="143316" y="40156"/>
                    <a:pt x="123722" y="40156"/>
                  </a:cubicBezTo>
                  <a:cubicBezTo>
                    <a:pt x="116431" y="40156"/>
                    <a:pt x="109454" y="42577"/>
                    <a:pt x="103089" y="469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73" name="Forme libre : forme 2372"/>
            <p:cNvSpPr/>
            <p:nvPr/>
          </p:nvSpPr>
          <p:spPr bwMode="auto">
            <a:xfrm rot="8716293">
              <a:off x="4630568" y="-7637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74" name="Forme libre : forme 2373"/>
            <p:cNvSpPr/>
            <p:nvPr/>
          </p:nvSpPr>
          <p:spPr bwMode="auto">
            <a:xfrm rot="7484127">
              <a:off x="4735499" y="11497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75" name="Forme libre : forme 2374"/>
            <p:cNvSpPr/>
            <p:nvPr/>
          </p:nvSpPr>
          <p:spPr bwMode="auto">
            <a:xfrm rot="13089394">
              <a:off x="4840319" y="8151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76" name="Forme libre : forme 2375"/>
            <p:cNvSpPr/>
            <p:nvPr/>
          </p:nvSpPr>
          <p:spPr bwMode="auto">
            <a:xfrm rot="8716293">
              <a:off x="5051883" y="-11617"/>
              <a:ext cx="112042" cy="89932"/>
            </a:xfrm>
            <a:custGeom>
              <a:avLst/>
              <a:gdLst>
                <a:gd name="connsiteX0" fmla="*/ 62355 w 112042"/>
                <a:gd name="connsiteY0" fmla="*/ 89932 h 89932"/>
                <a:gd name="connsiteX1" fmla="*/ 0 w 112042"/>
                <a:gd name="connsiteY1" fmla="*/ 46710 h 89932"/>
                <a:gd name="connsiteX2" fmla="*/ 14231 w 112042"/>
                <a:gd name="connsiteY2" fmla="*/ 33321 h 89932"/>
                <a:gd name="connsiteX3" fmla="*/ 78722 w 112042"/>
                <a:gd name="connsiteY3" fmla="*/ 0 h 89932"/>
                <a:gd name="connsiteX4" fmla="*/ 112042 w 112042"/>
                <a:gd name="connsiteY4" fmla="*/ 39770 h 89932"/>
                <a:gd name="connsiteX5" fmla="*/ 80872 w 112042"/>
                <a:gd name="connsiteY5" fmla="*/ 81689 h 89932"/>
                <a:gd name="connsiteX6" fmla="*/ 81408 w 112042"/>
                <a:gd name="connsiteY6" fmla="*/ 81689 h 8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042" h="89932" extrusionOk="0">
                  <a:moveTo>
                    <a:pt x="62355" y="89932"/>
                  </a:moveTo>
                  <a:lnTo>
                    <a:pt x="0" y="46710"/>
                  </a:lnTo>
                  <a:lnTo>
                    <a:pt x="14231" y="33321"/>
                  </a:lnTo>
                  <a:cubicBezTo>
                    <a:pt x="30353" y="14511"/>
                    <a:pt x="53462" y="2687"/>
                    <a:pt x="78722" y="0"/>
                  </a:cubicBezTo>
                  <a:cubicBezTo>
                    <a:pt x="104518" y="0"/>
                    <a:pt x="112042" y="22572"/>
                    <a:pt x="112042" y="39770"/>
                  </a:cubicBezTo>
                  <a:cubicBezTo>
                    <a:pt x="110429" y="58580"/>
                    <a:pt x="98068" y="74165"/>
                    <a:pt x="80872" y="81689"/>
                  </a:cubicBezTo>
                  <a:lnTo>
                    <a:pt x="81408" y="816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77" name="Forme libre : forme 2376"/>
            <p:cNvSpPr/>
            <p:nvPr/>
          </p:nvSpPr>
          <p:spPr bwMode="auto">
            <a:xfrm rot="8716293">
              <a:off x="4142433" y="246392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78" name="Forme libre : forme 2377"/>
            <p:cNvSpPr/>
            <p:nvPr/>
          </p:nvSpPr>
          <p:spPr bwMode="auto">
            <a:xfrm rot="8716293">
              <a:off x="4231825" y="249316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79" name="Forme libre : forme 2378"/>
            <p:cNvSpPr/>
            <p:nvPr/>
          </p:nvSpPr>
          <p:spPr bwMode="auto">
            <a:xfrm rot="8716293">
              <a:off x="4186975" y="240688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80" name="Forme libre : forme 2379"/>
            <p:cNvSpPr/>
            <p:nvPr/>
          </p:nvSpPr>
          <p:spPr bwMode="auto">
            <a:xfrm rot="8716293">
              <a:off x="4030199" y="255246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81" name="Forme libre : forme 2380"/>
            <p:cNvSpPr/>
            <p:nvPr/>
          </p:nvSpPr>
          <p:spPr bwMode="auto">
            <a:xfrm rot="8716293">
              <a:off x="3905296" y="234379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82" name="Forme libre : forme 2381"/>
            <p:cNvSpPr/>
            <p:nvPr/>
          </p:nvSpPr>
          <p:spPr bwMode="auto">
            <a:xfrm rot="8716293">
              <a:off x="3893244" y="220501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83" name="Forme libre : forme 2382"/>
            <p:cNvSpPr/>
            <p:nvPr/>
          </p:nvSpPr>
          <p:spPr bwMode="auto">
            <a:xfrm rot="8716293">
              <a:off x="4120377" y="259342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84" name="Forme libre : forme 2383"/>
            <p:cNvSpPr/>
            <p:nvPr/>
          </p:nvSpPr>
          <p:spPr bwMode="auto">
            <a:xfrm rot="8716293">
              <a:off x="4431532" y="221377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85" name="Forme libre : forme 2384"/>
            <p:cNvSpPr/>
            <p:nvPr/>
          </p:nvSpPr>
          <p:spPr bwMode="auto">
            <a:xfrm rot="8716293">
              <a:off x="4520924" y="224301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86" name="Forme libre : forme 2385"/>
            <p:cNvSpPr/>
            <p:nvPr/>
          </p:nvSpPr>
          <p:spPr bwMode="auto">
            <a:xfrm rot="8716293">
              <a:off x="4319298" y="230231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87" name="Forme libre : forme 2386"/>
            <p:cNvSpPr/>
            <p:nvPr/>
          </p:nvSpPr>
          <p:spPr bwMode="auto">
            <a:xfrm rot="8716293">
              <a:off x="4194396" y="209364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88" name="Forme libre : forme 2387"/>
            <p:cNvSpPr/>
            <p:nvPr/>
          </p:nvSpPr>
          <p:spPr bwMode="auto">
            <a:xfrm rot="8716293">
              <a:off x="4409476" y="234326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89" name="Forme libre : forme 2388"/>
            <p:cNvSpPr/>
            <p:nvPr/>
          </p:nvSpPr>
          <p:spPr bwMode="auto">
            <a:xfrm rot="8716293">
              <a:off x="4168025" y="219366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90" name="Forme libre : forme 2389"/>
            <p:cNvSpPr/>
            <p:nvPr/>
          </p:nvSpPr>
          <p:spPr bwMode="auto">
            <a:xfrm rot="7484127">
              <a:off x="4514407" y="253461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91" name="Forme libre : forme 2390"/>
            <p:cNvSpPr/>
            <p:nvPr/>
          </p:nvSpPr>
          <p:spPr bwMode="auto">
            <a:xfrm rot="13089394">
              <a:off x="4619227" y="250115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92" name="Forme libre : forme 2391"/>
            <p:cNvSpPr/>
            <p:nvPr/>
          </p:nvSpPr>
          <p:spPr bwMode="auto">
            <a:xfrm rot="8716293">
              <a:off x="4804812" y="230947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93" name="Forme libre : forme 2392"/>
            <p:cNvSpPr/>
            <p:nvPr/>
          </p:nvSpPr>
          <p:spPr bwMode="auto">
            <a:xfrm rot="8716293">
              <a:off x="4753007" y="220587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94" name="Forme libre : forme 2393"/>
            <p:cNvSpPr/>
            <p:nvPr/>
          </p:nvSpPr>
          <p:spPr bwMode="auto">
            <a:xfrm rot="8716293">
              <a:off x="4509761" y="223610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95" name="Forme libre : forme 2394"/>
            <p:cNvSpPr/>
            <p:nvPr/>
          </p:nvSpPr>
          <p:spPr bwMode="auto">
            <a:xfrm rot="8716293">
              <a:off x="4687213" y="207685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96" name="Forme libre : forme 2395"/>
            <p:cNvSpPr/>
            <p:nvPr/>
          </p:nvSpPr>
          <p:spPr bwMode="auto">
            <a:xfrm rot="8716293">
              <a:off x="4365600" y="312362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97" name="Forme libre : forme 2396"/>
            <p:cNvSpPr/>
            <p:nvPr/>
          </p:nvSpPr>
          <p:spPr bwMode="auto">
            <a:xfrm rot="8716293">
              <a:off x="4454992" y="315286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98" name="Forme libre : forme 2397"/>
            <p:cNvSpPr/>
            <p:nvPr/>
          </p:nvSpPr>
          <p:spPr bwMode="auto">
            <a:xfrm rot="8716293">
              <a:off x="4410142" y="306658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99" name="Forme libre : forme 2398"/>
            <p:cNvSpPr/>
            <p:nvPr/>
          </p:nvSpPr>
          <p:spPr bwMode="auto">
            <a:xfrm rot="8716293">
              <a:off x="4253366" y="321216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00" name="Forme libre : forme 2399"/>
            <p:cNvSpPr/>
            <p:nvPr/>
          </p:nvSpPr>
          <p:spPr bwMode="auto">
            <a:xfrm rot="8716293">
              <a:off x="4128463" y="300349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01" name="Forme libre : forme 2400"/>
            <p:cNvSpPr/>
            <p:nvPr/>
          </p:nvSpPr>
          <p:spPr bwMode="auto">
            <a:xfrm rot="8716293">
              <a:off x="4116411" y="286471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02" name="Forme libre : forme 2401"/>
            <p:cNvSpPr/>
            <p:nvPr/>
          </p:nvSpPr>
          <p:spPr bwMode="auto">
            <a:xfrm rot="8716293">
              <a:off x="4343544" y="325311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03" name="Forme libre : forme 2402"/>
            <p:cNvSpPr/>
            <p:nvPr/>
          </p:nvSpPr>
          <p:spPr bwMode="auto">
            <a:xfrm rot="8716293">
              <a:off x="4654699" y="287347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04" name="Forme libre : forme 2403"/>
            <p:cNvSpPr/>
            <p:nvPr/>
          </p:nvSpPr>
          <p:spPr bwMode="auto">
            <a:xfrm rot="8716293">
              <a:off x="4744091" y="290271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05" name="Forme libre : forme 2404"/>
            <p:cNvSpPr/>
            <p:nvPr/>
          </p:nvSpPr>
          <p:spPr bwMode="auto">
            <a:xfrm rot="8716293">
              <a:off x="4542465" y="296201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06" name="Forme libre : forme 2405"/>
            <p:cNvSpPr/>
            <p:nvPr/>
          </p:nvSpPr>
          <p:spPr bwMode="auto">
            <a:xfrm rot="8716293">
              <a:off x="4417563" y="275334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07" name="Forme libre : forme 2406"/>
            <p:cNvSpPr/>
            <p:nvPr/>
          </p:nvSpPr>
          <p:spPr bwMode="auto">
            <a:xfrm rot="8716293">
              <a:off x="4632643" y="300296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08" name="Forme libre : forme 2407"/>
            <p:cNvSpPr/>
            <p:nvPr/>
          </p:nvSpPr>
          <p:spPr bwMode="auto">
            <a:xfrm rot="8716293">
              <a:off x="4391192" y="285336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09" name="Forme libre : forme 2408"/>
            <p:cNvSpPr/>
            <p:nvPr/>
          </p:nvSpPr>
          <p:spPr bwMode="auto">
            <a:xfrm rot="7484127">
              <a:off x="4737574" y="319431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10" name="Forme libre : forme 2409"/>
            <p:cNvSpPr/>
            <p:nvPr/>
          </p:nvSpPr>
          <p:spPr bwMode="auto">
            <a:xfrm rot="13089394">
              <a:off x="4842394" y="3160852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11" name="Forme libre : forme 2410"/>
            <p:cNvSpPr/>
            <p:nvPr/>
          </p:nvSpPr>
          <p:spPr bwMode="auto">
            <a:xfrm rot="8716293">
              <a:off x="5027979" y="296917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12" name="Forme libre : forme 2411"/>
            <p:cNvSpPr/>
            <p:nvPr/>
          </p:nvSpPr>
          <p:spPr bwMode="auto">
            <a:xfrm rot="8716293">
              <a:off x="4976174" y="286557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13" name="Forme libre : forme 2412"/>
            <p:cNvSpPr/>
            <p:nvPr/>
          </p:nvSpPr>
          <p:spPr bwMode="auto">
            <a:xfrm rot="8716293">
              <a:off x="4732928" y="289579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14" name="Forme libre : forme 2413"/>
            <p:cNvSpPr/>
            <p:nvPr/>
          </p:nvSpPr>
          <p:spPr bwMode="auto">
            <a:xfrm rot="8716293">
              <a:off x="4910380" y="273655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15" name="Forme libre : forme 2414"/>
            <p:cNvSpPr/>
            <p:nvPr/>
          </p:nvSpPr>
          <p:spPr bwMode="auto">
            <a:xfrm rot="8716293">
              <a:off x="5092982" y="5038194"/>
              <a:ext cx="153591" cy="101570"/>
            </a:xfrm>
            <a:custGeom>
              <a:avLst/>
              <a:gdLst>
                <a:gd name="connsiteX0" fmla="*/ 5923 w 153591"/>
                <a:gd name="connsiteY0" fmla="*/ 101571 h 101571"/>
                <a:gd name="connsiteX1" fmla="*/ 0 w 153591"/>
                <a:gd name="connsiteY1" fmla="*/ 93369 h 101571"/>
                <a:gd name="connsiteX2" fmla="*/ 99231 w 153591"/>
                <a:gd name="connsiteY2" fmla="*/ 0 h 101571"/>
                <a:gd name="connsiteX3" fmla="*/ 153591 w 153591"/>
                <a:gd name="connsiteY3" fmla="*/ 37681 h 10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591" h="101571" extrusionOk="0">
                  <a:moveTo>
                    <a:pt x="5923" y="101571"/>
                  </a:moveTo>
                  <a:lnTo>
                    <a:pt x="0" y="93369"/>
                  </a:lnTo>
                  <a:lnTo>
                    <a:pt x="99231" y="0"/>
                  </a:lnTo>
                  <a:lnTo>
                    <a:pt x="153591" y="376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16" name="Forme libre : forme 2415"/>
            <p:cNvSpPr/>
            <p:nvPr/>
          </p:nvSpPr>
          <p:spPr bwMode="auto">
            <a:xfrm rot="8716293">
              <a:off x="4835281" y="4967476"/>
              <a:ext cx="151181" cy="195874"/>
            </a:xfrm>
            <a:custGeom>
              <a:avLst/>
              <a:gdLst>
                <a:gd name="connsiteX0" fmla="*/ 90709 w 151182"/>
                <a:gd name="connsiteY0" fmla="*/ 195874 h 195874"/>
                <a:gd name="connsiteX1" fmla="*/ 47847 w 151182"/>
                <a:gd name="connsiteY1" fmla="*/ 116129 h 195874"/>
                <a:gd name="connsiteX2" fmla="*/ 69777 w 151182"/>
                <a:gd name="connsiteY2" fmla="*/ 55323 h 195874"/>
                <a:gd name="connsiteX3" fmla="*/ 0 w 151182"/>
                <a:gd name="connsiteY3" fmla="*/ 55323 h 195874"/>
                <a:gd name="connsiteX4" fmla="*/ 0 w 151182"/>
                <a:gd name="connsiteY4" fmla="*/ 0 h 195874"/>
                <a:gd name="connsiteX5" fmla="*/ 71369 w 151182"/>
                <a:gd name="connsiteY5" fmla="*/ 0 h 195874"/>
                <a:gd name="connsiteX6" fmla="*/ 151182 w 151182"/>
                <a:gd name="connsiteY6" fmla="*/ 55323 h 195874"/>
                <a:gd name="connsiteX7" fmla="*/ 139055 w 151182"/>
                <a:gd name="connsiteY7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182" h="195874" extrusionOk="0">
                  <a:moveTo>
                    <a:pt x="90709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71369" y="0"/>
                  </a:lnTo>
                  <a:lnTo>
                    <a:pt x="151182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17" name="Forme libre : forme 2416"/>
            <p:cNvSpPr/>
            <p:nvPr/>
          </p:nvSpPr>
          <p:spPr bwMode="auto">
            <a:xfrm rot="8716293">
              <a:off x="4779766" y="484378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18" name="Forme libre : forme 2417"/>
            <p:cNvSpPr/>
            <p:nvPr/>
          </p:nvSpPr>
          <p:spPr bwMode="auto">
            <a:xfrm rot="8716293">
              <a:off x="5318054" y="485254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19" name="Forme libre : forme 2418"/>
            <p:cNvSpPr/>
            <p:nvPr/>
          </p:nvSpPr>
          <p:spPr bwMode="auto">
            <a:xfrm rot="8716293">
              <a:off x="5407622" y="4885251"/>
              <a:ext cx="236069" cy="254774"/>
            </a:xfrm>
            <a:custGeom>
              <a:avLst/>
              <a:gdLst>
                <a:gd name="connsiteX0" fmla="*/ 26920 w 236069"/>
                <a:gd name="connsiteY0" fmla="*/ 254774 h 254774"/>
                <a:gd name="connsiteX1" fmla="*/ 26920 w 236069"/>
                <a:gd name="connsiteY1" fmla="*/ 45624 h 254774"/>
                <a:gd name="connsiteX2" fmla="*/ 0 w 236069"/>
                <a:gd name="connsiteY2" fmla="*/ 45624 h 254774"/>
                <a:gd name="connsiteX3" fmla="*/ 36558 w 236069"/>
                <a:gd name="connsiteY3" fmla="*/ 1425 h 254774"/>
                <a:gd name="connsiteX4" fmla="*/ 80233 w 236069"/>
                <a:gd name="connsiteY4" fmla="*/ 1425 h 254774"/>
                <a:gd name="connsiteX5" fmla="*/ 80233 w 236069"/>
                <a:gd name="connsiteY5" fmla="*/ 75242 h 254774"/>
                <a:gd name="connsiteX6" fmla="*/ 81599 w 236069"/>
                <a:gd name="connsiteY6" fmla="*/ 75242 h 254774"/>
                <a:gd name="connsiteX7" fmla="*/ 129444 w 236069"/>
                <a:gd name="connsiteY7" fmla="*/ 5981 h 254774"/>
                <a:gd name="connsiteX8" fmla="*/ 160885 w 236069"/>
                <a:gd name="connsiteY8" fmla="*/ 57 h 254774"/>
                <a:gd name="connsiteX9" fmla="*/ 165106 w 236069"/>
                <a:gd name="connsiteY9" fmla="*/ 791 h 254774"/>
                <a:gd name="connsiteX10" fmla="*/ 227336 w 236069"/>
                <a:gd name="connsiteY10" fmla="*/ 43927 h 254774"/>
                <a:gd name="connsiteX11" fmla="*/ 230922 w 236069"/>
                <a:gd name="connsiteY11" fmla="*/ 50679 h 254774"/>
                <a:gd name="connsiteX12" fmla="*/ 236069 w 236069"/>
                <a:gd name="connsiteY12" fmla="*/ 88456 h 254774"/>
                <a:gd name="connsiteX13" fmla="*/ 236069 w 236069"/>
                <a:gd name="connsiteY13" fmla="*/ 94380 h 254774"/>
                <a:gd name="connsiteX14" fmla="*/ 174099 w 236069"/>
                <a:gd name="connsiteY14" fmla="*/ 98025 h 254774"/>
                <a:gd name="connsiteX15" fmla="*/ 174099 w 236069"/>
                <a:gd name="connsiteY15" fmla="*/ 81621 h 254774"/>
                <a:gd name="connsiteX16" fmla="*/ 140380 w 236069"/>
                <a:gd name="connsiteY16" fmla="*/ 40156 h 254774"/>
                <a:gd name="connsiteX17" fmla="*/ 87068 w 236069"/>
                <a:gd name="connsiteY17" fmla="*/ 127643 h 254774"/>
                <a:gd name="connsiteX18" fmla="*/ 87068 w 236069"/>
                <a:gd name="connsiteY18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6069" h="254774" extrusionOk="0">
                  <a:moveTo>
                    <a:pt x="26920" y="254774"/>
                  </a:moveTo>
                  <a:lnTo>
                    <a:pt x="26920" y="45624"/>
                  </a:lnTo>
                  <a:lnTo>
                    <a:pt x="0" y="45624"/>
                  </a:lnTo>
                  <a:lnTo>
                    <a:pt x="36558" y="1425"/>
                  </a:lnTo>
                  <a:lnTo>
                    <a:pt x="80233" y="1425"/>
                  </a:lnTo>
                  <a:lnTo>
                    <a:pt x="80233" y="75242"/>
                  </a:lnTo>
                  <a:lnTo>
                    <a:pt x="81599" y="75242"/>
                  </a:lnTo>
                  <a:cubicBezTo>
                    <a:pt x="96181" y="31954"/>
                    <a:pt x="107572" y="15095"/>
                    <a:pt x="129444" y="5981"/>
                  </a:cubicBezTo>
                  <a:cubicBezTo>
                    <a:pt x="139469" y="1880"/>
                    <a:pt x="149949" y="-398"/>
                    <a:pt x="160885" y="57"/>
                  </a:cubicBezTo>
                  <a:lnTo>
                    <a:pt x="165106" y="791"/>
                  </a:lnTo>
                  <a:lnTo>
                    <a:pt x="227336" y="43927"/>
                  </a:lnTo>
                  <a:lnTo>
                    <a:pt x="230922" y="50679"/>
                  </a:lnTo>
                  <a:cubicBezTo>
                    <a:pt x="234303" y="61686"/>
                    <a:pt x="236069" y="74331"/>
                    <a:pt x="236069" y="88456"/>
                  </a:cubicBezTo>
                  <a:lnTo>
                    <a:pt x="236069" y="94380"/>
                  </a:lnTo>
                  <a:lnTo>
                    <a:pt x="174099" y="98025"/>
                  </a:lnTo>
                  <a:lnTo>
                    <a:pt x="174099" y="81621"/>
                  </a:lnTo>
                  <a:cubicBezTo>
                    <a:pt x="174099" y="57016"/>
                    <a:pt x="159974" y="40156"/>
                    <a:pt x="140380" y="40156"/>
                  </a:cubicBezTo>
                  <a:cubicBezTo>
                    <a:pt x="111218" y="40156"/>
                    <a:pt x="87068" y="78887"/>
                    <a:pt x="87068" y="127643"/>
                  </a:cubicBezTo>
                  <a:lnTo>
                    <a:pt x="87068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20" name="Forme libre : forme 2419"/>
            <p:cNvSpPr/>
            <p:nvPr/>
          </p:nvSpPr>
          <p:spPr bwMode="auto">
            <a:xfrm rot="8716293">
              <a:off x="5205820" y="494108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21" name="Forme libre : forme 2420"/>
            <p:cNvSpPr/>
            <p:nvPr/>
          </p:nvSpPr>
          <p:spPr bwMode="auto">
            <a:xfrm rot="8716293">
              <a:off x="5080918" y="473241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22" name="Forme libre : forme 2421"/>
            <p:cNvSpPr/>
            <p:nvPr/>
          </p:nvSpPr>
          <p:spPr bwMode="auto">
            <a:xfrm rot="8716293">
              <a:off x="5289767" y="4983528"/>
              <a:ext cx="103436" cy="207956"/>
            </a:xfrm>
            <a:custGeom>
              <a:avLst/>
              <a:gdLst>
                <a:gd name="connsiteX0" fmla="*/ 0 w 103436"/>
                <a:gd name="connsiteY0" fmla="*/ 5185 h 207956"/>
                <a:gd name="connsiteX1" fmla="*/ 0 w 103436"/>
                <a:gd name="connsiteY1" fmla="*/ 0 h 207956"/>
                <a:gd name="connsiteX2" fmla="*/ 7480 w 103436"/>
                <a:gd name="connsiteY2" fmla="*/ 5185 h 207956"/>
                <a:gd name="connsiteX3" fmla="*/ 103436 w 103436"/>
                <a:gd name="connsiteY3" fmla="*/ 207956 h 207956"/>
                <a:gd name="connsiteX4" fmla="*/ 43288 w 103436"/>
                <a:gd name="connsiteY4" fmla="*/ 150086 h 207956"/>
                <a:gd name="connsiteX5" fmla="*/ 43288 w 103436"/>
                <a:gd name="connsiteY5" fmla="*/ 30006 h 207956"/>
                <a:gd name="connsiteX6" fmla="*/ 103435 w 103436"/>
                <a:gd name="connsiteY6" fmla="*/ 71698 h 207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6" h="207956" extrusionOk="0">
                  <a:moveTo>
                    <a:pt x="0" y="5185"/>
                  </a:moveTo>
                  <a:lnTo>
                    <a:pt x="0" y="0"/>
                  </a:lnTo>
                  <a:lnTo>
                    <a:pt x="7480" y="5185"/>
                  </a:lnTo>
                  <a:close/>
                  <a:moveTo>
                    <a:pt x="103436" y="207956"/>
                  </a:moveTo>
                  <a:lnTo>
                    <a:pt x="43288" y="150086"/>
                  </a:lnTo>
                  <a:lnTo>
                    <a:pt x="43288" y="30006"/>
                  </a:lnTo>
                  <a:lnTo>
                    <a:pt x="103435" y="716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23" name="Forme libre : forme 2422"/>
            <p:cNvSpPr/>
            <p:nvPr/>
          </p:nvSpPr>
          <p:spPr bwMode="auto">
            <a:xfrm rot="8716293">
              <a:off x="5054547" y="483243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24" name="Forme libre : forme 2423"/>
            <p:cNvSpPr/>
            <p:nvPr/>
          </p:nvSpPr>
          <p:spPr bwMode="auto">
            <a:xfrm rot="8716293">
              <a:off x="5627351" y="4851308"/>
              <a:ext cx="84852" cy="94931"/>
            </a:xfrm>
            <a:custGeom>
              <a:avLst/>
              <a:gdLst>
                <a:gd name="connsiteX0" fmla="*/ 0 w 84852"/>
                <a:gd name="connsiteY0" fmla="*/ 84445 h 94931"/>
                <a:gd name="connsiteX1" fmla="*/ 69845 w 84852"/>
                <a:gd name="connsiteY1" fmla="*/ 0 h 94931"/>
                <a:gd name="connsiteX2" fmla="*/ 84852 w 84852"/>
                <a:gd name="connsiteY2" fmla="*/ 35717 h 94931"/>
                <a:gd name="connsiteX3" fmla="*/ 67606 w 84852"/>
                <a:gd name="connsiteY3" fmla="*/ 77454 h 94931"/>
                <a:gd name="connsiteX4" fmla="*/ 26212 w 84852"/>
                <a:gd name="connsiteY4" fmla="*/ 94931 h 94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2" h="94931" extrusionOk="0">
                  <a:moveTo>
                    <a:pt x="0" y="84445"/>
                  </a:moveTo>
                  <a:lnTo>
                    <a:pt x="69845" y="0"/>
                  </a:lnTo>
                  <a:lnTo>
                    <a:pt x="84852" y="35717"/>
                  </a:lnTo>
                  <a:cubicBezTo>
                    <a:pt x="84852" y="50779"/>
                    <a:pt x="79103" y="65956"/>
                    <a:pt x="67606" y="77454"/>
                  </a:cubicBezTo>
                  <a:cubicBezTo>
                    <a:pt x="56567" y="88492"/>
                    <a:pt x="41850" y="94930"/>
                    <a:pt x="26212" y="94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25" name="Forme libre : forme 2424"/>
            <p:cNvSpPr/>
            <p:nvPr/>
          </p:nvSpPr>
          <p:spPr bwMode="auto">
            <a:xfrm rot="8716293">
              <a:off x="5396283" y="487486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26" name="Forme libre : forme 2425"/>
            <p:cNvSpPr/>
            <p:nvPr/>
          </p:nvSpPr>
          <p:spPr bwMode="auto">
            <a:xfrm rot="8716293">
              <a:off x="5573735" y="471562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27" name="Forme libre : forme 2426"/>
            <p:cNvSpPr/>
            <p:nvPr/>
          </p:nvSpPr>
          <p:spPr bwMode="auto">
            <a:xfrm rot="8716293">
              <a:off x="4584270" y="378201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28" name="Forme libre : forme 2427"/>
            <p:cNvSpPr/>
            <p:nvPr/>
          </p:nvSpPr>
          <p:spPr bwMode="auto">
            <a:xfrm rot="8716293">
              <a:off x="4673662" y="381126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29" name="Forme libre : forme 2428"/>
            <p:cNvSpPr/>
            <p:nvPr/>
          </p:nvSpPr>
          <p:spPr bwMode="auto">
            <a:xfrm rot="8716293">
              <a:off x="4628812" y="3724981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30" name="Forme libre : forme 2429"/>
            <p:cNvSpPr/>
            <p:nvPr/>
          </p:nvSpPr>
          <p:spPr bwMode="auto">
            <a:xfrm rot="8716293">
              <a:off x="4472036" y="387056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31" name="Forme libre : forme 2430"/>
            <p:cNvSpPr/>
            <p:nvPr/>
          </p:nvSpPr>
          <p:spPr bwMode="auto">
            <a:xfrm rot="8716293">
              <a:off x="4347133" y="366189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32" name="Forme libre : forme 2431"/>
            <p:cNvSpPr/>
            <p:nvPr/>
          </p:nvSpPr>
          <p:spPr bwMode="auto">
            <a:xfrm rot="8716293">
              <a:off x="4335081" y="3523110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33" name="Forme libre : forme 2432"/>
            <p:cNvSpPr/>
            <p:nvPr/>
          </p:nvSpPr>
          <p:spPr bwMode="auto">
            <a:xfrm rot="8716293">
              <a:off x="4562214" y="391151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34" name="Forme libre : forme 2433"/>
            <p:cNvSpPr/>
            <p:nvPr/>
          </p:nvSpPr>
          <p:spPr bwMode="auto">
            <a:xfrm rot="8716293">
              <a:off x="4873369" y="353186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35" name="Forme libre : forme 2434"/>
            <p:cNvSpPr/>
            <p:nvPr/>
          </p:nvSpPr>
          <p:spPr bwMode="auto">
            <a:xfrm rot="8716293">
              <a:off x="4962761" y="356110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36" name="Forme libre : forme 2435"/>
            <p:cNvSpPr/>
            <p:nvPr/>
          </p:nvSpPr>
          <p:spPr bwMode="auto">
            <a:xfrm rot="8716293">
              <a:off x="4761135" y="362041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37" name="Forme libre : forme 2436"/>
            <p:cNvSpPr/>
            <p:nvPr/>
          </p:nvSpPr>
          <p:spPr bwMode="auto">
            <a:xfrm rot="8716293">
              <a:off x="4636232" y="341173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38" name="Forme libre : forme 2437"/>
            <p:cNvSpPr/>
            <p:nvPr/>
          </p:nvSpPr>
          <p:spPr bwMode="auto">
            <a:xfrm rot="8716293">
              <a:off x="4851313" y="3661363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39" name="Forme libre : forme 2438"/>
            <p:cNvSpPr/>
            <p:nvPr/>
          </p:nvSpPr>
          <p:spPr bwMode="auto">
            <a:xfrm rot="8716293">
              <a:off x="4609862" y="3511763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40" name="Forme libre : forme 2439"/>
            <p:cNvSpPr/>
            <p:nvPr/>
          </p:nvSpPr>
          <p:spPr bwMode="auto">
            <a:xfrm rot="7484127">
              <a:off x="4956244" y="385271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41" name="Forme libre : forme 2440"/>
            <p:cNvSpPr/>
            <p:nvPr/>
          </p:nvSpPr>
          <p:spPr bwMode="auto">
            <a:xfrm rot="13089394">
              <a:off x="5061064" y="3819248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42" name="Forme libre : forme 2441"/>
            <p:cNvSpPr/>
            <p:nvPr/>
          </p:nvSpPr>
          <p:spPr bwMode="auto">
            <a:xfrm rot="8716293">
              <a:off x="5246649" y="3627567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43" name="Forme libre : forme 2442"/>
            <p:cNvSpPr/>
            <p:nvPr/>
          </p:nvSpPr>
          <p:spPr bwMode="auto">
            <a:xfrm rot="8716293">
              <a:off x="5194844" y="352397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44" name="Forme libre : forme 2443"/>
            <p:cNvSpPr/>
            <p:nvPr/>
          </p:nvSpPr>
          <p:spPr bwMode="auto">
            <a:xfrm rot="8716293">
              <a:off x="4951597" y="355419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45" name="Forme libre : forme 2444"/>
            <p:cNvSpPr/>
            <p:nvPr/>
          </p:nvSpPr>
          <p:spPr bwMode="auto">
            <a:xfrm rot="8716293">
              <a:off x="5129049" y="339495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46" name="Forme libre : forme 2445"/>
            <p:cNvSpPr/>
            <p:nvPr/>
          </p:nvSpPr>
          <p:spPr bwMode="auto">
            <a:xfrm rot="8716293">
              <a:off x="4807437" y="44417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47" name="Forme libre : forme 2446"/>
            <p:cNvSpPr/>
            <p:nvPr/>
          </p:nvSpPr>
          <p:spPr bwMode="auto">
            <a:xfrm rot="8716293">
              <a:off x="4896829" y="44709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48" name="Forme libre : forme 2447"/>
            <p:cNvSpPr/>
            <p:nvPr/>
          </p:nvSpPr>
          <p:spPr bwMode="auto">
            <a:xfrm rot="8716293">
              <a:off x="4851979" y="4384680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49" name="Forme libre : forme 2448"/>
            <p:cNvSpPr/>
            <p:nvPr/>
          </p:nvSpPr>
          <p:spPr bwMode="auto">
            <a:xfrm rot="8716293">
              <a:off x="4695203" y="453026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50" name="Forme libre : forme 2449"/>
            <p:cNvSpPr/>
            <p:nvPr/>
          </p:nvSpPr>
          <p:spPr bwMode="auto">
            <a:xfrm rot="8716293">
              <a:off x="4570300" y="432158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51" name="Forme libre : forme 2450"/>
            <p:cNvSpPr/>
            <p:nvPr/>
          </p:nvSpPr>
          <p:spPr bwMode="auto">
            <a:xfrm rot="8716293">
              <a:off x="4558248" y="4182809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52" name="Forme libre : forme 2451"/>
            <p:cNvSpPr/>
            <p:nvPr/>
          </p:nvSpPr>
          <p:spPr bwMode="auto">
            <a:xfrm rot="8716293">
              <a:off x="4785380" y="457121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53" name="Forme libre : forme 2452"/>
            <p:cNvSpPr/>
            <p:nvPr/>
          </p:nvSpPr>
          <p:spPr bwMode="auto">
            <a:xfrm rot="8716293">
              <a:off x="5096536" y="419156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54" name="Forme libre : forme 2453"/>
            <p:cNvSpPr/>
            <p:nvPr/>
          </p:nvSpPr>
          <p:spPr bwMode="auto">
            <a:xfrm rot="8716293">
              <a:off x="5185928" y="422080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55" name="Forme libre : forme 2454"/>
            <p:cNvSpPr/>
            <p:nvPr/>
          </p:nvSpPr>
          <p:spPr bwMode="auto">
            <a:xfrm rot="8716293">
              <a:off x="4984302" y="428011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56" name="Forme libre : forme 2455"/>
            <p:cNvSpPr/>
            <p:nvPr/>
          </p:nvSpPr>
          <p:spPr bwMode="auto">
            <a:xfrm rot="8716293">
              <a:off x="4859399" y="407143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57" name="Forme libre : forme 2456"/>
            <p:cNvSpPr/>
            <p:nvPr/>
          </p:nvSpPr>
          <p:spPr bwMode="auto">
            <a:xfrm rot="8716293">
              <a:off x="5074480" y="432106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58" name="Forme libre : forme 2457"/>
            <p:cNvSpPr/>
            <p:nvPr/>
          </p:nvSpPr>
          <p:spPr bwMode="auto">
            <a:xfrm rot="8716293">
              <a:off x="4833029" y="417146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59" name="Forme libre : forme 2458"/>
            <p:cNvSpPr/>
            <p:nvPr/>
          </p:nvSpPr>
          <p:spPr bwMode="auto">
            <a:xfrm rot="7484127">
              <a:off x="5179411" y="451241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60" name="Forme libre : forme 2459"/>
            <p:cNvSpPr/>
            <p:nvPr/>
          </p:nvSpPr>
          <p:spPr bwMode="auto">
            <a:xfrm rot="13089394">
              <a:off x="5284231" y="4478947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61" name="Forme libre : forme 2460"/>
            <p:cNvSpPr/>
            <p:nvPr/>
          </p:nvSpPr>
          <p:spPr bwMode="auto">
            <a:xfrm rot="8716293">
              <a:off x="5469816" y="4287266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62" name="Forme libre : forme 2461"/>
            <p:cNvSpPr/>
            <p:nvPr/>
          </p:nvSpPr>
          <p:spPr bwMode="auto">
            <a:xfrm rot="8716293">
              <a:off x="5418010" y="418367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63" name="Forme libre : forme 2462"/>
            <p:cNvSpPr/>
            <p:nvPr/>
          </p:nvSpPr>
          <p:spPr bwMode="auto">
            <a:xfrm rot="8716293">
              <a:off x="5174764" y="421389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64" name="Forme libre : forme 2463"/>
            <p:cNvSpPr/>
            <p:nvPr/>
          </p:nvSpPr>
          <p:spPr bwMode="auto">
            <a:xfrm rot="8716293">
              <a:off x="5352216" y="405465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65" name="Forme libre : forme 2464"/>
            <p:cNvSpPr/>
            <p:nvPr/>
          </p:nvSpPr>
          <p:spPr bwMode="auto">
            <a:xfrm rot="8716293">
              <a:off x="3920915" y="180295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66" name="Forme libre : forme 2465"/>
            <p:cNvSpPr/>
            <p:nvPr/>
          </p:nvSpPr>
          <p:spPr bwMode="auto">
            <a:xfrm rot="8716293">
              <a:off x="4010307" y="183219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67" name="Forme libre : forme 2466"/>
            <p:cNvSpPr/>
            <p:nvPr/>
          </p:nvSpPr>
          <p:spPr bwMode="auto">
            <a:xfrm rot="8716293">
              <a:off x="3965457" y="174591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68" name="Forme libre : forme 2467"/>
            <p:cNvSpPr/>
            <p:nvPr/>
          </p:nvSpPr>
          <p:spPr bwMode="auto">
            <a:xfrm rot="8716293">
              <a:off x="3808681" y="189149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69" name="Forme libre : forme 2468"/>
            <p:cNvSpPr/>
            <p:nvPr/>
          </p:nvSpPr>
          <p:spPr bwMode="auto">
            <a:xfrm rot="8716293">
              <a:off x="3683778" y="168282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70" name="Forme libre : forme 2469"/>
            <p:cNvSpPr/>
            <p:nvPr/>
          </p:nvSpPr>
          <p:spPr bwMode="auto">
            <a:xfrm rot="8716293">
              <a:off x="3671726" y="1544040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71" name="Forme libre : forme 2470"/>
            <p:cNvSpPr/>
            <p:nvPr/>
          </p:nvSpPr>
          <p:spPr bwMode="auto">
            <a:xfrm rot="8716293">
              <a:off x="3898859" y="193244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72" name="Forme libre : forme 2471"/>
            <p:cNvSpPr/>
            <p:nvPr/>
          </p:nvSpPr>
          <p:spPr bwMode="auto">
            <a:xfrm rot="8716293">
              <a:off x="4210014" y="155279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73" name="Forme libre : forme 2472"/>
            <p:cNvSpPr/>
            <p:nvPr/>
          </p:nvSpPr>
          <p:spPr bwMode="auto">
            <a:xfrm rot="8716293">
              <a:off x="4299406" y="158204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74" name="Forme libre : forme 2473"/>
            <p:cNvSpPr/>
            <p:nvPr/>
          </p:nvSpPr>
          <p:spPr bwMode="auto">
            <a:xfrm rot="8716293">
              <a:off x="4097780" y="164134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75" name="Forme libre : forme 2474"/>
            <p:cNvSpPr/>
            <p:nvPr/>
          </p:nvSpPr>
          <p:spPr bwMode="auto">
            <a:xfrm rot="8716293">
              <a:off x="3972878" y="143266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76" name="Forme libre : forme 2475"/>
            <p:cNvSpPr/>
            <p:nvPr/>
          </p:nvSpPr>
          <p:spPr bwMode="auto">
            <a:xfrm rot="8716293">
              <a:off x="4187958" y="168229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77" name="Forme libre : forme 2476"/>
            <p:cNvSpPr/>
            <p:nvPr/>
          </p:nvSpPr>
          <p:spPr bwMode="auto">
            <a:xfrm rot="8716293">
              <a:off x="3946507" y="1532694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78" name="Forme libre : forme 2477"/>
            <p:cNvSpPr/>
            <p:nvPr/>
          </p:nvSpPr>
          <p:spPr bwMode="auto">
            <a:xfrm rot="7484127">
              <a:off x="4292889" y="187364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79" name="Forme libre : forme 2478"/>
            <p:cNvSpPr/>
            <p:nvPr/>
          </p:nvSpPr>
          <p:spPr bwMode="auto">
            <a:xfrm rot="13089394">
              <a:off x="4397709" y="1840179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80" name="Forme libre : forme 2479"/>
            <p:cNvSpPr/>
            <p:nvPr/>
          </p:nvSpPr>
          <p:spPr bwMode="auto">
            <a:xfrm rot="8716293">
              <a:off x="4583294" y="1648498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81" name="Forme libre : forme 2480"/>
            <p:cNvSpPr/>
            <p:nvPr/>
          </p:nvSpPr>
          <p:spPr bwMode="auto">
            <a:xfrm rot="8716293">
              <a:off x="4531489" y="154490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82" name="Forme libre : forme 2481"/>
            <p:cNvSpPr/>
            <p:nvPr/>
          </p:nvSpPr>
          <p:spPr bwMode="auto">
            <a:xfrm rot="8716293">
              <a:off x="4288243" y="157512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83" name="Forme libre : forme 2482"/>
            <p:cNvSpPr/>
            <p:nvPr/>
          </p:nvSpPr>
          <p:spPr bwMode="auto">
            <a:xfrm rot="8716293">
              <a:off x="4465695" y="141588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84" name="Forme libre : forme 2483"/>
            <p:cNvSpPr/>
            <p:nvPr/>
          </p:nvSpPr>
          <p:spPr bwMode="auto">
            <a:xfrm rot="8716293">
              <a:off x="3697748" y="114325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85" name="Forme libre : forme 2484"/>
            <p:cNvSpPr/>
            <p:nvPr/>
          </p:nvSpPr>
          <p:spPr bwMode="auto">
            <a:xfrm rot="8716293">
              <a:off x="3787140" y="117249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86" name="Forme libre : forme 2485"/>
            <p:cNvSpPr/>
            <p:nvPr/>
          </p:nvSpPr>
          <p:spPr bwMode="auto">
            <a:xfrm rot="8716293">
              <a:off x="3742290" y="108621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87" name="Forme libre : forme 2486"/>
            <p:cNvSpPr/>
            <p:nvPr/>
          </p:nvSpPr>
          <p:spPr bwMode="auto">
            <a:xfrm rot="8716293">
              <a:off x="3585514" y="123179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88" name="Forme libre : forme 2487"/>
            <p:cNvSpPr/>
            <p:nvPr/>
          </p:nvSpPr>
          <p:spPr bwMode="auto">
            <a:xfrm rot="8716293">
              <a:off x="3460611" y="102312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89" name="Forme libre : forme 2488"/>
            <p:cNvSpPr/>
            <p:nvPr/>
          </p:nvSpPr>
          <p:spPr bwMode="auto">
            <a:xfrm rot="8716293">
              <a:off x="3448559" y="88434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90" name="Forme libre : forme 2489"/>
            <p:cNvSpPr/>
            <p:nvPr/>
          </p:nvSpPr>
          <p:spPr bwMode="auto">
            <a:xfrm rot="8716293">
              <a:off x="3675692" y="127274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91" name="Forme libre : forme 2490"/>
            <p:cNvSpPr/>
            <p:nvPr/>
          </p:nvSpPr>
          <p:spPr bwMode="auto">
            <a:xfrm rot="8716293">
              <a:off x="3986847" y="89309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92" name="Forme libre : forme 2491"/>
            <p:cNvSpPr/>
            <p:nvPr/>
          </p:nvSpPr>
          <p:spPr bwMode="auto">
            <a:xfrm rot="8716293">
              <a:off x="4076239" y="92234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93" name="Forme libre : forme 2492"/>
            <p:cNvSpPr/>
            <p:nvPr/>
          </p:nvSpPr>
          <p:spPr bwMode="auto">
            <a:xfrm rot="8716293">
              <a:off x="3874613" y="98164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94" name="Forme libre : forme 2493"/>
            <p:cNvSpPr/>
            <p:nvPr/>
          </p:nvSpPr>
          <p:spPr bwMode="auto">
            <a:xfrm rot="8716293">
              <a:off x="3749711" y="77297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95" name="Forme libre : forme 2494"/>
            <p:cNvSpPr/>
            <p:nvPr/>
          </p:nvSpPr>
          <p:spPr bwMode="auto">
            <a:xfrm rot="8716293">
              <a:off x="3964791" y="102259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96" name="Forme libre : forme 2495"/>
            <p:cNvSpPr/>
            <p:nvPr/>
          </p:nvSpPr>
          <p:spPr bwMode="auto">
            <a:xfrm rot="8716293">
              <a:off x="3723340" y="87299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97" name="Forme libre : forme 2496"/>
            <p:cNvSpPr/>
            <p:nvPr/>
          </p:nvSpPr>
          <p:spPr bwMode="auto">
            <a:xfrm rot="7484127">
              <a:off x="4069722" y="121394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98" name="Forme libre : forme 2497"/>
            <p:cNvSpPr/>
            <p:nvPr/>
          </p:nvSpPr>
          <p:spPr bwMode="auto">
            <a:xfrm rot="13089394">
              <a:off x="4174542" y="118048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99" name="Forme libre : forme 2498"/>
            <p:cNvSpPr/>
            <p:nvPr/>
          </p:nvSpPr>
          <p:spPr bwMode="auto">
            <a:xfrm rot="8716293">
              <a:off x="4360127" y="98879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00" name="Forme libre : forme 2499"/>
            <p:cNvSpPr/>
            <p:nvPr/>
          </p:nvSpPr>
          <p:spPr bwMode="auto">
            <a:xfrm rot="8716293">
              <a:off x="4308322" y="88520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01" name="Forme libre : forme 2500"/>
            <p:cNvSpPr/>
            <p:nvPr/>
          </p:nvSpPr>
          <p:spPr bwMode="auto">
            <a:xfrm rot="8716293">
              <a:off x="4065076" y="91542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02" name="Forme libre : forme 2501"/>
            <p:cNvSpPr/>
            <p:nvPr/>
          </p:nvSpPr>
          <p:spPr bwMode="auto">
            <a:xfrm rot="8716293">
              <a:off x="4242528" y="75618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03" name="Forme libre : forme 2502"/>
            <p:cNvSpPr/>
            <p:nvPr/>
          </p:nvSpPr>
          <p:spPr bwMode="auto">
            <a:xfrm rot="8716293">
              <a:off x="3478809" y="48119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04" name="Forme libre : forme 2503"/>
            <p:cNvSpPr/>
            <p:nvPr/>
          </p:nvSpPr>
          <p:spPr bwMode="auto">
            <a:xfrm rot="8716293">
              <a:off x="3568201" y="51043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05" name="Forme libre : forme 2504"/>
            <p:cNvSpPr/>
            <p:nvPr/>
          </p:nvSpPr>
          <p:spPr bwMode="auto">
            <a:xfrm rot="8716293">
              <a:off x="3523351" y="42415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06" name="Forme libre : forme 2505"/>
            <p:cNvSpPr/>
            <p:nvPr/>
          </p:nvSpPr>
          <p:spPr bwMode="auto">
            <a:xfrm rot="8716293">
              <a:off x="3366575" y="56973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07" name="Forme libre : forme 2506"/>
            <p:cNvSpPr/>
            <p:nvPr/>
          </p:nvSpPr>
          <p:spPr bwMode="auto">
            <a:xfrm rot="8716293">
              <a:off x="3241672" y="36106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08" name="Forme libre : forme 2507"/>
            <p:cNvSpPr/>
            <p:nvPr/>
          </p:nvSpPr>
          <p:spPr bwMode="auto">
            <a:xfrm rot="8716293">
              <a:off x="3229620" y="22228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09" name="Forme libre : forme 2508"/>
            <p:cNvSpPr/>
            <p:nvPr/>
          </p:nvSpPr>
          <p:spPr bwMode="auto">
            <a:xfrm rot="8716293">
              <a:off x="3456753" y="61068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10" name="Forme libre : forme 2509"/>
            <p:cNvSpPr/>
            <p:nvPr/>
          </p:nvSpPr>
          <p:spPr bwMode="auto">
            <a:xfrm rot="8716293">
              <a:off x="3767908" y="23104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11" name="Forme libre : forme 2510"/>
            <p:cNvSpPr/>
            <p:nvPr/>
          </p:nvSpPr>
          <p:spPr bwMode="auto">
            <a:xfrm rot="8716293">
              <a:off x="3857300" y="26028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12" name="Forme libre : forme 2511"/>
            <p:cNvSpPr/>
            <p:nvPr/>
          </p:nvSpPr>
          <p:spPr bwMode="auto">
            <a:xfrm rot="8716293">
              <a:off x="3655674" y="31958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13" name="Forme libre : forme 2512"/>
            <p:cNvSpPr/>
            <p:nvPr/>
          </p:nvSpPr>
          <p:spPr bwMode="auto">
            <a:xfrm rot="8716293">
              <a:off x="3530772" y="11091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14" name="Forme libre : forme 2513"/>
            <p:cNvSpPr/>
            <p:nvPr/>
          </p:nvSpPr>
          <p:spPr bwMode="auto">
            <a:xfrm rot="8716293">
              <a:off x="3745852" y="36053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15" name="Forme libre : forme 2514"/>
            <p:cNvSpPr/>
            <p:nvPr/>
          </p:nvSpPr>
          <p:spPr bwMode="auto">
            <a:xfrm rot="8716293">
              <a:off x="3504401" y="21093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16" name="Forme libre : forme 2515"/>
            <p:cNvSpPr/>
            <p:nvPr/>
          </p:nvSpPr>
          <p:spPr bwMode="auto">
            <a:xfrm rot="7484127">
              <a:off x="3850783" y="55188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17" name="Forme libre : forme 2516"/>
            <p:cNvSpPr/>
            <p:nvPr/>
          </p:nvSpPr>
          <p:spPr bwMode="auto">
            <a:xfrm rot="13089394">
              <a:off x="3955603" y="518422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18" name="Forme libre : forme 2517"/>
            <p:cNvSpPr/>
            <p:nvPr/>
          </p:nvSpPr>
          <p:spPr bwMode="auto">
            <a:xfrm rot="8716293">
              <a:off x="4141188" y="326741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19" name="Forme libre : forme 2518"/>
            <p:cNvSpPr/>
            <p:nvPr/>
          </p:nvSpPr>
          <p:spPr bwMode="auto">
            <a:xfrm rot="8716293">
              <a:off x="4089383" y="22314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20" name="Forme libre : forme 2519"/>
            <p:cNvSpPr/>
            <p:nvPr/>
          </p:nvSpPr>
          <p:spPr bwMode="auto">
            <a:xfrm rot="8716293">
              <a:off x="3846137" y="25336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21" name="Forme libre : forme 2520"/>
            <p:cNvSpPr/>
            <p:nvPr/>
          </p:nvSpPr>
          <p:spPr bwMode="auto">
            <a:xfrm rot="8716293">
              <a:off x="4023589" y="9412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22" name="Forme libre : forme 2521"/>
            <p:cNvSpPr/>
            <p:nvPr/>
          </p:nvSpPr>
          <p:spPr bwMode="auto">
            <a:xfrm rot="8716293">
              <a:off x="3298850" y="-42720"/>
              <a:ext cx="123263" cy="85442"/>
            </a:xfrm>
            <a:custGeom>
              <a:avLst/>
              <a:gdLst>
                <a:gd name="connsiteX0" fmla="*/ 123263 w 123263"/>
                <a:gd name="connsiteY0" fmla="*/ 85442 h 85442"/>
                <a:gd name="connsiteX1" fmla="*/ 0 w 123263"/>
                <a:gd name="connsiteY1" fmla="*/ 0 h 85442"/>
                <a:gd name="connsiteX2" fmla="*/ 66305 w 123263"/>
                <a:gd name="connsiteY2" fmla="*/ 0 h 85442"/>
                <a:gd name="connsiteX3" fmla="*/ 123263 w 123263"/>
                <a:gd name="connsiteY3" fmla="*/ 50123 h 8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63" h="85442" extrusionOk="0">
                  <a:moveTo>
                    <a:pt x="123263" y="85442"/>
                  </a:moveTo>
                  <a:lnTo>
                    <a:pt x="0" y="0"/>
                  </a:lnTo>
                  <a:lnTo>
                    <a:pt x="66305" y="0"/>
                  </a:lnTo>
                  <a:cubicBezTo>
                    <a:pt x="103214" y="0"/>
                    <a:pt x="123263" y="15948"/>
                    <a:pt x="123263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23" name="Forme libre : forme 2522"/>
            <p:cNvSpPr/>
            <p:nvPr/>
          </p:nvSpPr>
          <p:spPr bwMode="auto">
            <a:xfrm rot="8716293">
              <a:off x="3388166" y="-13722"/>
              <a:ext cx="260638" cy="98025"/>
            </a:xfrm>
            <a:custGeom>
              <a:avLst/>
              <a:gdLst>
                <a:gd name="connsiteX0" fmla="*/ 104802 w 260639"/>
                <a:gd name="connsiteY0" fmla="*/ 74264 h 98025"/>
                <a:gd name="connsiteX1" fmla="*/ 0 w 260639"/>
                <a:gd name="connsiteY1" fmla="*/ 1618 h 98025"/>
                <a:gd name="connsiteX2" fmla="*/ 0 w 260639"/>
                <a:gd name="connsiteY2" fmla="*/ 1425 h 98025"/>
                <a:gd name="connsiteX3" fmla="*/ 104803 w 260639"/>
                <a:gd name="connsiteY3" fmla="*/ 1425 h 98025"/>
                <a:gd name="connsiteX4" fmla="*/ 122123 w 260639"/>
                <a:gd name="connsiteY4" fmla="*/ 86270 h 98025"/>
                <a:gd name="connsiteX5" fmla="*/ 106178 w 260639"/>
                <a:gd name="connsiteY5" fmla="*/ 75218 h 98025"/>
                <a:gd name="connsiteX6" fmla="*/ 116721 w 260639"/>
                <a:gd name="connsiteY6" fmla="*/ 47439 h 98025"/>
                <a:gd name="connsiteX7" fmla="*/ 154014 w 260639"/>
                <a:gd name="connsiteY7" fmla="*/ 5981 h 98025"/>
                <a:gd name="connsiteX8" fmla="*/ 185455 w 260639"/>
                <a:gd name="connsiteY8" fmla="*/ 57 h 98025"/>
                <a:gd name="connsiteX9" fmla="*/ 260639 w 260639"/>
                <a:gd name="connsiteY9" fmla="*/ 88456 h 98025"/>
                <a:gd name="connsiteX10" fmla="*/ 260639 w 260639"/>
                <a:gd name="connsiteY10" fmla="*/ 94380 h 98025"/>
                <a:gd name="connsiteX11" fmla="*/ 198669 w 260639"/>
                <a:gd name="connsiteY11" fmla="*/ 98025 h 98025"/>
                <a:gd name="connsiteX12" fmla="*/ 198669 w 260639"/>
                <a:gd name="connsiteY12" fmla="*/ 81621 h 98025"/>
                <a:gd name="connsiteX13" fmla="*/ 164950 w 260639"/>
                <a:gd name="connsiteY13" fmla="*/ 40156 h 98025"/>
                <a:gd name="connsiteX14" fmla="*/ 127358 w 260639"/>
                <a:gd name="connsiteY14" fmla="*/ 65616 h 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0639" h="98025" extrusionOk="0">
                  <a:moveTo>
                    <a:pt x="104802" y="74264"/>
                  </a:moveTo>
                  <a:lnTo>
                    <a:pt x="0" y="1618"/>
                  </a:lnTo>
                  <a:lnTo>
                    <a:pt x="0" y="1425"/>
                  </a:lnTo>
                  <a:lnTo>
                    <a:pt x="104803" y="1425"/>
                  </a:lnTo>
                  <a:close/>
                  <a:moveTo>
                    <a:pt x="122123" y="86270"/>
                  </a:moveTo>
                  <a:lnTo>
                    <a:pt x="106178" y="75218"/>
                  </a:lnTo>
                  <a:lnTo>
                    <a:pt x="116721" y="47439"/>
                  </a:lnTo>
                  <a:cubicBezTo>
                    <a:pt x="127102" y="24008"/>
                    <a:pt x="137610" y="12816"/>
                    <a:pt x="154014" y="5981"/>
                  </a:cubicBezTo>
                  <a:cubicBezTo>
                    <a:pt x="164038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50369" y="40156"/>
                    <a:pt x="137041" y="49839"/>
                    <a:pt x="127358" y="65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24" name="Forme libre : forme 2523"/>
            <p:cNvSpPr/>
            <p:nvPr/>
          </p:nvSpPr>
          <p:spPr bwMode="auto">
            <a:xfrm rot="8716293">
              <a:off x="3234083" y="-5272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25" name="Forme libre : forme 2524"/>
            <p:cNvSpPr/>
            <p:nvPr/>
          </p:nvSpPr>
          <p:spPr bwMode="auto">
            <a:xfrm rot="7484127">
              <a:off x="3672246" y="-18656"/>
              <a:ext cx="154104" cy="104443"/>
            </a:xfrm>
            <a:custGeom>
              <a:avLst/>
              <a:gdLst>
                <a:gd name="connsiteX0" fmla="*/ 72416 w 154104"/>
                <a:gd name="connsiteY0" fmla="*/ 104443 h 104443"/>
                <a:gd name="connsiteX1" fmla="*/ 0 w 154104"/>
                <a:gd name="connsiteY1" fmla="*/ 0 h 104443"/>
                <a:gd name="connsiteX2" fmla="*/ 154104 w 154104"/>
                <a:gd name="connsiteY2" fmla="*/ 0 h 104443"/>
                <a:gd name="connsiteX3" fmla="*/ 154104 w 154104"/>
                <a:gd name="connsiteY3" fmla="*/ 55323 h 104443"/>
                <a:gd name="connsiteX4" fmla="*/ 89312 w 154104"/>
                <a:gd name="connsiteY4" fmla="*/ 55323 h 10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104" h="104443" extrusionOk="0">
                  <a:moveTo>
                    <a:pt x="72416" y="104443"/>
                  </a:moveTo>
                  <a:lnTo>
                    <a:pt x="0" y="0"/>
                  </a:lnTo>
                  <a:lnTo>
                    <a:pt x="154104" y="0"/>
                  </a:lnTo>
                  <a:lnTo>
                    <a:pt x="154104" y="55323"/>
                  </a:lnTo>
                  <a:lnTo>
                    <a:pt x="89312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26" name="Forme libre : forme 2525"/>
            <p:cNvSpPr/>
            <p:nvPr/>
          </p:nvSpPr>
          <p:spPr bwMode="auto">
            <a:xfrm rot="13089394">
              <a:off x="3884960" y="-47886"/>
              <a:ext cx="84765" cy="281028"/>
            </a:xfrm>
            <a:custGeom>
              <a:avLst/>
              <a:gdLst>
                <a:gd name="connsiteX0" fmla="*/ 84765 w 84765"/>
                <a:gd name="connsiteY0" fmla="*/ 225012 h 281028"/>
                <a:gd name="connsiteX1" fmla="*/ 13471 w 84765"/>
                <a:gd name="connsiteY1" fmla="*/ 281028 h 281028"/>
                <a:gd name="connsiteX2" fmla="*/ 4828 w 84765"/>
                <a:gd name="connsiteY2" fmla="*/ 263963 h 281028"/>
                <a:gd name="connsiteX3" fmla="*/ 0 w 84765"/>
                <a:gd name="connsiteY3" fmla="*/ 206370 h 281028"/>
                <a:gd name="connsiteX4" fmla="*/ 0 w 84765"/>
                <a:gd name="connsiteY4" fmla="*/ 38074 h 281028"/>
                <a:gd name="connsiteX5" fmla="*/ 73388 w 84765"/>
                <a:gd name="connsiteY5" fmla="*/ 0 h 281028"/>
                <a:gd name="connsiteX6" fmla="*/ 74492 w 84765"/>
                <a:gd name="connsiteY6" fmla="*/ 153950 h 281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765" h="281028" extrusionOk="0">
                  <a:moveTo>
                    <a:pt x="84765" y="225012"/>
                  </a:moveTo>
                  <a:lnTo>
                    <a:pt x="13471" y="281028"/>
                  </a:lnTo>
                  <a:lnTo>
                    <a:pt x="4828" y="263963"/>
                  </a:lnTo>
                  <a:cubicBezTo>
                    <a:pt x="1241" y="248168"/>
                    <a:pt x="0" y="228993"/>
                    <a:pt x="0" y="206370"/>
                  </a:cubicBez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27" name="Forme libre : forme 2526"/>
            <p:cNvSpPr/>
            <p:nvPr/>
          </p:nvSpPr>
          <p:spPr bwMode="auto">
            <a:xfrm rot="8716293">
              <a:off x="5789699" y="1993578"/>
              <a:ext cx="181333" cy="87320"/>
            </a:xfrm>
            <a:custGeom>
              <a:avLst/>
              <a:gdLst>
                <a:gd name="connsiteX0" fmla="*/ 0 w 181333"/>
                <a:gd name="connsiteY0" fmla="*/ 87320 h 87320"/>
                <a:gd name="connsiteX1" fmla="*/ 42309 w 181333"/>
                <a:gd name="connsiteY1" fmla="*/ 36168 h 87320"/>
                <a:gd name="connsiteX2" fmla="*/ 54839 w 181333"/>
                <a:gd name="connsiteY2" fmla="*/ 38831 h 87320"/>
                <a:gd name="connsiteX3" fmla="*/ 107790 w 181333"/>
                <a:gd name="connsiteY3" fmla="*/ 29417 h 87320"/>
                <a:gd name="connsiteX4" fmla="*/ 180157 w 181333"/>
                <a:gd name="connsiteY4" fmla="*/ 0 h 87320"/>
                <a:gd name="connsiteX5" fmla="*/ 181333 w 181333"/>
                <a:gd name="connsiteY5" fmla="*/ 7648 h 87320"/>
                <a:gd name="connsiteX6" fmla="*/ 181333 w 181333"/>
                <a:gd name="connsiteY6" fmla="*/ 13532 h 87320"/>
                <a:gd name="connsiteX7" fmla="*/ 30340 w 181333"/>
                <a:gd name="connsiteY7" fmla="*/ 83361 h 8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333" h="87320" extrusionOk="0">
                  <a:moveTo>
                    <a:pt x="0" y="87320"/>
                  </a:moveTo>
                  <a:lnTo>
                    <a:pt x="42309" y="36168"/>
                  </a:lnTo>
                  <a:lnTo>
                    <a:pt x="54839" y="38831"/>
                  </a:lnTo>
                  <a:cubicBezTo>
                    <a:pt x="73078" y="38242"/>
                    <a:pt x="90728" y="34712"/>
                    <a:pt x="107790" y="29417"/>
                  </a:cubicBezTo>
                  <a:cubicBezTo>
                    <a:pt x="132500" y="21768"/>
                    <a:pt x="156623" y="11767"/>
                    <a:pt x="180157" y="0"/>
                  </a:cubicBezTo>
                  <a:cubicBezTo>
                    <a:pt x="180745" y="2353"/>
                    <a:pt x="181333" y="5295"/>
                    <a:pt x="181333" y="7648"/>
                  </a:cubicBezTo>
                  <a:lnTo>
                    <a:pt x="181333" y="13532"/>
                  </a:lnTo>
                  <a:cubicBezTo>
                    <a:pt x="134560" y="53687"/>
                    <a:pt x="76865" y="74315"/>
                    <a:pt x="30340" y="833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28" name="Forme libre : forme 2527"/>
            <p:cNvSpPr/>
            <p:nvPr/>
          </p:nvSpPr>
          <p:spPr bwMode="auto">
            <a:xfrm rot="8716293">
              <a:off x="5880884" y="1564845"/>
              <a:ext cx="61060" cy="195751"/>
            </a:xfrm>
            <a:custGeom>
              <a:avLst/>
              <a:gdLst>
                <a:gd name="connsiteX0" fmla="*/ 0 w 61060"/>
                <a:gd name="connsiteY0" fmla="*/ 195751 h 195751"/>
                <a:gd name="connsiteX1" fmla="*/ 0 w 61060"/>
                <a:gd name="connsiteY1" fmla="*/ 67520 h 195751"/>
                <a:gd name="connsiteX2" fmla="*/ 55847 w 61060"/>
                <a:gd name="connsiteY2" fmla="*/ 0 h 195751"/>
                <a:gd name="connsiteX3" fmla="*/ 61059 w 61060"/>
                <a:gd name="connsiteY3" fmla="*/ 13486 h 195751"/>
                <a:gd name="connsiteX4" fmla="*/ 61060 w 61060"/>
                <a:gd name="connsiteY4" fmla="*/ 171601 h 19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195751" extrusionOk="0">
                  <a:moveTo>
                    <a:pt x="0" y="195751"/>
                  </a:moveTo>
                  <a:lnTo>
                    <a:pt x="0" y="67520"/>
                  </a:lnTo>
                  <a:lnTo>
                    <a:pt x="55847" y="0"/>
                  </a:lnTo>
                  <a:lnTo>
                    <a:pt x="61059" y="13486"/>
                  </a:lnTo>
                  <a:lnTo>
                    <a:pt x="61060" y="1716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29" name="Forme libre : forme 2528"/>
            <p:cNvSpPr/>
            <p:nvPr/>
          </p:nvSpPr>
          <p:spPr bwMode="auto">
            <a:xfrm rot="8716293">
              <a:off x="5772692" y="162676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30" name="Forme libre : forme 2529"/>
            <p:cNvSpPr/>
            <p:nvPr/>
          </p:nvSpPr>
          <p:spPr bwMode="auto">
            <a:xfrm rot="8716293">
              <a:off x="5647789" y="141808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31" name="Forme libre : forme 2530"/>
            <p:cNvSpPr/>
            <p:nvPr/>
          </p:nvSpPr>
          <p:spPr bwMode="auto">
            <a:xfrm rot="8716293">
              <a:off x="5635737" y="1279309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32" name="Forme libre : forme 2531"/>
            <p:cNvSpPr/>
            <p:nvPr/>
          </p:nvSpPr>
          <p:spPr bwMode="auto">
            <a:xfrm rot="8716293">
              <a:off x="5863691" y="1680538"/>
              <a:ext cx="60147" cy="219174"/>
            </a:xfrm>
            <a:custGeom>
              <a:avLst/>
              <a:gdLst>
                <a:gd name="connsiteX0" fmla="*/ 60147 w 60147"/>
                <a:gd name="connsiteY0" fmla="*/ 219174 h 219174"/>
                <a:gd name="connsiteX1" fmla="*/ 0 w 60147"/>
                <a:gd name="connsiteY1" fmla="*/ 161304 h 219174"/>
                <a:gd name="connsiteX2" fmla="*/ 0 w 60147"/>
                <a:gd name="connsiteY2" fmla="*/ 68045 h 219174"/>
                <a:gd name="connsiteX3" fmla="*/ 56210 w 60147"/>
                <a:gd name="connsiteY3" fmla="*/ 87 h 219174"/>
                <a:gd name="connsiteX4" fmla="*/ 60147 w 60147"/>
                <a:gd name="connsiteY4" fmla="*/ 0 h 2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7" h="219174" extrusionOk="0">
                  <a:moveTo>
                    <a:pt x="60147" y="219174"/>
                  </a:moveTo>
                  <a:lnTo>
                    <a:pt x="0" y="161304"/>
                  </a:lnTo>
                  <a:lnTo>
                    <a:pt x="0" y="68045"/>
                  </a:lnTo>
                  <a:lnTo>
                    <a:pt x="56210" y="87"/>
                  </a:lnTo>
                  <a:lnTo>
                    <a:pt x="60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33" name="Forme libre : forme 2532"/>
            <p:cNvSpPr/>
            <p:nvPr/>
          </p:nvSpPr>
          <p:spPr bwMode="auto">
            <a:xfrm rot="8716293">
              <a:off x="5910518" y="126796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34" name="Forme libre : forme 2533"/>
            <p:cNvSpPr/>
            <p:nvPr/>
          </p:nvSpPr>
          <p:spPr bwMode="auto">
            <a:xfrm rot="8716293">
              <a:off x="5661759" y="87851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35" name="Forme libre : forme 2534"/>
            <p:cNvSpPr/>
            <p:nvPr/>
          </p:nvSpPr>
          <p:spPr bwMode="auto">
            <a:xfrm rot="8716293">
              <a:off x="5751943" y="913207"/>
              <a:ext cx="229128" cy="254774"/>
            </a:xfrm>
            <a:custGeom>
              <a:avLst/>
              <a:gdLst>
                <a:gd name="connsiteX0" fmla="*/ 19979 w 229128"/>
                <a:gd name="connsiteY0" fmla="*/ 254774 h 254774"/>
                <a:gd name="connsiteX1" fmla="*/ 19979 w 229128"/>
                <a:gd name="connsiteY1" fmla="*/ 45624 h 254774"/>
                <a:gd name="connsiteX2" fmla="*/ 0 w 229128"/>
                <a:gd name="connsiteY2" fmla="*/ 45624 h 254774"/>
                <a:gd name="connsiteX3" fmla="*/ 36558 w 229128"/>
                <a:gd name="connsiteY3" fmla="*/ 1425 h 254774"/>
                <a:gd name="connsiteX4" fmla="*/ 73292 w 229128"/>
                <a:gd name="connsiteY4" fmla="*/ 1425 h 254774"/>
                <a:gd name="connsiteX5" fmla="*/ 73292 w 229128"/>
                <a:gd name="connsiteY5" fmla="*/ 75242 h 254774"/>
                <a:gd name="connsiteX6" fmla="*/ 74658 w 229128"/>
                <a:gd name="connsiteY6" fmla="*/ 75242 h 254774"/>
                <a:gd name="connsiteX7" fmla="*/ 122503 w 229128"/>
                <a:gd name="connsiteY7" fmla="*/ 5981 h 254774"/>
                <a:gd name="connsiteX8" fmla="*/ 153944 w 229128"/>
                <a:gd name="connsiteY8" fmla="*/ 57 h 254774"/>
                <a:gd name="connsiteX9" fmla="*/ 229128 w 229128"/>
                <a:gd name="connsiteY9" fmla="*/ 88456 h 254774"/>
                <a:gd name="connsiteX10" fmla="*/ 229128 w 229128"/>
                <a:gd name="connsiteY10" fmla="*/ 94380 h 254774"/>
                <a:gd name="connsiteX11" fmla="*/ 167158 w 229128"/>
                <a:gd name="connsiteY11" fmla="*/ 98025 h 254774"/>
                <a:gd name="connsiteX12" fmla="*/ 167158 w 229128"/>
                <a:gd name="connsiteY12" fmla="*/ 81621 h 254774"/>
                <a:gd name="connsiteX13" fmla="*/ 133439 w 229128"/>
                <a:gd name="connsiteY13" fmla="*/ 40156 h 254774"/>
                <a:gd name="connsiteX14" fmla="*/ 80127 w 229128"/>
                <a:gd name="connsiteY14" fmla="*/ 127643 h 254774"/>
                <a:gd name="connsiteX15" fmla="*/ 80127 w 229128"/>
                <a:gd name="connsiteY15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9128" h="254774" extrusionOk="0">
                  <a:moveTo>
                    <a:pt x="19979" y="254774"/>
                  </a:moveTo>
                  <a:lnTo>
                    <a:pt x="19979" y="45624"/>
                  </a:lnTo>
                  <a:lnTo>
                    <a:pt x="0" y="45624"/>
                  </a:lnTo>
                  <a:lnTo>
                    <a:pt x="36558" y="1425"/>
                  </a:lnTo>
                  <a:lnTo>
                    <a:pt x="73292" y="1425"/>
                  </a:lnTo>
                  <a:lnTo>
                    <a:pt x="73292" y="75242"/>
                  </a:lnTo>
                  <a:lnTo>
                    <a:pt x="74658" y="75242"/>
                  </a:lnTo>
                  <a:cubicBezTo>
                    <a:pt x="89240" y="31954"/>
                    <a:pt x="100631" y="15094"/>
                    <a:pt x="122503" y="5981"/>
                  </a:cubicBezTo>
                  <a:cubicBezTo>
                    <a:pt x="132528" y="1880"/>
                    <a:pt x="143008" y="-398"/>
                    <a:pt x="153944" y="57"/>
                  </a:cubicBezTo>
                  <a:cubicBezTo>
                    <a:pt x="200877" y="-854"/>
                    <a:pt x="229128" y="31954"/>
                    <a:pt x="229128" y="88456"/>
                  </a:cubicBezTo>
                  <a:lnTo>
                    <a:pt x="229128" y="94380"/>
                  </a:lnTo>
                  <a:lnTo>
                    <a:pt x="167158" y="98025"/>
                  </a:lnTo>
                  <a:lnTo>
                    <a:pt x="167158" y="81621"/>
                  </a:lnTo>
                  <a:cubicBezTo>
                    <a:pt x="167158" y="57016"/>
                    <a:pt x="153033" y="40156"/>
                    <a:pt x="133439" y="40156"/>
                  </a:cubicBezTo>
                  <a:cubicBezTo>
                    <a:pt x="104277" y="40156"/>
                    <a:pt x="80127" y="78887"/>
                    <a:pt x="80127" y="127643"/>
                  </a:cubicBezTo>
                  <a:lnTo>
                    <a:pt x="80127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36" name="Forme libre : forme 2535"/>
            <p:cNvSpPr/>
            <p:nvPr/>
          </p:nvSpPr>
          <p:spPr bwMode="auto">
            <a:xfrm rot="8716293">
              <a:off x="5706301" y="821481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37" name="Forme libre : forme 2536"/>
            <p:cNvSpPr/>
            <p:nvPr/>
          </p:nvSpPr>
          <p:spPr bwMode="auto">
            <a:xfrm rot="8716293">
              <a:off x="5549525" y="96706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38" name="Forme libre : forme 2537"/>
            <p:cNvSpPr/>
            <p:nvPr/>
          </p:nvSpPr>
          <p:spPr bwMode="auto">
            <a:xfrm rot="8716293">
              <a:off x="5424622" y="75839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39" name="Forme libre : forme 2538"/>
            <p:cNvSpPr/>
            <p:nvPr/>
          </p:nvSpPr>
          <p:spPr bwMode="auto">
            <a:xfrm rot="8716293">
              <a:off x="5412570" y="619610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40" name="Forme libre : forme 2539"/>
            <p:cNvSpPr/>
            <p:nvPr/>
          </p:nvSpPr>
          <p:spPr bwMode="auto">
            <a:xfrm rot="8716293">
              <a:off x="5639702" y="100801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41" name="Forme libre : forme 2540"/>
            <p:cNvSpPr/>
            <p:nvPr/>
          </p:nvSpPr>
          <p:spPr bwMode="auto">
            <a:xfrm rot="8716293">
              <a:off x="5950315" y="653899"/>
              <a:ext cx="61060" cy="208036"/>
            </a:xfrm>
            <a:custGeom>
              <a:avLst/>
              <a:gdLst>
                <a:gd name="connsiteX0" fmla="*/ 0 w 61060"/>
                <a:gd name="connsiteY0" fmla="*/ 208036 h 208036"/>
                <a:gd name="connsiteX1" fmla="*/ 1 w 61060"/>
                <a:gd name="connsiteY1" fmla="*/ 61780 h 208036"/>
                <a:gd name="connsiteX2" fmla="*/ 51100 w 61060"/>
                <a:gd name="connsiteY2" fmla="*/ 0 h 208036"/>
                <a:gd name="connsiteX3" fmla="*/ 61059 w 61060"/>
                <a:gd name="connsiteY3" fmla="*/ 25771 h 208036"/>
                <a:gd name="connsiteX4" fmla="*/ 61060 w 61060"/>
                <a:gd name="connsiteY4" fmla="*/ 183886 h 20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208036" extrusionOk="0">
                  <a:moveTo>
                    <a:pt x="0" y="208036"/>
                  </a:moveTo>
                  <a:lnTo>
                    <a:pt x="1" y="61780"/>
                  </a:lnTo>
                  <a:lnTo>
                    <a:pt x="51100" y="0"/>
                  </a:lnTo>
                  <a:lnTo>
                    <a:pt x="61059" y="25771"/>
                  </a:lnTo>
                  <a:lnTo>
                    <a:pt x="61060" y="1838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42" name="Forme libre : forme 2541"/>
            <p:cNvSpPr/>
            <p:nvPr/>
          </p:nvSpPr>
          <p:spPr bwMode="auto">
            <a:xfrm rot="8716293">
              <a:off x="5838624" y="71691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43" name="Forme libre : forme 2542"/>
            <p:cNvSpPr/>
            <p:nvPr/>
          </p:nvSpPr>
          <p:spPr bwMode="auto">
            <a:xfrm rot="8716293">
              <a:off x="5713721" y="50823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44" name="Forme libre : forme 2543"/>
            <p:cNvSpPr/>
            <p:nvPr/>
          </p:nvSpPr>
          <p:spPr bwMode="auto">
            <a:xfrm rot="8716293">
              <a:off x="5929622" y="770687"/>
              <a:ext cx="60148" cy="219175"/>
            </a:xfrm>
            <a:custGeom>
              <a:avLst/>
              <a:gdLst>
                <a:gd name="connsiteX0" fmla="*/ 60148 w 60148"/>
                <a:gd name="connsiteY0" fmla="*/ 219175 h 219175"/>
                <a:gd name="connsiteX1" fmla="*/ 0 w 60148"/>
                <a:gd name="connsiteY1" fmla="*/ 161305 h 219175"/>
                <a:gd name="connsiteX2" fmla="*/ 0 w 60148"/>
                <a:gd name="connsiteY2" fmla="*/ 50021 h 219175"/>
                <a:gd name="connsiteX3" fmla="*/ 41025 w 60148"/>
                <a:gd name="connsiteY3" fmla="*/ 421 h 219175"/>
                <a:gd name="connsiteX4" fmla="*/ 60147 w 60148"/>
                <a:gd name="connsiteY4" fmla="*/ 0 h 2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8" h="219175" extrusionOk="0">
                  <a:moveTo>
                    <a:pt x="60148" y="219175"/>
                  </a:moveTo>
                  <a:lnTo>
                    <a:pt x="0" y="161305"/>
                  </a:lnTo>
                  <a:lnTo>
                    <a:pt x="0" y="50021"/>
                  </a:lnTo>
                  <a:lnTo>
                    <a:pt x="41025" y="421"/>
                  </a:lnTo>
                  <a:lnTo>
                    <a:pt x="60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45" name="Forme libre : forme 2544"/>
            <p:cNvSpPr/>
            <p:nvPr/>
          </p:nvSpPr>
          <p:spPr bwMode="auto">
            <a:xfrm rot="8716293">
              <a:off x="5687351" y="608263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46" name="Forme libre : forme 2545"/>
            <p:cNvSpPr/>
            <p:nvPr/>
          </p:nvSpPr>
          <p:spPr bwMode="auto">
            <a:xfrm rot="8716293">
              <a:off x="6020907" y="657792"/>
              <a:ext cx="32038" cy="36361"/>
            </a:xfrm>
            <a:custGeom>
              <a:avLst/>
              <a:gdLst>
                <a:gd name="connsiteX0" fmla="*/ 0 w 32038"/>
                <a:gd name="connsiteY0" fmla="*/ 35166 h 36361"/>
                <a:gd name="connsiteX1" fmla="*/ 29086 w 32038"/>
                <a:gd name="connsiteY1" fmla="*/ 0 h 36361"/>
                <a:gd name="connsiteX2" fmla="*/ 32038 w 32038"/>
                <a:gd name="connsiteY2" fmla="*/ 7028 h 36361"/>
                <a:gd name="connsiteX3" fmla="*/ 23495 w 32038"/>
                <a:gd name="connsiteY3" fmla="*/ 27704 h 36361"/>
                <a:gd name="connsiteX4" fmla="*/ 2990 w 32038"/>
                <a:gd name="connsiteY4" fmla="*/ 36361 h 3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38" h="36361" extrusionOk="0">
                  <a:moveTo>
                    <a:pt x="0" y="35166"/>
                  </a:moveTo>
                  <a:lnTo>
                    <a:pt x="29086" y="0"/>
                  </a:lnTo>
                  <a:lnTo>
                    <a:pt x="32038" y="7028"/>
                  </a:lnTo>
                  <a:cubicBezTo>
                    <a:pt x="32039" y="14489"/>
                    <a:pt x="29191" y="22008"/>
                    <a:pt x="23495" y="27704"/>
                  </a:cubicBezTo>
                  <a:cubicBezTo>
                    <a:pt x="18027" y="33172"/>
                    <a:pt x="10736" y="36361"/>
                    <a:pt x="2990" y="363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47" name="Forme libre : forme 2546"/>
            <p:cNvSpPr/>
            <p:nvPr/>
          </p:nvSpPr>
          <p:spPr bwMode="auto">
            <a:xfrm rot="8716293">
              <a:off x="5442820" y="21646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48" name="Forme libre : forme 2547"/>
            <p:cNvSpPr/>
            <p:nvPr/>
          </p:nvSpPr>
          <p:spPr bwMode="auto">
            <a:xfrm rot="8716293">
              <a:off x="5532212" y="24570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49" name="Forme libre : forme 2548"/>
            <p:cNvSpPr/>
            <p:nvPr/>
          </p:nvSpPr>
          <p:spPr bwMode="auto">
            <a:xfrm rot="8716293">
              <a:off x="5487362" y="15942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50" name="Forme libre : forme 2549"/>
            <p:cNvSpPr/>
            <p:nvPr/>
          </p:nvSpPr>
          <p:spPr bwMode="auto">
            <a:xfrm rot="8716293">
              <a:off x="5330586" y="30500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51" name="Forme libre : forme 2550"/>
            <p:cNvSpPr/>
            <p:nvPr/>
          </p:nvSpPr>
          <p:spPr bwMode="auto">
            <a:xfrm rot="8716293">
              <a:off x="5205683" y="9633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52" name="Forme libre : forme 2551"/>
            <p:cNvSpPr/>
            <p:nvPr/>
          </p:nvSpPr>
          <p:spPr bwMode="auto">
            <a:xfrm rot="8716293">
              <a:off x="5193248" y="-36152"/>
              <a:ext cx="290643" cy="340949"/>
            </a:xfrm>
            <a:custGeom>
              <a:avLst/>
              <a:gdLst>
                <a:gd name="connsiteX0" fmla="*/ 155476 w 290643"/>
                <a:gd name="connsiteY0" fmla="*/ 340949 h 340949"/>
                <a:gd name="connsiteX1" fmla="*/ 1169 w 290643"/>
                <a:gd name="connsiteY1" fmla="*/ 233989 h 340949"/>
                <a:gd name="connsiteX2" fmla="*/ 0 w 290643"/>
                <a:gd name="connsiteY2" fmla="*/ 220042 h 340949"/>
                <a:gd name="connsiteX3" fmla="*/ 0 w 290643"/>
                <a:gd name="connsiteY3" fmla="*/ 40596 h 340949"/>
                <a:gd name="connsiteX4" fmla="*/ 78250 w 290643"/>
                <a:gd name="connsiteY4" fmla="*/ 0 h 340949"/>
                <a:gd name="connsiteX5" fmla="*/ 79427 w 290643"/>
                <a:gd name="connsiteY5" fmla="*/ 164149 h 340949"/>
                <a:gd name="connsiteX6" fmla="*/ 93547 w 290643"/>
                <a:gd name="connsiteY6" fmla="*/ 261815 h 340949"/>
                <a:gd name="connsiteX7" fmla="*/ 164149 w 290643"/>
                <a:gd name="connsiteY7" fmla="*/ 300646 h 340949"/>
                <a:gd name="connsiteX8" fmla="*/ 217100 w 290643"/>
                <a:gd name="connsiteY8" fmla="*/ 291232 h 340949"/>
                <a:gd name="connsiteX9" fmla="*/ 289467 w 290643"/>
                <a:gd name="connsiteY9" fmla="*/ 261815 h 340949"/>
                <a:gd name="connsiteX10" fmla="*/ 290643 w 290643"/>
                <a:gd name="connsiteY10" fmla="*/ 269463 h 340949"/>
                <a:gd name="connsiteX11" fmla="*/ 290643 w 290643"/>
                <a:gd name="connsiteY11" fmla="*/ 275347 h 340949"/>
                <a:gd name="connsiteX12" fmla="*/ 189080 w 290643"/>
                <a:gd name="connsiteY12" fmla="*/ 331975 h 34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0643" h="340949" extrusionOk="0">
                  <a:moveTo>
                    <a:pt x="155476" y="340949"/>
                  </a:moveTo>
                  <a:lnTo>
                    <a:pt x="1169" y="233989"/>
                  </a:lnTo>
                  <a:lnTo>
                    <a:pt x="0" y="220042"/>
                  </a:ln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9" y="300646"/>
                  </a:cubicBezTo>
                  <a:cubicBezTo>
                    <a:pt x="182388" y="300057"/>
                    <a:pt x="200038" y="296527"/>
                    <a:pt x="217100" y="291232"/>
                  </a:cubicBezTo>
                  <a:cubicBezTo>
                    <a:pt x="241810" y="283584"/>
                    <a:pt x="265933" y="273582"/>
                    <a:pt x="289467" y="261815"/>
                  </a:cubicBezTo>
                  <a:cubicBezTo>
                    <a:pt x="290055" y="264168"/>
                    <a:pt x="290643" y="267110"/>
                    <a:pt x="290643" y="269463"/>
                  </a:cubicBezTo>
                  <a:lnTo>
                    <a:pt x="290643" y="275347"/>
                  </a:lnTo>
                  <a:cubicBezTo>
                    <a:pt x="259461" y="302117"/>
                    <a:pt x="223425" y="320208"/>
                    <a:pt x="189080" y="3319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53" name="Forme libre : forme 2552"/>
            <p:cNvSpPr/>
            <p:nvPr/>
          </p:nvSpPr>
          <p:spPr bwMode="auto">
            <a:xfrm rot="8716293">
              <a:off x="5420764" y="34595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54" name="Forme libre : forme 2553"/>
            <p:cNvSpPr/>
            <p:nvPr/>
          </p:nvSpPr>
          <p:spPr bwMode="auto">
            <a:xfrm rot="8716293">
              <a:off x="5731919" y="-3369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55" name="Forme libre : forme 2554"/>
            <p:cNvSpPr/>
            <p:nvPr/>
          </p:nvSpPr>
          <p:spPr bwMode="auto">
            <a:xfrm rot="8716293">
              <a:off x="5826428" y="14828"/>
              <a:ext cx="238830" cy="236556"/>
            </a:xfrm>
            <a:custGeom>
              <a:avLst/>
              <a:gdLst>
                <a:gd name="connsiteX0" fmla="*/ 56401 w 238830"/>
                <a:gd name="connsiteY0" fmla="*/ 236556 h 236556"/>
                <a:gd name="connsiteX1" fmla="*/ 29681 w 238830"/>
                <a:gd name="connsiteY1" fmla="*/ 218034 h 236556"/>
                <a:gd name="connsiteX2" fmla="*/ 29681 w 238830"/>
                <a:gd name="connsiteY2" fmla="*/ 45624 h 236556"/>
                <a:gd name="connsiteX3" fmla="*/ 0 w 238830"/>
                <a:gd name="connsiteY3" fmla="*/ 45624 h 236556"/>
                <a:gd name="connsiteX4" fmla="*/ 36558 w 238830"/>
                <a:gd name="connsiteY4" fmla="*/ 1425 h 236556"/>
                <a:gd name="connsiteX5" fmla="*/ 82994 w 238830"/>
                <a:gd name="connsiteY5" fmla="*/ 1425 h 236556"/>
                <a:gd name="connsiteX6" fmla="*/ 82994 w 238830"/>
                <a:gd name="connsiteY6" fmla="*/ 75242 h 236556"/>
                <a:gd name="connsiteX7" fmla="*/ 84360 w 238830"/>
                <a:gd name="connsiteY7" fmla="*/ 75242 h 236556"/>
                <a:gd name="connsiteX8" fmla="*/ 132205 w 238830"/>
                <a:gd name="connsiteY8" fmla="*/ 5981 h 236556"/>
                <a:gd name="connsiteX9" fmla="*/ 163646 w 238830"/>
                <a:gd name="connsiteY9" fmla="*/ 57 h 236556"/>
                <a:gd name="connsiteX10" fmla="*/ 238830 w 238830"/>
                <a:gd name="connsiteY10" fmla="*/ 88456 h 236556"/>
                <a:gd name="connsiteX11" fmla="*/ 238830 w 238830"/>
                <a:gd name="connsiteY11" fmla="*/ 94380 h 236556"/>
                <a:gd name="connsiteX12" fmla="*/ 176860 w 238830"/>
                <a:gd name="connsiteY12" fmla="*/ 98025 h 236556"/>
                <a:gd name="connsiteX13" fmla="*/ 176860 w 238830"/>
                <a:gd name="connsiteY13" fmla="*/ 81621 h 236556"/>
                <a:gd name="connsiteX14" fmla="*/ 143141 w 238830"/>
                <a:gd name="connsiteY14" fmla="*/ 40156 h 236556"/>
                <a:gd name="connsiteX15" fmla="*/ 89829 w 238830"/>
                <a:gd name="connsiteY15" fmla="*/ 127643 h 236556"/>
                <a:gd name="connsiteX16" fmla="*/ 89829 w 238830"/>
                <a:gd name="connsiteY16" fmla="*/ 213764 h 23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8830" h="236556" extrusionOk="0">
                  <a:moveTo>
                    <a:pt x="56401" y="236556"/>
                  </a:moveTo>
                  <a:lnTo>
                    <a:pt x="29681" y="218034"/>
                  </a:lnTo>
                  <a:lnTo>
                    <a:pt x="29681" y="45624"/>
                  </a:lnTo>
                  <a:lnTo>
                    <a:pt x="0" y="45624"/>
                  </a:lnTo>
                  <a:lnTo>
                    <a:pt x="36558" y="1425"/>
                  </a:lnTo>
                  <a:lnTo>
                    <a:pt x="82994" y="1425"/>
                  </a:lnTo>
                  <a:lnTo>
                    <a:pt x="82994" y="75242"/>
                  </a:lnTo>
                  <a:lnTo>
                    <a:pt x="84360" y="75242"/>
                  </a:lnTo>
                  <a:cubicBezTo>
                    <a:pt x="98942" y="31954"/>
                    <a:pt x="110333" y="15095"/>
                    <a:pt x="132205" y="5981"/>
                  </a:cubicBezTo>
                  <a:cubicBezTo>
                    <a:pt x="142230" y="1880"/>
                    <a:pt x="152710" y="-398"/>
                    <a:pt x="163646" y="57"/>
                  </a:cubicBezTo>
                  <a:cubicBezTo>
                    <a:pt x="210579" y="-854"/>
                    <a:pt x="238830" y="31954"/>
                    <a:pt x="238830" y="88456"/>
                  </a:cubicBezTo>
                  <a:lnTo>
                    <a:pt x="238830" y="94380"/>
                  </a:lnTo>
                  <a:lnTo>
                    <a:pt x="176860" y="98025"/>
                  </a:lnTo>
                  <a:lnTo>
                    <a:pt x="176860" y="81621"/>
                  </a:lnTo>
                  <a:cubicBezTo>
                    <a:pt x="176860" y="57016"/>
                    <a:pt x="162735" y="40156"/>
                    <a:pt x="143141" y="40156"/>
                  </a:cubicBezTo>
                  <a:cubicBezTo>
                    <a:pt x="113979" y="40156"/>
                    <a:pt x="89829" y="78887"/>
                    <a:pt x="89829" y="127643"/>
                  </a:cubicBezTo>
                  <a:lnTo>
                    <a:pt x="89829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56" name="Forme libre : forme 2555"/>
            <p:cNvSpPr/>
            <p:nvPr/>
          </p:nvSpPr>
          <p:spPr bwMode="auto">
            <a:xfrm rot="8716293">
              <a:off x="5619685" y="5485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57" name="Forme libre : forme 2556"/>
            <p:cNvSpPr/>
            <p:nvPr/>
          </p:nvSpPr>
          <p:spPr bwMode="auto">
            <a:xfrm rot="8716293">
              <a:off x="5535493" y="-9286"/>
              <a:ext cx="144967" cy="55526"/>
            </a:xfrm>
            <a:custGeom>
              <a:avLst/>
              <a:gdLst>
                <a:gd name="connsiteX0" fmla="*/ 80105 w 144967"/>
                <a:gd name="connsiteY0" fmla="*/ 55526 h 55526"/>
                <a:gd name="connsiteX1" fmla="*/ 0 w 144967"/>
                <a:gd name="connsiteY1" fmla="*/ 0 h 55526"/>
                <a:gd name="connsiteX2" fmla="*/ 144967 w 144967"/>
                <a:gd name="connsiteY2" fmla="*/ 0 h 55526"/>
                <a:gd name="connsiteX3" fmla="*/ 144967 w 144967"/>
                <a:gd name="connsiteY3" fmla="*/ 55323 h 55526"/>
                <a:gd name="connsiteX4" fmla="*/ 80175 w 144967"/>
                <a:gd name="connsiteY4" fmla="*/ 55323 h 55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967" h="55526" extrusionOk="0">
                  <a:moveTo>
                    <a:pt x="80105" y="55526"/>
                  </a:moveTo>
                  <a:lnTo>
                    <a:pt x="0" y="0"/>
                  </a:lnTo>
                  <a:lnTo>
                    <a:pt x="144967" y="0"/>
                  </a:lnTo>
                  <a:lnTo>
                    <a:pt x="144967" y="55323"/>
                  </a:lnTo>
                  <a:lnTo>
                    <a:pt x="8017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58" name="Forme libre : forme 2557"/>
            <p:cNvSpPr/>
            <p:nvPr/>
          </p:nvSpPr>
          <p:spPr bwMode="auto">
            <a:xfrm rot="8716293">
              <a:off x="5709863" y="9580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59" name="Forme libre : forme 2558"/>
            <p:cNvSpPr/>
            <p:nvPr/>
          </p:nvSpPr>
          <p:spPr bwMode="auto">
            <a:xfrm rot="8716293">
              <a:off x="5474907" y="-18059"/>
              <a:ext cx="53295" cy="42130"/>
            </a:xfrm>
            <a:custGeom>
              <a:avLst/>
              <a:gdLst>
                <a:gd name="connsiteX0" fmla="*/ 51759 w 53295"/>
                <a:gd name="connsiteY0" fmla="*/ 42130 h 42130"/>
                <a:gd name="connsiteX1" fmla="*/ 0 w 53295"/>
                <a:gd name="connsiteY1" fmla="*/ 6252 h 42130"/>
                <a:gd name="connsiteX2" fmla="*/ 14807 w 53295"/>
                <a:gd name="connsiteY2" fmla="*/ 0 h 42130"/>
                <a:gd name="connsiteX3" fmla="*/ 41975 w 53295"/>
                <a:gd name="connsiteY3" fmla="*/ 11471 h 42130"/>
                <a:gd name="connsiteX4" fmla="*/ 53295 w 53295"/>
                <a:gd name="connsiteY4" fmla="*/ 38412 h 4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95" h="42130" extrusionOk="0">
                  <a:moveTo>
                    <a:pt x="51759" y="42130"/>
                  </a:moveTo>
                  <a:lnTo>
                    <a:pt x="0" y="6252"/>
                  </a:lnTo>
                  <a:lnTo>
                    <a:pt x="14807" y="0"/>
                  </a:lnTo>
                  <a:cubicBezTo>
                    <a:pt x="25071" y="0"/>
                    <a:pt x="34731" y="4226"/>
                    <a:pt x="41975" y="11471"/>
                  </a:cubicBezTo>
                  <a:cubicBezTo>
                    <a:pt x="49522" y="18716"/>
                    <a:pt x="53295" y="28526"/>
                    <a:pt x="53295" y="384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60" name="Forme libre : forme 2559"/>
            <p:cNvSpPr/>
            <p:nvPr/>
          </p:nvSpPr>
          <p:spPr bwMode="auto">
            <a:xfrm rot="7484127">
              <a:off x="5814794" y="28715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61" name="Forme libre : forme 2560"/>
            <p:cNvSpPr/>
            <p:nvPr/>
          </p:nvSpPr>
          <p:spPr bwMode="auto">
            <a:xfrm rot="13089394">
              <a:off x="5911866" y="269714"/>
              <a:ext cx="237928" cy="294867"/>
            </a:xfrm>
            <a:custGeom>
              <a:avLst/>
              <a:gdLst>
                <a:gd name="connsiteX0" fmla="*/ 39306 w 237929"/>
                <a:gd name="connsiteY0" fmla="*/ 79955 h 294867"/>
                <a:gd name="connsiteX1" fmla="*/ 0 w 237929"/>
                <a:gd name="connsiteY1" fmla="*/ 20095 h 294867"/>
                <a:gd name="connsiteX2" fmla="*/ 38733 w 237929"/>
                <a:gd name="connsiteY2" fmla="*/ 0 h 294867"/>
                <a:gd name="connsiteX3" fmla="*/ 237929 w 237929"/>
                <a:gd name="connsiteY3" fmla="*/ 258238 h 294867"/>
                <a:gd name="connsiteX4" fmla="*/ 191415 w 237929"/>
                <a:gd name="connsiteY4" fmla="*/ 290069 h 294867"/>
                <a:gd name="connsiteX5" fmla="*/ 180425 w 237929"/>
                <a:gd name="connsiteY5" fmla="*/ 294867 h 294867"/>
                <a:gd name="connsiteX6" fmla="*/ 166448 w 237929"/>
                <a:gd name="connsiteY6" fmla="*/ 273582 h 294867"/>
                <a:gd name="connsiteX7" fmla="*/ 168955 w 237929"/>
                <a:gd name="connsiteY7" fmla="*/ 273136 h 294867"/>
                <a:gd name="connsiteX8" fmla="*/ 236826 w 237929"/>
                <a:gd name="connsiteY8" fmla="*/ 245547 h 294867"/>
                <a:gd name="connsiteX9" fmla="*/ 237929 w 237929"/>
                <a:gd name="connsiteY9" fmla="*/ 252720 h 29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929" h="294867" extrusionOk="0">
                  <a:moveTo>
                    <a:pt x="39306" y="79955"/>
                  </a:moveTo>
                  <a:lnTo>
                    <a:pt x="0" y="20095"/>
                  </a:lnTo>
                  <a:lnTo>
                    <a:pt x="38733" y="0"/>
                  </a:lnTo>
                  <a:close/>
                  <a:moveTo>
                    <a:pt x="237929" y="258238"/>
                  </a:moveTo>
                  <a:cubicBezTo>
                    <a:pt x="223307" y="270791"/>
                    <a:pt x="207546" y="281309"/>
                    <a:pt x="191415" y="290069"/>
                  </a:cubicBezTo>
                  <a:lnTo>
                    <a:pt x="180425" y="294867"/>
                  </a:lnTo>
                  <a:lnTo>
                    <a:pt x="166448" y="273582"/>
                  </a:lnTo>
                  <a:lnTo>
                    <a:pt x="168955" y="273136"/>
                  </a:lnTo>
                  <a:cubicBezTo>
                    <a:pt x="192130" y="265963"/>
                    <a:pt x="214754" y="256582"/>
                    <a:pt x="236826" y="245547"/>
                  </a:cubicBezTo>
                  <a:cubicBezTo>
                    <a:pt x="237377" y="247754"/>
                    <a:pt x="237929" y="250513"/>
                    <a:pt x="237929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62" name="Forme libre : forme 2561"/>
            <p:cNvSpPr/>
            <p:nvPr/>
          </p:nvSpPr>
          <p:spPr bwMode="auto">
            <a:xfrm rot="8716293">
              <a:off x="6048768" y="-12983"/>
              <a:ext cx="59727" cy="80698"/>
            </a:xfrm>
            <a:custGeom>
              <a:avLst/>
              <a:gdLst>
                <a:gd name="connsiteX0" fmla="*/ 0 w 59727"/>
                <a:gd name="connsiteY0" fmla="*/ 52945 h 80698"/>
                <a:gd name="connsiteX1" fmla="*/ 43791 w 59727"/>
                <a:gd name="connsiteY1" fmla="*/ 0 h 80698"/>
                <a:gd name="connsiteX2" fmla="*/ 59727 w 59727"/>
                <a:gd name="connsiteY2" fmla="*/ 37928 h 80698"/>
                <a:gd name="connsiteX3" fmla="*/ 42480 w 59727"/>
                <a:gd name="connsiteY3" fmla="*/ 79666 h 80698"/>
                <a:gd name="connsiteX4" fmla="*/ 40038 w 59727"/>
                <a:gd name="connsiteY4" fmla="*/ 80698 h 8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727" h="80698" extrusionOk="0">
                  <a:moveTo>
                    <a:pt x="0" y="52945"/>
                  </a:moveTo>
                  <a:lnTo>
                    <a:pt x="43791" y="0"/>
                  </a:lnTo>
                  <a:lnTo>
                    <a:pt x="59727" y="37928"/>
                  </a:lnTo>
                  <a:cubicBezTo>
                    <a:pt x="59727" y="52991"/>
                    <a:pt x="53978" y="68168"/>
                    <a:pt x="42480" y="79666"/>
                  </a:cubicBezTo>
                  <a:lnTo>
                    <a:pt x="40038" y="806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63" name="Forme libre : forme 2562"/>
            <p:cNvSpPr/>
            <p:nvPr/>
          </p:nvSpPr>
          <p:spPr bwMode="auto">
            <a:xfrm rot="8716293">
              <a:off x="5807042" y="-10009"/>
              <a:ext cx="57775" cy="54433"/>
            </a:xfrm>
            <a:custGeom>
              <a:avLst/>
              <a:gdLst>
                <a:gd name="connsiteX0" fmla="*/ 37946 w 57775"/>
                <a:gd name="connsiteY0" fmla="*/ 54433 h 54433"/>
                <a:gd name="connsiteX1" fmla="*/ 0 w 57775"/>
                <a:gd name="connsiteY1" fmla="*/ 28130 h 54433"/>
                <a:gd name="connsiteX2" fmla="*/ 8222 w 57775"/>
                <a:gd name="connsiteY2" fmla="*/ 8658 h 54433"/>
                <a:gd name="connsiteX3" fmla="*/ 28726 w 57775"/>
                <a:gd name="connsiteY3" fmla="*/ 0 h 54433"/>
                <a:gd name="connsiteX4" fmla="*/ 49232 w 57775"/>
                <a:gd name="connsiteY4" fmla="*/ 8658 h 54433"/>
                <a:gd name="connsiteX5" fmla="*/ 49232 w 57775"/>
                <a:gd name="connsiteY5" fmla="*/ 49668 h 54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775" h="54433" extrusionOk="0">
                  <a:moveTo>
                    <a:pt x="37946" y="54433"/>
                  </a:moveTo>
                  <a:lnTo>
                    <a:pt x="0" y="28130"/>
                  </a:lnTo>
                  <a:lnTo>
                    <a:pt x="8222" y="8658"/>
                  </a:lnTo>
                  <a:cubicBezTo>
                    <a:pt x="13690" y="3190"/>
                    <a:pt x="20981" y="0"/>
                    <a:pt x="28726" y="0"/>
                  </a:cubicBezTo>
                  <a:cubicBezTo>
                    <a:pt x="36473" y="0"/>
                    <a:pt x="43764" y="3190"/>
                    <a:pt x="49232" y="8658"/>
                  </a:cubicBezTo>
                  <a:cubicBezTo>
                    <a:pt x="60624" y="19594"/>
                    <a:pt x="60623" y="38276"/>
                    <a:pt x="49232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64" name="Forme libre : forme 2563"/>
            <p:cNvSpPr/>
            <p:nvPr/>
          </p:nvSpPr>
          <p:spPr bwMode="auto">
            <a:xfrm rot="8716293">
              <a:off x="212141" y="304502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65" name="Forme libre : forme 2564"/>
            <p:cNvSpPr/>
            <p:nvPr/>
          </p:nvSpPr>
          <p:spPr bwMode="auto">
            <a:xfrm rot="8716293">
              <a:off x="301533" y="307427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66" name="Forme libre : forme 2565"/>
            <p:cNvSpPr/>
            <p:nvPr/>
          </p:nvSpPr>
          <p:spPr bwMode="auto">
            <a:xfrm rot="8716293">
              <a:off x="256683" y="2987990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67" name="Forme libre : forme 2566"/>
            <p:cNvSpPr/>
            <p:nvPr/>
          </p:nvSpPr>
          <p:spPr bwMode="auto">
            <a:xfrm rot="8716293">
              <a:off x="99907" y="313357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68" name="Forme libre : forme 2567"/>
            <p:cNvSpPr/>
            <p:nvPr/>
          </p:nvSpPr>
          <p:spPr bwMode="auto">
            <a:xfrm rot="8716293">
              <a:off x="-24996" y="29248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69" name="Forme libre : forme 2568"/>
            <p:cNvSpPr/>
            <p:nvPr/>
          </p:nvSpPr>
          <p:spPr bwMode="auto">
            <a:xfrm rot="8716293">
              <a:off x="51899" y="2754602"/>
              <a:ext cx="189488" cy="350829"/>
            </a:xfrm>
            <a:custGeom>
              <a:avLst/>
              <a:gdLst>
                <a:gd name="connsiteX0" fmla="*/ 25299 w 189488"/>
                <a:gd name="connsiteY0" fmla="*/ 321238 h 350829"/>
                <a:gd name="connsiteX1" fmla="*/ 0 w 189488"/>
                <a:gd name="connsiteY1" fmla="*/ 220042 h 350829"/>
                <a:gd name="connsiteX2" fmla="*/ 0 w 189488"/>
                <a:gd name="connsiteY2" fmla="*/ 40596 h 350829"/>
                <a:gd name="connsiteX3" fmla="*/ 78250 w 189488"/>
                <a:gd name="connsiteY3" fmla="*/ 0 h 350829"/>
                <a:gd name="connsiteX4" fmla="*/ 79427 w 189488"/>
                <a:gd name="connsiteY4" fmla="*/ 164149 h 350829"/>
                <a:gd name="connsiteX5" fmla="*/ 93547 w 189488"/>
                <a:gd name="connsiteY5" fmla="*/ 261815 h 350829"/>
                <a:gd name="connsiteX6" fmla="*/ 164148 w 189488"/>
                <a:gd name="connsiteY6" fmla="*/ 300646 h 350829"/>
                <a:gd name="connsiteX7" fmla="*/ 189488 w 189488"/>
                <a:gd name="connsiteY7" fmla="*/ 296141 h 350829"/>
                <a:gd name="connsiteX8" fmla="*/ 160617 w 189488"/>
                <a:gd name="connsiteY8" fmla="*/ 337791 h 350829"/>
                <a:gd name="connsiteX9" fmla="*/ 97666 w 189488"/>
                <a:gd name="connsiteY9" fmla="*/ 350655 h 350829"/>
                <a:gd name="connsiteX10" fmla="*/ 25299 w 189488"/>
                <a:gd name="connsiteY10" fmla="*/ 321238 h 3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488" h="350829" extrusionOk="0">
                  <a:moveTo>
                    <a:pt x="25299" y="321238"/>
                  </a:moveTo>
                  <a:cubicBezTo>
                    <a:pt x="5295" y="301823"/>
                    <a:pt x="0" y="268286"/>
                    <a:pt x="0" y="220042"/>
                  </a:cubicBez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8" y="300646"/>
                  </a:cubicBezTo>
                  <a:lnTo>
                    <a:pt x="189488" y="296141"/>
                  </a:lnTo>
                  <a:lnTo>
                    <a:pt x="160617" y="337791"/>
                  </a:lnTo>
                  <a:lnTo>
                    <a:pt x="97666" y="350655"/>
                  </a:lnTo>
                  <a:cubicBezTo>
                    <a:pt x="70602" y="352420"/>
                    <a:pt x="44126" y="340653"/>
                    <a:pt x="25299" y="32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70" name="Forme libre : forme 2569"/>
            <p:cNvSpPr/>
            <p:nvPr/>
          </p:nvSpPr>
          <p:spPr bwMode="auto">
            <a:xfrm rot="8716293">
              <a:off x="190085" y="317452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71" name="Forme libre : forme 2570"/>
            <p:cNvSpPr/>
            <p:nvPr/>
          </p:nvSpPr>
          <p:spPr bwMode="auto">
            <a:xfrm rot="8716293">
              <a:off x="501240" y="279487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72" name="Forme libre : forme 2571"/>
            <p:cNvSpPr/>
            <p:nvPr/>
          </p:nvSpPr>
          <p:spPr bwMode="auto">
            <a:xfrm rot="8716293">
              <a:off x="590632" y="282411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73" name="Forme libre : forme 2572"/>
            <p:cNvSpPr/>
            <p:nvPr/>
          </p:nvSpPr>
          <p:spPr bwMode="auto">
            <a:xfrm rot="8716293">
              <a:off x="389006" y="2883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74" name="Forme libre : forme 2573"/>
            <p:cNvSpPr/>
            <p:nvPr/>
          </p:nvSpPr>
          <p:spPr bwMode="auto">
            <a:xfrm rot="8716293">
              <a:off x="264104" y="267474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75" name="Forme libre : forme 2574"/>
            <p:cNvSpPr/>
            <p:nvPr/>
          </p:nvSpPr>
          <p:spPr bwMode="auto">
            <a:xfrm rot="8716293">
              <a:off x="479184" y="292437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76" name="Forme libre : forme 2575"/>
            <p:cNvSpPr/>
            <p:nvPr/>
          </p:nvSpPr>
          <p:spPr bwMode="auto">
            <a:xfrm rot="8716293">
              <a:off x="237733" y="277477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77" name="Forme libre : forme 2576"/>
            <p:cNvSpPr/>
            <p:nvPr/>
          </p:nvSpPr>
          <p:spPr bwMode="auto">
            <a:xfrm rot="7484127">
              <a:off x="584115" y="311572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78" name="Forme libre : forme 2577"/>
            <p:cNvSpPr/>
            <p:nvPr/>
          </p:nvSpPr>
          <p:spPr bwMode="auto">
            <a:xfrm rot="13089394">
              <a:off x="688935" y="3082257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79" name="Forme libre : forme 2578"/>
            <p:cNvSpPr/>
            <p:nvPr/>
          </p:nvSpPr>
          <p:spPr bwMode="auto">
            <a:xfrm rot="8716293">
              <a:off x="874520" y="2890576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80" name="Forme libre : forme 2579"/>
            <p:cNvSpPr/>
            <p:nvPr/>
          </p:nvSpPr>
          <p:spPr bwMode="auto">
            <a:xfrm rot="8716293">
              <a:off x="822715" y="278698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81" name="Forme libre : forme 2580"/>
            <p:cNvSpPr/>
            <p:nvPr/>
          </p:nvSpPr>
          <p:spPr bwMode="auto">
            <a:xfrm rot="8716293">
              <a:off x="579469" y="28172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82" name="Forme libre : forme 2581"/>
            <p:cNvSpPr/>
            <p:nvPr/>
          </p:nvSpPr>
          <p:spPr bwMode="auto">
            <a:xfrm rot="8716293">
              <a:off x="756921" y="265796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83" name="Forme libre : forme 2582"/>
            <p:cNvSpPr/>
            <p:nvPr/>
          </p:nvSpPr>
          <p:spPr bwMode="auto">
            <a:xfrm rot="8716293">
              <a:off x="435308" y="370472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84" name="Forme libre : forme 2583"/>
            <p:cNvSpPr/>
            <p:nvPr/>
          </p:nvSpPr>
          <p:spPr bwMode="auto">
            <a:xfrm rot="8716293">
              <a:off x="524700" y="373396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85" name="Forme libre : forme 2584"/>
            <p:cNvSpPr/>
            <p:nvPr/>
          </p:nvSpPr>
          <p:spPr bwMode="auto">
            <a:xfrm rot="8716293">
              <a:off x="479850" y="3647689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86" name="Forme libre : forme 2585"/>
            <p:cNvSpPr/>
            <p:nvPr/>
          </p:nvSpPr>
          <p:spPr bwMode="auto">
            <a:xfrm rot="8716293">
              <a:off x="323074" y="379327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87" name="Forme libre : forme 2586"/>
            <p:cNvSpPr/>
            <p:nvPr/>
          </p:nvSpPr>
          <p:spPr bwMode="auto">
            <a:xfrm rot="8716293">
              <a:off x="198170" y="358459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88" name="Forme libre : forme 2587"/>
            <p:cNvSpPr/>
            <p:nvPr/>
          </p:nvSpPr>
          <p:spPr bwMode="auto">
            <a:xfrm rot="8716293">
              <a:off x="186119" y="344581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89" name="Forme libre : forme 2588"/>
            <p:cNvSpPr/>
            <p:nvPr/>
          </p:nvSpPr>
          <p:spPr bwMode="auto">
            <a:xfrm rot="8716293">
              <a:off x="413252" y="3834223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90" name="Forme libre : forme 2589"/>
            <p:cNvSpPr/>
            <p:nvPr/>
          </p:nvSpPr>
          <p:spPr bwMode="auto">
            <a:xfrm rot="8716293">
              <a:off x="724407" y="345457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91" name="Forme libre : forme 2590"/>
            <p:cNvSpPr/>
            <p:nvPr/>
          </p:nvSpPr>
          <p:spPr bwMode="auto">
            <a:xfrm rot="8716293">
              <a:off x="813799" y="348381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92" name="Forme libre : forme 2591"/>
            <p:cNvSpPr/>
            <p:nvPr/>
          </p:nvSpPr>
          <p:spPr bwMode="auto">
            <a:xfrm rot="8716293">
              <a:off x="612173" y="354311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93" name="Forme libre : forme 2592"/>
            <p:cNvSpPr/>
            <p:nvPr/>
          </p:nvSpPr>
          <p:spPr bwMode="auto">
            <a:xfrm rot="8716293">
              <a:off x="487271" y="333444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94" name="Forme libre : forme 2593"/>
            <p:cNvSpPr/>
            <p:nvPr/>
          </p:nvSpPr>
          <p:spPr bwMode="auto">
            <a:xfrm rot="8716293">
              <a:off x="702351" y="3584071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95" name="Forme libre : forme 2594"/>
            <p:cNvSpPr/>
            <p:nvPr/>
          </p:nvSpPr>
          <p:spPr bwMode="auto">
            <a:xfrm rot="8716293">
              <a:off x="460900" y="343447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96" name="Forme libre : forme 2595"/>
            <p:cNvSpPr/>
            <p:nvPr/>
          </p:nvSpPr>
          <p:spPr bwMode="auto">
            <a:xfrm rot="7484127">
              <a:off x="807281" y="377542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97" name="Forme libre : forme 2596"/>
            <p:cNvSpPr/>
            <p:nvPr/>
          </p:nvSpPr>
          <p:spPr bwMode="auto">
            <a:xfrm rot="13089394">
              <a:off x="912102" y="374195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98" name="Forme libre : forme 2597"/>
            <p:cNvSpPr/>
            <p:nvPr/>
          </p:nvSpPr>
          <p:spPr bwMode="auto">
            <a:xfrm rot="8716293">
              <a:off x="1097687" y="355027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99" name="Forme libre : forme 2598"/>
            <p:cNvSpPr/>
            <p:nvPr/>
          </p:nvSpPr>
          <p:spPr bwMode="auto">
            <a:xfrm rot="8716293">
              <a:off x="1045882" y="344668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00" name="Forme libre : forme 2599"/>
            <p:cNvSpPr/>
            <p:nvPr/>
          </p:nvSpPr>
          <p:spPr bwMode="auto">
            <a:xfrm rot="8716293">
              <a:off x="802636" y="347690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01" name="Forme libre : forme 2600"/>
            <p:cNvSpPr/>
            <p:nvPr/>
          </p:nvSpPr>
          <p:spPr bwMode="auto">
            <a:xfrm rot="8716293">
              <a:off x="980088" y="331766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02" name="Forme libre : forme 2601"/>
            <p:cNvSpPr/>
            <p:nvPr/>
          </p:nvSpPr>
          <p:spPr bwMode="auto">
            <a:xfrm rot="8716293">
              <a:off x="653978" y="436312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03" name="Forme libre : forme 2602"/>
            <p:cNvSpPr/>
            <p:nvPr/>
          </p:nvSpPr>
          <p:spPr bwMode="auto">
            <a:xfrm rot="8716293">
              <a:off x="743370" y="439236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04" name="Forme libre : forme 2603"/>
            <p:cNvSpPr/>
            <p:nvPr/>
          </p:nvSpPr>
          <p:spPr bwMode="auto">
            <a:xfrm rot="8716293">
              <a:off x="698520" y="430608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05" name="Forme libre : forme 2604"/>
            <p:cNvSpPr/>
            <p:nvPr/>
          </p:nvSpPr>
          <p:spPr bwMode="auto">
            <a:xfrm rot="8716293">
              <a:off x="541744" y="445166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06" name="Forme libre : forme 2605"/>
            <p:cNvSpPr/>
            <p:nvPr/>
          </p:nvSpPr>
          <p:spPr bwMode="auto">
            <a:xfrm rot="8716293">
              <a:off x="416841" y="424299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07" name="Forme libre : forme 2606"/>
            <p:cNvSpPr/>
            <p:nvPr/>
          </p:nvSpPr>
          <p:spPr bwMode="auto">
            <a:xfrm rot="8716293">
              <a:off x="404789" y="410421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08" name="Forme libre : forme 2607"/>
            <p:cNvSpPr/>
            <p:nvPr/>
          </p:nvSpPr>
          <p:spPr bwMode="auto">
            <a:xfrm rot="8716293">
              <a:off x="631922" y="449261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09" name="Forme libre : forme 2608"/>
            <p:cNvSpPr/>
            <p:nvPr/>
          </p:nvSpPr>
          <p:spPr bwMode="auto">
            <a:xfrm rot="8716293">
              <a:off x="943077" y="411297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10" name="Forme libre : forme 2609"/>
            <p:cNvSpPr/>
            <p:nvPr/>
          </p:nvSpPr>
          <p:spPr bwMode="auto">
            <a:xfrm rot="8716293">
              <a:off x="1032469" y="414221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11" name="Forme libre : forme 2610"/>
            <p:cNvSpPr/>
            <p:nvPr/>
          </p:nvSpPr>
          <p:spPr bwMode="auto">
            <a:xfrm rot="8716293">
              <a:off x="830843" y="420151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12" name="Forme libre : forme 2611"/>
            <p:cNvSpPr/>
            <p:nvPr/>
          </p:nvSpPr>
          <p:spPr bwMode="auto">
            <a:xfrm rot="8716293">
              <a:off x="705941" y="399284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13" name="Forme libre : forme 2612"/>
            <p:cNvSpPr/>
            <p:nvPr/>
          </p:nvSpPr>
          <p:spPr bwMode="auto">
            <a:xfrm rot="8716293">
              <a:off x="921021" y="424246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14" name="Forme libre : forme 2613"/>
            <p:cNvSpPr/>
            <p:nvPr/>
          </p:nvSpPr>
          <p:spPr bwMode="auto">
            <a:xfrm rot="8716293">
              <a:off x="679570" y="409286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15" name="Forme libre : forme 2614"/>
            <p:cNvSpPr/>
            <p:nvPr/>
          </p:nvSpPr>
          <p:spPr bwMode="auto">
            <a:xfrm rot="7484127">
              <a:off x="1025951" y="443381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16" name="Forme libre : forme 2615"/>
            <p:cNvSpPr/>
            <p:nvPr/>
          </p:nvSpPr>
          <p:spPr bwMode="auto">
            <a:xfrm rot="13089394">
              <a:off x="1130772" y="4400352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17" name="Forme libre : forme 2616"/>
            <p:cNvSpPr/>
            <p:nvPr/>
          </p:nvSpPr>
          <p:spPr bwMode="auto">
            <a:xfrm rot="8716293">
              <a:off x="1316357" y="4208671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18" name="Forme libre : forme 2617"/>
            <p:cNvSpPr/>
            <p:nvPr/>
          </p:nvSpPr>
          <p:spPr bwMode="auto">
            <a:xfrm rot="8716293">
              <a:off x="1264552" y="410507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19" name="Forme libre : forme 2618"/>
            <p:cNvSpPr/>
            <p:nvPr/>
          </p:nvSpPr>
          <p:spPr bwMode="auto">
            <a:xfrm rot="8716293">
              <a:off x="1021306" y="413529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20" name="Forme libre : forme 2619"/>
            <p:cNvSpPr/>
            <p:nvPr/>
          </p:nvSpPr>
          <p:spPr bwMode="auto">
            <a:xfrm rot="8716293">
              <a:off x="1198758" y="397605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21" name="Forme libre : forme 2620"/>
            <p:cNvSpPr/>
            <p:nvPr/>
          </p:nvSpPr>
          <p:spPr bwMode="auto">
            <a:xfrm rot="8716293">
              <a:off x="849927" y="5056695"/>
              <a:ext cx="61059" cy="114384"/>
            </a:xfrm>
            <a:custGeom>
              <a:avLst/>
              <a:gdLst>
                <a:gd name="connsiteX0" fmla="*/ 0 w 61059"/>
                <a:gd name="connsiteY0" fmla="*/ 114384 h 114384"/>
                <a:gd name="connsiteX1" fmla="*/ 0 w 61059"/>
                <a:gd name="connsiteY1" fmla="*/ 0 h 114384"/>
                <a:gd name="connsiteX2" fmla="*/ 61059 w 61059"/>
                <a:gd name="connsiteY2" fmla="*/ 42324 h 114384"/>
                <a:gd name="connsiteX3" fmla="*/ 61059 w 61059"/>
                <a:gd name="connsiteY3" fmla="*/ 90234 h 1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059" h="114384" extrusionOk="0">
                  <a:moveTo>
                    <a:pt x="0" y="114384"/>
                  </a:moveTo>
                  <a:lnTo>
                    <a:pt x="0" y="0"/>
                  </a:lnTo>
                  <a:lnTo>
                    <a:pt x="61059" y="42324"/>
                  </a:lnTo>
                  <a:lnTo>
                    <a:pt x="61059" y="902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22" name="Forme libre : forme 2621"/>
            <p:cNvSpPr/>
            <p:nvPr/>
          </p:nvSpPr>
          <p:spPr bwMode="auto">
            <a:xfrm rot="8716293">
              <a:off x="1072880" y="5030752"/>
              <a:ext cx="60148" cy="142578"/>
            </a:xfrm>
            <a:custGeom>
              <a:avLst/>
              <a:gdLst>
                <a:gd name="connsiteX0" fmla="*/ 0 w 60148"/>
                <a:gd name="connsiteY0" fmla="*/ 142578 h 142578"/>
                <a:gd name="connsiteX1" fmla="*/ 0 w 60148"/>
                <a:gd name="connsiteY1" fmla="*/ 0 h 142578"/>
                <a:gd name="connsiteX2" fmla="*/ 60148 w 60148"/>
                <a:gd name="connsiteY2" fmla="*/ 41693 h 142578"/>
                <a:gd name="connsiteX3" fmla="*/ 60148 w 60148"/>
                <a:gd name="connsiteY3" fmla="*/ 101569 h 14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48" h="142578" extrusionOk="0">
                  <a:moveTo>
                    <a:pt x="0" y="142578"/>
                  </a:moveTo>
                  <a:lnTo>
                    <a:pt x="0" y="0"/>
                  </a:lnTo>
                  <a:lnTo>
                    <a:pt x="60148" y="41693"/>
                  </a:lnTo>
                  <a:lnTo>
                    <a:pt x="60148" y="1015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23" name="Forme libre : forme 2622"/>
            <p:cNvSpPr/>
            <p:nvPr/>
          </p:nvSpPr>
          <p:spPr bwMode="auto">
            <a:xfrm rot="8716293">
              <a:off x="921687" y="496578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24" name="Forme libre : forme 2623"/>
            <p:cNvSpPr/>
            <p:nvPr/>
          </p:nvSpPr>
          <p:spPr bwMode="auto">
            <a:xfrm rot="8716293">
              <a:off x="762271" y="5108547"/>
              <a:ext cx="53742" cy="49705"/>
            </a:xfrm>
            <a:custGeom>
              <a:avLst/>
              <a:gdLst>
                <a:gd name="connsiteX0" fmla="*/ 8658 w 53742"/>
                <a:gd name="connsiteY0" fmla="*/ 41503 h 49705"/>
                <a:gd name="connsiteX1" fmla="*/ 0 w 53742"/>
                <a:gd name="connsiteY1" fmla="*/ 20999 h 49705"/>
                <a:gd name="connsiteX2" fmla="*/ 0 w 53742"/>
                <a:gd name="connsiteY2" fmla="*/ 20542 h 49705"/>
                <a:gd name="connsiteX3" fmla="*/ 8658 w 53742"/>
                <a:gd name="connsiteY3" fmla="*/ 38 h 49705"/>
                <a:gd name="connsiteX4" fmla="*/ 8747 w 53742"/>
                <a:gd name="connsiteY4" fmla="*/ 0 h 49705"/>
                <a:gd name="connsiteX5" fmla="*/ 53742 w 53742"/>
                <a:gd name="connsiteY5" fmla="*/ 31189 h 49705"/>
                <a:gd name="connsiteX6" fmla="*/ 49668 w 53742"/>
                <a:gd name="connsiteY6" fmla="*/ 41048 h 49705"/>
                <a:gd name="connsiteX7" fmla="*/ 29162 w 53742"/>
                <a:gd name="connsiteY7" fmla="*/ 49705 h 49705"/>
                <a:gd name="connsiteX8" fmla="*/ 8658 w 53742"/>
                <a:gd name="connsiteY8" fmla="*/ 41503 h 49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742" h="49705" extrusionOk="0">
                  <a:moveTo>
                    <a:pt x="8658" y="41503"/>
                  </a:moveTo>
                  <a:cubicBezTo>
                    <a:pt x="3190" y="36035"/>
                    <a:pt x="0" y="28744"/>
                    <a:pt x="0" y="20999"/>
                  </a:cubicBezTo>
                  <a:lnTo>
                    <a:pt x="0" y="20542"/>
                  </a:lnTo>
                  <a:cubicBezTo>
                    <a:pt x="0" y="12796"/>
                    <a:pt x="3190" y="5506"/>
                    <a:pt x="8658" y="38"/>
                  </a:cubicBezTo>
                  <a:lnTo>
                    <a:pt x="8747" y="0"/>
                  </a:lnTo>
                  <a:lnTo>
                    <a:pt x="53742" y="31189"/>
                  </a:lnTo>
                  <a:lnTo>
                    <a:pt x="49668" y="41048"/>
                  </a:lnTo>
                  <a:cubicBezTo>
                    <a:pt x="44200" y="46516"/>
                    <a:pt x="36909" y="49705"/>
                    <a:pt x="29162" y="49705"/>
                  </a:cubicBezTo>
                  <a:cubicBezTo>
                    <a:pt x="21416" y="49705"/>
                    <a:pt x="14126" y="46971"/>
                    <a:pt x="8658" y="415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25" name="Forme libre : forme 2624"/>
            <p:cNvSpPr/>
            <p:nvPr/>
          </p:nvSpPr>
          <p:spPr bwMode="auto">
            <a:xfrm rot="8716293">
              <a:off x="635497" y="4902607"/>
              <a:ext cx="203847" cy="195874"/>
            </a:xfrm>
            <a:custGeom>
              <a:avLst/>
              <a:gdLst>
                <a:gd name="connsiteX0" fmla="*/ 90709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203847 w 203847"/>
                <a:gd name="connsiteY5" fmla="*/ 0 h 195874"/>
                <a:gd name="connsiteX6" fmla="*/ 203847 w 203847"/>
                <a:gd name="connsiteY6" fmla="*/ 55323 h 195874"/>
                <a:gd name="connsiteX7" fmla="*/ 139055 w 203847"/>
                <a:gd name="connsiteY7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847" h="195874" extrusionOk="0">
                  <a:moveTo>
                    <a:pt x="90709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26" name="Forme libre : forme 2625"/>
            <p:cNvSpPr/>
            <p:nvPr/>
          </p:nvSpPr>
          <p:spPr bwMode="auto">
            <a:xfrm rot="8716293">
              <a:off x="627956" y="476391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27" name="Forme libre : forme 2626"/>
            <p:cNvSpPr/>
            <p:nvPr/>
          </p:nvSpPr>
          <p:spPr bwMode="auto">
            <a:xfrm rot="8716293">
              <a:off x="1166244" y="477267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28" name="Forme libre : forme 2627"/>
            <p:cNvSpPr/>
            <p:nvPr/>
          </p:nvSpPr>
          <p:spPr bwMode="auto">
            <a:xfrm rot="8716293">
              <a:off x="1255636" y="480191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29" name="Forme libre : forme 2628"/>
            <p:cNvSpPr/>
            <p:nvPr/>
          </p:nvSpPr>
          <p:spPr bwMode="auto">
            <a:xfrm rot="8716293">
              <a:off x="1054010" y="486121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30" name="Forme libre : forme 2629"/>
            <p:cNvSpPr/>
            <p:nvPr/>
          </p:nvSpPr>
          <p:spPr bwMode="auto">
            <a:xfrm rot="8716293">
              <a:off x="929108" y="465254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31" name="Forme libre : forme 2630"/>
            <p:cNvSpPr/>
            <p:nvPr/>
          </p:nvSpPr>
          <p:spPr bwMode="auto">
            <a:xfrm rot="8716293">
              <a:off x="1144188" y="490216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32" name="Forme libre : forme 2631"/>
            <p:cNvSpPr/>
            <p:nvPr/>
          </p:nvSpPr>
          <p:spPr bwMode="auto">
            <a:xfrm rot="8716293">
              <a:off x="902737" y="475256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33" name="Forme libre : forme 2632"/>
            <p:cNvSpPr/>
            <p:nvPr/>
          </p:nvSpPr>
          <p:spPr bwMode="auto">
            <a:xfrm rot="7484127">
              <a:off x="1313689" y="5058219"/>
              <a:ext cx="97325" cy="159603"/>
            </a:xfrm>
            <a:custGeom>
              <a:avLst/>
              <a:gdLst>
                <a:gd name="connsiteX0" fmla="*/ 0 w 97325"/>
                <a:gd name="connsiteY0" fmla="*/ 19052 h 159603"/>
                <a:gd name="connsiteX1" fmla="*/ 0 w 97325"/>
                <a:gd name="connsiteY1" fmla="*/ 0 h 159603"/>
                <a:gd name="connsiteX2" fmla="*/ 13209 w 97325"/>
                <a:gd name="connsiteY2" fmla="*/ 19052 h 159603"/>
                <a:gd name="connsiteX3" fmla="*/ 90710 w 97325"/>
                <a:gd name="connsiteY3" fmla="*/ 159603 h 159603"/>
                <a:gd name="connsiteX4" fmla="*/ 47847 w 97325"/>
                <a:gd name="connsiteY4" fmla="*/ 79858 h 159603"/>
                <a:gd name="connsiteX5" fmla="*/ 50421 w 97325"/>
                <a:gd name="connsiteY5" fmla="*/ 72721 h 159603"/>
                <a:gd name="connsiteX6" fmla="*/ 97325 w 97325"/>
                <a:gd name="connsiteY6" fmla="*/ 140370 h 15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325" h="159603" extrusionOk="0">
                  <a:moveTo>
                    <a:pt x="0" y="19052"/>
                  </a:moveTo>
                  <a:lnTo>
                    <a:pt x="0" y="0"/>
                  </a:lnTo>
                  <a:lnTo>
                    <a:pt x="13209" y="19052"/>
                  </a:lnTo>
                  <a:close/>
                  <a:moveTo>
                    <a:pt x="90710" y="159603"/>
                  </a:moveTo>
                  <a:lnTo>
                    <a:pt x="47847" y="79858"/>
                  </a:lnTo>
                  <a:lnTo>
                    <a:pt x="50421" y="72721"/>
                  </a:lnTo>
                  <a:lnTo>
                    <a:pt x="97325" y="1403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34" name="Forme libre : forme 2633"/>
            <p:cNvSpPr/>
            <p:nvPr/>
          </p:nvSpPr>
          <p:spPr bwMode="auto">
            <a:xfrm rot="13089394">
              <a:off x="1435176" y="5064332"/>
              <a:ext cx="213297" cy="83320"/>
            </a:xfrm>
            <a:custGeom>
              <a:avLst/>
              <a:gdLst>
                <a:gd name="connsiteX0" fmla="*/ 213297 w 213297"/>
                <a:gd name="connsiteY0" fmla="*/ 12691 h 83320"/>
                <a:gd name="connsiteX1" fmla="*/ 32310 w 213297"/>
                <a:gd name="connsiteY1" fmla="*/ 83320 h 83320"/>
                <a:gd name="connsiteX2" fmla="*/ 0 w 213297"/>
                <a:gd name="connsiteY2" fmla="*/ 77753 h 83320"/>
                <a:gd name="connsiteX3" fmla="*/ 69926 w 213297"/>
                <a:gd name="connsiteY3" fmla="*/ 22813 h 83320"/>
                <a:gd name="connsiteX4" fmla="*/ 94662 w 213297"/>
                <a:gd name="connsiteY4" fmla="*/ 36418 h 83320"/>
                <a:gd name="connsiteX5" fmla="*/ 144323 w 213297"/>
                <a:gd name="connsiteY5" fmla="*/ 27589 h 83320"/>
                <a:gd name="connsiteX6" fmla="*/ 212193 w 213297"/>
                <a:gd name="connsiteY6" fmla="*/ 0 h 83320"/>
                <a:gd name="connsiteX7" fmla="*/ 213297 w 213297"/>
                <a:gd name="connsiteY7" fmla="*/ 7173 h 8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297" h="83320" extrusionOk="0">
                  <a:moveTo>
                    <a:pt x="213297" y="12691"/>
                  </a:moveTo>
                  <a:cubicBezTo>
                    <a:pt x="154807" y="62904"/>
                    <a:pt x="78108" y="80561"/>
                    <a:pt x="32310" y="83320"/>
                  </a:cubicBezTo>
                  <a:lnTo>
                    <a:pt x="0" y="77753"/>
                  </a:lnTo>
                  <a:lnTo>
                    <a:pt x="69926" y="22813"/>
                  </a:lnTo>
                  <a:lnTo>
                    <a:pt x="94662" y="36418"/>
                  </a:lnTo>
                  <a:cubicBezTo>
                    <a:pt x="111768" y="35866"/>
                    <a:pt x="128321" y="32555"/>
                    <a:pt x="144323" y="27589"/>
                  </a:cubicBezTo>
                  <a:cubicBezTo>
                    <a:pt x="167498" y="20416"/>
                    <a:pt x="190122" y="11036"/>
                    <a:pt x="212193" y="0"/>
                  </a:cubicBezTo>
                  <a:cubicBezTo>
                    <a:pt x="212745" y="2207"/>
                    <a:pt x="213297" y="4966"/>
                    <a:pt x="213297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35" name="Forme libre : forme 2634"/>
            <p:cNvSpPr/>
            <p:nvPr/>
          </p:nvSpPr>
          <p:spPr bwMode="auto">
            <a:xfrm rot="8716293">
              <a:off x="1539524" y="486837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36" name="Forme libre : forme 2635"/>
            <p:cNvSpPr/>
            <p:nvPr/>
          </p:nvSpPr>
          <p:spPr bwMode="auto">
            <a:xfrm rot="8716293">
              <a:off x="1487719" y="476477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37" name="Forme libre : forme 2636"/>
            <p:cNvSpPr/>
            <p:nvPr/>
          </p:nvSpPr>
          <p:spPr bwMode="auto">
            <a:xfrm rot="8716293">
              <a:off x="1244473" y="479499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38" name="Forme libre : forme 2637"/>
            <p:cNvSpPr/>
            <p:nvPr/>
          </p:nvSpPr>
          <p:spPr bwMode="auto">
            <a:xfrm rot="8716293">
              <a:off x="1421925" y="463575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39" name="Forme libre : forme 2638"/>
            <p:cNvSpPr/>
            <p:nvPr/>
          </p:nvSpPr>
          <p:spPr bwMode="auto">
            <a:xfrm rot="8716293">
              <a:off x="-3428" y="2405990"/>
              <a:ext cx="142167" cy="208592"/>
            </a:xfrm>
            <a:custGeom>
              <a:avLst/>
              <a:gdLst>
                <a:gd name="connsiteX0" fmla="*/ 81108 w 142167"/>
                <a:gd name="connsiteY0" fmla="*/ 208592 h 208592"/>
                <a:gd name="connsiteX1" fmla="*/ 81108 w 142167"/>
                <a:gd name="connsiteY1" fmla="*/ 69717 h 208592"/>
                <a:gd name="connsiteX2" fmla="*/ 81108 w 142167"/>
                <a:gd name="connsiteY2" fmla="*/ 65615 h 208592"/>
                <a:gd name="connsiteX3" fmla="*/ 60604 w 142167"/>
                <a:gd name="connsiteY3" fmla="*/ 50123 h 208592"/>
                <a:gd name="connsiteX4" fmla="*/ 0 w 142167"/>
                <a:gd name="connsiteY4" fmla="*/ 50123 h 208592"/>
                <a:gd name="connsiteX5" fmla="*/ 0 w 142167"/>
                <a:gd name="connsiteY5" fmla="*/ 0 h 208592"/>
                <a:gd name="connsiteX6" fmla="*/ 85210 w 142167"/>
                <a:gd name="connsiteY6" fmla="*/ 0 h 208592"/>
                <a:gd name="connsiteX7" fmla="*/ 142167 w 142167"/>
                <a:gd name="connsiteY7" fmla="*/ 50123 h 208592"/>
                <a:gd name="connsiteX8" fmla="*/ 142167 w 142167"/>
                <a:gd name="connsiteY8" fmla="*/ 120504 h 20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08592" extrusionOk="0">
                  <a:moveTo>
                    <a:pt x="81108" y="208592"/>
                  </a:moveTo>
                  <a:lnTo>
                    <a:pt x="81108" y="69717"/>
                  </a:lnTo>
                  <a:cubicBezTo>
                    <a:pt x="81108" y="68350"/>
                    <a:pt x="81108" y="66983"/>
                    <a:pt x="81108" y="65615"/>
                  </a:cubicBezTo>
                  <a:cubicBezTo>
                    <a:pt x="79742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10" y="0"/>
                  </a:lnTo>
                  <a:cubicBezTo>
                    <a:pt x="122118" y="0"/>
                    <a:pt x="142167" y="15948"/>
                    <a:pt x="142167" y="50123"/>
                  </a:cubicBezTo>
                  <a:lnTo>
                    <a:pt x="142167" y="1205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40" name="Forme libre : forme 2639"/>
            <p:cNvSpPr/>
            <p:nvPr/>
          </p:nvSpPr>
          <p:spPr bwMode="auto">
            <a:xfrm rot="8716293">
              <a:off x="80015" y="241329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41" name="Forme libre : forme 2640"/>
            <p:cNvSpPr/>
            <p:nvPr/>
          </p:nvSpPr>
          <p:spPr bwMode="auto">
            <a:xfrm rot="8716293">
              <a:off x="35165" y="232701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42" name="Forme libre : forme 2641"/>
            <p:cNvSpPr/>
            <p:nvPr/>
          </p:nvSpPr>
          <p:spPr bwMode="auto">
            <a:xfrm rot="8716293">
              <a:off x="-20257" y="2217087"/>
              <a:ext cx="78731" cy="180665"/>
            </a:xfrm>
            <a:custGeom>
              <a:avLst/>
              <a:gdLst>
                <a:gd name="connsiteX0" fmla="*/ 0 w 78731"/>
                <a:gd name="connsiteY0" fmla="*/ 180665 h 180665"/>
                <a:gd name="connsiteX1" fmla="*/ 0 w 78731"/>
                <a:gd name="connsiteY1" fmla="*/ 40596 h 180665"/>
                <a:gd name="connsiteX2" fmla="*/ 78250 w 78731"/>
                <a:gd name="connsiteY2" fmla="*/ 0 h 180665"/>
                <a:gd name="connsiteX3" fmla="*/ 78731 w 78731"/>
                <a:gd name="connsiteY3" fmla="*/ 67083 h 18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31" h="180665" extrusionOk="0">
                  <a:moveTo>
                    <a:pt x="0" y="180665"/>
                  </a:moveTo>
                  <a:lnTo>
                    <a:pt x="0" y="40596"/>
                  </a:lnTo>
                  <a:lnTo>
                    <a:pt x="78250" y="0"/>
                  </a:lnTo>
                  <a:lnTo>
                    <a:pt x="78731" y="670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43" name="Forme libre : forme 2642"/>
            <p:cNvSpPr/>
            <p:nvPr/>
          </p:nvSpPr>
          <p:spPr bwMode="auto">
            <a:xfrm rot="8716293">
              <a:off x="-15341" y="2575209"/>
              <a:ext cx="103435" cy="152027"/>
            </a:xfrm>
            <a:custGeom>
              <a:avLst/>
              <a:gdLst>
                <a:gd name="connsiteX0" fmla="*/ 43288 w 103435"/>
                <a:gd name="connsiteY0" fmla="*/ 152027 h 152027"/>
                <a:gd name="connsiteX1" fmla="*/ 43288 w 103435"/>
                <a:gd name="connsiteY1" fmla="*/ 16404 h 152027"/>
                <a:gd name="connsiteX2" fmla="*/ 0 w 103435"/>
                <a:gd name="connsiteY2" fmla="*/ 16404 h 152027"/>
                <a:gd name="connsiteX3" fmla="*/ 0 w 103435"/>
                <a:gd name="connsiteY3" fmla="*/ 2278 h 152027"/>
                <a:gd name="connsiteX4" fmla="*/ 103435 w 103435"/>
                <a:gd name="connsiteY4" fmla="*/ 0 h 152027"/>
                <a:gd name="connsiteX5" fmla="*/ 103435 w 103435"/>
                <a:gd name="connsiteY5" fmla="*/ 65255 h 15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35" h="152027" extrusionOk="0">
                  <a:moveTo>
                    <a:pt x="43288" y="152027"/>
                  </a:move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65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44" name="Forme libre : forme 2643"/>
            <p:cNvSpPr/>
            <p:nvPr/>
          </p:nvSpPr>
          <p:spPr bwMode="auto">
            <a:xfrm rot="8716293">
              <a:off x="279722" y="213390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45" name="Forme libre : forme 2644"/>
            <p:cNvSpPr/>
            <p:nvPr/>
          </p:nvSpPr>
          <p:spPr bwMode="auto">
            <a:xfrm rot="8716293">
              <a:off x="369114" y="216314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46" name="Forme libre : forme 2645"/>
            <p:cNvSpPr/>
            <p:nvPr/>
          </p:nvSpPr>
          <p:spPr bwMode="auto">
            <a:xfrm rot="8716293">
              <a:off x="167488" y="22224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47" name="Forme libre : forme 2646"/>
            <p:cNvSpPr/>
            <p:nvPr/>
          </p:nvSpPr>
          <p:spPr bwMode="auto">
            <a:xfrm rot="8716293">
              <a:off x="42586" y="20137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48" name="Forme libre : forme 2647"/>
            <p:cNvSpPr/>
            <p:nvPr/>
          </p:nvSpPr>
          <p:spPr bwMode="auto">
            <a:xfrm rot="8716293">
              <a:off x="257666" y="226339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49" name="Forme libre : forme 2648"/>
            <p:cNvSpPr/>
            <p:nvPr/>
          </p:nvSpPr>
          <p:spPr bwMode="auto">
            <a:xfrm rot="8716293">
              <a:off x="16215" y="211379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50" name="Forme libre : forme 2649"/>
            <p:cNvSpPr/>
            <p:nvPr/>
          </p:nvSpPr>
          <p:spPr bwMode="auto">
            <a:xfrm rot="7484127">
              <a:off x="362597" y="245474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51" name="Forme libre : forme 2650"/>
            <p:cNvSpPr/>
            <p:nvPr/>
          </p:nvSpPr>
          <p:spPr bwMode="auto">
            <a:xfrm rot="13089394">
              <a:off x="467417" y="242128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52" name="Forme libre : forme 2651"/>
            <p:cNvSpPr/>
            <p:nvPr/>
          </p:nvSpPr>
          <p:spPr bwMode="auto">
            <a:xfrm rot="8716293">
              <a:off x="653002" y="222960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53" name="Forme libre : forme 2652"/>
            <p:cNvSpPr/>
            <p:nvPr/>
          </p:nvSpPr>
          <p:spPr bwMode="auto">
            <a:xfrm rot="8716293">
              <a:off x="601197" y="212600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54" name="Forme libre : forme 2653"/>
            <p:cNvSpPr/>
            <p:nvPr/>
          </p:nvSpPr>
          <p:spPr bwMode="auto">
            <a:xfrm rot="8716293">
              <a:off x="357951" y="21562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55" name="Forme libre : forme 2654"/>
            <p:cNvSpPr/>
            <p:nvPr/>
          </p:nvSpPr>
          <p:spPr bwMode="auto">
            <a:xfrm rot="8716293">
              <a:off x="535403" y="199698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56" name="Forme libre : forme 2655"/>
            <p:cNvSpPr/>
            <p:nvPr/>
          </p:nvSpPr>
          <p:spPr bwMode="auto">
            <a:xfrm rot="8716293">
              <a:off x="-76043" y="1768178"/>
              <a:ext cx="197178" cy="215049"/>
            </a:xfrm>
            <a:custGeom>
              <a:avLst/>
              <a:gdLst>
                <a:gd name="connsiteX0" fmla="*/ 51490 w 197178"/>
                <a:gd name="connsiteY0" fmla="*/ 215049 h 215049"/>
                <a:gd name="connsiteX1" fmla="*/ 51490 w 197178"/>
                <a:gd name="connsiteY1" fmla="*/ 45624 h 215049"/>
                <a:gd name="connsiteX2" fmla="*/ 0 w 197178"/>
                <a:gd name="connsiteY2" fmla="*/ 45624 h 215049"/>
                <a:gd name="connsiteX3" fmla="*/ 0 w 197178"/>
                <a:gd name="connsiteY3" fmla="*/ 1424 h 215049"/>
                <a:gd name="connsiteX4" fmla="*/ 104803 w 197178"/>
                <a:gd name="connsiteY4" fmla="*/ 1425 h 215049"/>
                <a:gd name="connsiteX5" fmla="*/ 104803 w 197178"/>
                <a:gd name="connsiteY5" fmla="*/ 75242 h 215049"/>
                <a:gd name="connsiteX6" fmla="*/ 106169 w 197178"/>
                <a:gd name="connsiteY6" fmla="*/ 75242 h 215049"/>
                <a:gd name="connsiteX7" fmla="*/ 154014 w 197178"/>
                <a:gd name="connsiteY7" fmla="*/ 5981 h 215049"/>
                <a:gd name="connsiteX8" fmla="*/ 185455 w 197178"/>
                <a:gd name="connsiteY8" fmla="*/ 57 h 215049"/>
                <a:gd name="connsiteX9" fmla="*/ 197178 w 197178"/>
                <a:gd name="connsiteY9" fmla="*/ 4872 h 215049"/>
                <a:gd name="connsiteX10" fmla="*/ 170795 w 197178"/>
                <a:gd name="connsiteY10" fmla="*/ 42934 h 215049"/>
                <a:gd name="connsiteX11" fmla="*/ 164950 w 197178"/>
                <a:gd name="connsiteY11" fmla="*/ 40156 h 215049"/>
                <a:gd name="connsiteX12" fmla="*/ 111638 w 197178"/>
                <a:gd name="connsiteY12" fmla="*/ 127643 h 215049"/>
                <a:gd name="connsiteX13" fmla="*/ 111638 w 197178"/>
                <a:gd name="connsiteY13" fmla="*/ 128277 h 21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178" h="215049" extrusionOk="0">
                  <a:moveTo>
                    <a:pt x="51490" y="215049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4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lnTo>
                    <a:pt x="197178" y="4872"/>
                  </a:lnTo>
                  <a:lnTo>
                    <a:pt x="170795" y="42934"/>
                  </a:lnTo>
                  <a:lnTo>
                    <a:pt x="164950" y="40156"/>
                  </a:ln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1282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57" name="Forme libre : forme 2656"/>
            <p:cNvSpPr/>
            <p:nvPr/>
          </p:nvSpPr>
          <p:spPr bwMode="auto">
            <a:xfrm rot="8716293">
              <a:off x="56555" y="14742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58" name="Forme libre : forme 2657"/>
            <p:cNvSpPr/>
            <p:nvPr/>
          </p:nvSpPr>
          <p:spPr bwMode="auto">
            <a:xfrm rot="8716293">
              <a:off x="145947" y="15034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59" name="Forme libre : forme 2658"/>
            <p:cNvSpPr/>
            <p:nvPr/>
          </p:nvSpPr>
          <p:spPr bwMode="auto">
            <a:xfrm rot="8716293">
              <a:off x="-21870" y="1443501"/>
              <a:ext cx="68614" cy="55323"/>
            </a:xfrm>
            <a:custGeom>
              <a:avLst/>
              <a:gdLst>
                <a:gd name="connsiteX0" fmla="*/ 0 w 68614"/>
                <a:gd name="connsiteY0" fmla="*/ 55323 h 55323"/>
                <a:gd name="connsiteX1" fmla="*/ 0 w 68614"/>
                <a:gd name="connsiteY1" fmla="*/ 0 h 55323"/>
                <a:gd name="connsiteX2" fmla="*/ 68614 w 68614"/>
                <a:gd name="connsiteY2" fmla="*/ 0 h 55323"/>
                <a:gd name="connsiteX3" fmla="*/ 30266 w 68614"/>
                <a:gd name="connsiteY3" fmla="*/ 55323 h 5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614" h="55323" extrusionOk="0">
                  <a:moveTo>
                    <a:pt x="0" y="55323"/>
                  </a:moveTo>
                  <a:lnTo>
                    <a:pt x="0" y="0"/>
                  </a:lnTo>
                  <a:lnTo>
                    <a:pt x="68614" y="0"/>
                  </a:lnTo>
                  <a:lnTo>
                    <a:pt x="30266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60" name="Forme libre : forme 2659"/>
            <p:cNvSpPr/>
            <p:nvPr/>
          </p:nvSpPr>
          <p:spPr bwMode="auto">
            <a:xfrm rot="8716293">
              <a:off x="35817" y="1618109"/>
              <a:ext cx="103435" cy="203897"/>
            </a:xfrm>
            <a:custGeom>
              <a:avLst/>
              <a:gdLst>
                <a:gd name="connsiteX0" fmla="*/ 87556 w 103435"/>
                <a:gd name="connsiteY0" fmla="*/ 203897 h 203897"/>
                <a:gd name="connsiteX1" fmla="*/ 43288 w 103435"/>
                <a:gd name="connsiteY1" fmla="*/ 161305 h 203897"/>
                <a:gd name="connsiteX2" fmla="*/ 43288 w 103435"/>
                <a:gd name="connsiteY2" fmla="*/ 16404 h 203897"/>
                <a:gd name="connsiteX3" fmla="*/ 0 w 103435"/>
                <a:gd name="connsiteY3" fmla="*/ 16404 h 203897"/>
                <a:gd name="connsiteX4" fmla="*/ 0 w 103435"/>
                <a:gd name="connsiteY4" fmla="*/ 2278 h 203897"/>
                <a:gd name="connsiteX5" fmla="*/ 103435 w 103435"/>
                <a:gd name="connsiteY5" fmla="*/ 0 h 203897"/>
                <a:gd name="connsiteX6" fmla="*/ 103435 w 103435"/>
                <a:gd name="connsiteY6" fmla="*/ 180989 h 2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03897" extrusionOk="0">
                  <a:moveTo>
                    <a:pt x="87556" y="203897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1809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61" name="Forme libre : forme 2660"/>
            <p:cNvSpPr/>
            <p:nvPr/>
          </p:nvSpPr>
          <p:spPr bwMode="auto">
            <a:xfrm rot="7484127">
              <a:off x="139430" y="17950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62" name="Forme libre : forme 2661"/>
            <p:cNvSpPr/>
            <p:nvPr/>
          </p:nvSpPr>
          <p:spPr bwMode="auto">
            <a:xfrm rot="13089394">
              <a:off x="244250" y="176158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63" name="Forme libre : forme 2662"/>
            <p:cNvSpPr/>
            <p:nvPr/>
          </p:nvSpPr>
          <p:spPr bwMode="auto">
            <a:xfrm rot="8716293">
              <a:off x="429835" y="156990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64" name="Forme libre : forme 2663"/>
            <p:cNvSpPr/>
            <p:nvPr/>
          </p:nvSpPr>
          <p:spPr bwMode="auto">
            <a:xfrm rot="8716293">
              <a:off x="378030" y="14663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65" name="Forme libre : forme 2664"/>
            <p:cNvSpPr/>
            <p:nvPr/>
          </p:nvSpPr>
          <p:spPr bwMode="auto">
            <a:xfrm rot="8716293">
              <a:off x="134784" y="14965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66" name="Forme libre : forme 2665"/>
            <p:cNvSpPr/>
            <p:nvPr/>
          </p:nvSpPr>
          <p:spPr bwMode="auto">
            <a:xfrm rot="8716293">
              <a:off x="312236" y="133728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67" name="Forme libre : forme 2666"/>
            <p:cNvSpPr/>
            <p:nvPr/>
          </p:nvSpPr>
          <p:spPr bwMode="auto">
            <a:xfrm rot="8716293">
              <a:off x="-17798" y="949199"/>
              <a:ext cx="39526" cy="50123"/>
            </a:xfrm>
            <a:custGeom>
              <a:avLst/>
              <a:gdLst>
                <a:gd name="connsiteX0" fmla="*/ 0 w 39526"/>
                <a:gd name="connsiteY0" fmla="*/ 50123 h 50123"/>
                <a:gd name="connsiteX1" fmla="*/ 0 w 39526"/>
                <a:gd name="connsiteY1" fmla="*/ 0 h 50123"/>
                <a:gd name="connsiteX2" fmla="*/ 39526 w 39526"/>
                <a:gd name="connsiteY2" fmla="*/ 0 h 50123"/>
                <a:gd name="connsiteX3" fmla="*/ 4782 w 39526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6" h="50123" extrusionOk="0">
                  <a:moveTo>
                    <a:pt x="0" y="50123"/>
                  </a:moveTo>
                  <a:lnTo>
                    <a:pt x="0" y="0"/>
                  </a:lnTo>
                  <a:lnTo>
                    <a:pt x="39526" y="0"/>
                  </a:lnTo>
                  <a:lnTo>
                    <a:pt x="4782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68" name="Forme libre : forme 2667"/>
            <p:cNvSpPr/>
            <p:nvPr/>
          </p:nvSpPr>
          <p:spPr bwMode="auto">
            <a:xfrm rot="8716293">
              <a:off x="-64996" y="834728"/>
              <a:ext cx="249649" cy="254774"/>
            </a:xfrm>
            <a:custGeom>
              <a:avLst/>
              <a:gdLst>
                <a:gd name="connsiteX0" fmla="*/ 51490 w 249650"/>
                <a:gd name="connsiteY0" fmla="*/ 254774 h 254774"/>
                <a:gd name="connsiteX1" fmla="*/ 51490 w 249650"/>
                <a:gd name="connsiteY1" fmla="*/ 45624 h 254774"/>
                <a:gd name="connsiteX2" fmla="*/ 0 w 249650"/>
                <a:gd name="connsiteY2" fmla="*/ 45624 h 254774"/>
                <a:gd name="connsiteX3" fmla="*/ 0 w 249650"/>
                <a:gd name="connsiteY3" fmla="*/ 1425 h 254774"/>
                <a:gd name="connsiteX4" fmla="*/ 104803 w 249650"/>
                <a:gd name="connsiteY4" fmla="*/ 1425 h 254774"/>
                <a:gd name="connsiteX5" fmla="*/ 104803 w 249650"/>
                <a:gd name="connsiteY5" fmla="*/ 75242 h 254774"/>
                <a:gd name="connsiteX6" fmla="*/ 106169 w 249650"/>
                <a:gd name="connsiteY6" fmla="*/ 75242 h 254774"/>
                <a:gd name="connsiteX7" fmla="*/ 154014 w 249650"/>
                <a:gd name="connsiteY7" fmla="*/ 5981 h 254774"/>
                <a:gd name="connsiteX8" fmla="*/ 185455 w 249650"/>
                <a:gd name="connsiteY8" fmla="*/ 57 h 254774"/>
                <a:gd name="connsiteX9" fmla="*/ 240647 w 249650"/>
                <a:gd name="connsiteY9" fmla="*/ 22727 h 254774"/>
                <a:gd name="connsiteX10" fmla="*/ 249650 w 249650"/>
                <a:gd name="connsiteY10" fmla="*/ 52327 h 254774"/>
                <a:gd name="connsiteX11" fmla="*/ 218795 w 249650"/>
                <a:gd name="connsiteY11" fmla="*/ 96841 h 254774"/>
                <a:gd name="connsiteX12" fmla="*/ 198669 w 249650"/>
                <a:gd name="connsiteY12" fmla="*/ 98025 h 254774"/>
                <a:gd name="connsiteX13" fmla="*/ 198669 w 249650"/>
                <a:gd name="connsiteY13" fmla="*/ 81621 h 254774"/>
                <a:gd name="connsiteX14" fmla="*/ 164950 w 249650"/>
                <a:gd name="connsiteY14" fmla="*/ 40156 h 254774"/>
                <a:gd name="connsiteX15" fmla="*/ 111638 w 249650"/>
                <a:gd name="connsiteY15" fmla="*/ 127643 h 254774"/>
                <a:gd name="connsiteX16" fmla="*/ 111638 w 249650"/>
                <a:gd name="connsiteY16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650" h="254774" extrusionOk="0">
                  <a:moveTo>
                    <a:pt x="51490" y="254774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08922" y="-398"/>
                    <a:pt x="227718" y="7576"/>
                    <a:pt x="240647" y="22727"/>
                  </a:cubicBezTo>
                  <a:lnTo>
                    <a:pt x="249650" y="52327"/>
                  </a:lnTo>
                  <a:lnTo>
                    <a:pt x="218795" y="96841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69" name="Forme libre : forme 2668"/>
            <p:cNvSpPr/>
            <p:nvPr/>
          </p:nvSpPr>
          <p:spPr bwMode="auto">
            <a:xfrm rot="7484127">
              <a:off x="-63314" y="1172497"/>
              <a:ext cx="203848" cy="146395"/>
            </a:xfrm>
            <a:custGeom>
              <a:avLst/>
              <a:gdLst>
                <a:gd name="connsiteX0" fmla="*/ 0 w 203848"/>
                <a:gd name="connsiteY0" fmla="*/ 55323 h 146395"/>
                <a:gd name="connsiteX1" fmla="*/ 0 w 203848"/>
                <a:gd name="connsiteY1" fmla="*/ 0 h 146395"/>
                <a:gd name="connsiteX2" fmla="*/ 203848 w 203848"/>
                <a:gd name="connsiteY2" fmla="*/ 0 h 146395"/>
                <a:gd name="connsiteX3" fmla="*/ 203847 w 203848"/>
                <a:gd name="connsiteY3" fmla="*/ 49512 h 146395"/>
                <a:gd name="connsiteX4" fmla="*/ 195466 w 203848"/>
                <a:gd name="connsiteY4" fmla="*/ 55323 h 146395"/>
                <a:gd name="connsiteX5" fmla="*/ 139055 w 203848"/>
                <a:gd name="connsiteY5" fmla="*/ 55323 h 146395"/>
                <a:gd name="connsiteX6" fmla="*/ 121388 w 203848"/>
                <a:gd name="connsiteY6" fmla="*/ 106685 h 146395"/>
                <a:gd name="connsiteX7" fmla="*/ 64115 w 203848"/>
                <a:gd name="connsiteY7" fmla="*/ 146395 h 146395"/>
                <a:gd name="connsiteX8" fmla="*/ 47847 w 203848"/>
                <a:gd name="connsiteY8" fmla="*/ 116129 h 146395"/>
                <a:gd name="connsiteX9" fmla="*/ 69777 w 203848"/>
                <a:gd name="connsiteY9" fmla="*/ 55323 h 14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48" h="146395" extrusionOk="0">
                  <a:moveTo>
                    <a:pt x="0" y="55323"/>
                  </a:moveTo>
                  <a:lnTo>
                    <a:pt x="0" y="0"/>
                  </a:lnTo>
                  <a:lnTo>
                    <a:pt x="203848" y="0"/>
                  </a:lnTo>
                  <a:lnTo>
                    <a:pt x="203847" y="49512"/>
                  </a:lnTo>
                  <a:lnTo>
                    <a:pt x="195466" y="55323"/>
                  </a:lnTo>
                  <a:lnTo>
                    <a:pt x="139055" y="55323"/>
                  </a:lnTo>
                  <a:lnTo>
                    <a:pt x="121388" y="106685"/>
                  </a:lnTo>
                  <a:lnTo>
                    <a:pt x="64115" y="146395"/>
                  </a:lnTo>
                  <a:lnTo>
                    <a:pt x="47847" y="116129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70" name="Forme libre : forme 2669"/>
            <p:cNvSpPr/>
            <p:nvPr/>
          </p:nvSpPr>
          <p:spPr bwMode="auto">
            <a:xfrm rot="13089394">
              <a:off x="25310" y="109952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71" name="Forme libre : forme 2670"/>
            <p:cNvSpPr/>
            <p:nvPr/>
          </p:nvSpPr>
          <p:spPr bwMode="auto">
            <a:xfrm rot="8716293">
              <a:off x="210896" y="90784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72" name="Forme libre : forme 2671"/>
            <p:cNvSpPr/>
            <p:nvPr/>
          </p:nvSpPr>
          <p:spPr bwMode="auto">
            <a:xfrm rot="8716293">
              <a:off x="159091" y="80425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73" name="Forme libre : forme 2672"/>
            <p:cNvSpPr/>
            <p:nvPr/>
          </p:nvSpPr>
          <p:spPr bwMode="auto">
            <a:xfrm rot="8716293">
              <a:off x="93297" y="67523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74" name="Forme libre : forme 2673"/>
            <p:cNvSpPr/>
            <p:nvPr/>
          </p:nvSpPr>
          <p:spPr bwMode="auto">
            <a:xfrm rot="8716293">
              <a:off x="-7001" y="316701"/>
              <a:ext cx="14001" cy="20198"/>
            </a:xfrm>
            <a:custGeom>
              <a:avLst/>
              <a:gdLst>
                <a:gd name="connsiteX0" fmla="*/ 0 w 14001"/>
                <a:gd name="connsiteY0" fmla="*/ 20198 h 20198"/>
                <a:gd name="connsiteX1" fmla="*/ 0 w 14001"/>
                <a:gd name="connsiteY1" fmla="*/ 0 h 20198"/>
                <a:gd name="connsiteX2" fmla="*/ 14001 w 14001"/>
                <a:gd name="connsiteY2" fmla="*/ 0 h 2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01" h="20198" extrusionOk="0">
                  <a:moveTo>
                    <a:pt x="0" y="20198"/>
                  </a:moveTo>
                  <a:lnTo>
                    <a:pt x="0" y="0"/>
                  </a:lnTo>
                  <a:lnTo>
                    <a:pt x="1400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75" name="Forme libre : forme 2674"/>
            <p:cNvSpPr/>
            <p:nvPr/>
          </p:nvSpPr>
          <p:spPr bwMode="auto">
            <a:xfrm rot="13089394">
              <a:off x="-81658" y="472652"/>
              <a:ext cx="173631" cy="237684"/>
            </a:xfrm>
            <a:custGeom>
              <a:avLst/>
              <a:gdLst>
                <a:gd name="connsiteX0" fmla="*/ 173631 w 173631"/>
                <a:gd name="connsiteY0" fmla="*/ 220990 h 237684"/>
                <a:gd name="connsiteX1" fmla="*/ 130972 w 173631"/>
                <a:gd name="connsiteY1" fmla="*/ 232382 h 237684"/>
                <a:gd name="connsiteX2" fmla="*/ 91597 w 173631"/>
                <a:gd name="connsiteY2" fmla="*/ 237521 h 237684"/>
                <a:gd name="connsiteX3" fmla="*/ 23727 w 173631"/>
                <a:gd name="connsiteY3" fmla="*/ 209931 h 237684"/>
                <a:gd name="connsiteX4" fmla="*/ 0 w 173631"/>
                <a:gd name="connsiteY4" fmla="*/ 115023 h 237684"/>
                <a:gd name="connsiteX5" fmla="*/ 0 w 173631"/>
                <a:gd name="connsiteY5" fmla="*/ 0 h 237684"/>
                <a:gd name="connsiteX6" fmla="*/ 76176 w 173631"/>
                <a:gd name="connsiteY6" fmla="*/ 96953 h 237684"/>
                <a:gd name="connsiteX7" fmla="*/ 76768 w 173631"/>
                <a:gd name="connsiteY7" fmla="*/ 109023 h 237684"/>
                <a:gd name="connsiteX8" fmla="*/ 87734 w 173631"/>
                <a:gd name="connsiteY8" fmla="*/ 154201 h 237684"/>
                <a:gd name="connsiteX9" fmla="*/ 111117 w 173631"/>
                <a:gd name="connsiteY9" fmla="*/ 181514 h 237684"/>
                <a:gd name="connsiteX10" fmla="*/ 148930 w 173631"/>
                <a:gd name="connsiteY10" fmla="*/ 189552 h 237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631" h="237684" extrusionOk="0">
                  <a:moveTo>
                    <a:pt x="173631" y="220990"/>
                  </a:moveTo>
                  <a:lnTo>
                    <a:pt x="130972" y="232382"/>
                  </a:lnTo>
                  <a:cubicBezTo>
                    <a:pt x="116428" y="235210"/>
                    <a:pt x="103047" y="236831"/>
                    <a:pt x="91597" y="237521"/>
                  </a:cubicBezTo>
                  <a:cubicBezTo>
                    <a:pt x="66215" y="239176"/>
                    <a:pt x="41384" y="228141"/>
                    <a:pt x="23727" y="209931"/>
                  </a:cubicBezTo>
                  <a:cubicBezTo>
                    <a:pt x="4966" y="191722"/>
                    <a:pt x="0" y="160270"/>
                    <a:pt x="0" y="115023"/>
                  </a:cubicBezTo>
                  <a:lnTo>
                    <a:pt x="0" y="0"/>
                  </a:lnTo>
                  <a:lnTo>
                    <a:pt x="76176" y="96953"/>
                  </a:lnTo>
                  <a:lnTo>
                    <a:pt x="76768" y="109023"/>
                  </a:lnTo>
                  <a:cubicBezTo>
                    <a:pt x="79044" y="124404"/>
                    <a:pt x="82768" y="139578"/>
                    <a:pt x="87734" y="154201"/>
                  </a:cubicBezTo>
                  <a:cubicBezTo>
                    <a:pt x="92149" y="166340"/>
                    <a:pt x="100012" y="175445"/>
                    <a:pt x="111117" y="181514"/>
                  </a:cubicBezTo>
                  <a:lnTo>
                    <a:pt x="148930" y="1895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76" name="Forme libre : forme 2675"/>
            <p:cNvSpPr/>
            <p:nvPr/>
          </p:nvSpPr>
          <p:spPr bwMode="auto">
            <a:xfrm rot="8716293">
              <a:off x="-11774" y="24443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77" name="Forme libre : forme 2676"/>
            <p:cNvSpPr/>
            <p:nvPr/>
          </p:nvSpPr>
          <p:spPr bwMode="auto">
            <a:xfrm rot="8716293">
              <a:off x="-30092" y="143486"/>
              <a:ext cx="77721" cy="97260"/>
            </a:xfrm>
            <a:custGeom>
              <a:avLst/>
              <a:gdLst>
                <a:gd name="connsiteX0" fmla="*/ 15821 w 77721"/>
                <a:gd name="connsiteY0" fmla="*/ 97260 h 97260"/>
                <a:gd name="connsiteX1" fmla="*/ 0 w 77721"/>
                <a:gd name="connsiteY1" fmla="*/ 59790 h 97260"/>
                <a:gd name="connsiteX2" fmla="*/ 0 w 77721"/>
                <a:gd name="connsiteY2" fmla="*/ 58869 h 97260"/>
                <a:gd name="connsiteX3" fmla="*/ 17477 w 77721"/>
                <a:gd name="connsiteY3" fmla="*/ 17477 h 97260"/>
                <a:gd name="connsiteX4" fmla="*/ 58869 w 77721"/>
                <a:gd name="connsiteY4" fmla="*/ 0 h 97260"/>
                <a:gd name="connsiteX5" fmla="*/ 77721 w 77721"/>
                <a:gd name="connsiteY5" fmla="*/ 7960 h 9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21" h="97260" extrusionOk="0">
                  <a:moveTo>
                    <a:pt x="15821" y="97260"/>
                  </a:moveTo>
                  <a:lnTo>
                    <a:pt x="0" y="59790"/>
                  </a:ln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lnTo>
                    <a:pt x="77721" y="79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78" name="Forme libre : forme 2677"/>
            <p:cNvSpPr/>
            <p:nvPr/>
          </p:nvSpPr>
          <p:spPr bwMode="auto">
            <a:xfrm rot="8716293">
              <a:off x="-17797" y="3452694"/>
              <a:ext cx="58455" cy="44198"/>
            </a:xfrm>
            <a:custGeom>
              <a:avLst/>
              <a:gdLst>
                <a:gd name="connsiteX0" fmla="*/ 0 w 58455"/>
                <a:gd name="connsiteY0" fmla="*/ 44199 h 44199"/>
                <a:gd name="connsiteX1" fmla="*/ 0 w 58455"/>
                <a:gd name="connsiteY1" fmla="*/ 0 h 44199"/>
                <a:gd name="connsiteX2" fmla="*/ 58455 w 58455"/>
                <a:gd name="connsiteY2" fmla="*/ 0 h 44199"/>
                <a:gd name="connsiteX3" fmla="*/ 27817 w 58455"/>
                <a:gd name="connsiteY3" fmla="*/ 44199 h 4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55" h="44199" extrusionOk="0">
                  <a:moveTo>
                    <a:pt x="0" y="44199"/>
                  </a:moveTo>
                  <a:lnTo>
                    <a:pt x="0" y="0"/>
                  </a:lnTo>
                  <a:lnTo>
                    <a:pt x="58455" y="0"/>
                  </a:lnTo>
                  <a:lnTo>
                    <a:pt x="27817" y="441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79" name="Forme libre : forme 2678"/>
            <p:cNvSpPr/>
            <p:nvPr/>
          </p:nvSpPr>
          <p:spPr bwMode="auto">
            <a:xfrm rot="13089394">
              <a:off x="-91484" y="3601812"/>
              <a:ext cx="206527" cy="292654"/>
            </a:xfrm>
            <a:custGeom>
              <a:avLst/>
              <a:gdLst>
                <a:gd name="connsiteX0" fmla="*/ 206527 w 206527"/>
                <a:gd name="connsiteY0" fmla="*/ 258693 h 292654"/>
                <a:gd name="connsiteX1" fmla="*/ 177331 w 206527"/>
                <a:gd name="connsiteY1" fmla="*/ 274971 h 292654"/>
                <a:gd name="connsiteX2" fmla="*/ 91597 w 206527"/>
                <a:gd name="connsiteY2" fmla="*/ 292491 h 292654"/>
                <a:gd name="connsiteX3" fmla="*/ 23727 w 206527"/>
                <a:gd name="connsiteY3" fmla="*/ 264901 h 292654"/>
                <a:gd name="connsiteX4" fmla="*/ 0 w 206527"/>
                <a:gd name="connsiteY4" fmla="*/ 169993 h 292654"/>
                <a:gd name="connsiteX5" fmla="*/ 0 w 206527"/>
                <a:gd name="connsiteY5" fmla="*/ 1698 h 292654"/>
                <a:gd name="connsiteX6" fmla="*/ 3273 w 206527"/>
                <a:gd name="connsiteY6" fmla="*/ 0 h 292654"/>
                <a:gd name="connsiteX7" fmla="*/ 74297 w 206527"/>
                <a:gd name="connsiteY7" fmla="*/ 90396 h 292654"/>
                <a:gd name="connsiteX8" fmla="*/ 74492 w 206527"/>
                <a:gd name="connsiteY8" fmla="*/ 117574 h 292654"/>
                <a:gd name="connsiteX9" fmla="*/ 87734 w 206527"/>
                <a:gd name="connsiteY9" fmla="*/ 209171 h 292654"/>
                <a:gd name="connsiteX10" fmla="*/ 153949 w 206527"/>
                <a:gd name="connsiteY10" fmla="*/ 245589 h 292654"/>
                <a:gd name="connsiteX11" fmla="*/ 191049 w 206527"/>
                <a:gd name="connsiteY11" fmla="*/ 238993 h 29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527" h="292654" extrusionOk="0">
                  <a:moveTo>
                    <a:pt x="206527" y="258693"/>
                  </a:moveTo>
                  <a:lnTo>
                    <a:pt x="177331" y="274971"/>
                  </a:lnTo>
                  <a:cubicBezTo>
                    <a:pt x="145121" y="286007"/>
                    <a:pt x="114496" y="291111"/>
                    <a:pt x="91597" y="292491"/>
                  </a:cubicBezTo>
                  <a:cubicBezTo>
                    <a:pt x="66215" y="294146"/>
                    <a:pt x="41385" y="283111"/>
                    <a:pt x="23727" y="264901"/>
                  </a:cubicBezTo>
                  <a:cubicBezTo>
                    <a:pt x="4966" y="246692"/>
                    <a:pt x="0" y="215240"/>
                    <a:pt x="0" y="169993"/>
                  </a:cubicBezTo>
                  <a:lnTo>
                    <a:pt x="0" y="1698"/>
                  </a:lnTo>
                  <a:lnTo>
                    <a:pt x="3273" y="0"/>
                  </a:lnTo>
                  <a:lnTo>
                    <a:pt x="74297" y="90396"/>
                  </a:lnTo>
                  <a:lnTo>
                    <a:pt x="74492" y="117574"/>
                  </a:lnTo>
                  <a:cubicBezTo>
                    <a:pt x="72836" y="148474"/>
                    <a:pt x="77802" y="179926"/>
                    <a:pt x="87734" y="209171"/>
                  </a:cubicBezTo>
                  <a:cubicBezTo>
                    <a:pt x="96564" y="233450"/>
                    <a:pt x="119187" y="245589"/>
                    <a:pt x="153949" y="245589"/>
                  </a:cubicBezTo>
                  <a:lnTo>
                    <a:pt x="191049" y="23899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80" name="Forme libre : forme 2679"/>
            <p:cNvSpPr/>
            <p:nvPr/>
          </p:nvSpPr>
          <p:spPr bwMode="auto">
            <a:xfrm rot="8716293">
              <a:off x="24761" y="338962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81" name="Forme libre : forme 2680"/>
            <p:cNvSpPr/>
            <p:nvPr/>
          </p:nvSpPr>
          <p:spPr bwMode="auto">
            <a:xfrm rot="8716293">
              <a:off x="-24047" y="3281741"/>
              <a:ext cx="106042" cy="113733"/>
            </a:xfrm>
            <a:custGeom>
              <a:avLst/>
              <a:gdLst>
                <a:gd name="connsiteX0" fmla="*/ 17477 w 106042"/>
                <a:gd name="connsiteY0" fmla="*/ 101182 h 113733"/>
                <a:gd name="connsiteX1" fmla="*/ 0 w 106042"/>
                <a:gd name="connsiteY1" fmla="*/ 59790 h 113733"/>
                <a:gd name="connsiteX2" fmla="*/ 0 w 106042"/>
                <a:gd name="connsiteY2" fmla="*/ 58869 h 113733"/>
                <a:gd name="connsiteX3" fmla="*/ 17477 w 106042"/>
                <a:gd name="connsiteY3" fmla="*/ 17477 h 113733"/>
                <a:gd name="connsiteX4" fmla="*/ 58869 w 106042"/>
                <a:gd name="connsiteY4" fmla="*/ 0 h 113733"/>
                <a:gd name="connsiteX5" fmla="*/ 100262 w 106042"/>
                <a:gd name="connsiteY5" fmla="*/ 17477 h 113733"/>
                <a:gd name="connsiteX6" fmla="*/ 106042 w 106042"/>
                <a:gd name="connsiteY6" fmla="*/ 31234 h 113733"/>
                <a:gd name="connsiteX7" fmla="*/ 48856 w 106042"/>
                <a:gd name="connsiteY7" fmla="*/ 113733 h 11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42" h="113733" extrusionOk="0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cubicBezTo>
                    <a:pt x="74507" y="0"/>
                    <a:pt x="89224" y="6439"/>
                    <a:pt x="100262" y="17477"/>
                  </a:cubicBezTo>
                  <a:lnTo>
                    <a:pt x="106042" y="31234"/>
                  </a:lnTo>
                  <a:lnTo>
                    <a:pt x="48856" y="1137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82" name="Forme libre : forme 2681"/>
            <p:cNvSpPr/>
            <p:nvPr/>
          </p:nvSpPr>
          <p:spPr bwMode="auto">
            <a:xfrm rot="8716293">
              <a:off x="-21924" y="3179872"/>
              <a:ext cx="45776" cy="62656"/>
            </a:xfrm>
            <a:custGeom>
              <a:avLst/>
              <a:gdLst>
                <a:gd name="connsiteX0" fmla="*/ 2345 w 45776"/>
                <a:gd name="connsiteY0" fmla="*/ 62656 h 62656"/>
                <a:gd name="connsiteX1" fmla="*/ 0 w 45776"/>
                <a:gd name="connsiteY1" fmla="*/ 57104 h 62656"/>
                <a:gd name="connsiteX2" fmla="*/ 0 w 45776"/>
                <a:gd name="connsiteY2" fmla="*/ 56183 h 62656"/>
                <a:gd name="connsiteX3" fmla="*/ 17477 w 45776"/>
                <a:gd name="connsiteY3" fmla="*/ 14791 h 62656"/>
                <a:gd name="connsiteX4" fmla="*/ 36449 w 45776"/>
                <a:gd name="connsiteY4" fmla="*/ 1913 h 62656"/>
                <a:gd name="connsiteX5" fmla="*/ 45776 w 45776"/>
                <a:gd name="connsiteY5" fmla="*/ 0 h 6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76" h="62656" extrusionOk="0">
                  <a:moveTo>
                    <a:pt x="2345" y="62656"/>
                  </a:moveTo>
                  <a:lnTo>
                    <a:pt x="0" y="57104"/>
                  </a:lnTo>
                  <a:lnTo>
                    <a:pt x="0" y="56183"/>
                  </a:lnTo>
                  <a:cubicBezTo>
                    <a:pt x="0" y="40547"/>
                    <a:pt x="6439" y="25829"/>
                    <a:pt x="17477" y="14791"/>
                  </a:cubicBezTo>
                  <a:cubicBezTo>
                    <a:pt x="22996" y="9272"/>
                    <a:pt x="29435" y="4903"/>
                    <a:pt x="36449" y="1913"/>
                  </a:cubicBezTo>
                  <a:lnTo>
                    <a:pt x="457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83" name="Forme libre : forme 2682"/>
            <p:cNvSpPr/>
            <p:nvPr/>
          </p:nvSpPr>
          <p:spPr bwMode="auto">
            <a:xfrm rot="8716293">
              <a:off x="592036" y="5123131"/>
              <a:ext cx="56900" cy="40151"/>
            </a:xfrm>
            <a:custGeom>
              <a:avLst/>
              <a:gdLst>
                <a:gd name="connsiteX0" fmla="*/ 13826 w 56900"/>
                <a:gd name="connsiteY0" fmla="*/ 23593 h 40151"/>
                <a:gd name="connsiteX1" fmla="*/ 948 w 56900"/>
                <a:gd name="connsiteY1" fmla="*/ 4622 h 40151"/>
                <a:gd name="connsiteX2" fmla="*/ 0 w 56900"/>
                <a:gd name="connsiteY2" fmla="*/ 0 h 40151"/>
                <a:gd name="connsiteX3" fmla="*/ 56900 w 56900"/>
                <a:gd name="connsiteY3" fmla="*/ 39441 h 40151"/>
                <a:gd name="connsiteX4" fmla="*/ 55218 w 56900"/>
                <a:gd name="connsiteY4" fmla="*/ 40151 h 40151"/>
                <a:gd name="connsiteX5" fmla="*/ 13826 w 56900"/>
                <a:gd name="connsiteY5" fmla="*/ 23593 h 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00" h="40151" extrusionOk="0">
                  <a:moveTo>
                    <a:pt x="13826" y="23593"/>
                  </a:moveTo>
                  <a:cubicBezTo>
                    <a:pt x="8307" y="18074"/>
                    <a:pt x="3938" y="11636"/>
                    <a:pt x="948" y="4622"/>
                  </a:cubicBezTo>
                  <a:lnTo>
                    <a:pt x="0" y="0"/>
                  </a:lnTo>
                  <a:lnTo>
                    <a:pt x="56900" y="39441"/>
                  </a:lnTo>
                  <a:lnTo>
                    <a:pt x="55218" y="40151"/>
                  </a:lnTo>
                  <a:cubicBezTo>
                    <a:pt x="39581" y="40151"/>
                    <a:pt x="24864" y="34631"/>
                    <a:pt x="13826" y="23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84" name="Forme libre : forme 2683"/>
            <p:cNvSpPr/>
            <p:nvPr/>
          </p:nvSpPr>
          <p:spPr bwMode="auto">
            <a:xfrm rot="8716293">
              <a:off x="-21324" y="4100649"/>
              <a:ext cx="79113" cy="50123"/>
            </a:xfrm>
            <a:custGeom>
              <a:avLst/>
              <a:gdLst>
                <a:gd name="connsiteX0" fmla="*/ 0 w 79113"/>
                <a:gd name="connsiteY0" fmla="*/ 50123 h 50123"/>
                <a:gd name="connsiteX1" fmla="*/ 0 w 79113"/>
                <a:gd name="connsiteY1" fmla="*/ 0 h 50123"/>
                <a:gd name="connsiteX2" fmla="*/ 79113 w 79113"/>
                <a:gd name="connsiteY2" fmla="*/ 0 h 50123"/>
                <a:gd name="connsiteX3" fmla="*/ 44369 w 79113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3" h="50123" extrusionOk="0">
                  <a:moveTo>
                    <a:pt x="0" y="50123"/>
                  </a:moveTo>
                  <a:lnTo>
                    <a:pt x="0" y="0"/>
                  </a:lnTo>
                  <a:lnTo>
                    <a:pt x="79113" y="0"/>
                  </a:lnTo>
                  <a:lnTo>
                    <a:pt x="44369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85" name="Forme libre : forme 2684"/>
            <p:cNvSpPr/>
            <p:nvPr/>
          </p:nvSpPr>
          <p:spPr bwMode="auto">
            <a:xfrm rot="8716293">
              <a:off x="-40457" y="398156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86" name="Forme libre : forme 2685"/>
            <p:cNvSpPr/>
            <p:nvPr/>
          </p:nvSpPr>
          <p:spPr bwMode="auto">
            <a:xfrm rot="7484127">
              <a:off x="-46974" y="427316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87" name="Forme libre : forme 2686"/>
            <p:cNvSpPr/>
            <p:nvPr/>
          </p:nvSpPr>
          <p:spPr bwMode="auto">
            <a:xfrm rot="13089394">
              <a:off x="57846" y="423970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88" name="Forme libre : forme 2687"/>
            <p:cNvSpPr/>
            <p:nvPr/>
          </p:nvSpPr>
          <p:spPr bwMode="auto">
            <a:xfrm rot="8716293">
              <a:off x="243431" y="404801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89" name="Forme libre : forme 2688"/>
            <p:cNvSpPr/>
            <p:nvPr/>
          </p:nvSpPr>
          <p:spPr bwMode="auto">
            <a:xfrm rot="8716293">
              <a:off x="191626" y="394442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90" name="Forme libre : forme 2689"/>
            <p:cNvSpPr/>
            <p:nvPr/>
          </p:nvSpPr>
          <p:spPr bwMode="auto">
            <a:xfrm rot="8716293">
              <a:off x="125832" y="381540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91" name="Forme libre : forme 2690"/>
            <p:cNvSpPr/>
            <p:nvPr/>
          </p:nvSpPr>
          <p:spPr bwMode="auto">
            <a:xfrm rot="8716293">
              <a:off x="-73048" y="4876828"/>
              <a:ext cx="221382" cy="253349"/>
            </a:xfrm>
            <a:custGeom>
              <a:avLst/>
              <a:gdLst>
                <a:gd name="connsiteX0" fmla="*/ 51490 w 221382"/>
                <a:gd name="connsiteY0" fmla="*/ 253349 h 253349"/>
                <a:gd name="connsiteX1" fmla="*/ 51490 w 221382"/>
                <a:gd name="connsiteY1" fmla="*/ 44199 h 253349"/>
                <a:gd name="connsiteX2" fmla="*/ 0 w 221382"/>
                <a:gd name="connsiteY2" fmla="*/ 44199 h 253349"/>
                <a:gd name="connsiteX3" fmla="*/ 0 w 221382"/>
                <a:gd name="connsiteY3" fmla="*/ 0 h 253349"/>
                <a:gd name="connsiteX4" fmla="*/ 104803 w 221382"/>
                <a:gd name="connsiteY4" fmla="*/ 0 h 253349"/>
                <a:gd name="connsiteX5" fmla="*/ 104802 w 221382"/>
                <a:gd name="connsiteY5" fmla="*/ 73817 h 253349"/>
                <a:gd name="connsiteX6" fmla="*/ 106169 w 221382"/>
                <a:gd name="connsiteY6" fmla="*/ 73817 h 253349"/>
                <a:gd name="connsiteX7" fmla="*/ 154014 w 221382"/>
                <a:gd name="connsiteY7" fmla="*/ 4556 h 253349"/>
                <a:gd name="connsiteX8" fmla="*/ 174650 w 221382"/>
                <a:gd name="connsiteY8" fmla="*/ 668 h 253349"/>
                <a:gd name="connsiteX9" fmla="*/ 214075 w 221382"/>
                <a:gd name="connsiteY9" fmla="*/ 27996 h 253349"/>
                <a:gd name="connsiteX10" fmla="*/ 221382 w 221382"/>
                <a:gd name="connsiteY10" fmla="*/ 33060 h 253349"/>
                <a:gd name="connsiteX11" fmla="*/ 195540 w 221382"/>
                <a:gd name="connsiteY11" fmla="*/ 70341 h 253349"/>
                <a:gd name="connsiteX12" fmla="*/ 189157 w 221382"/>
                <a:gd name="connsiteY12" fmla="*/ 50236 h 253349"/>
                <a:gd name="connsiteX13" fmla="*/ 164950 w 221382"/>
                <a:gd name="connsiteY13" fmla="*/ 38731 h 253349"/>
                <a:gd name="connsiteX14" fmla="*/ 111638 w 221382"/>
                <a:gd name="connsiteY14" fmla="*/ 126218 h 253349"/>
                <a:gd name="connsiteX15" fmla="*/ 111638 w 221382"/>
                <a:gd name="connsiteY15" fmla="*/ 191383 h 253349"/>
                <a:gd name="connsiteX16" fmla="*/ 84096 w 221382"/>
                <a:gd name="connsiteY16" fmla="*/ 231117 h 25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1382" h="253349" extrusionOk="0">
                  <a:moveTo>
                    <a:pt x="51490" y="253349"/>
                  </a:moveTo>
                  <a:lnTo>
                    <a:pt x="51490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104803" y="0"/>
                  </a:lnTo>
                  <a:lnTo>
                    <a:pt x="104802" y="73817"/>
                  </a:lnTo>
                  <a:lnTo>
                    <a:pt x="106169" y="73817"/>
                  </a:lnTo>
                  <a:cubicBezTo>
                    <a:pt x="120751" y="30529"/>
                    <a:pt x="132142" y="13670"/>
                    <a:pt x="154014" y="4556"/>
                  </a:cubicBezTo>
                  <a:lnTo>
                    <a:pt x="174650" y="668"/>
                  </a:lnTo>
                  <a:lnTo>
                    <a:pt x="214075" y="27996"/>
                  </a:lnTo>
                  <a:lnTo>
                    <a:pt x="221382" y="33060"/>
                  </a:lnTo>
                  <a:lnTo>
                    <a:pt x="195540" y="70341"/>
                  </a:lnTo>
                  <a:lnTo>
                    <a:pt x="189157" y="50236"/>
                  </a:lnTo>
                  <a:cubicBezTo>
                    <a:pt x="183177" y="42946"/>
                    <a:pt x="174747" y="38731"/>
                    <a:pt x="164950" y="38731"/>
                  </a:cubicBezTo>
                  <a:cubicBezTo>
                    <a:pt x="135788" y="38731"/>
                    <a:pt x="111638" y="77463"/>
                    <a:pt x="111638" y="126218"/>
                  </a:cubicBezTo>
                  <a:lnTo>
                    <a:pt x="111638" y="191383"/>
                  </a:lnTo>
                  <a:lnTo>
                    <a:pt x="84096" y="2311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92" name="Forme libre : forme 2691"/>
            <p:cNvSpPr/>
            <p:nvPr/>
          </p:nvSpPr>
          <p:spPr bwMode="auto">
            <a:xfrm rot="8716293">
              <a:off x="93318" y="46120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93" name="Forme libre : forme 2692"/>
            <p:cNvSpPr/>
            <p:nvPr/>
          </p:nvSpPr>
          <p:spPr bwMode="auto">
            <a:xfrm rot="8716293">
              <a:off x="182710" y="46412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94" name="Forme libre : forme 2693"/>
            <p:cNvSpPr/>
            <p:nvPr/>
          </p:nvSpPr>
          <p:spPr bwMode="auto">
            <a:xfrm rot="8716293">
              <a:off x="-14524" y="4699631"/>
              <a:ext cx="49997" cy="54238"/>
            </a:xfrm>
            <a:custGeom>
              <a:avLst/>
              <a:gdLst>
                <a:gd name="connsiteX0" fmla="*/ 8658 w 49997"/>
                <a:gd name="connsiteY0" fmla="*/ 50123 h 54238"/>
                <a:gd name="connsiteX1" fmla="*/ 0 w 49997"/>
                <a:gd name="connsiteY1" fmla="*/ 29619 h 54238"/>
                <a:gd name="connsiteX2" fmla="*/ 0 w 49997"/>
                <a:gd name="connsiteY2" fmla="*/ 29162 h 54238"/>
                <a:gd name="connsiteX3" fmla="*/ 8658 w 49997"/>
                <a:gd name="connsiteY3" fmla="*/ 8658 h 54238"/>
                <a:gd name="connsiteX4" fmla="*/ 29163 w 49997"/>
                <a:gd name="connsiteY4" fmla="*/ 0 h 54238"/>
                <a:gd name="connsiteX5" fmla="*/ 49668 w 49997"/>
                <a:gd name="connsiteY5" fmla="*/ 8658 h 54238"/>
                <a:gd name="connsiteX6" fmla="*/ 49997 w 49997"/>
                <a:gd name="connsiteY6" fmla="*/ 9441 h 54238"/>
                <a:gd name="connsiteX7" fmla="*/ 18945 w 49997"/>
                <a:gd name="connsiteY7" fmla="*/ 54238 h 5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97" h="54238" extrusionOk="0">
                  <a:moveTo>
                    <a:pt x="8658" y="50123"/>
                  </a:moveTo>
                  <a:cubicBezTo>
                    <a:pt x="3190" y="44655"/>
                    <a:pt x="0" y="37365"/>
                    <a:pt x="0" y="29619"/>
                  </a:cubicBezTo>
                  <a:lnTo>
                    <a:pt x="0" y="29162"/>
                  </a:lnTo>
                  <a:cubicBezTo>
                    <a:pt x="0" y="21417"/>
                    <a:pt x="3190" y="14126"/>
                    <a:pt x="8658" y="8658"/>
                  </a:cubicBezTo>
                  <a:cubicBezTo>
                    <a:pt x="14126" y="3190"/>
                    <a:pt x="21416" y="0"/>
                    <a:pt x="29163" y="0"/>
                  </a:cubicBezTo>
                  <a:cubicBezTo>
                    <a:pt x="36909" y="0"/>
                    <a:pt x="44200" y="3190"/>
                    <a:pt x="49668" y="8658"/>
                  </a:cubicBezTo>
                  <a:lnTo>
                    <a:pt x="49997" y="9441"/>
                  </a:lnTo>
                  <a:lnTo>
                    <a:pt x="18945" y="54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95" name="Forme libre : forme 2694"/>
            <p:cNvSpPr/>
            <p:nvPr/>
          </p:nvSpPr>
          <p:spPr bwMode="auto">
            <a:xfrm rot="8716293">
              <a:off x="-30327" y="4579755"/>
              <a:ext cx="113346" cy="71024"/>
            </a:xfrm>
            <a:custGeom>
              <a:avLst/>
              <a:gdLst>
                <a:gd name="connsiteX0" fmla="*/ 0 w 113346"/>
                <a:gd name="connsiteY0" fmla="*/ 55323 h 71024"/>
                <a:gd name="connsiteX1" fmla="*/ 0 w 113346"/>
                <a:gd name="connsiteY1" fmla="*/ 0 h 71024"/>
                <a:gd name="connsiteX2" fmla="*/ 113346 w 113346"/>
                <a:gd name="connsiteY2" fmla="*/ 0 h 71024"/>
                <a:gd name="connsiteX3" fmla="*/ 64114 w 113346"/>
                <a:gd name="connsiteY3" fmla="*/ 71024 h 71024"/>
                <a:gd name="connsiteX4" fmla="*/ 69777 w 113346"/>
                <a:gd name="connsiteY4" fmla="*/ 55323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6" h="71024" extrusionOk="0">
                  <a:moveTo>
                    <a:pt x="0" y="55323"/>
                  </a:moveTo>
                  <a:lnTo>
                    <a:pt x="0" y="0"/>
                  </a:lnTo>
                  <a:lnTo>
                    <a:pt x="113346" y="0"/>
                  </a:lnTo>
                  <a:lnTo>
                    <a:pt x="64114" y="71024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96" name="Forme libre : forme 2695"/>
            <p:cNvSpPr/>
            <p:nvPr/>
          </p:nvSpPr>
          <p:spPr bwMode="auto">
            <a:xfrm rot="8716293">
              <a:off x="71262" y="474151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97" name="Forme libre : forme 2696"/>
            <p:cNvSpPr/>
            <p:nvPr/>
          </p:nvSpPr>
          <p:spPr bwMode="auto">
            <a:xfrm rot="7484127">
              <a:off x="172059" y="4933533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170341 w 203847"/>
                <a:gd name="connsiteY5" fmla="*/ 0 h 195874"/>
                <a:gd name="connsiteX6" fmla="*/ 203847 w 203847"/>
                <a:gd name="connsiteY6" fmla="*/ 48325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 extrusionOk="0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170341" y="0"/>
                  </a:lnTo>
                  <a:lnTo>
                    <a:pt x="203847" y="48325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98" name="Forme libre : forme 2697"/>
            <p:cNvSpPr/>
            <p:nvPr/>
          </p:nvSpPr>
          <p:spPr bwMode="auto">
            <a:xfrm rot="13089394">
              <a:off x="313263" y="4907079"/>
              <a:ext cx="272584" cy="221720"/>
            </a:xfrm>
            <a:custGeom>
              <a:avLst/>
              <a:gdLst>
                <a:gd name="connsiteX0" fmla="*/ 272584 w 272584"/>
                <a:gd name="connsiteY0" fmla="*/ 150928 h 221720"/>
                <a:gd name="connsiteX1" fmla="*/ 91597 w 272584"/>
                <a:gd name="connsiteY1" fmla="*/ 221557 h 221720"/>
                <a:gd name="connsiteX2" fmla="*/ 23727 w 272584"/>
                <a:gd name="connsiteY2" fmla="*/ 193967 h 221720"/>
                <a:gd name="connsiteX3" fmla="*/ 0 w 272584"/>
                <a:gd name="connsiteY3" fmla="*/ 99060 h 221720"/>
                <a:gd name="connsiteX4" fmla="*/ 0 w 272584"/>
                <a:gd name="connsiteY4" fmla="*/ 58265 h 221720"/>
                <a:gd name="connsiteX5" fmla="*/ 74157 w 272584"/>
                <a:gd name="connsiteY5" fmla="*/ 0 h 221720"/>
                <a:gd name="connsiteX6" fmla="*/ 74492 w 272584"/>
                <a:gd name="connsiteY6" fmla="*/ 46640 h 221720"/>
                <a:gd name="connsiteX7" fmla="*/ 87734 w 272584"/>
                <a:gd name="connsiteY7" fmla="*/ 138237 h 221720"/>
                <a:gd name="connsiteX8" fmla="*/ 153949 w 272584"/>
                <a:gd name="connsiteY8" fmla="*/ 174655 h 221720"/>
                <a:gd name="connsiteX9" fmla="*/ 203610 w 272584"/>
                <a:gd name="connsiteY9" fmla="*/ 165826 h 221720"/>
                <a:gd name="connsiteX10" fmla="*/ 271480 w 272584"/>
                <a:gd name="connsiteY10" fmla="*/ 138237 h 221720"/>
                <a:gd name="connsiteX11" fmla="*/ 272584 w 272584"/>
                <a:gd name="connsiteY11" fmla="*/ 145410 h 22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2584" h="221720" extrusionOk="0">
                  <a:moveTo>
                    <a:pt x="272584" y="150928"/>
                  </a:moveTo>
                  <a:cubicBezTo>
                    <a:pt x="214094" y="201141"/>
                    <a:pt x="137395" y="218798"/>
                    <a:pt x="91597" y="221557"/>
                  </a:cubicBezTo>
                  <a:cubicBezTo>
                    <a:pt x="66215" y="223213"/>
                    <a:pt x="41384" y="212177"/>
                    <a:pt x="23727" y="193967"/>
                  </a:cubicBezTo>
                  <a:cubicBezTo>
                    <a:pt x="4966" y="175759"/>
                    <a:pt x="0" y="144306"/>
                    <a:pt x="0" y="99060"/>
                  </a:cubicBezTo>
                  <a:lnTo>
                    <a:pt x="0" y="58265"/>
                  </a:lnTo>
                  <a:lnTo>
                    <a:pt x="74157" y="0"/>
                  </a:lnTo>
                  <a:lnTo>
                    <a:pt x="74492" y="46640"/>
                  </a:lnTo>
                  <a:cubicBezTo>
                    <a:pt x="72836" y="77540"/>
                    <a:pt x="77802" y="108992"/>
                    <a:pt x="87734" y="138237"/>
                  </a:cubicBezTo>
                  <a:cubicBezTo>
                    <a:pt x="96563" y="162515"/>
                    <a:pt x="119186" y="174655"/>
                    <a:pt x="153949" y="174655"/>
                  </a:cubicBezTo>
                  <a:cubicBezTo>
                    <a:pt x="171055" y="174103"/>
                    <a:pt x="187608" y="170792"/>
                    <a:pt x="203610" y="165826"/>
                  </a:cubicBezTo>
                  <a:cubicBezTo>
                    <a:pt x="226785" y="158653"/>
                    <a:pt x="249409" y="149273"/>
                    <a:pt x="271480" y="138237"/>
                  </a:cubicBezTo>
                  <a:cubicBezTo>
                    <a:pt x="272032" y="140444"/>
                    <a:pt x="272584" y="143203"/>
                    <a:pt x="272584" y="145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99" name="Forme libre : forme 2698"/>
            <p:cNvSpPr/>
            <p:nvPr/>
          </p:nvSpPr>
          <p:spPr bwMode="auto">
            <a:xfrm rot="8716293">
              <a:off x="466598" y="4707718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00" name="Forme libre : forme 2699"/>
            <p:cNvSpPr/>
            <p:nvPr/>
          </p:nvSpPr>
          <p:spPr bwMode="auto">
            <a:xfrm rot="8716293">
              <a:off x="414793" y="460412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01" name="Forme libre : forme 2700"/>
            <p:cNvSpPr/>
            <p:nvPr/>
          </p:nvSpPr>
          <p:spPr bwMode="auto">
            <a:xfrm rot="8716293">
              <a:off x="171547" y="46343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02" name="Forme libre : forme 2701"/>
            <p:cNvSpPr/>
            <p:nvPr/>
          </p:nvSpPr>
          <p:spPr bwMode="auto">
            <a:xfrm rot="8716293">
              <a:off x="348999" y="447510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2703" name="Forme libre : forme 2702"/>
          <p:cNvSpPr/>
          <p:nvPr userDrawn="1"/>
        </p:nvSpPr>
        <p:spPr bwMode="auto">
          <a:xfrm>
            <a:off x="5658097" y="0"/>
            <a:ext cx="3485902" cy="5143500"/>
          </a:xfrm>
          <a:custGeom>
            <a:avLst/>
            <a:gdLst>
              <a:gd name="connsiteX0" fmla="*/ 437902 w 3485902"/>
              <a:gd name="connsiteY0" fmla="*/ 0 h 5143500"/>
              <a:gd name="connsiteX1" fmla="*/ 3485902 w 3485902"/>
              <a:gd name="connsiteY1" fmla="*/ 0 h 5143500"/>
              <a:gd name="connsiteX2" fmla="*/ 3485902 w 3485902"/>
              <a:gd name="connsiteY2" fmla="*/ 5143500 h 5143500"/>
              <a:gd name="connsiteX3" fmla="*/ 437902 w 3485902"/>
              <a:gd name="connsiteY3" fmla="*/ 5143500 h 5143500"/>
              <a:gd name="connsiteX4" fmla="*/ 0 w 3485902"/>
              <a:gd name="connsiteY4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85902" h="5143500" extrusionOk="0">
                <a:moveTo>
                  <a:pt x="437902" y="0"/>
                </a:moveTo>
                <a:lnTo>
                  <a:pt x="3485902" y="0"/>
                </a:lnTo>
                <a:lnTo>
                  <a:pt x="3485902" y="5143500"/>
                </a:lnTo>
                <a:lnTo>
                  <a:pt x="437902" y="5143500"/>
                </a:lnTo>
                <a:lnTo>
                  <a:pt x="0" y="51435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fr-FR"/>
          </a:p>
        </p:txBody>
      </p:sp>
      <p:sp>
        <p:nvSpPr>
          <p:cNvPr id="1416" name="Triangle isocèle 1415"/>
          <p:cNvSpPr/>
          <p:nvPr userDrawn="1"/>
        </p:nvSpPr>
        <p:spPr bwMode="auto">
          <a:xfrm flipH="1" flipV="1">
            <a:off x="5860798" y="-4"/>
            <a:ext cx="697074" cy="2733677"/>
          </a:xfrm>
          <a:prstGeom prst="triangle">
            <a:avLst>
              <a:gd name="adj" fmla="val 9818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412" name="Espace réservé du texte 1411"/>
          <p:cNvSpPr>
            <a:spLocks noGrp="1"/>
          </p:cNvSpPr>
          <p:nvPr>
            <p:ph type="body" sz="quarter" idx="14"/>
          </p:nvPr>
        </p:nvSpPr>
        <p:spPr bwMode="auto">
          <a:xfrm>
            <a:off x="669920" y="812296"/>
            <a:ext cx="36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 extrusionOk="0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>
              <a:defRPr/>
            </a:pPr>
            <a:endParaRPr lang="fr-FR"/>
          </a:p>
        </p:txBody>
      </p:sp>
      <p:sp>
        <p:nvSpPr>
          <p:cNvPr id="1413" name="Espace réservé du texte 1412"/>
          <p:cNvSpPr>
            <a:spLocks noGrp="1"/>
          </p:cNvSpPr>
          <p:nvPr>
            <p:ph type="body" sz="quarter" idx="15"/>
          </p:nvPr>
        </p:nvSpPr>
        <p:spPr bwMode="auto">
          <a:xfrm>
            <a:off x="1029920" y="812296"/>
            <a:ext cx="36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 extrusionOk="0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>
              <a:defRPr/>
            </a:pPr>
            <a:endParaRPr lang="fr-FR"/>
          </a:p>
        </p:txBody>
      </p:sp>
      <p:sp>
        <p:nvSpPr>
          <p:cNvPr id="1414" name="Titre 1413"/>
          <p:cNvSpPr>
            <a:spLocks noGrp="1"/>
          </p:cNvSpPr>
          <p:nvPr>
            <p:ph type="title" hasCustomPrompt="1"/>
          </p:nvPr>
        </p:nvSpPr>
        <p:spPr bwMode="auto">
          <a:xfrm>
            <a:off x="565123" y="333575"/>
            <a:ext cx="4278481" cy="424732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fr-FR"/>
              <a:t>Titre de la slide</a:t>
            </a:r>
            <a:endParaRPr/>
          </a:p>
        </p:txBody>
      </p:sp>
      <p:sp>
        <p:nvSpPr>
          <p:cNvPr id="2704" name="Espace réservé du texte 527"/>
          <p:cNvSpPr>
            <a:spLocks noGrp="1"/>
          </p:cNvSpPr>
          <p:nvPr>
            <p:ph type="body" sz="quarter" idx="16"/>
          </p:nvPr>
        </p:nvSpPr>
        <p:spPr bwMode="auto">
          <a:xfrm>
            <a:off x="6557797" y="4265959"/>
            <a:ext cx="972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 extrusionOk="0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>
              <a:defRPr/>
            </a:pPr>
            <a:endParaRPr lang="fr-FR"/>
          </a:p>
        </p:txBody>
      </p:sp>
      <p:sp>
        <p:nvSpPr>
          <p:cNvPr id="2705" name="Espace réservé du texte 528"/>
          <p:cNvSpPr>
            <a:spLocks noGrp="1"/>
          </p:cNvSpPr>
          <p:nvPr>
            <p:ph type="body" sz="quarter" idx="17"/>
          </p:nvPr>
        </p:nvSpPr>
        <p:spPr bwMode="auto">
          <a:xfrm>
            <a:off x="7527881" y="4265959"/>
            <a:ext cx="972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 extrusionOk="0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rgbClr val="3A1B0B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>
              <a:defRPr/>
            </a:pPr>
            <a:endParaRPr lang="fr-FR"/>
          </a:p>
        </p:txBody>
      </p:sp>
      <p:sp>
        <p:nvSpPr>
          <p:cNvPr id="2706" name="Espace réservé du texte 530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6544353" y="491319"/>
            <a:ext cx="2190214" cy="3455711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defRPr sz="1800" b="1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defRPr sz="1100" b="0">
                <a:solidFill>
                  <a:schemeClr val="tx2"/>
                </a:solidFill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>
              <a:defRPr/>
            </a:pPr>
            <a:r>
              <a:rPr lang="fr-FR"/>
              <a:t>Niveau 1</a:t>
            </a:r>
            <a:endParaRPr/>
          </a:p>
          <a:p>
            <a:pPr lvl="1">
              <a:defRPr/>
            </a:pPr>
            <a:r>
              <a:rPr lang="fr-FR"/>
              <a:t>Niveau 2</a:t>
            </a:r>
            <a:endParaRPr/>
          </a:p>
        </p:txBody>
      </p:sp>
      <p:sp>
        <p:nvSpPr>
          <p:cNvPr id="905" name="Espace réservé du numéro de diapositive 904"/>
          <p:cNvSpPr>
            <a:spLocks noGrp="1"/>
          </p:cNvSpPr>
          <p:nvPr userDrawn="1">
            <p:ph type="sldNum" sz="quarter" idx="12"/>
          </p:nvPr>
        </p:nvSpPr>
        <p:spPr bwMode="auto">
          <a:xfrm>
            <a:off x="5500800" y="2"/>
            <a:ext cx="594090" cy="2665951"/>
          </a:xfrm>
          <a:custGeom>
            <a:avLst/>
            <a:gdLst>
              <a:gd name="connsiteX0" fmla="*/ 0 w 594090"/>
              <a:gd name="connsiteY0" fmla="*/ 0 h 2665951"/>
              <a:gd name="connsiteX1" fmla="*/ 594090 w 594090"/>
              <a:gd name="connsiteY1" fmla="*/ 0 h 2665951"/>
              <a:gd name="connsiteX2" fmla="*/ 367119 w 594090"/>
              <a:gd name="connsiteY2" fmla="*/ 2665951 h 2665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4090" h="2665951" extrusionOk="0">
                <a:moveTo>
                  <a:pt x="0" y="0"/>
                </a:moveTo>
                <a:lnTo>
                  <a:pt x="594090" y="0"/>
                </a:lnTo>
                <a:lnTo>
                  <a:pt x="367119" y="2665951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180000" rIns="0" bIns="0" anchor="t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42A674EB-CF99-4CC2-8F94-AC08E84D1EAE}" type="slidenum">
              <a:rPr lang="fr-FR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9945181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Contenu clair + Texte">
    <p:bg>
      <p:bgPr>
        <a:solidFill>
          <a:srgbClr val="009FE3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grpSp>
        <p:nvGrpSpPr>
          <p:cNvPr id="906" name="Groupe 905"/>
          <p:cNvGrpSpPr/>
          <p:nvPr userDrawn="1"/>
        </p:nvGrpSpPr>
        <p:grpSpPr bwMode="auto">
          <a:xfrm>
            <a:off x="5646189" y="-56618"/>
            <a:ext cx="3577789" cy="5281077"/>
            <a:chOff x="5646189" y="-56618"/>
            <a:chExt cx="3577789" cy="5281077"/>
          </a:xfrm>
          <a:solidFill>
            <a:schemeClr val="bg2">
              <a:alpha val="5000"/>
            </a:schemeClr>
          </a:solidFill>
        </p:grpSpPr>
        <p:sp>
          <p:nvSpPr>
            <p:cNvPr id="907" name="Forme libre : forme 906"/>
            <p:cNvSpPr/>
            <p:nvPr/>
          </p:nvSpPr>
          <p:spPr bwMode="auto">
            <a:xfrm rot="8716293">
              <a:off x="5849244" y="2601865"/>
              <a:ext cx="81391" cy="44198"/>
            </a:xfrm>
            <a:custGeom>
              <a:avLst/>
              <a:gdLst>
                <a:gd name="connsiteX0" fmla="*/ 0 w 81391"/>
                <a:gd name="connsiteY0" fmla="*/ 44199 h 44199"/>
                <a:gd name="connsiteX1" fmla="*/ 0 w 81391"/>
                <a:gd name="connsiteY1" fmla="*/ 0 h 44199"/>
                <a:gd name="connsiteX2" fmla="*/ 81391 w 81391"/>
                <a:gd name="connsiteY2" fmla="*/ 0 h 44199"/>
                <a:gd name="connsiteX3" fmla="*/ 44834 w 81391"/>
                <a:gd name="connsiteY3" fmla="*/ 44199 h 4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91" h="44199" extrusionOk="0">
                  <a:moveTo>
                    <a:pt x="0" y="44199"/>
                  </a:moveTo>
                  <a:lnTo>
                    <a:pt x="0" y="0"/>
                  </a:lnTo>
                  <a:lnTo>
                    <a:pt x="81391" y="0"/>
                  </a:lnTo>
                  <a:lnTo>
                    <a:pt x="44834" y="441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08" name="Forme libre : forme 907"/>
            <p:cNvSpPr/>
            <p:nvPr/>
          </p:nvSpPr>
          <p:spPr bwMode="auto">
            <a:xfrm rot="13089394">
              <a:off x="5767060" y="2734286"/>
              <a:ext cx="230958" cy="317148"/>
            </a:xfrm>
            <a:custGeom>
              <a:avLst/>
              <a:gdLst>
                <a:gd name="connsiteX0" fmla="*/ 230958 w 230958"/>
                <a:gd name="connsiteY0" fmla="*/ 274842 h 317148"/>
                <a:gd name="connsiteX1" fmla="*/ 226070 w 230958"/>
                <a:gd name="connsiteY1" fmla="*/ 278187 h 317148"/>
                <a:gd name="connsiteX2" fmla="*/ 91597 w 230958"/>
                <a:gd name="connsiteY2" fmla="*/ 316985 h 317148"/>
                <a:gd name="connsiteX3" fmla="*/ 23727 w 230958"/>
                <a:gd name="connsiteY3" fmla="*/ 289395 h 317148"/>
                <a:gd name="connsiteX4" fmla="*/ 0 w 230958"/>
                <a:gd name="connsiteY4" fmla="*/ 194488 h 317148"/>
                <a:gd name="connsiteX5" fmla="*/ 0 w 230958"/>
                <a:gd name="connsiteY5" fmla="*/ 26192 h 317148"/>
                <a:gd name="connsiteX6" fmla="*/ 50486 w 230958"/>
                <a:gd name="connsiteY6" fmla="*/ 0 h 317148"/>
                <a:gd name="connsiteX7" fmla="*/ 73727 w 230958"/>
                <a:gd name="connsiteY7" fmla="*/ 35393 h 317148"/>
                <a:gd name="connsiteX8" fmla="*/ 74492 w 230958"/>
                <a:gd name="connsiteY8" fmla="*/ 142068 h 317148"/>
                <a:gd name="connsiteX9" fmla="*/ 87734 w 230958"/>
                <a:gd name="connsiteY9" fmla="*/ 233665 h 317148"/>
                <a:gd name="connsiteX10" fmla="*/ 153949 w 230958"/>
                <a:gd name="connsiteY10" fmla="*/ 270083 h 317148"/>
                <a:gd name="connsiteX11" fmla="*/ 203610 w 230958"/>
                <a:gd name="connsiteY11" fmla="*/ 261254 h 317148"/>
                <a:gd name="connsiteX12" fmla="*/ 218153 w 230958"/>
                <a:gd name="connsiteY12" fmla="*/ 255342 h 317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958" h="317148" extrusionOk="0">
                  <a:moveTo>
                    <a:pt x="230958" y="274842"/>
                  </a:moveTo>
                  <a:lnTo>
                    <a:pt x="226070" y="278187"/>
                  </a:lnTo>
                  <a:cubicBezTo>
                    <a:pt x="177676" y="304466"/>
                    <a:pt x="125946" y="314915"/>
                    <a:pt x="91597" y="316985"/>
                  </a:cubicBezTo>
                  <a:cubicBezTo>
                    <a:pt x="66215" y="318640"/>
                    <a:pt x="41385" y="307605"/>
                    <a:pt x="23727" y="289395"/>
                  </a:cubicBezTo>
                  <a:cubicBezTo>
                    <a:pt x="4966" y="271187"/>
                    <a:pt x="0" y="239734"/>
                    <a:pt x="0" y="194488"/>
                  </a:cubicBezTo>
                  <a:lnTo>
                    <a:pt x="0" y="26192"/>
                  </a:lnTo>
                  <a:lnTo>
                    <a:pt x="50486" y="0"/>
                  </a:lnTo>
                  <a:lnTo>
                    <a:pt x="73727" y="35393"/>
                  </a:lnTo>
                  <a:lnTo>
                    <a:pt x="74492" y="142068"/>
                  </a:lnTo>
                  <a:cubicBezTo>
                    <a:pt x="72836" y="172968"/>
                    <a:pt x="77802" y="204420"/>
                    <a:pt x="87734" y="233665"/>
                  </a:cubicBezTo>
                  <a:cubicBezTo>
                    <a:pt x="96564" y="257944"/>
                    <a:pt x="119186" y="270083"/>
                    <a:pt x="153949" y="270083"/>
                  </a:cubicBezTo>
                  <a:cubicBezTo>
                    <a:pt x="171055" y="269531"/>
                    <a:pt x="187608" y="266220"/>
                    <a:pt x="203610" y="261254"/>
                  </a:cubicBezTo>
                  <a:lnTo>
                    <a:pt x="218153" y="2553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09" name="Forme libre : forme 908"/>
            <p:cNvSpPr/>
            <p:nvPr/>
          </p:nvSpPr>
          <p:spPr bwMode="auto">
            <a:xfrm rot="8716293">
              <a:off x="5912695" y="253226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0" name="Forme libre : forme 909"/>
            <p:cNvSpPr/>
            <p:nvPr/>
          </p:nvSpPr>
          <p:spPr bwMode="auto">
            <a:xfrm rot="8716293">
              <a:off x="5857614" y="2424677"/>
              <a:ext cx="112409" cy="115397"/>
            </a:xfrm>
            <a:custGeom>
              <a:avLst/>
              <a:gdLst>
                <a:gd name="connsiteX0" fmla="*/ 17477 w 112409"/>
                <a:gd name="connsiteY0" fmla="*/ 101182 h 115397"/>
                <a:gd name="connsiteX1" fmla="*/ 0 w 112409"/>
                <a:gd name="connsiteY1" fmla="*/ 59790 h 115397"/>
                <a:gd name="connsiteX2" fmla="*/ 0 w 112409"/>
                <a:gd name="connsiteY2" fmla="*/ 58869 h 115397"/>
                <a:gd name="connsiteX3" fmla="*/ 17477 w 112409"/>
                <a:gd name="connsiteY3" fmla="*/ 17477 h 115397"/>
                <a:gd name="connsiteX4" fmla="*/ 58869 w 112409"/>
                <a:gd name="connsiteY4" fmla="*/ 0 h 115397"/>
                <a:gd name="connsiteX5" fmla="*/ 100263 w 112409"/>
                <a:gd name="connsiteY5" fmla="*/ 17477 h 115397"/>
                <a:gd name="connsiteX6" fmla="*/ 112409 w 112409"/>
                <a:gd name="connsiteY6" fmla="*/ 35332 h 115397"/>
                <a:gd name="connsiteX7" fmla="*/ 46186 w 112409"/>
                <a:gd name="connsiteY7" fmla="*/ 115397 h 115397"/>
                <a:gd name="connsiteX8" fmla="*/ 36449 w 112409"/>
                <a:gd name="connsiteY8" fmla="*/ 113599 h 115397"/>
                <a:gd name="connsiteX9" fmla="*/ 17477 w 112409"/>
                <a:gd name="connsiteY9" fmla="*/ 101182 h 115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09" h="115397" extrusionOk="0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2" y="0"/>
                    <a:pt x="58869" y="0"/>
                  </a:cubicBezTo>
                  <a:cubicBezTo>
                    <a:pt x="74507" y="0"/>
                    <a:pt x="89224" y="6439"/>
                    <a:pt x="100263" y="17477"/>
                  </a:cubicBezTo>
                  <a:lnTo>
                    <a:pt x="112409" y="35332"/>
                  </a:lnTo>
                  <a:lnTo>
                    <a:pt x="46186" y="115397"/>
                  </a:lnTo>
                  <a:lnTo>
                    <a:pt x="36449" y="113599"/>
                  </a:lnTo>
                  <a:cubicBezTo>
                    <a:pt x="29435" y="110840"/>
                    <a:pt x="22996" y="106701"/>
                    <a:pt x="17477" y="101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1" name="Forme libre : forme 910"/>
            <p:cNvSpPr/>
            <p:nvPr/>
          </p:nvSpPr>
          <p:spPr bwMode="auto">
            <a:xfrm rot="8716293">
              <a:off x="5881807" y="2341768"/>
              <a:ext cx="26879" cy="32498"/>
            </a:xfrm>
            <a:custGeom>
              <a:avLst/>
              <a:gdLst>
                <a:gd name="connsiteX0" fmla="*/ 0 w 26879"/>
                <a:gd name="connsiteY0" fmla="*/ 32498 h 32498"/>
                <a:gd name="connsiteX1" fmla="*/ 10867 w 26879"/>
                <a:gd name="connsiteY1" fmla="*/ 6761 h 32498"/>
                <a:gd name="connsiteX2" fmla="*/ 26879 w 26879"/>
                <a:gd name="connsiteY2" fmla="*/ 0 h 3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879" h="32498" extrusionOk="0">
                  <a:moveTo>
                    <a:pt x="0" y="32498"/>
                  </a:moveTo>
                  <a:lnTo>
                    <a:pt x="10867" y="6761"/>
                  </a:lnTo>
                  <a:lnTo>
                    <a:pt x="26879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2" name="Forme libre : forme 911"/>
            <p:cNvSpPr/>
            <p:nvPr/>
          </p:nvSpPr>
          <p:spPr bwMode="auto">
            <a:xfrm rot="8716293">
              <a:off x="5913671" y="466578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3" name="Forme libre : forme 912"/>
            <p:cNvSpPr/>
            <p:nvPr/>
          </p:nvSpPr>
          <p:spPr bwMode="auto">
            <a:xfrm rot="8716293">
              <a:off x="6003062" y="469502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4" name="Forme libre : forme 913"/>
            <p:cNvSpPr/>
            <p:nvPr/>
          </p:nvSpPr>
          <p:spPr bwMode="auto">
            <a:xfrm rot="8716293">
              <a:off x="5958213" y="460874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5" name="Forme libre : forme 914"/>
            <p:cNvSpPr/>
            <p:nvPr/>
          </p:nvSpPr>
          <p:spPr bwMode="auto">
            <a:xfrm rot="8716293">
              <a:off x="5801437" y="475432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6" name="Forme libre : forme 915"/>
            <p:cNvSpPr/>
            <p:nvPr/>
          </p:nvSpPr>
          <p:spPr bwMode="auto">
            <a:xfrm rot="8716293">
              <a:off x="5676534" y="454565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7" name="Forme libre : forme 916"/>
            <p:cNvSpPr/>
            <p:nvPr/>
          </p:nvSpPr>
          <p:spPr bwMode="auto">
            <a:xfrm rot="8716293">
              <a:off x="5768458" y="4370657"/>
              <a:ext cx="172989" cy="350829"/>
            </a:xfrm>
            <a:custGeom>
              <a:avLst/>
              <a:gdLst>
                <a:gd name="connsiteX0" fmla="*/ 25299 w 172989"/>
                <a:gd name="connsiteY0" fmla="*/ 321238 h 350829"/>
                <a:gd name="connsiteX1" fmla="*/ 0 w 172989"/>
                <a:gd name="connsiteY1" fmla="*/ 220042 h 350829"/>
                <a:gd name="connsiteX2" fmla="*/ 0 w 172989"/>
                <a:gd name="connsiteY2" fmla="*/ 40596 h 350829"/>
                <a:gd name="connsiteX3" fmla="*/ 78250 w 172989"/>
                <a:gd name="connsiteY3" fmla="*/ 0 h 350829"/>
                <a:gd name="connsiteX4" fmla="*/ 79427 w 172989"/>
                <a:gd name="connsiteY4" fmla="*/ 164149 h 350829"/>
                <a:gd name="connsiteX5" fmla="*/ 93547 w 172989"/>
                <a:gd name="connsiteY5" fmla="*/ 261815 h 350829"/>
                <a:gd name="connsiteX6" fmla="*/ 164149 w 172989"/>
                <a:gd name="connsiteY6" fmla="*/ 300646 h 350829"/>
                <a:gd name="connsiteX7" fmla="*/ 172989 w 172989"/>
                <a:gd name="connsiteY7" fmla="*/ 299074 h 350829"/>
                <a:gd name="connsiteX8" fmla="*/ 134278 w 172989"/>
                <a:gd name="connsiteY8" fmla="*/ 345877 h 350829"/>
                <a:gd name="connsiteX9" fmla="*/ 97665 w 172989"/>
                <a:gd name="connsiteY9" fmla="*/ 350655 h 350829"/>
                <a:gd name="connsiteX10" fmla="*/ 25299 w 172989"/>
                <a:gd name="connsiteY10" fmla="*/ 321238 h 3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989" h="350829" extrusionOk="0">
                  <a:moveTo>
                    <a:pt x="25299" y="321238"/>
                  </a:moveTo>
                  <a:cubicBezTo>
                    <a:pt x="5295" y="301822"/>
                    <a:pt x="0" y="268287"/>
                    <a:pt x="0" y="220042"/>
                  </a:cubicBez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9" y="300646"/>
                  </a:cubicBezTo>
                  <a:lnTo>
                    <a:pt x="172989" y="299074"/>
                  </a:lnTo>
                  <a:lnTo>
                    <a:pt x="134278" y="345877"/>
                  </a:lnTo>
                  <a:lnTo>
                    <a:pt x="97665" y="350655"/>
                  </a:lnTo>
                  <a:cubicBezTo>
                    <a:pt x="70602" y="352420"/>
                    <a:pt x="44126" y="340653"/>
                    <a:pt x="25299" y="32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8" name="Forme libre : forme 917"/>
            <p:cNvSpPr/>
            <p:nvPr/>
          </p:nvSpPr>
          <p:spPr bwMode="auto">
            <a:xfrm rot="8716293">
              <a:off x="5891615" y="479527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9" name="Forme libre : forme 918"/>
            <p:cNvSpPr/>
            <p:nvPr/>
          </p:nvSpPr>
          <p:spPr bwMode="auto">
            <a:xfrm rot="8716293">
              <a:off x="6202770" y="441563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20" name="Forme libre : forme 919"/>
            <p:cNvSpPr/>
            <p:nvPr/>
          </p:nvSpPr>
          <p:spPr bwMode="auto">
            <a:xfrm rot="8716293">
              <a:off x="6292162" y="444487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21" name="Forme libre : forme 920"/>
            <p:cNvSpPr/>
            <p:nvPr/>
          </p:nvSpPr>
          <p:spPr bwMode="auto">
            <a:xfrm rot="8716293">
              <a:off x="6090536" y="450417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22" name="Forme libre : forme 921"/>
            <p:cNvSpPr/>
            <p:nvPr/>
          </p:nvSpPr>
          <p:spPr bwMode="auto">
            <a:xfrm rot="8716293">
              <a:off x="5965634" y="429550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23" name="Forme libre : forme 922"/>
            <p:cNvSpPr/>
            <p:nvPr/>
          </p:nvSpPr>
          <p:spPr bwMode="auto">
            <a:xfrm rot="8716293">
              <a:off x="6180714" y="454512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24" name="Forme libre : forme 923"/>
            <p:cNvSpPr/>
            <p:nvPr/>
          </p:nvSpPr>
          <p:spPr bwMode="auto">
            <a:xfrm rot="8716293">
              <a:off x="5939263" y="439552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25" name="Forme libre : forme 924"/>
            <p:cNvSpPr/>
            <p:nvPr/>
          </p:nvSpPr>
          <p:spPr bwMode="auto">
            <a:xfrm rot="7484127">
              <a:off x="6285645" y="473647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26" name="Forme libre : forme 925"/>
            <p:cNvSpPr/>
            <p:nvPr/>
          </p:nvSpPr>
          <p:spPr bwMode="auto">
            <a:xfrm rot="13089394">
              <a:off x="6390465" y="4703012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27" name="Forme libre : forme 926"/>
            <p:cNvSpPr/>
            <p:nvPr/>
          </p:nvSpPr>
          <p:spPr bwMode="auto">
            <a:xfrm rot="8716293">
              <a:off x="6576050" y="4511331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28" name="Forme libre : forme 927"/>
            <p:cNvSpPr/>
            <p:nvPr/>
          </p:nvSpPr>
          <p:spPr bwMode="auto">
            <a:xfrm rot="8716293">
              <a:off x="6524245" y="440773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29" name="Forme libre : forme 928"/>
            <p:cNvSpPr/>
            <p:nvPr/>
          </p:nvSpPr>
          <p:spPr bwMode="auto">
            <a:xfrm rot="8716293">
              <a:off x="6280999" y="443795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0" name="Forme libre : forme 929"/>
            <p:cNvSpPr/>
            <p:nvPr/>
          </p:nvSpPr>
          <p:spPr bwMode="auto">
            <a:xfrm rot="8716293">
              <a:off x="6458451" y="427871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1" name="Forme libre : forme 930"/>
            <p:cNvSpPr/>
            <p:nvPr/>
          </p:nvSpPr>
          <p:spPr bwMode="auto">
            <a:xfrm rot="8716293">
              <a:off x="5769872" y="3510436"/>
              <a:ext cx="90341" cy="46972"/>
            </a:xfrm>
            <a:custGeom>
              <a:avLst/>
              <a:gdLst>
                <a:gd name="connsiteX0" fmla="*/ 0 w 90341"/>
                <a:gd name="connsiteY0" fmla="*/ 44199 h 46972"/>
                <a:gd name="connsiteX1" fmla="*/ 0 w 90341"/>
                <a:gd name="connsiteY1" fmla="*/ 0 h 46972"/>
                <a:gd name="connsiteX2" fmla="*/ 90341 w 90341"/>
                <a:gd name="connsiteY2" fmla="*/ 0 h 46972"/>
                <a:gd name="connsiteX3" fmla="*/ 51490 w 90341"/>
                <a:gd name="connsiteY3" fmla="*/ 46972 h 46972"/>
                <a:gd name="connsiteX4" fmla="*/ 51490 w 90341"/>
                <a:gd name="connsiteY4" fmla="*/ 44199 h 4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41" h="46972" extrusionOk="0">
                  <a:moveTo>
                    <a:pt x="0" y="44199"/>
                  </a:moveTo>
                  <a:lnTo>
                    <a:pt x="0" y="0"/>
                  </a:lnTo>
                  <a:lnTo>
                    <a:pt x="90341" y="0"/>
                  </a:lnTo>
                  <a:lnTo>
                    <a:pt x="51490" y="46972"/>
                  </a:lnTo>
                  <a:lnTo>
                    <a:pt x="51490" y="441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2" name="Forme libre : forme 931"/>
            <p:cNvSpPr/>
            <p:nvPr/>
          </p:nvSpPr>
          <p:spPr bwMode="auto">
            <a:xfrm rot="8716293">
              <a:off x="5792620" y="3203487"/>
              <a:ext cx="140657" cy="113060"/>
            </a:xfrm>
            <a:custGeom>
              <a:avLst/>
              <a:gdLst>
                <a:gd name="connsiteX0" fmla="*/ 81109 w 140657"/>
                <a:gd name="connsiteY0" fmla="*/ 113060 h 113060"/>
                <a:gd name="connsiteX1" fmla="*/ 81108 w 140657"/>
                <a:gd name="connsiteY1" fmla="*/ 69717 h 113060"/>
                <a:gd name="connsiteX2" fmla="*/ 81108 w 140657"/>
                <a:gd name="connsiteY2" fmla="*/ 65616 h 113060"/>
                <a:gd name="connsiteX3" fmla="*/ 60604 w 140657"/>
                <a:gd name="connsiteY3" fmla="*/ 50123 h 113060"/>
                <a:gd name="connsiteX4" fmla="*/ 0 w 140657"/>
                <a:gd name="connsiteY4" fmla="*/ 50123 h 113060"/>
                <a:gd name="connsiteX5" fmla="*/ 0 w 140657"/>
                <a:gd name="connsiteY5" fmla="*/ 0 h 113060"/>
                <a:gd name="connsiteX6" fmla="*/ 85209 w 140657"/>
                <a:gd name="connsiteY6" fmla="*/ 0 h 113060"/>
                <a:gd name="connsiteX7" fmla="*/ 138458 w 140657"/>
                <a:gd name="connsiteY7" fmla="*/ 27874 h 113060"/>
                <a:gd name="connsiteX8" fmla="*/ 140657 w 140657"/>
                <a:gd name="connsiteY8" fmla="*/ 41065 h 11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657" h="113060" extrusionOk="0">
                  <a:moveTo>
                    <a:pt x="81109" y="113060"/>
                  </a:moveTo>
                  <a:lnTo>
                    <a:pt x="81108" y="69717"/>
                  </a:lnTo>
                  <a:cubicBezTo>
                    <a:pt x="81108" y="68350"/>
                    <a:pt x="81109" y="66983"/>
                    <a:pt x="81108" y="65616"/>
                  </a:cubicBezTo>
                  <a:cubicBezTo>
                    <a:pt x="79741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12891" y="0"/>
                    <a:pt x="131089" y="8971"/>
                    <a:pt x="138458" y="27874"/>
                  </a:cubicBezTo>
                  <a:lnTo>
                    <a:pt x="140657" y="410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" name="Forme libre : forme 932"/>
            <p:cNvSpPr/>
            <p:nvPr/>
          </p:nvSpPr>
          <p:spPr bwMode="auto">
            <a:xfrm rot="8716293">
              <a:off x="5847477" y="312420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4" name="Forme libre : forme 933"/>
            <p:cNvSpPr/>
            <p:nvPr/>
          </p:nvSpPr>
          <p:spPr bwMode="auto">
            <a:xfrm rot="8716293">
              <a:off x="5773507" y="3354505"/>
              <a:ext cx="103435" cy="76949"/>
            </a:xfrm>
            <a:custGeom>
              <a:avLst/>
              <a:gdLst>
                <a:gd name="connsiteX0" fmla="*/ 43288 w 103435"/>
                <a:gd name="connsiteY0" fmla="*/ 76949 h 76949"/>
                <a:gd name="connsiteX1" fmla="*/ 43288 w 103435"/>
                <a:gd name="connsiteY1" fmla="*/ 16404 h 76949"/>
                <a:gd name="connsiteX2" fmla="*/ 0 w 103435"/>
                <a:gd name="connsiteY2" fmla="*/ 16404 h 76949"/>
                <a:gd name="connsiteX3" fmla="*/ 0 w 103435"/>
                <a:gd name="connsiteY3" fmla="*/ 2278 h 76949"/>
                <a:gd name="connsiteX4" fmla="*/ 103435 w 103435"/>
                <a:gd name="connsiteY4" fmla="*/ 0 h 76949"/>
                <a:gd name="connsiteX5" fmla="*/ 103435 w 103435"/>
                <a:gd name="connsiteY5" fmla="*/ 4230 h 7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35" h="76949" extrusionOk="0">
                  <a:moveTo>
                    <a:pt x="43288" y="76949"/>
                  </a:move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423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5" name="Forme libre : forme 934"/>
            <p:cNvSpPr/>
            <p:nvPr/>
          </p:nvSpPr>
          <p:spPr bwMode="auto">
            <a:xfrm rot="7484127">
              <a:off x="5840960" y="341580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6" name="Forme libre : forme 935"/>
            <p:cNvSpPr/>
            <p:nvPr/>
          </p:nvSpPr>
          <p:spPr bwMode="auto">
            <a:xfrm rot="13089394">
              <a:off x="5945780" y="3382339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7" name="Forme libre : forme 936"/>
            <p:cNvSpPr/>
            <p:nvPr/>
          </p:nvSpPr>
          <p:spPr bwMode="auto">
            <a:xfrm rot="8716293">
              <a:off x="6131365" y="3190658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8" name="Forme libre : forme 937"/>
            <p:cNvSpPr/>
            <p:nvPr/>
          </p:nvSpPr>
          <p:spPr bwMode="auto">
            <a:xfrm rot="8716293">
              <a:off x="6079560" y="308706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9" name="Forme libre : forme 938"/>
            <p:cNvSpPr/>
            <p:nvPr/>
          </p:nvSpPr>
          <p:spPr bwMode="auto">
            <a:xfrm rot="8716293">
              <a:off x="5836314" y="311728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40" name="Forme libre : forme 939"/>
            <p:cNvSpPr/>
            <p:nvPr/>
          </p:nvSpPr>
          <p:spPr bwMode="auto">
            <a:xfrm rot="8716293">
              <a:off x="6013766" y="295804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41" name="Forme libre : forme 940"/>
            <p:cNvSpPr/>
            <p:nvPr/>
          </p:nvSpPr>
          <p:spPr bwMode="auto">
            <a:xfrm rot="8716293">
              <a:off x="5720177" y="4097348"/>
              <a:ext cx="142168" cy="131086"/>
            </a:xfrm>
            <a:custGeom>
              <a:avLst/>
              <a:gdLst>
                <a:gd name="connsiteX0" fmla="*/ 81108 w 142168"/>
                <a:gd name="connsiteY0" fmla="*/ 131086 h 131086"/>
                <a:gd name="connsiteX1" fmla="*/ 81108 w 142168"/>
                <a:gd name="connsiteY1" fmla="*/ 69717 h 131086"/>
                <a:gd name="connsiteX2" fmla="*/ 81108 w 142168"/>
                <a:gd name="connsiteY2" fmla="*/ 65616 h 131086"/>
                <a:gd name="connsiteX3" fmla="*/ 60604 w 142168"/>
                <a:gd name="connsiteY3" fmla="*/ 50123 h 131086"/>
                <a:gd name="connsiteX4" fmla="*/ 0 w 142168"/>
                <a:gd name="connsiteY4" fmla="*/ 50123 h 131086"/>
                <a:gd name="connsiteX5" fmla="*/ 0 w 142168"/>
                <a:gd name="connsiteY5" fmla="*/ 0 h 131086"/>
                <a:gd name="connsiteX6" fmla="*/ 85209 w 142168"/>
                <a:gd name="connsiteY6" fmla="*/ 0 h 131086"/>
                <a:gd name="connsiteX7" fmla="*/ 142167 w 142168"/>
                <a:gd name="connsiteY7" fmla="*/ 50123 h 131086"/>
                <a:gd name="connsiteX8" fmla="*/ 142168 w 142168"/>
                <a:gd name="connsiteY8" fmla="*/ 57264 h 13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8" h="131086" extrusionOk="0">
                  <a:moveTo>
                    <a:pt x="81108" y="131086"/>
                  </a:moveTo>
                  <a:lnTo>
                    <a:pt x="81108" y="69717"/>
                  </a:lnTo>
                  <a:cubicBezTo>
                    <a:pt x="81108" y="68350"/>
                    <a:pt x="81109" y="66983"/>
                    <a:pt x="81108" y="65616"/>
                  </a:cubicBezTo>
                  <a:cubicBezTo>
                    <a:pt x="79741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9"/>
                    <a:pt x="142167" y="50123"/>
                  </a:cubicBezTo>
                  <a:lnTo>
                    <a:pt x="142168" y="572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42" name="Forme libre : forme 941"/>
            <p:cNvSpPr/>
            <p:nvPr/>
          </p:nvSpPr>
          <p:spPr bwMode="auto">
            <a:xfrm rot="8716293">
              <a:off x="5781545" y="403405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43" name="Forme libre : forme 942"/>
            <p:cNvSpPr/>
            <p:nvPr/>
          </p:nvSpPr>
          <p:spPr bwMode="auto">
            <a:xfrm rot="8716293">
              <a:off x="5736695" y="3947771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44" name="Forme libre : forme 943"/>
            <p:cNvSpPr/>
            <p:nvPr/>
          </p:nvSpPr>
          <p:spPr bwMode="auto">
            <a:xfrm rot="8716293">
              <a:off x="5702441" y="4247935"/>
              <a:ext cx="103435" cy="94974"/>
            </a:xfrm>
            <a:custGeom>
              <a:avLst/>
              <a:gdLst>
                <a:gd name="connsiteX0" fmla="*/ 43288 w 103435"/>
                <a:gd name="connsiteY0" fmla="*/ 94974 h 94974"/>
                <a:gd name="connsiteX1" fmla="*/ 43288 w 103435"/>
                <a:gd name="connsiteY1" fmla="*/ 16404 h 94974"/>
                <a:gd name="connsiteX2" fmla="*/ 0 w 103435"/>
                <a:gd name="connsiteY2" fmla="*/ 16404 h 94974"/>
                <a:gd name="connsiteX3" fmla="*/ 0 w 103435"/>
                <a:gd name="connsiteY3" fmla="*/ 2278 h 94974"/>
                <a:gd name="connsiteX4" fmla="*/ 103435 w 103435"/>
                <a:gd name="connsiteY4" fmla="*/ 0 h 94974"/>
                <a:gd name="connsiteX5" fmla="*/ 103435 w 103435"/>
                <a:gd name="connsiteY5" fmla="*/ 22255 h 9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35" h="94974" extrusionOk="0">
                  <a:moveTo>
                    <a:pt x="43288" y="94974"/>
                  </a:move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22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45" name="Forme libre : forme 944"/>
            <p:cNvSpPr/>
            <p:nvPr/>
          </p:nvSpPr>
          <p:spPr bwMode="auto">
            <a:xfrm rot="8716293">
              <a:off x="5981252" y="375465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46" name="Forme libre : forme 945"/>
            <p:cNvSpPr/>
            <p:nvPr/>
          </p:nvSpPr>
          <p:spPr bwMode="auto">
            <a:xfrm rot="8716293">
              <a:off x="6070644" y="378389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47" name="Forme libre : forme 946"/>
            <p:cNvSpPr/>
            <p:nvPr/>
          </p:nvSpPr>
          <p:spPr bwMode="auto">
            <a:xfrm rot="8716293">
              <a:off x="5869018" y="384320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48" name="Forme libre : forme 947"/>
            <p:cNvSpPr/>
            <p:nvPr/>
          </p:nvSpPr>
          <p:spPr bwMode="auto">
            <a:xfrm rot="8716293">
              <a:off x="5744116" y="363452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49" name="Forme libre : forme 948"/>
            <p:cNvSpPr/>
            <p:nvPr/>
          </p:nvSpPr>
          <p:spPr bwMode="auto">
            <a:xfrm rot="8716293">
              <a:off x="5959196" y="3884153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0" name="Forme libre : forme 949"/>
            <p:cNvSpPr/>
            <p:nvPr/>
          </p:nvSpPr>
          <p:spPr bwMode="auto">
            <a:xfrm rot="8716293">
              <a:off x="5756235" y="3750459"/>
              <a:ext cx="38930" cy="44503"/>
            </a:xfrm>
            <a:custGeom>
              <a:avLst/>
              <a:gdLst>
                <a:gd name="connsiteX0" fmla="*/ 2222 w 38930"/>
                <a:gd name="connsiteY0" fmla="*/ 44504 h 44504"/>
                <a:gd name="connsiteX1" fmla="*/ 0 w 38930"/>
                <a:gd name="connsiteY1" fmla="*/ 39242 h 44504"/>
                <a:gd name="connsiteX2" fmla="*/ 0 w 38930"/>
                <a:gd name="connsiteY2" fmla="*/ 38638 h 44504"/>
                <a:gd name="connsiteX3" fmla="*/ 11471 w 38930"/>
                <a:gd name="connsiteY3" fmla="*/ 11471 h 44504"/>
                <a:gd name="connsiteX4" fmla="*/ 38638 w 38930"/>
                <a:gd name="connsiteY4" fmla="*/ 0 h 44504"/>
                <a:gd name="connsiteX5" fmla="*/ 38930 w 38930"/>
                <a:gd name="connsiteY5" fmla="*/ 123 h 4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30" h="44504" extrusionOk="0">
                  <a:moveTo>
                    <a:pt x="2222" y="44504"/>
                  </a:moveTo>
                  <a:lnTo>
                    <a:pt x="0" y="39242"/>
                  </a:lnTo>
                  <a:lnTo>
                    <a:pt x="0" y="38638"/>
                  </a:lnTo>
                  <a:cubicBezTo>
                    <a:pt x="0" y="28375"/>
                    <a:pt x="4226" y="18716"/>
                    <a:pt x="11471" y="11471"/>
                  </a:cubicBezTo>
                  <a:cubicBezTo>
                    <a:pt x="18716" y="4226"/>
                    <a:pt x="28376" y="0"/>
                    <a:pt x="38638" y="0"/>
                  </a:cubicBezTo>
                  <a:lnTo>
                    <a:pt x="38930" y="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1" name="Forme libre : forme 950"/>
            <p:cNvSpPr/>
            <p:nvPr/>
          </p:nvSpPr>
          <p:spPr bwMode="auto">
            <a:xfrm rot="7484127">
              <a:off x="6064127" y="407550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2" name="Forme libre : forme 951"/>
            <p:cNvSpPr/>
            <p:nvPr/>
          </p:nvSpPr>
          <p:spPr bwMode="auto">
            <a:xfrm rot="13089394">
              <a:off x="6168947" y="4042038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" name="Forme libre : forme 952"/>
            <p:cNvSpPr/>
            <p:nvPr/>
          </p:nvSpPr>
          <p:spPr bwMode="auto">
            <a:xfrm rot="8716293">
              <a:off x="6354532" y="3850357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4" name="Forme libre : forme 953"/>
            <p:cNvSpPr/>
            <p:nvPr/>
          </p:nvSpPr>
          <p:spPr bwMode="auto">
            <a:xfrm rot="8716293">
              <a:off x="6302727" y="374676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5" name="Forme libre : forme 954"/>
            <p:cNvSpPr/>
            <p:nvPr/>
          </p:nvSpPr>
          <p:spPr bwMode="auto">
            <a:xfrm rot="8716293">
              <a:off x="6059481" y="377698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6" name="Forme libre : forme 955"/>
            <p:cNvSpPr/>
            <p:nvPr/>
          </p:nvSpPr>
          <p:spPr bwMode="auto">
            <a:xfrm rot="8716293">
              <a:off x="6236933" y="361774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7" name="Forme libre : forme 956"/>
            <p:cNvSpPr/>
            <p:nvPr/>
          </p:nvSpPr>
          <p:spPr bwMode="auto">
            <a:xfrm rot="8716293">
              <a:off x="5646341" y="5012072"/>
              <a:ext cx="61128" cy="44198"/>
            </a:xfrm>
            <a:custGeom>
              <a:avLst/>
              <a:gdLst>
                <a:gd name="connsiteX0" fmla="*/ 0 w 61128"/>
                <a:gd name="connsiteY0" fmla="*/ 44199 h 44199"/>
                <a:gd name="connsiteX1" fmla="*/ 0 w 61128"/>
                <a:gd name="connsiteY1" fmla="*/ 0 h 44199"/>
                <a:gd name="connsiteX2" fmla="*/ 61128 w 61128"/>
                <a:gd name="connsiteY2" fmla="*/ 0 h 44199"/>
                <a:gd name="connsiteX3" fmla="*/ 24570 w 61128"/>
                <a:gd name="connsiteY3" fmla="*/ 44199 h 4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128" h="44199" extrusionOk="0">
                  <a:moveTo>
                    <a:pt x="0" y="44199"/>
                  </a:moveTo>
                  <a:lnTo>
                    <a:pt x="0" y="0"/>
                  </a:lnTo>
                  <a:lnTo>
                    <a:pt x="61128" y="0"/>
                  </a:lnTo>
                  <a:lnTo>
                    <a:pt x="24570" y="441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8" name="Forme libre : forme 957"/>
            <p:cNvSpPr/>
            <p:nvPr/>
          </p:nvSpPr>
          <p:spPr bwMode="auto">
            <a:xfrm rot="8716293">
              <a:off x="5686469" y="4948149"/>
              <a:ext cx="225182" cy="162840"/>
            </a:xfrm>
            <a:custGeom>
              <a:avLst/>
              <a:gdLst>
                <a:gd name="connsiteX0" fmla="*/ 6986 w 225182"/>
                <a:gd name="connsiteY0" fmla="*/ 162840 h 162840"/>
                <a:gd name="connsiteX1" fmla="*/ 0 w 225182"/>
                <a:gd name="connsiteY1" fmla="*/ 153167 h 162840"/>
                <a:gd name="connsiteX2" fmla="*/ 127370 w 225182"/>
                <a:gd name="connsiteY2" fmla="*/ 33321 h 162840"/>
                <a:gd name="connsiteX3" fmla="*/ 191862 w 225182"/>
                <a:gd name="connsiteY3" fmla="*/ 0 h 162840"/>
                <a:gd name="connsiteX4" fmla="*/ 196795 w 225182"/>
                <a:gd name="connsiteY4" fmla="*/ 1164 h 162840"/>
                <a:gd name="connsiteX5" fmla="*/ 219028 w 225182"/>
                <a:gd name="connsiteY5" fmla="*/ 16575 h 162840"/>
                <a:gd name="connsiteX6" fmla="*/ 225182 w 225182"/>
                <a:gd name="connsiteY6" fmla="*/ 39770 h 162840"/>
                <a:gd name="connsiteX7" fmla="*/ 194012 w 225182"/>
                <a:gd name="connsiteY7" fmla="*/ 81689 h 162840"/>
                <a:gd name="connsiteX8" fmla="*/ 194548 w 225182"/>
                <a:gd name="connsiteY8" fmla="*/ 81689 h 16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182" h="162840" extrusionOk="0">
                  <a:moveTo>
                    <a:pt x="6986" y="162840"/>
                  </a:moveTo>
                  <a:lnTo>
                    <a:pt x="0" y="153167"/>
                  </a:lnTo>
                  <a:lnTo>
                    <a:pt x="127370" y="33321"/>
                  </a:lnTo>
                  <a:cubicBezTo>
                    <a:pt x="143493" y="14511"/>
                    <a:pt x="166602" y="2687"/>
                    <a:pt x="191862" y="0"/>
                  </a:cubicBezTo>
                  <a:lnTo>
                    <a:pt x="196795" y="1164"/>
                  </a:lnTo>
                  <a:lnTo>
                    <a:pt x="219028" y="16575"/>
                  </a:lnTo>
                  <a:lnTo>
                    <a:pt x="225182" y="39770"/>
                  </a:lnTo>
                  <a:cubicBezTo>
                    <a:pt x="223570" y="58580"/>
                    <a:pt x="211208" y="74165"/>
                    <a:pt x="194012" y="81689"/>
                  </a:cubicBezTo>
                  <a:lnTo>
                    <a:pt x="194548" y="816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9" name="Forme libre : forme 958"/>
            <p:cNvSpPr/>
            <p:nvPr/>
          </p:nvSpPr>
          <p:spPr bwMode="auto">
            <a:xfrm rot="8716293">
              <a:off x="5646189" y="4843185"/>
              <a:ext cx="103263" cy="109760"/>
            </a:xfrm>
            <a:custGeom>
              <a:avLst/>
              <a:gdLst>
                <a:gd name="connsiteX0" fmla="*/ 17478 w 103263"/>
                <a:gd name="connsiteY0" fmla="*/ 101182 h 109760"/>
                <a:gd name="connsiteX1" fmla="*/ 0 w 103263"/>
                <a:gd name="connsiteY1" fmla="*/ 59790 h 109760"/>
                <a:gd name="connsiteX2" fmla="*/ 0 w 103263"/>
                <a:gd name="connsiteY2" fmla="*/ 58869 h 109760"/>
                <a:gd name="connsiteX3" fmla="*/ 17477 w 103263"/>
                <a:gd name="connsiteY3" fmla="*/ 17477 h 109760"/>
                <a:gd name="connsiteX4" fmla="*/ 58869 w 103263"/>
                <a:gd name="connsiteY4" fmla="*/ 0 h 109760"/>
                <a:gd name="connsiteX5" fmla="*/ 100262 w 103263"/>
                <a:gd name="connsiteY5" fmla="*/ 17478 h 109760"/>
                <a:gd name="connsiteX6" fmla="*/ 103263 w 103263"/>
                <a:gd name="connsiteY6" fmla="*/ 21889 h 109760"/>
                <a:gd name="connsiteX7" fmla="*/ 30583 w 103263"/>
                <a:gd name="connsiteY7" fmla="*/ 109760 h 10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263" h="109760" extrusionOk="0">
                  <a:moveTo>
                    <a:pt x="17478" y="101182"/>
                  </a:moveTo>
                  <a:cubicBezTo>
                    <a:pt x="6440" y="90144"/>
                    <a:pt x="0" y="75426"/>
                    <a:pt x="0" y="59790"/>
                  </a:cubicBezTo>
                  <a:lnTo>
                    <a:pt x="0" y="58869"/>
                  </a:lnTo>
                  <a:cubicBezTo>
                    <a:pt x="0" y="43232"/>
                    <a:pt x="6439" y="28515"/>
                    <a:pt x="17477" y="17477"/>
                  </a:cubicBezTo>
                  <a:cubicBezTo>
                    <a:pt x="28515" y="6439"/>
                    <a:pt x="43232" y="0"/>
                    <a:pt x="58869" y="0"/>
                  </a:cubicBezTo>
                  <a:cubicBezTo>
                    <a:pt x="74507" y="0"/>
                    <a:pt x="89224" y="6440"/>
                    <a:pt x="100262" y="17478"/>
                  </a:cubicBezTo>
                  <a:lnTo>
                    <a:pt x="103263" y="21889"/>
                  </a:lnTo>
                  <a:lnTo>
                    <a:pt x="30583" y="1097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60" name="Forme libre : forme 959"/>
            <p:cNvSpPr/>
            <p:nvPr/>
          </p:nvSpPr>
          <p:spPr bwMode="auto">
            <a:xfrm rot="8716293">
              <a:off x="5912192" y="5052711"/>
              <a:ext cx="199936" cy="162182"/>
            </a:xfrm>
            <a:custGeom>
              <a:avLst/>
              <a:gdLst>
                <a:gd name="connsiteX0" fmla="*/ 25299 w 199936"/>
                <a:gd name="connsiteY0" fmla="*/ 132591 h 162182"/>
                <a:gd name="connsiteX1" fmla="*/ 0 w 199936"/>
                <a:gd name="connsiteY1" fmla="*/ 31395 h 162182"/>
                <a:gd name="connsiteX2" fmla="*/ 0 w 199936"/>
                <a:gd name="connsiteY2" fmla="*/ 0 h 162182"/>
                <a:gd name="connsiteX3" fmla="*/ 92209 w 199936"/>
                <a:gd name="connsiteY3" fmla="*/ 63916 h 162182"/>
                <a:gd name="connsiteX4" fmla="*/ 93547 w 199936"/>
                <a:gd name="connsiteY4" fmla="*/ 73168 h 162182"/>
                <a:gd name="connsiteX5" fmla="*/ 118478 w 199936"/>
                <a:gd name="connsiteY5" fmla="*/ 102291 h 162182"/>
                <a:gd name="connsiteX6" fmla="*/ 160439 w 199936"/>
                <a:gd name="connsiteY6" fmla="*/ 111210 h 162182"/>
                <a:gd name="connsiteX7" fmla="*/ 199936 w 199936"/>
                <a:gd name="connsiteY7" fmla="*/ 138589 h 162182"/>
                <a:gd name="connsiteX8" fmla="*/ 189080 w 199936"/>
                <a:gd name="connsiteY8" fmla="*/ 143328 h 162182"/>
                <a:gd name="connsiteX9" fmla="*/ 97665 w 199936"/>
                <a:gd name="connsiteY9" fmla="*/ 162008 h 162182"/>
                <a:gd name="connsiteX10" fmla="*/ 25299 w 199936"/>
                <a:gd name="connsiteY10" fmla="*/ 132591 h 162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936" h="162182" extrusionOk="0">
                  <a:moveTo>
                    <a:pt x="25299" y="132591"/>
                  </a:moveTo>
                  <a:cubicBezTo>
                    <a:pt x="5295" y="113175"/>
                    <a:pt x="0" y="79640"/>
                    <a:pt x="0" y="31395"/>
                  </a:cubicBezTo>
                  <a:lnTo>
                    <a:pt x="0" y="0"/>
                  </a:lnTo>
                  <a:lnTo>
                    <a:pt x="92209" y="63916"/>
                  </a:lnTo>
                  <a:lnTo>
                    <a:pt x="93547" y="73168"/>
                  </a:lnTo>
                  <a:cubicBezTo>
                    <a:pt x="98254" y="86111"/>
                    <a:pt x="106638" y="95819"/>
                    <a:pt x="118478" y="102291"/>
                  </a:cubicBezTo>
                  <a:lnTo>
                    <a:pt x="160439" y="111210"/>
                  </a:lnTo>
                  <a:lnTo>
                    <a:pt x="199936" y="138589"/>
                  </a:lnTo>
                  <a:lnTo>
                    <a:pt x="189080" y="143328"/>
                  </a:lnTo>
                  <a:cubicBezTo>
                    <a:pt x="154735" y="155095"/>
                    <a:pt x="122082" y="160537"/>
                    <a:pt x="97665" y="162008"/>
                  </a:cubicBezTo>
                  <a:cubicBezTo>
                    <a:pt x="70602" y="163773"/>
                    <a:pt x="44126" y="152006"/>
                    <a:pt x="25299" y="1325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61" name="Forme libre : forme 960"/>
            <p:cNvSpPr/>
            <p:nvPr/>
          </p:nvSpPr>
          <p:spPr bwMode="auto">
            <a:xfrm rot="8716293">
              <a:off x="6391313" y="5109036"/>
              <a:ext cx="48754" cy="53077"/>
            </a:xfrm>
            <a:custGeom>
              <a:avLst/>
              <a:gdLst>
                <a:gd name="connsiteX0" fmla="*/ 0 w 48754"/>
                <a:gd name="connsiteY0" fmla="*/ 53077 h 53077"/>
                <a:gd name="connsiteX1" fmla="*/ 0 w 48754"/>
                <a:gd name="connsiteY1" fmla="*/ 0 h 53077"/>
                <a:gd name="connsiteX2" fmla="*/ 48754 w 48754"/>
                <a:gd name="connsiteY2" fmla="*/ 33794 h 5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754" h="53077" extrusionOk="0">
                  <a:moveTo>
                    <a:pt x="0" y="53077"/>
                  </a:moveTo>
                  <a:lnTo>
                    <a:pt x="0" y="0"/>
                  </a:lnTo>
                  <a:lnTo>
                    <a:pt x="48754" y="3379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62" name="Forme libre : forme 961"/>
            <p:cNvSpPr/>
            <p:nvPr/>
          </p:nvSpPr>
          <p:spPr bwMode="auto">
            <a:xfrm rot="8716293">
              <a:off x="6604006" y="5086303"/>
              <a:ext cx="59107" cy="81271"/>
            </a:xfrm>
            <a:custGeom>
              <a:avLst/>
              <a:gdLst>
                <a:gd name="connsiteX0" fmla="*/ 0 w 59107"/>
                <a:gd name="connsiteY0" fmla="*/ 81271 h 81271"/>
                <a:gd name="connsiteX1" fmla="*/ 0 w 59107"/>
                <a:gd name="connsiteY1" fmla="*/ 0 h 81271"/>
                <a:gd name="connsiteX2" fmla="*/ 59107 w 59107"/>
                <a:gd name="connsiteY2" fmla="*/ 40971 h 8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07" h="81271" extrusionOk="0">
                  <a:moveTo>
                    <a:pt x="0" y="81271"/>
                  </a:moveTo>
                  <a:lnTo>
                    <a:pt x="0" y="0"/>
                  </a:lnTo>
                  <a:lnTo>
                    <a:pt x="59107" y="4097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63" name="Forme libre : forme 962"/>
            <p:cNvSpPr/>
            <p:nvPr/>
          </p:nvSpPr>
          <p:spPr bwMode="auto">
            <a:xfrm rot="8716293">
              <a:off x="6183968" y="4952734"/>
              <a:ext cx="202937" cy="195874"/>
            </a:xfrm>
            <a:custGeom>
              <a:avLst/>
              <a:gdLst>
                <a:gd name="connsiteX0" fmla="*/ 90709 w 202937"/>
                <a:gd name="connsiteY0" fmla="*/ 195874 h 195874"/>
                <a:gd name="connsiteX1" fmla="*/ 47847 w 202937"/>
                <a:gd name="connsiteY1" fmla="*/ 116129 h 195874"/>
                <a:gd name="connsiteX2" fmla="*/ 69777 w 202937"/>
                <a:gd name="connsiteY2" fmla="*/ 55323 h 195874"/>
                <a:gd name="connsiteX3" fmla="*/ 0 w 202937"/>
                <a:gd name="connsiteY3" fmla="*/ 55323 h 195874"/>
                <a:gd name="connsiteX4" fmla="*/ 0 w 202937"/>
                <a:gd name="connsiteY4" fmla="*/ 0 h 195874"/>
                <a:gd name="connsiteX5" fmla="*/ 123124 w 202937"/>
                <a:gd name="connsiteY5" fmla="*/ 0 h 195874"/>
                <a:gd name="connsiteX6" fmla="*/ 202937 w 202937"/>
                <a:gd name="connsiteY6" fmla="*/ 55323 h 195874"/>
                <a:gd name="connsiteX7" fmla="*/ 139055 w 202937"/>
                <a:gd name="connsiteY7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937" h="195874" extrusionOk="0">
                  <a:moveTo>
                    <a:pt x="90709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123124" y="0"/>
                  </a:lnTo>
                  <a:lnTo>
                    <a:pt x="20293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64" name="Forme libre : forme 963"/>
            <p:cNvSpPr/>
            <p:nvPr/>
          </p:nvSpPr>
          <p:spPr bwMode="auto">
            <a:xfrm rot="8716293">
              <a:off x="6161279" y="5053104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65" name="Forme libre : forme 964"/>
            <p:cNvSpPr/>
            <p:nvPr/>
          </p:nvSpPr>
          <p:spPr bwMode="auto">
            <a:xfrm rot="8716293">
              <a:off x="6931575" y="5125548"/>
              <a:ext cx="28968" cy="21142"/>
            </a:xfrm>
            <a:custGeom>
              <a:avLst/>
              <a:gdLst>
                <a:gd name="connsiteX0" fmla="*/ 6986 w 28968"/>
                <a:gd name="connsiteY0" fmla="*/ 21142 h 21142"/>
                <a:gd name="connsiteX1" fmla="*/ 0 w 28968"/>
                <a:gd name="connsiteY1" fmla="*/ 11469 h 21142"/>
                <a:gd name="connsiteX2" fmla="*/ 12189 w 28968"/>
                <a:gd name="connsiteY2" fmla="*/ 0 h 21142"/>
                <a:gd name="connsiteX3" fmla="*/ 28968 w 28968"/>
                <a:gd name="connsiteY3" fmla="*/ 11631 h 2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968" h="21142" extrusionOk="0">
                  <a:moveTo>
                    <a:pt x="6986" y="21142"/>
                  </a:moveTo>
                  <a:lnTo>
                    <a:pt x="0" y="11469"/>
                  </a:lnTo>
                  <a:lnTo>
                    <a:pt x="12189" y="0"/>
                  </a:lnTo>
                  <a:lnTo>
                    <a:pt x="28968" y="1163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66" name="Forme libre : forme 965"/>
            <p:cNvSpPr/>
            <p:nvPr/>
          </p:nvSpPr>
          <p:spPr bwMode="auto">
            <a:xfrm rot="8716293">
              <a:off x="6737940" y="5060558"/>
              <a:ext cx="113691" cy="106472"/>
            </a:xfrm>
            <a:custGeom>
              <a:avLst/>
              <a:gdLst>
                <a:gd name="connsiteX0" fmla="*/ 17478 w 113691"/>
                <a:gd name="connsiteY0" fmla="*/ 89915 h 106472"/>
                <a:gd name="connsiteX1" fmla="*/ 0 w 113691"/>
                <a:gd name="connsiteY1" fmla="*/ 48523 h 106472"/>
                <a:gd name="connsiteX2" fmla="*/ 0 w 113691"/>
                <a:gd name="connsiteY2" fmla="*/ 47602 h 106472"/>
                <a:gd name="connsiteX3" fmla="*/ 17477 w 113691"/>
                <a:gd name="connsiteY3" fmla="*/ 6210 h 106472"/>
                <a:gd name="connsiteX4" fmla="*/ 32186 w 113691"/>
                <a:gd name="connsiteY4" fmla="*/ 0 h 106472"/>
                <a:gd name="connsiteX5" fmla="*/ 113691 w 113691"/>
                <a:gd name="connsiteY5" fmla="*/ 56496 h 106472"/>
                <a:gd name="connsiteX6" fmla="*/ 100263 w 113691"/>
                <a:gd name="connsiteY6" fmla="*/ 88995 h 106472"/>
                <a:gd name="connsiteX7" fmla="*/ 58869 w 113691"/>
                <a:gd name="connsiteY7" fmla="*/ 106472 h 106472"/>
                <a:gd name="connsiteX8" fmla="*/ 17478 w 113691"/>
                <a:gd name="connsiteY8" fmla="*/ 89915 h 106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691" h="106472" extrusionOk="0">
                  <a:moveTo>
                    <a:pt x="17478" y="89915"/>
                  </a:moveTo>
                  <a:cubicBezTo>
                    <a:pt x="6440" y="78877"/>
                    <a:pt x="0" y="64159"/>
                    <a:pt x="0" y="48523"/>
                  </a:cubicBezTo>
                  <a:lnTo>
                    <a:pt x="0" y="47602"/>
                  </a:lnTo>
                  <a:cubicBezTo>
                    <a:pt x="0" y="31965"/>
                    <a:pt x="6439" y="17248"/>
                    <a:pt x="17477" y="6210"/>
                  </a:cubicBezTo>
                  <a:lnTo>
                    <a:pt x="32186" y="0"/>
                  </a:lnTo>
                  <a:lnTo>
                    <a:pt x="113691" y="56496"/>
                  </a:lnTo>
                  <a:lnTo>
                    <a:pt x="100263" y="88995"/>
                  </a:lnTo>
                  <a:cubicBezTo>
                    <a:pt x="89224" y="100033"/>
                    <a:pt x="74507" y="106471"/>
                    <a:pt x="58869" y="106472"/>
                  </a:cubicBezTo>
                  <a:cubicBezTo>
                    <a:pt x="43233" y="106472"/>
                    <a:pt x="28515" y="100952"/>
                    <a:pt x="17478" y="89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67" name="Forme libre : forme 966"/>
            <p:cNvSpPr/>
            <p:nvPr/>
          </p:nvSpPr>
          <p:spPr bwMode="auto">
            <a:xfrm rot="8716293">
              <a:off x="6498383" y="5093340"/>
              <a:ext cx="58211" cy="56997"/>
            </a:xfrm>
            <a:custGeom>
              <a:avLst/>
              <a:gdLst>
                <a:gd name="connsiteX0" fmla="*/ 8658 w 58211"/>
                <a:gd name="connsiteY0" fmla="*/ 48794 h 56997"/>
                <a:gd name="connsiteX1" fmla="*/ 0 w 58211"/>
                <a:gd name="connsiteY1" fmla="*/ 28290 h 56997"/>
                <a:gd name="connsiteX2" fmla="*/ 0 w 58211"/>
                <a:gd name="connsiteY2" fmla="*/ 27833 h 56997"/>
                <a:gd name="connsiteX3" fmla="*/ 8658 w 58211"/>
                <a:gd name="connsiteY3" fmla="*/ 7329 h 56997"/>
                <a:gd name="connsiteX4" fmla="*/ 26015 w 58211"/>
                <a:gd name="connsiteY4" fmla="*/ 0 h 56997"/>
                <a:gd name="connsiteX5" fmla="*/ 55042 w 58211"/>
                <a:gd name="connsiteY5" fmla="*/ 20120 h 56997"/>
                <a:gd name="connsiteX6" fmla="*/ 58211 w 58211"/>
                <a:gd name="connsiteY6" fmla="*/ 27663 h 56997"/>
                <a:gd name="connsiteX7" fmla="*/ 49668 w 58211"/>
                <a:gd name="connsiteY7" fmla="*/ 48339 h 56997"/>
                <a:gd name="connsiteX8" fmla="*/ 29163 w 58211"/>
                <a:gd name="connsiteY8" fmla="*/ 56997 h 56997"/>
                <a:gd name="connsiteX9" fmla="*/ 8658 w 58211"/>
                <a:gd name="connsiteY9" fmla="*/ 48794 h 5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211" h="56997" extrusionOk="0">
                  <a:moveTo>
                    <a:pt x="8658" y="48794"/>
                  </a:moveTo>
                  <a:cubicBezTo>
                    <a:pt x="3190" y="43327"/>
                    <a:pt x="0" y="36035"/>
                    <a:pt x="0" y="28290"/>
                  </a:cubicBezTo>
                  <a:lnTo>
                    <a:pt x="0" y="27833"/>
                  </a:lnTo>
                  <a:cubicBezTo>
                    <a:pt x="0" y="20088"/>
                    <a:pt x="3190" y="12797"/>
                    <a:pt x="8658" y="7329"/>
                  </a:cubicBezTo>
                  <a:lnTo>
                    <a:pt x="26015" y="0"/>
                  </a:lnTo>
                  <a:lnTo>
                    <a:pt x="55042" y="20120"/>
                  </a:lnTo>
                  <a:lnTo>
                    <a:pt x="58211" y="27663"/>
                  </a:lnTo>
                  <a:cubicBezTo>
                    <a:pt x="58212" y="35125"/>
                    <a:pt x="55364" y="42643"/>
                    <a:pt x="49668" y="48339"/>
                  </a:cubicBezTo>
                  <a:cubicBezTo>
                    <a:pt x="44200" y="53807"/>
                    <a:pt x="36909" y="56996"/>
                    <a:pt x="29163" y="56997"/>
                  </a:cubicBezTo>
                  <a:cubicBezTo>
                    <a:pt x="21416" y="56996"/>
                    <a:pt x="14126" y="54262"/>
                    <a:pt x="8658" y="487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68" name="Forme libre : forme 967"/>
            <p:cNvSpPr/>
            <p:nvPr/>
          </p:nvSpPr>
          <p:spPr bwMode="auto">
            <a:xfrm rot="8716293">
              <a:off x="6680467" y="493629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69" name="Forme libre : forme 968"/>
            <p:cNvSpPr/>
            <p:nvPr/>
          </p:nvSpPr>
          <p:spPr bwMode="auto">
            <a:xfrm rot="8716293">
              <a:off x="6106443" y="219919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70" name="Forme libre : forme 969"/>
            <p:cNvSpPr/>
            <p:nvPr/>
          </p:nvSpPr>
          <p:spPr bwMode="auto">
            <a:xfrm rot="8716293">
              <a:off x="6195836" y="222843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71" name="Forme libre : forme 970"/>
            <p:cNvSpPr/>
            <p:nvPr/>
          </p:nvSpPr>
          <p:spPr bwMode="auto">
            <a:xfrm rot="8716293">
              <a:off x="6150986" y="214215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72" name="Forme libre : forme 971"/>
            <p:cNvSpPr/>
            <p:nvPr/>
          </p:nvSpPr>
          <p:spPr bwMode="auto">
            <a:xfrm rot="8716293">
              <a:off x="5994210" y="228773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73" name="Forme libre : forme 972"/>
            <p:cNvSpPr/>
            <p:nvPr/>
          </p:nvSpPr>
          <p:spPr bwMode="auto">
            <a:xfrm rot="8716293">
              <a:off x="5869307" y="207906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74" name="Forme libre : forme 973"/>
            <p:cNvSpPr/>
            <p:nvPr/>
          </p:nvSpPr>
          <p:spPr bwMode="auto">
            <a:xfrm rot="8716293">
              <a:off x="5980698" y="1897979"/>
              <a:ext cx="151619" cy="350829"/>
            </a:xfrm>
            <a:custGeom>
              <a:avLst/>
              <a:gdLst>
                <a:gd name="connsiteX0" fmla="*/ 25299 w 151619"/>
                <a:gd name="connsiteY0" fmla="*/ 321238 h 350829"/>
                <a:gd name="connsiteX1" fmla="*/ 0 w 151619"/>
                <a:gd name="connsiteY1" fmla="*/ 220042 h 350829"/>
                <a:gd name="connsiteX2" fmla="*/ 0 w 151619"/>
                <a:gd name="connsiteY2" fmla="*/ 40596 h 350829"/>
                <a:gd name="connsiteX3" fmla="*/ 78250 w 151619"/>
                <a:gd name="connsiteY3" fmla="*/ 0 h 350829"/>
                <a:gd name="connsiteX4" fmla="*/ 79427 w 151619"/>
                <a:gd name="connsiteY4" fmla="*/ 164149 h 350829"/>
                <a:gd name="connsiteX5" fmla="*/ 93547 w 151619"/>
                <a:gd name="connsiteY5" fmla="*/ 261815 h 350829"/>
                <a:gd name="connsiteX6" fmla="*/ 118478 w 151619"/>
                <a:gd name="connsiteY6" fmla="*/ 290938 h 350829"/>
                <a:gd name="connsiteX7" fmla="*/ 151619 w 151619"/>
                <a:gd name="connsiteY7" fmla="*/ 297983 h 350829"/>
                <a:gd name="connsiteX8" fmla="*/ 109310 w 151619"/>
                <a:gd name="connsiteY8" fmla="*/ 349136 h 350829"/>
                <a:gd name="connsiteX9" fmla="*/ 97665 w 151619"/>
                <a:gd name="connsiteY9" fmla="*/ 350655 h 350829"/>
                <a:gd name="connsiteX10" fmla="*/ 25299 w 151619"/>
                <a:gd name="connsiteY10" fmla="*/ 321238 h 3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619" h="350829" extrusionOk="0">
                  <a:moveTo>
                    <a:pt x="25299" y="321238"/>
                  </a:moveTo>
                  <a:cubicBezTo>
                    <a:pt x="5295" y="301823"/>
                    <a:pt x="0" y="268287"/>
                    <a:pt x="0" y="220042"/>
                  </a:cubicBez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98254" y="274758"/>
                    <a:pt x="106638" y="284466"/>
                    <a:pt x="118478" y="290938"/>
                  </a:cubicBezTo>
                  <a:lnTo>
                    <a:pt x="151619" y="297983"/>
                  </a:lnTo>
                  <a:lnTo>
                    <a:pt x="109310" y="349136"/>
                  </a:lnTo>
                  <a:lnTo>
                    <a:pt x="97665" y="350655"/>
                  </a:lnTo>
                  <a:cubicBezTo>
                    <a:pt x="70602" y="352420"/>
                    <a:pt x="44126" y="340653"/>
                    <a:pt x="25299" y="32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75" name="Forme libre : forme 974"/>
            <p:cNvSpPr/>
            <p:nvPr/>
          </p:nvSpPr>
          <p:spPr bwMode="auto">
            <a:xfrm rot="8716293">
              <a:off x="6084388" y="232868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76" name="Forme libre : forme 975"/>
            <p:cNvSpPr/>
            <p:nvPr/>
          </p:nvSpPr>
          <p:spPr bwMode="auto">
            <a:xfrm rot="8716293">
              <a:off x="6395543" y="194904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77" name="Forme libre : forme 976"/>
            <p:cNvSpPr/>
            <p:nvPr/>
          </p:nvSpPr>
          <p:spPr bwMode="auto">
            <a:xfrm rot="8716293">
              <a:off x="6484935" y="197828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78" name="Forme libre : forme 977"/>
            <p:cNvSpPr/>
            <p:nvPr/>
          </p:nvSpPr>
          <p:spPr bwMode="auto">
            <a:xfrm rot="8716293">
              <a:off x="6283309" y="203758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79" name="Forme libre : forme 978"/>
            <p:cNvSpPr/>
            <p:nvPr/>
          </p:nvSpPr>
          <p:spPr bwMode="auto">
            <a:xfrm rot="8716293">
              <a:off x="6158407" y="182891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80" name="Forme libre : forme 979"/>
            <p:cNvSpPr/>
            <p:nvPr/>
          </p:nvSpPr>
          <p:spPr bwMode="auto">
            <a:xfrm rot="8716293">
              <a:off x="6373487" y="207853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81" name="Forme libre : forme 980"/>
            <p:cNvSpPr/>
            <p:nvPr/>
          </p:nvSpPr>
          <p:spPr bwMode="auto">
            <a:xfrm rot="8716293">
              <a:off x="6132035" y="192893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82" name="Forme libre : forme 981"/>
            <p:cNvSpPr/>
            <p:nvPr/>
          </p:nvSpPr>
          <p:spPr bwMode="auto">
            <a:xfrm rot="7484127">
              <a:off x="6478418" y="226988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83" name="Forme libre : forme 982"/>
            <p:cNvSpPr/>
            <p:nvPr/>
          </p:nvSpPr>
          <p:spPr bwMode="auto">
            <a:xfrm rot="13089394">
              <a:off x="6583238" y="2236421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84" name="Forme libre : forme 983"/>
            <p:cNvSpPr/>
            <p:nvPr/>
          </p:nvSpPr>
          <p:spPr bwMode="auto">
            <a:xfrm rot="8716293">
              <a:off x="6768822" y="204474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85" name="Forme libre : forme 984"/>
            <p:cNvSpPr/>
            <p:nvPr/>
          </p:nvSpPr>
          <p:spPr bwMode="auto">
            <a:xfrm rot="8716293">
              <a:off x="6717018" y="194114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86" name="Forme libre : forme 985"/>
            <p:cNvSpPr/>
            <p:nvPr/>
          </p:nvSpPr>
          <p:spPr bwMode="auto">
            <a:xfrm rot="8716293">
              <a:off x="6473772" y="197136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87" name="Forme libre : forme 986"/>
            <p:cNvSpPr/>
            <p:nvPr/>
          </p:nvSpPr>
          <p:spPr bwMode="auto">
            <a:xfrm rot="8716293">
              <a:off x="6651224" y="181212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88" name="Forme libre : forme 987"/>
            <p:cNvSpPr/>
            <p:nvPr/>
          </p:nvSpPr>
          <p:spPr bwMode="auto">
            <a:xfrm rot="8716293">
              <a:off x="6329611" y="285889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89" name="Forme libre : forme 988"/>
            <p:cNvSpPr/>
            <p:nvPr/>
          </p:nvSpPr>
          <p:spPr bwMode="auto">
            <a:xfrm rot="8716293">
              <a:off x="6419003" y="288813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90" name="Forme libre : forme 989"/>
            <p:cNvSpPr/>
            <p:nvPr/>
          </p:nvSpPr>
          <p:spPr bwMode="auto">
            <a:xfrm rot="8716293">
              <a:off x="6374153" y="280185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91" name="Forme libre : forme 990"/>
            <p:cNvSpPr/>
            <p:nvPr/>
          </p:nvSpPr>
          <p:spPr bwMode="auto">
            <a:xfrm rot="8716293">
              <a:off x="6217377" y="294743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92" name="Forme libre : forme 991"/>
            <p:cNvSpPr/>
            <p:nvPr/>
          </p:nvSpPr>
          <p:spPr bwMode="auto">
            <a:xfrm rot="8716293">
              <a:off x="6092474" y="273876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93" name="Forme libre : forme 992"/>
            <p:cNvSpPr/>
            <p:nvPr/>
          </p:nvSpPr>
          <p:spPr bwMode="auto">
            <a:xfrm rot="8716293">
              <a:off x="6080422" y="259998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94" name="Forme libre : forme 993"/>
            <p:cNvSpPr/>
            <p:nvPr/>
          </p:nvSpPr>
          <p:spPr bwMode="auto">
            <a:xfrm rot="8716293">
              <a:off x="6307555" y="298838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95" name="Forme libre : forme 994"/>
            <p:cNvSpPr/>
            <p:nvPr/>
          </p:nvSpPr>
          <p:spPr bwMode="auto">
            <a:xfrm rot="8716293">
              <a:off x="6618710" y="260873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96" name="Forme libre : forme 995"/>
            <p:cNvSpPr/>
            <p:nvPr/>
          </p:nvSpPr>
          <p:spPr bwMode="auto">
            <a:xfrm rot="8716293">
              <a:off x="6708102" y="263798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97" name="Forme libre : forme 996"/>
            <p:cNvSpPr/>
            <p:nvPr/>
          </p:nvSpPr>
          <p:spPr bwMode="auto">
            <a:xfrm rot="8716293">
              <a:off x="6506476" y="269728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98" name="Forme libre : forme 997"/>
            <p:cNvSpPr/>
            <p:nvPr/>
          </p:nvSpPr>
          <p:spPr bwMode="auto">
            <a:xfrm rot="8716293">
              <a:off x="6381574" y="248861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99" name="Forme libre : forme 998"/>
            <p:cNvSpPr/>
            <p:nvPr/>
          </p:nvSpPr>
          <p:spPr bwMode="auto">
            <a:xfrm rot="8716293">
              <a:off x="6596654" y="273823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00" name="Forme libre : forme 999"/>
            <p:cNvSpPr/>
            <p:nvPr/>
          </p:nvSpPr>
          <p:spPr bwMode="auto">
            <a:xfrm rot="8716293">
              <a:off x="6355202" y="258863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01" name="Forme libre : forme 1000"/>
            <p:cNvSpPr/>
            <p:nvPr/>
          </p:nvSpPr>
          <p:spPr bwMode="auto">
            <a:xfrm rot="7484127">
              <a:off x="6701585" y="292958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02" name="Forme libre : forme 1001"/>
            <p:cNvSpPr/>
            <p:nvPr/>
          </p:nvSpPr>
          <p:spPr bwMode="auto">
            <a:xfrm rot="13089394">
              <a:off x="6806405" y="289612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03" name="Forme libre : forme 1002"/>
            <p:cNvSpPr/>
            <p:nvPr/>
          </p:nvSpPr>
          <p:spPr bwMode="auto">
            <a:xfrm rot="8716293">
              <a:off x="6991990" y="270443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04" name="Forme libre : forme 1003"/>
            <p:cNvSpPr/>
            <p:nvPr/>
          </p:nvSpPr>
          <p:spPr bwMode="auto">
            <a:xfrm rot="8716293">
              <a:off x="6940185" y="260084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05" name="Forme libre : forme 1004"/>
            <p:cNvSpPr/>
            <p:nvPr/>
          </p:nvSpPr>
          <p:spPr bwMode="auto">
            <a:xfrm rot="8716293">
              <a:off x="6696939" y="263106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06" name="Forme libre : forme 1005"/>
            <p:cNvSpPr/>
            <p:nvPr/>
          </p:nvSpPr>
          <p:spPr bwMode="auto">
            <a:xfrm rot="8716293">
              <a:off x="6874391" y="247182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07" name="Forme libre : forme 1006"/>
            <p:cNvSpPr/>
            <p:nvPr/>
          </p:nvSpPr>
          <p:spPr bwMode="auto">
            <a:xfrm rot="8716293">
              <a:off x="6992966" y="483796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08" name="Forme libre : forme 1007"/>
            <p:cNvSpPr/>
            <p:nvPr/>
          </p:nvSpPr>
          <p:spPr bwMode="auto">
            <a:xfrm rot="8716293">
              <a:off x="7082358" y="486720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09" name="Forme libre : forme 1008"/>
            <p:cNvSpPr/>
            <p:nvPr/>
          </p:nvSpPr>
          <p:spPr bwMode="auto">
            <a:xfrm rot="8716293">
              <a:off x="7037508" y="478092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10" name="Forme libre : forme 1009"/>
            <p:cNvSpPr/>
            <p:nvPr/>
          </p:nvSpPr>
          <p:spPr bwMode="auto">
            <a:xfrm rot="8716293">
              <a:off x="6880732" y="49265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11" name="Forme libre : forme 1010"/>
            <p:cNvSpPr/>
            <p:nvPr/>
          </p:nvSpPr>
          <p:spPr bwMode="auto">
            <a:xfrm rot="8716293">
              <a:off x="6755829" y="471783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12" name="Forme libre : forme 1011"/>
            <p:cNvSpPr/>
            <p:nvPr/>
          </p:nvSpPr>
          <p:spPr bwMode="auto">
            <a:xfrm rot="8716293">
              <a:off x="6743777" y="4579051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13" name="Forme libre : forme 1012"/>
            <p:cNvSpPr/>
            <p:nvPr/>
          </p:nvSpPr>
          <p:spPr bwMode="auto">
            <a:xfrm rot="8716293">
              <a:off x="6967304" y="4968128"/>
              <a:ext cx="103435" cy="217167"/>
            </a:xfrm>
            <a:custGeom>
              <a:avLst/>
              <a:gdLst>
                <a:gd name="connsiteX0" fmla="*/ 0 w 103435"/>
                <a:gd name="connsiteY0" fmla="*/ 14397 h 217167"/>
                <a:gd name="connsiteX1" fmla="*/ 0 w 103435"/>
                <a:gd name="connsiteY1" fmla="*/ 271 h 217167"/>
                <a:gd name="connsiteX2" fmla="*/ 12306 w 103435"/>
                <a:gd name="connsiteY2" fmla="*/ 0 h 217167"/>
                <a:gd name="connsiteX3" fmla="*/ 33075 w 103435"/>
                <a:gd name="connsiteY3" fmla="*/ 14397 h 217167"/>
                <a:gd name="connsiteX4" fmla="*/ 103435 w 103435"/>
                <a:gd name="connsiteY4" fmla="*/ 217167 h 217167"/>
                <a:gd name="connsiteX5" fmla="*/ 43288 w 103435"/>
                <a:gd name="connsiteY5" fmla="*/ 159297 h 217167"/>
                <a:gd name="connsiteX6" fmla="*/ 43288 w 103435"/>
                <a:gd name="connsiteY6" fmla="*/ 21477 h 217167"/>
                <a:gd name="connsiteX7" fmla="*/ 103435 w 103435"/>
                <a:gd name="connsiteY7" fmla="*/ 63169 h 21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435" h="217167" extrusionOk="0">
                  <a:moveTo>
                    <a:pt x="0" y="14397"/>
                  </a:moveTo>
                  <a:lnTo>
                    <a:pt x="0" y="271"/>
                  </a:lnTo>
                  <a:lnTo>
                    <a:pt x="12306" y="0"/>
                  </a:lnTo>
                  <a:lnTo>
                    <a:pt x="33075" y="14397"/>
                  </a:lnTo>
                  <a:close/>
                  <a:moveTo>
                    <a:pt x="103435" y="217167"/>
                  </a:moveTo>
                  <a:lnTo>
                    <a:pt x="43288" y="159297"/>
                  </a:lnTo>
                  <a:lnTo>
                    <a:pt x="43288" y="21477"/>
                  </a:lnTo>
                  <a:lnTo>
                    <a:pt x="103435" y="631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14" name="Forme libre : forme 1013"/>
            <p:cNvSpPr/>
            <p:nvPr/>
          </p:nvSpPr>
          <p:spPr bwMode="auto">
            <a:xfrm rot="8716293">
              <a:off x="7282065" y="458780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15" name="Forme libre : forme 1014"/>
            <p:cNvSpPr/>
            <p:nvPr/>
          </p:nvSpPr>
          <p:spPr bwMode="auto">
            <a:xfrm rot="8716293">
              <a:off x="7371457" y="461705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16" name="Forme libre : forme 1015"/>
            <p:cNvSpPr/>
            <p:nvPr/>
          </p:nvSpPr>
          <p:spPr bwMode="auto">
            <a:xfrm rot="8716293">
              <a:off x="7169831" y="467635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17" name="Forme libre : forme 1016"/>
            <p:cNvSpPr/>
            <p:nvPr/>
          </p:nvSpPr>
          <p:spPr bwMode="auto">
            <a:xfrm rot="8716293">
              <a:off x="7044929" y="446767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18" name="Forme libre : forme 1017"/>
            <p:cNvSpPr/>
            <p:nvPr/>
          </p:nvSpPr>
          <p:spPr bwMode="auto">
            <a:xfrm rot="8716293">
              <a:off x="7260009" y="471730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19" name="Forme libre : forme 1018"/>
            <p:cNvSpPr/>
            <p:nvPr/>
          </p:nvSpPr>
          <p:spPr bwMode="auto">
            <a:xfrm rot="8716293">
              <a:off x="7018558" y="4567704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20" name="Forme libre : forme 1019"/>
            <p:cNvSpPr/>
            <p:nvPr/>
          </p:nvSpPr>
          <p:spPr bwMode="auto">
            <a:xfrm rot="7484127">
              <a:off x="7360806" y="4909323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199801 w 203847"/>
                <a:gd name="connsiteY5" fmla="*/ 0 h 195874"/>
                <a:gd name="connsiteX6" fmla="*/ 203847 w 203847"/>
                <a:gd name="connsiteY6" fmla="*/ 5835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 extrusionOk="0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199801" y="0"/>
                  </a:lnTo>
                  <a:lnTo>
                    <a:pt x="203847" y="5835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21" name="Forme libre : forme 1020"/>
            <p:cNvSpPr/>
            <p:nvPr/>
          </p:nvSpPr>
          <p:spPr bwMode="auto">
            <a:xfrm rot="13089394">
              <a:off x="7492553" y="4879597"/>
              <a:ext cx="272584" cy="252337"/>
            </a:xfrm>
            <a:custGeom>
              <a:avLst/>
              <a:gdLst>
                <a:gd name="connsiteX0" fmla="*/ 272584 w 272584"/>
                <a:gd name="connsiteY0" fmla="*/ 181545 h 252337"/>
                <a:gd name="connsiteX1" fmla="*/ 91597 w 272584"/>
                <a:gd name="connsiteY1" fmla="*/ 252174 h 252337"/>
                <a:gd name="connsiteX2" fmla="*/ 23727 w 272584"/>
                <a:gd name="connsiteY2" fmla="*/ 224584 h 252337"/>
                <a:gd name="connsiteX3" fmla="*/ 0 w 272584"/>
                <a:gd name="connsiteY3" fmla="*/ 129677 h 252337"/>
                <a:gd name="connsiteX4" fmla="*/ 0 w 272584"/>
                <a:gd name="connsiteY4" fmla="*/ 58093 h 252337"/>
                <a:gd name="connsiteX5" fmla="*/ 73938 w 272584"/>
                <a:gd name="connsiteY5" fmla="*/ 0 h 252337"/>
                <a:gd name="connsiteX6" fmla="*/ 74492 w 272584"/>
                <a:gd name="connsiteY6" fmla="*/ 77257 h 252337"/>
                <a:gd name="connsiteX7" fmla="*/ 87734 w 272584"/>
                <a:gd name="connsiteY7" fmla="*/ 168854 h 252337"/>
                <a:gd name="connsiteX8" fmla="*/ 153949 w 272584"/>
                <a:gd name="connsiteY8" fmla="*/ 205272 h 252337"/>
                <a:gd name="connsiteX9" fmla="*/ 203610 w 272584"/>
                <a:gd name="connsiteY9" fmla="*/ 196443 h 252337"/>
                <a:gd name="connsiteX10" fmla="*/ 271481 w 272584"/>
                <a:gd name="connsiteY10" fmla="*/ 168854 h 252337"/>
                <a:gd name="connsiteX11" fmla="*/ 272584 w 272584"/>
                <a:gd name="connsiteY11" fmla="*/ 176027 h 252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2584" h="252337" extrusionOk="0">
                  <a:moveTo>
                    <a:pt x="272584" y="181545"/>
                  </a:moveTo>
                  <a:cubicBezTo>
                    <a:pt x="214095" y="231758"/>
                    <a:pt x="137395" y="249415"/>
                    <a:pt x="91597" y="252174"/>
                  </a:cubicBezTo>
                  <a:cubicBezTo>
                    <a:pt x="66215" y="253830"/>
                    <a:pt x="41384" y="242793"/>
                    <a:pt x="23727" y="224584"/>
                  </a:cubicBezTo>
                  <a:cubicBezTo>
                    <a:pt x="4966" y="206376"/>
                    <a:pt x="0" y="174923"/>
                    <a:pt x="0" y="129677"/>
                  </a:cubicBezTo>
                  <a:lnTo>
                    <a:pt x="0" y="58093"/>
                  </a:lnTo>
                  <a:lnTo>
                    <a:pt x="73938" y="0"/>
                  </a:lnTo>
                  <a:lnTo>
                    <a:pt x="74492" y="77257"/>
                  </a:lnTo>
                  <a:cubicBezTo>
                    <a:pt x="72836" y="108157"/>
                    <a:pt x="77802" y="139609"/>
                    <a:pt x="87734" y="168854"/>
                  </a:cubicBezTo>
                  <a:cubicBezTo>
                    <a:pt x="96563" y="193132"/>
                    <a:pt x="119186" y="205272"/>
                    <a:pt x="153949" y="205272"/>
                  </a:cubicBezTo>
                  <a:cubicBezTo>
                    <a:pt x="171055" y="204720"/>
                    <a:pt x="187608" y="201409"/>
                    <a:pt x="203610" y="196443"/>
                  </a:cubicBezTo>
                  <a:cubicBezTo>
                    <a:pt x="226785" y="189270"/>
                    <a:pt x="249409" y="179890"/>
                    <a:pt x="271481" y="168854"/>
                  </a:cubicBezTo>
                  <a:cubicBezTo>
                    <a:pt x="272032" y="171061"/>
                    <a:pt x="272584" y="173820"/>
                    <a:pt x="272584" y="1760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22" name="Forme libre : forme 1021"/>
            <p:cNvSpPr/>
            <p:nvPr/>
          </p:nvSpPr>
          <p:spPr bwMode="auto">
            <a:xfrm rot="8716293">
              <a:off x="7655345" y="4683508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23" name="Forme libre : forme 1022"/>
            <p:cNvSpPr/>
            <p:nvPr/>
          </p:nvSpPr>
          <p:spPr bwMode="auto">
            <a:xfrm rot="8716293">
              <a:off x="7603540" y="457991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24" name="Forme libre : forme 1023"/>
            <p:cNvSpPr/>
            <p:nvPr/>
          </p:nvSpPr>
          <p:spPr bwMode="auto">
            <a:xfrm rot="8716293">
              <a:off x="7360294" y="461013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25" name="Forme libre : forme 1024"/>
            <p:cNvSpPr/>
            <p:nvPr/>
          </p:nvSpPr>
          <p:spPr bwMode="auto">
            <a:xfrm rot="8716293">
              <a:off x="7537746" y="445089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26" name="Forme libre : forme 1025"/>
            <p:cNvSpPr/>
            <p:nvPr/>
          </p:nvSpPr>
          <p:spPr bwMode="auto">
            <a:xfrm rot="8716293">
              <a:off x="6548281" y="351728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27" name="Forme libre : forme 1026"/>
            <p:cNvSpPr/>
            <p:nvPr/>
          </p:nvSpPr>
          <p:spPr bwMode="auto">
            <a:xfrm rot="8716293">
              <a:off x="6637673" y="354652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28" name="Forme libre : forme 1027"/>
            <p:cNvSpPr/>
            <p:nvPr/>
          </p:nvSpPr>
          <p:spPr bwMode="auto">
            <a:xfrm rot="8716293">
              <a:off x="6592823" y="3460249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29" name="Forme libre : forme 1028"/>
            <p:cNvSpPr/>
            <p:nvPr/>
          </p:nvSpPr>
          <p:spPr bwMode="auto">
            <a:xfrm rot="8716293">
              <a:off x="6436047" y="36058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30" name="Forme libre : forme 1029"/>
            <p:cNvSpPr/>
            <p:nvPr/>
          </p:nvSpPr>
          <p:spPr bwMode="auto">
            <a:xfrm rot="8716293">
              <a:off x="6311144" y="339715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31" name="Forme libre : forme 1030"/>
            <p:cNvSpPr/>
            <p:nvPr/>
          </p:nvSpPr>
          <p:spPr bwMode="auto">
            <a:xfrm rot="8716293">
              <a:off x="6299092" y="3258377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32" name="Forme libre : forme 1031"/>
            <p:cNvSpPr/>
            <p:nvPr/>
          </p:nvSpPr>
          <p:spPr bwMode="auto">
            <a:xfrm rot="8716293">
              <a:off x="6526225" y="3646783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33" name="Forme libre : forme 1032"/>
            <p:cNvSpPr/>
            <p:nvPr/>
          </p:nvSpPr>
          <p:spPr bwMode="auto">
            <a:xfrm rot="8716293">
              <a:off x="6837380" y="326713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34" name="Forme libre : forme 1033"/>
            <p:cNvSpPr/>
            <p:nvPr/>
          </p:nvSpPr>
          <p:spPr bwMode="auto">
            <a:xfrm rot="8716293">
              <a:off x="6926772" y="329637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35" name="Forme libre : forme 1034"/>
            <p:cNvSpPr/>
            <p:nvPr/>
          </p:nvSpPr>
          <p:spPr bwMode="auto">
            <a:xfrm rot="8716293">
              <a:off x="6725146" y="335567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36" name="Forme libre : forme 1035"/>
            <p:cNvSpPr/>
            <p:nvPr/>
          </p:nvSpPr>
          <p:spPr bwMode="auto">
            <a:xfrm rot="8716293">
              <a:off x="6600244" y="314700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37" name="Forme libre : forme 1036"/>
            <p:cNvSpPr/>
            <p:nvPr/>
          </p:nvSpPr>
          <p:spPr bwMode="auto">
            <a:xfrm rot="8716293">
              <a:off x="6815324" y="3396631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38" name="Forme libre : forme 1037"/>
            <p:cNvSpPr/>
            <p:nvPr/>
          </p:nvSpPr>
          <p:spPr bwMode="auto">
            <a:xfrm rot="8716293">
              <a:off x="6573873" y="324703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39" name="Forme libre : forme 1038"/>
            <p:cNvSpPr/>
            <p:nvPr/>
          </p:nvSpPr>
          <p:spPr bwMode="auto">
            <a:xfrm rot="7484127">
              <a:off x="6920255" y="358798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40" name="Forme libre : forme 1039"/>
            <p:cNvSpPr/>
            <p:nvPr/>
          </p:nvSpPr>
          <p:spPr bwMode="auto">
            <a:xfrm rot="13089394">
              <a:off x="7025075" y="355451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41" name="Forme libre : forme 1040"/>
            <p:cNvSpPr/>
            <p:nvPr/>
          </p:nvSpPr>
          <p:spPr bwMode="auto">
            <a:xfrm rot="8716293">
              <a:off x="7210660" y="336283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42" name="Forme libre : forme 1041"/>
            <p:cNvSpPr/>
            <p:nvPr/>
          </p:nvSpPr>
          <p:spPr bwMode="auto">
            <a:xfrm rot="8716293">
              <a:off x="7158855" y="325924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43" name="Forme libre : forme 1042"/>
            <p:cNvSpPr/>
            <p:nvPr/>
          </p:nvSpPr>
          <p:spPr bwMode="auto">
            <a:xfrm rot="8716293">
              <a:off x="6915609" y="328946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44" name="Forme libre : forme 1043"/>
            <p:cNvSpPr/>
            <p:nvPr/>
          </p:nvSpPr>
          <p:spPr bwMode="auto">
            <a:xfrm rot="8716293">
              <a:off x="7093061" y="313022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45" name="Forme libre : forme 1044"/>
            <p:cNvSpPr/>
            <p:nvPr/>
          </p:nvSpPr>
          <p:spPr bwMode="auto">
            <a:xfrm rot="8716293">
              <a:off x="6771448" y="417698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46" name="Forme libre : forme 1045"/>
            <p:cNvSpPr/>
            <p:nvPr/>
          </p:nvSpPr>
          <p:spPr bwMode="auto">
            <a:xfrm rot="8716293">
              <a:off x="6860840" y="420622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47" name="Forme libre : forme 1046"/>
            <p:cNvSpPr/>
            <p:nvPr/>
          </p:nvSpPr>
          <p:spPr bwMode="auto">
            <a:xfrm rot="8716293">
              <a:off x="6815990" y="4119948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48" name="Forme libre : forme 1047"/>
            <p:cNvSpPr/>
            <p:nvPr/>
          </p:nvSpPr>
          <p:spPr bwMode="auto">
            <a:xfrm rot="8716293">
              <a:off x="6659214" y="42655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49" name="Forme libre : forme 1048"/>
            <p:cNvSpPr/>
            <p:nvPr/>
          </p:nvSpPr>
          <p:spPr bwMode="auto">
            <a:xfrm rot="8716293">
              <a:off x="6534311" y="405685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50" name="Forme libre : forme 1049"/>
            <p:cNvSpPr/>
            <p:nvPr/>
          </p:nvSpPr>
          <p:spPr bwMode="auto">
            <a:xfrm rot="8716293">
              <a:off x="6522259" y="3918077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51" name="Forme libre : forme 1050"/>
            <p:cNvSpPr/>
            <p:nvPr/>
          </p:nvSpPr>
          <p:spPr bwMode="auto">
            <a:xfrm rot="8716293">
              <a:off x="6749392" y="4306482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52" name="Forme libre : forme 1051"/>
            <p:cNvSpPr/>
            <p:nvPr/>
          </p:nvSpPr>
          <p:spPr bwMode="auto">
            <a:xfrm rot="8716293">
              <a:off x="7060547" y="392683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53" name="Forme libre : forme 1052"/>
            <p:cNvSpPr/>
            <p:nvPr/>
          </p:nvSpPr>
          <p:spPr bwMode="auto">
            <a:xfrm rot="8716293">
              <a:off x="7149939" y="395607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54" name="Forme libre : forme 1053"/>
            <p:cNvSpPr/>
            <p:nvPr/>
          </p:nvSpPr>
          <p:spPr bwMode="auto">
            <a:xfrm rot="8716293">
              <a:off x="6948313" y="401537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55" name="Forme libre : forme 1054"/>
            <p:cNvSpPr/>
            <p:nvPr/>
          </p:nvSpPr>
          <p:spPr bwMode="auto">
            <a:xfrm rot="8716293">
              <a:off x="6823411" y="380670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56" name="Forme libre : forme 1055"/>
            <p:cNvSpPr/>
            <p:nvPr/>
          </p:nvSpPr>
          <p:spPr bwMode="auto">
            <a:xfrm rot="8716293">
              <a:off x="7038491" y="4056330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57" name="Forme libre : forme 1056"/>
            <p:cNvSpPr/>
            <p:nvPr/>
          </p:nvSpPr>
          <p:spPr bwMode="auto">
            <a:xfrm rot="8716293">
              <a:off x="6797040" y="3906730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58" name="Forme libre : forme 1057"/>
            <p:cNvSpPr/>
            <p:nvPr/>
          </p:nvSpPr>
          <p:spPr bwMode="auto">
            <a:xfrm rot="7484127">
              <a:off x="7143422" y="424768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59" name="Forme libre : forme 1058"/>
            <p:cNvSpPr/>
            <p:nvPr/>
          </p:nvSpPr>
          <p:spPr bwMode="auto">
            <a:xfrm rot="13089394">
              <a:off x="7248242" y="4214215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60" name="Forme libre : forme 1059"/>
            <p:cNvSpPr/>
            <p:nvPr/>
          </p:nvSpPr>
          <p:spPr bwMode="auto">
            <a:xfrm rot="8716293">
              <a:off x="7433827" y="4022534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61" name="Forme libre : forme 1060"/>
            <p:cNvSpPr/>
            <p:nvPr/>
          </p:nvSpPr>
          <p:spPr bwMode="auto">
            <a:xfrm rot="8716293">
              <a:off x="7382022" y="391894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62" name="Forme libre : forme 1061"/>
            <p:cNvSpPr/>
            <p:nvPr/>
          </p:nvSpPr>
          <p:spPr bwMode="auto">
            <a:xfrm rot="8716293">
              <a:off x="7138776" y="394916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63" name="Forme libre : forme 1062"/>
            <p:cNvSpPr/>
            <p:nvPr/>
          </p:nvSpPr>
          <p:spPr bwMode="auto">
            <a:xfrm rot="8716293">
              <a:off x="7316228" y="378992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64" name="Forme libre : forme 1063"/>
            <p:cNvSpPr/>
            <p:nvPr/>
          </p:nvSpPr>
          <p:spPr bwMode="auto">
            <a:xfrm rot="8716293">
              <a:off x="5923122" y="1654505"/>
              <a:ext cx="139422" cy="104157"/>
            </a:xfrm>
            <a:custGeom>
              <a:avLst/>
              <a:gdLst>
                <a:gd name="connsiteX0" fmla="*/ 0 w 139422"/>
                <a:gd name="connsiteY0" fmla="*/ 50123 h 104157"/>
                <a:gd name="connsiteX1" fmla="*/ 0 w 139422"/>
                <a:gd name="connsiteY1" fmla="*/ 0 h 104157"/>
                <a:gd name="connsiteX2" fmla="*/ 85209 w 139422"/>
                <a:gd name="connsiteY2" fmla="*/ 0 h 104157"/>
                <a:gd name="connsiteX3" fmla="*/ 138458 w 139422"/>
                <a:gd name="connsiteY3" fmla="*/ 27874 h 104157"/>
                <a:gd name="connsiteX4" fmla="*/ 139422 w 139422"/>
                <a:gd name="connsiteY4" fmla="*/ 33655 h 104157"/>
                <a:gd name="connsiteX5" fmla="*/ 81108 w 139422"/>
                <a:gd name="connsiteY5" fmla="*/ 104157 h 104157"/>
                <a:gd name="connsiteX6" fmla="*/ 81109 w 139422"/>
                <a:gd name="connsiteY6" fmla="*/ 69717 h 104157"/>
                <a:gd name="connsiteX7" fmla="*/ 81108 w 139422"/>
                <a:gd name="connsiteY7" fmla="*/ 65615 h 104157"/>
                <a:gd name="connsiteX8" fmla="*/ 60604 w 139422"/>
                <a:gd name="connsiteY8" fmla="*/ 50123 h 10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422" h="104157" extrusionOk="0">
                  <a:moveTo>
                    <a:pt x="0" y="50123"/>
                  </a:moveTo>
                  <a:lnTo>
                    <a:pt x="0" y="0"/>
                  </a:lnTo>
                  <a:lnTo>
                    <a:pt x="85209" y="0"/>
                  </a:lnTo>
                  <a:cubicBezTo>
                    <a:pt x="112891" y="0"/>
                    <a:pt x="131089" y="8971"/>
                    <a:pt x="138458" y="27874"/>
                  </a:cubicBezTo>
                  <a:lnTo>
                    <a:pt x="139422" y="33655"/>
                  </a:lnTo>
                  <a:lnTo>
                    <a:pt x="81108" y="104157"/>
                  </a:lnTo>
                  <a:lnTo>
                    <a:pt x="81109" y="69717"/>
                  </a:lnTo>
                  <a:cubicBezTo>
                    <a:pt x="81108" y="68349"/>
                    <a:pt x="81108" y="66983"/>
                    <a:pt x="81108" y="65615"/>
                  </a:cubicBezTo>
                  <a:cubicBezTo>
                    <a:pt x="79741" y="55591"/>
                    <a:pt x="70628" y="48756"/>
                    <a:pt x="60604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65" name="Forme libre : forme 1064"/>
            <p:cNvSpPr/>
            <p:nvPr/>
          </p:nvSpPr>
          <p:spPr bwMode="auto">
            <a:xfrm rot="8716293">
              <a:off x="5974318" y="15674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66" name="Forme libre : forme 1065"/>
            <p:cNvSpPr/>
            <p:nvPr/>
          </p:nvSpPr>
          <p:spPr bwMode="auto">
            <a:xfrm rot="8716293">
              <a:off x="5925344" y="1481103"/>
              <a:ext cx="190922" cy="138066"/>
            </a:xfrm>
            <a:custGeom>
              <a:avLst/>
              <a:gdLst>
                <a:gd name="connsiteX0" fmla="*/ 5923 w 190923"/>
                <a:gd name="connsiteY0" fmla="*/ 138066 h 138066"/>
                <a:gd name="connsiteX1" fmla="*/ 0 w 190923"/>
                <a:gd name="connsiteY1" fmla="*/ 129864 h 138066"/>
                <a:gd name="connsiteX2" fmla="*/ 107993 w 190923"/>
                <a:gd name="connsiteY2" fmla="*/ 28251 h 138066"/>
                <a:gd name="connsiteX3" fmla="*/ 162672 w 190923"/>
                <a:gd name="connsiteY3" fmla="*/ 0 h 138066"/>
                <a:gd name="connsiteX4" fmla="*/ 190923 w 190923"/>
                <a:gd name="connsiteY4" fmla="*/ 33719 h 138066"/>
                <a:gd name="connsiteX5" fmla="*/ 184633 w 190923"/>
                <a:gd name="connsiteY5" fmla="*/ 49986 h 138066"/>
                <a:gd name="connsiteX6" fmla="*/ 176335 w 190923"/>
                <a:gd name="connsiteY6" fmla="*/ 60018 h 138066"/>
                <a:gd name="connsiteX7" fmla="*/ 164495 w 190923"/>
                <a:gd name="connsiteY7" fmla="*/ 69261 h 138066"/>
                <a:gd name="connsiteX8" fmla="*/ 164950 w 190923"/>
                <a:gd name="connsiteY8" fmla="*/ 69261 h 13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923" h="138066" extrusionOk="0">
                  <a:moveTo>
                    <a:pt x="5923" y="138066"/>
                  </a:moveTo>
                  <a:lnTo>
                    <a:pt x="0" y="129864"/>
                  </a:lnTo>
                  <a:lnTo>
                    <a:pt x="107993" y="28251"/>
                  </a:lnTo>
                  <a:cubicBezTo>
                    <a:pt x="121663" y="12303"/>
                    <a:pt x="141256" y="2279"/>
                    <a:pt x="162672" y="0"/>
                  </a:cubicBezTo>
                  <a:cubicBezTo>
                    <a:pt x="184544" y="0"/>
                    <a:pt x="190923" y="19138"/>
                    <a:pt x="190923" y="33719"/>
                  </a:cubicBezTo>
                  <a:lnTo>
                    <a:pt x="184633" y="49986"/>
                  </a:lnTo>
                  <a:lnTo>
                    <a:pt x="176335" y="60018"/>
                  </a:lnTo>
                  <a:lnTo>
                    <a:pt x="164495" y="69261"/>
                  </a:lnTo>
                  <a:lnTo>
                    <a:pt x="164950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67" name="Forme libre : forme 1066"/>
            <p:cNvSpPr/>
            <p:nvPr/>
          </p:nvSpPr>
          <p:spPr bwMode="auto">
            <a:xfrm rot="8716293">
              <a:off x="5906444" y="1804761"/>
              <a:ext cx="99498" cy="67958"/>
            </a:xfrm>
            <a:custGeom>
              <a:avLst/>
              <a:gdLst>
                <a:gd name="connsiteX0" fmla="*/ 43288 w 99498"/>
                <a:gd name="connsiteY0" fmla="*/ 67958 h 67958"/>
                <a:gd name="connsiteX1" fmla="*/ 43288 w 99498"/>
                <a:gd name="connsiteY1" fmla="*/ 16317 h 67958"/>
                <a:gd name="connsiteX2" fmla="*/ 0 w 99498"/>
                <a:gd name="connsiteY2" fmla="*/ 16317 h 67958"/>
                <a:gd name="connsiteX3" fmla="*/ 0 w 99498"/>
                <a:gd name="connsiteY3" fmla="*/ 2192 h 67958"/>
                <a:gd name="connsiteX4" fmla="*/ 99498 w 99498"/>
                <a:gd name="connsiteY4" fmla="*/ 0 h 6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498" h="67958" extrusionOk="0">
                  <a:moveTo>
                    <a:pt x="43288" y="67958"/>
                  </a:moveTo>
                  <a:lnTo>
                    <a:pt x="43288" y="16317"/>
                  </a:lnTo>
                  <a:lnTo>
                    <a:pt x="0" y="16317"/>
                  </a:lnTo>
                  <a:lnTo>
                    <a:pt x="0" y="2192"/>
                  </a:lnTo>
                  <a:lnTo>
                    <a:pt x="9949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68" name="Forme libre : forme 1067"/>
            <p:cNvSpPr/>
            <p:nvPr/>
          </p:nvSpPr>
          <p:spPr bwMode="auto">
            <a:xfrm rot="8716293">
              <a:off x="6174025" y="128806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69" name="Forme libre : forme 1068"/>
            <p:cNvSpPr/>
            <p:nvPr/>
          </p:nvSpPr>
          <p:spPr bwMode="auto">
            <a:xfrm rot="8716293">
              <a:off x="6263417" y="131730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70" name="Forme libre : forme 1069"/>
            <p:cNvSpPr/>
            <p:nvPr/>
          </p:nvSpPr>
          <p:spPr bwMode="auto">
            <a:xfrm rot="8716293">
              <a:off x="6061791" y="137661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71" name="Forme libre : forme 1070"/>
            <p:cNvSpPr/>
            <p:nvPr/>
          </p:nvSpPr>
          <p:spPr bwMode="auto">
            <a:xfrm rot="8716293">
              <a:off x="5934512" y="1174677"/>
              <a:ext cx="203847" cy="188381"/>
            </a:xfrm>
            <a:custGeom>
              <a:avLst/>
              <a:gdLst>
                <a:gd name="connsiteX0" fmla="*/ 86683 w 203847"/>
                <a:gd name="connsiteY0" fmla="*/ 188381 h 188381"/>
                <a:gd name="connsiteX1" fmla="*/ 47847 w 203847"/>
                <a:gd name="connsiteY1" fmla="*/ 116128 h 188381"/>
                <a:gd name="connsiteX2" fmla="*/ 69777 w 203847"/>
                <a:gd name="connsiteY2" fmla="*/ 55323 h 188381"/>
                <a:gd name="connsiteX3" fmla="*/ 0 w 203847"/>
                <a:gd name="connsiteY3" fmla="*/ 55323 h 188381"/>
                <a:gd name="connsiteX4" fmla="*/ 0 w 203847"/>
                <a:gd name="connsiteY4" fmla="*/ 0 h 188381"/>
                <a:gd name="connsiteX5" fmla="*/ 203847 w 203847"/>
                <a:gd name="connsiteY5" fmla="*/ 0 h 188381"/>
                <a:gd name="connsiteX6" fmla="*/ 203847 w 203847"/>
                <a:gd name="connsiteY6" fmla="*/ 46726 h 188381"/>
                <a:gd name="connsiteX7" fmla="*/ 196736 w 203847"/>
                <a:gd name="connsiteY7" fmla="*/ 55323 h 188381"/>
                <a:gd name="connsiteX8" fmla="*/ 139055 w 203847"/>
                <a:gd name="connsiteY8" fmla="*/ 55323 h 188381"/>
                <a:gd name="connsiteX9" fmla="*/ 97989 w 203847"/>
                <a:gd name="connsiteY9" fmla="*/ 174711 h 188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47" h="188381" extrusionOk="0">
                  <a:moveTo>
                    <a:pt x="86683" y="188381"/>
                  </a:moveTo>
                  <a:lnTo>
                    <a:pt x="47847" y="116128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46726"/>
                  </a:lnTo>
                  <a:lnTo>
                    <a:pt x="196736" y="55323"/>
                  </a:lnTo>
                  <a:lnTo>
                    <a:pt x="139055" y="55323"/>
                  </a:lnTo>
                  <a:lnTo>
                    <a:pt x="97989" y="1747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72" name="Forme libre : forme 1071"/>
            <p:cNvSpPr/>
            <p:nvPr/>
          </p:nvSpPr>
          <p:spPr bwMode="auto">
            <a:xfrm rot="8716293">
              <a:off x="6151969" y="141756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73" name="Forme libre : forme 1072"/>
            <p:cNvSpPr/>
            <p:nvPr/>
          </p:nvSpPr>
          <p:spPr bwMode="auto">
            <a:xfrm rot="7484127">
              <a:off x="6256900" y="160891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74" name="Forme libre : forme 1073"/>
            <p:cNvSpPr/>
            <p:nvPr/>
          </p:nvSpPr>
          <p:spPr bwMode="auto">
            <a:xfrm rot="13089394">
              <a:off x="6361720" y="1575447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75" name="Forme libre : forme 1074"/>
            <p:cNvSpPr/>
            <p:nvPr/>
          </p:nvSpPr>
          <p:spPr bwMode="auto">
            <a:xfrm rot="8716293">
              <a:off x="6547305" y="1383766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76" name="Forme libre : forme 1075"/>
            <p:cNvSpPr/>
            <p:nvPr/>
          </p:nvSpPr>
          <p:spPr bwMode="auto">
            <a:xfrm rot="8716293">
              <a:off x="6495500" y="128017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77" name="Forme libre : forme 1076"/>
            <p:cNvSpPr/>
            <p:nvPr/>
          </p:nvSpPr>
          <p:spPr bwMode="auto">
            <a:xfrm rot="8716293">
              <a:off x="6252254" y="131039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78" name="Forme libre : forme 1077"/>
            <p:cNvSpPr/>
            <p:nvPr/>
          </p:nvSpPr>
          <p:spPr bwMode="auto">
            <a:xfrm rot="8716293">
              <a:off x="6429706" y="115115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79" name="Forme libre : forme 1078"/>
            <p:cNvSpPr/>
            <p:nvPr/>
          </p:nvSpPr>
          <p:spPr bwMode="auto">
            <a:xfrm rot="8716293">
              <a:off x="5983723" y="1040028"/>
              <a:ext cx="68069" cy="44198"/>
            </a:xfrm>
            <a:custGeom>
              <a:avLst/>
              <a:gdLst>
                <a:gd name="connsiteX0" fmla="*/ 0 w 68069"/>
                <a:gd name="connsiteY0" fmla="*/ 44199 h 44199"/>
                <a:gd name="connsiteX1" fmla="*/ 0 w 68069"/>
                <a:gd name="connsiteY1" fmla="*/ 0 h 44199"/>
                <a:gd name="connsiteX2" fmla="*/ 68069 w 68069"/>
                <a:gd name="connsiteY2" fmla="*/ 0 h 44199"/>
                <a:gd name="connsiteX3" fmla="*/ 31511 w 68069"/>
                <a:gd name="connsiteY3" fmla="*/ 44199 h 4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069" h="44199" extrusionOk="0">
                  <a:moveTo>
                    <a:pt x="0" y="44199"/>
                  </a:moveTo>
                  <a:lnTo>
                    <a:pt x="0" y="0"/>
                  </a:lnTo>
                  <a:lnTo>
                    <a:pt x="68069" y="0"/>
                  </a:lnTo>
                  <a:lnTo>
                    <a:pt x="31511" y="441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80" name="Forme libre : forme 1079"/>
            <p:cNvSpPr/>
            <p:nvPr/>
          </p:nvSpPr>
          <p:spPr bwMode="auto">
            <a:xfrm rot="8716293">
              <a:off x="5998890" y="759603"/>
              <a:ext cx="134260" cy="86132"/>
            </a:xfrm>
            <a:custGeom>
              <a:avLst/>
              <a:gdLst>
                <a:gd name="connsiteX0" fmla="*/ 0 w 134260"/>
                <a:gd name="connsiteY0" fmla="*/ 50123 h 86132"/>
                <a:gd name="connsiteX1" fmla="*/ 0 w 134260"/>
                <a:gd name="connsiteY1" fmla="*/ 0 h 86132"/>
                <a:gd name="connsiteX2" fmla="*/ 85209 w 134260"/>
                <a:gd name="connsiteY2" fmla="*/ 0 h 86132"/>
                <a:gd name="connsiteX3" fmla="*/ 127529 w 134260"/>
                <a:gd name="connsiteY3" fmla="*/ 12246 h 86132"/>
                <a:gd name="connsiteX4" fmla="*/ 134260 w 134260"/>
                <a:gd name="connsiteY4" fmla="*/ 21871 h 86132"/>
                <a:gd name="connsiteX5" fmla="*/ 81108 w 134260"/>
                <a:gd name="connsiteY5" fmla="*/ 86132 h 86132"/>
                <a:gd name="connsiteX6" fmla="*/ 81108 w 134260"/>
                <a:gd name="connsiteY6" fmla="*/ 69717 h 86132"/>
                <a:gd name="connsiteX7" fmla="*/ 81108 w 134260"/>
                <a:gd name="connsiteY7" fmla="*/ 65615 h 86132"/>
                <a:gd name="connsiteX8" fmla="*/ 60604 w 134260"/>
                <a:gd name="connsiteY8" fmla="*/ 50123 h 86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260" h="86132" extrusionOk="0">
                  <a:moveTo>
                    <a:pt x="0" y="50123"/>
                  </a:moveTo>
                  <a:lnTo>
                    <a:pt x="0" y="0"/>
                  </a:lnTo>
                  <a:lnTo>
                    <a:pt x="85209" y="0"/>
                  </a:lnTo>
                  <a:cubicBezTo>
                    <a:pt x="103664" y="0"/>
                    <a:pt x="117903" y="3987"/>
                    <a:pt x="127529" y="12246"/>
                  </a:cubicBezTo>
                  <a:lnTo>
                    <a:pt x="134260" y="21871"/>
                  </a:lnTo>
                  <a:lnTo>
                    <a:pt x="81108" y="86132"/>
                  </a:lnTo>
                  <a:lnTo>
                    <a:pt x="81108" y="69717"/>
                  </a:lnTo>
                  <a:cubicBezTo>
                    <a:pt x="81108" y="68349"/>
                    <a:pt x="81108" y="66983"/>
                    <a:pt x="81108" y="65615"/>
                  </a:cubicBezTo>
                  <a:cubicBezTo>
                    <a:pt x="79741" y="55591"/>
                    <a:pt x="70628" y="48756"/>
                    <a:pt x="60604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81" name="Forme libre : forme 1080"/>
            <p:cNvSpPr/>
            <p:nvPr/>
          </p:nvSpPr>
          <p:spPr bwMode="auto">
            <a:xfrm rot="8716293">
              <a:off x="6040250" y="65760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82" name="Forme libre : forme 1081"/>
            <p:cNvSpPr/>
            <p:nvPr/>
          </p:nvSpPr>
          <p:spPr bwMode="auto">
            <a:xfrm rot="8716293">
              <a:off x="5991248" y="907034"/>
              <a:ext cx="84313" cy="49600"/>
            </a:xfrm>
            <a:custGeom>
              <a:avLst/>
              <a:gdLst>
                <a:gd name="connsiteX0" fmla="*/ 43288 w 84313"/>
                <a:gd name="connsiteY0" fmla="*/ 49600 h 49600"/>
                <a:gd name="connsiteX1" fmla="*/ 43288 w 84313"/>
                <a:gd name="connsiteY1" fmla="*/ 15983 h 49600"/>
                <a:gd name="connsiteX2" fmla="*/ 0 w 84313"/>
                <a:gd name="connsiteY2" fmla="*/ 15983 h 49600"/>
                <a:gd name="connsiteX3" fmla="*/ 0 w 84313"/>
                <a:gd name="connsiteY3" fmla="*/ 1857 h 49600"/>
                <a:gd name="connsiteX4" fmla="*/ 84313 w 84313"/>
                <a:gd name="connsiteY4" fmla="*/ 0 h 4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313" h="49600" extrusionOk="0">
                  <a:moveTo>
                    <a:pt x="43288" y="49600"/>
                  </a:moveTo>
                  <a:lnTo>
                    <a:pt x="43288" y="15983"/>
                  </a:lnTo>
                  <a:lnTo>
                    <a:pt x="0" y="15983"/>
                  </a:lnTo>
                  <a:lnTo>
                    <a:pt x="0" y="1857"/>
                  </a:lnTo>
                  <a:lnTo>
                    <a:pt x="8431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83" name="Forme libre : forme 1082"/>
            <p:cNvSpPr/>
            <p:nvPr/>
          </p:nvSpPr>
          <p:spPr bwMode="auto">
            <a:xfrm rot="7484127">
              <a:off x="6033733" y="94921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84" name="Forme libre : forme 1083"/>
            <p:cNvSpPr/>
            <p:nvPr/>
          </p:nvSpPr>
          <p:spPr bwMode="auto">
            <a:xfrm rot="13089394">
              <a:off x="6138553" y="915748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85" name="Forme libre : forme 1084"/>
            <p:cNvSpPr/>
            <p:nvPr/>
          </p:nvSpPr>
          <p:spPr bwMode="auto">
            <a:xfrm rot="8716293">
              <a:off x="6324138" y="724067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86" name="Forme libre : forme 1085"/>
            <p:cNvSpPr/>
            <p:nvPr/>
          </p:nvSpPr>
          <p:spPr bwMode="auto">
            <a:xfrm rot="8716293">
              <a:off x="6272332" y="62047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87" name="Forme libre : forme 1086"/>
            <p:cNvSpPr/>
            <p:nvPr/>
          </p:nvSpPr>
          <p:spPr bwMode="auto">
            <a:xfrm rot="8716293">
              <a:off x="6027863" y="648628"/>
              <a:ext cx="55259" cy="57130"/>
            </a:xfrm>
            <a:custGeom>
              <a:avLst/>
              <a:gdLst>
                <a:gd name="connsiteX0" fmla="*/ 8658 w 55259"/>
                <a:gd name="connsiteY0" fmla="*/ 50123 h 57130"/>
                <a:gd name="connsiteX1" fmla="*/ 0 w 55259"/>
                <a:gd name="connsiteY1" fmla="*/ 29619 h 57130"/>
                <a:gd name="connsiteX2" fmla="*/ 0 w 55259"/>
                <a:gd name="connsiteY2" fmla="*/ 29163 h 57130"/>
                <a:gd name="connsiteX3" fmla="*/ 8658 w 55259"/>
                <a:gd name="connsiteY3" fmla="*/ 8658 h 57130"/>
                <a:gd name="connsiteX4" fmla="*/ 29163 w 55259"/>
                <a:gd name="connsiteY4" fmla="*/ 0 h 57130"/>
                <a:gd name="connsiteX5" fmla="*/ 49668 w 55259"/>
                <a:gd name="connsiteY5" fmla="*/ 8658 h 57130"/>
                <a:gd name="connsiteX6" fmla="*/ 55259 w 55259"/>
                <a:gd name="connsiteY6" fmla="*/ 21964 h 57130"/>
                <a:gd name="connsiteX7" fmla="*/ 26173 w 55259"/>
                <a:gd name="connsiteY7" fmla="*/ 57130 h 5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259" h="57130" extrusionOk="0">
                  <a:moveTo>
                    <a:pt x="8658" y="50123"/>
                  </a:moveTo>
                  <a:cubicBezTo>
                    <a:pt x="3190" y="44655"/>
                    <a:pt x="0" y="37364"/>
                    <a:pt x="0" y="29619"/>
                  </a:cubicBezTo>
                  <a:lnTo>
                    <a:pt x="0" y="29163"/>
                  </a:lnTo>
                  <a:cubicBezTo>
                    <a:pt x="0" y="21417"/>
                    <a:pt x="3190" y="14126"/>
                    <a:pt x="8658" y="8658"/>
                  </a:cubicBezTo>
                  <a:cubicBezTo>
                    <a:pt x="14126" y="3190"/>
                    <a:pt x="21417" y="0"/>
                    <a:pt x="29163" y="0"/>
                  </a:cubicBezTo>
                  <a:cubicBezTo>
                    <a:pt x="36909" y="0"/>
                    <a:pt x="44200" y="3190"/>
                    <a:pt x="49668" y="8658"/>
                  </a:cubicBezTo>
                  <a:lnTo>
                    <a:pt x="55259" y="21964"/>
                  </a:lnTo>
                  <a:lnTo>
                    <a:pt x="26173" y="5713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88" name="Forme libre : forme 1087"/>
            <p:cNvSpPr/>
            <p:nvPr/>
          </p:nvSpPr>
          <p:spPr bwMode="auto">
            <a:xfrm rot="8716293">
              <a:off x="6206538" y="49145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89" name="Forme libre : forme 1088"/>
            <p:cNvSpPr/>
            <p:nvPr/>
          </p:nvSpPr>
          <p:spPr bwMode="auto">
            <a:xfrm rot="8716293">
              <a:off x="5990259" y="-43220"/>
              <a:ext cx="78210" cy="235131"/>
            </a:xfrm>
            <a:custGeom>
              <a:avLst/>
              <a:gdLst>
                <a:gd name="connsiteX0" fmla="*/ 0 w 78210"/>
                <a:gd name="connsiteY0" fmla="*/ 44199 h 235131"/>
                <a:gd name="connsiteX1" fmla="*/ 0 w 78210"/>
                <a:gd name="connsiteY1" fmla="*/ 0 h 235131"/>
                <a:gd name="connsiteX2" fmla="*/ 58367 w 78210"/>
                <a:gd name="connsiteY2" fmla="*/ 0 h 235131"/>
                <a:gd name="connsiteX3" fmla="*/ 21809 w 78210"/>
                <a:gd name="connsiteY3" fmla="*/ 44199 h 235131"/>
                <a:gd name="connsiteX4" fmla="*/ 78210 w 78210"/>
                <a:gd name="connsiteY4" fmla="*/ 235131 h 235131"/>
                <a:gd name="connsiteX5" fmla="*/ 64850 w 78210"/>
                <a:gd name="connsiteY5" fmla="*/ 225870 h 235131"/>
                <a:gd name="connsiteX6" fmla="*/ 78210 w 78210"/>
                <a:gd name="connsiteY6" fmla="*/ 235131 h 23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210" h="235131" extrusionOk="0">
                  <a:moveTo>
                    <a:pt x="0" y="44199"/>
                  </a:moveTo>
                  <a:lnTo>
                    <a:pt x="0" y="0"/>
                  </a:lnTo>
                  <a:lnTo>
                    <a:pt x="58367" y="0"/>
                  </a:lnTo>
                  <a:lnTo>
                    <a:pt x="21809" y="44199"/>
                  </a:lnTo>
                  <a:close/>
                  <a:moveTo>
                    <a:pt x="78210" y="235131"/>
                  </a:moveTo>
                  <a:lnTo>
                    <a:pt x="64850" y="225870"/>
                  </a:lnTo>
                  <a:lnTo>
                    <a:pt x="78210" y="23513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90" name="Forme libre : forme 1089"/>
            <p:cNvSpPr/>
            <p:nvPr/>
          </p:nvSpPr>
          <p:spPr bwMode="auto">
            <a:xfrm rot="13089394">
              <a:off x="5976283" y="269816"/>
              <a:ext cx="215079" cy="308935"/>
            </a:xfrm>
            <a:custGeom>
              <a:avLst/>
              <a:gdLst>
                <a:gd name="connsiteX0" fmla="*/ 215080 w 215080"/>
                <a:gd name="connsiteY0" fmla="*/ 274772 h 308935"/>
                <a:gd name="connsiteX1" fmla="*/ 177331 w 215080"/>
                <a:gd name="connsiteY1" fmla="*/ 291252 h 308935"/>
                <a:gd name="connsiteX2" fmla="*/ 91597 w 215080"/>
                <a:gd name="connsiteY2" fmla="*/ 308772 h 308935"/>
                <a:gd name="connsiteX3" fmla="*/ 23726 w 215080"/>
                <a:gd name="connsiteY3" fmla="*/ 281182 h 308935"/>
                <a:gd name="connsiteX4" fmla="*/ 0 w 215080"/>
                <a:gd name="connsiteY4" fmla="*/ 186274 h 308935"/>
                <a:gd name="connsiteX5" fmla="*/ 0 w 215080"/>
                <a:gd name="connsiteY5" fmla="*/ 17979 h 308935"/>
                <a:gd name="connsiteX6" fmla="*/ 34655 w 215080"/>
                <a:gd name="connsiteY6" fmla="*/ 0 h 308935"/>
                <a:gd name="connsiteX7" fmla="*/ 73961 w 215080"/>
                <a:gd name="connsiteY7" fmla="*/ 59860 h 308935"/>
                <a:gd name="connsiteX8" fmla="*/ 74492 w 215080"/>
                <a:gd name="connsiteY8" fmla="*/ 133855 h 308935"/>
                <a:gd name="connsiteX9" fmla="*/ 87734 w 215080"/>
                <a:gd name="connsiteY9" fmla="*/ 225452 h 308935"/>
                <a:gd name="connsiteX10" fmla="*/ 153949 w 215080"/>
                <a:gd name="connsiteY10" fmla="*/ 261870 h 308935"/>
                <a:gd name="connsiteX11" fmla="*/ 201103 w 215080"/>
                <a:gd name="connsiteY11" fmla="*/ 253487 h 308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080" h="308935" extrusionOk="0">
                  <a:moveTo>
                    <a:pt x="215080" y="274772"/>
                  </a:moveTo>
                  <a:lnTo>
                    <a:pt x="177331" y="291252"/>
                  </a:lnTo>
                  <a:cubicBezTo>
                    <a:pt x="145121" y="302288"/>
                    <a:pt x="114496" y="307392"/>
                    <a:pt x="91597" y="308772"/>
                  </a:cubicBezTo>
                  <a:cubicBezTo>
                    <a:pt x="66215" y="310427"/>
                    <a:pt x="41384" y="299392"/>
                    <a:pt x="23726" y="281182"/>
                  </a:cubicBezTo>
                  <a:cubicBezTo>
                    <a:pt x="4966" y="262973"/>
                    <a:pt x="0" y="231521"/>
                    <a:pt x="0" y="186274"/>
                  </a:cubicBezTo>
                  <a:lnTo>
                    <a:pt x="0" y="17979"/>
                  </a:lnTo>
                  <a:lnTo>
                    <a:pt x="34655" y="0"/>
                  </a:lnTo>
                  <a:lnTo>
                    <a:pt x="73961" y="59860"/>
                  </a:lnTo>
                  <a:lnTo>
                    <a:pt x="74492" y="133855"/>
                  </a:lnTo>
                  <a:cubicBezTo>
                    <a:pt x="72836" y="164755"/>
                    <a:pt x="77802" y="196207"/>
                    <a:pt x="87734" y="225452"/>
                  </a:cubicBezTo>
                  <a:cubicBezTo>
                    <a:pt x="96564" y="249730"/>
                    <a:pt x="119186" y="261870"/>
                    <a:pt x="153949" y="261870"/>
                  </a:cubicBezTo>
                  <a:lnTo>
                    <a:pt x="201103" y="25348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91" name="Forme libre : forme 1090"/>
            <p:cNvSpPr/>
            <p:nvPr/>
          </p:nvSpPr>
          <p:spPr bwMode="auto">
            <a:xfrm rot="8716293">
              <a:off x="6105199" y="6200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92" name="Forme libre : forme 1091"/>
            <p:cNvSpPr/>
            <p:nvPr/>
          </p:nvSpPr>
          <p:spPr bwMode="auto">
            <a:xfrm rot="8716293">
              <a:off x="6072242" y="-8046"/>
              <a:ext cx="93729" cy="73541"/>
            </a:xfrm>
            <a:custGeom>
              <a:avLst/>
              <a:gdLst>
                <a:gd name="connsiteX0" fmla="*/ 0 w 93729"/>
                <a:gd name="connsiteY0" fmla="*/ 39235 h 73541"/>
                <a:gd name="connsiteX1" fmla="*/ 9187 w 93729"/>
                <a:gd name="connsiteY1" fmla="*/ 17477 h 73541"/>
                <a:gd name="connsiteX2" fmla="*/ 50579 w 93729"/>
                <a:gd name="connsiteY2" fmla="*/ 0 h 73541"/>
                <a:gd name="connsiteX3" fmla="*/ 91973 w 93729"/>
                <a:gd name="connsiteY3" fmla="*/ 17477 h 73541"/>
                <a:gd name="connsiteX4" fmla="*/ 93729 w 93729"/>
                <a:gd name="connsiteY4" fmla="*/ 20058 h 73541"/>
                <a:gd name="connsiteX5" fmla="*/ 49492 w 93729"/>
                <a:gd name="connsiteY5" fmla="*/ 73541 h 7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29" h="73541" extrusionOk="0">
                  <a:moveTo>
                    <a:pt x="0" y="39235"/>
                  </a:moveTo>
                  <a:lnTo>
                    <a:pt x="9187" y="17477"/>
                  </a:lnTo>
                  <a:cubicBezTo>
                    <a:pt x="20225" y="6439"/>
                    <a:pt x="34943" y="0"/>
                    <a:pt x="50579" y="0"/>
                  </a:cubicBezTo>
                  <a:cubicBezTo>
                    <a:pt x="66217" y="0"/>
                    <a:pt x="80934" y="6439"/>
                    <a:pt x="91973" y="17477"/>
                  </a:cubicBezTo>
                  <a:lnTo>
                    <a:pt x="93729" y="20058"/>
                  </a:lnTo>
                  <a:lnTo>
                    <a:pt x="49492" y="735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93" name="Forme libre : forme 1092"/>
            <p:cNvSpPr/>
            <p:nvPr/>
          </p:nvSpPr>
          <p:spPr bwMode="auto">
            <a:xfrm rot="8716293">
              <a:off x="7172347" y="237144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94" name="Forme libre : forme 1093"/>
            <p:cNvSpPr/>
            <p:nvPr/>
          </p:nvSpPr>
          <p:spPr bwMode="auto">
            <a:xfrm rot="8716293">
              <a:off x="7261739" y="240068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95" name="Forme libre : forme 1094"/>
            <p:cNvSpPr/>
            <p:nvPr/>
          </p:nvSpPr>
          <p:spPr bwMode="auto">
            <a:xfrm rot="8716293">
              <a:off x="7216889" y="2314408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96" name="Forme libre : forme 1095"/>
            <p:cNvSpPr/>
            <p:nvPr/>
          </p:nvSpPr>
          <p:spPr bwMode="auto">
            <a:xfrm rot="8716293">
              <a:off x="7060113" y="245999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97" name="Forme libre : forme 1096"/>
            <p:cNvSpPr/>
            <p:nvPr/>
          </p:nvSpPr>
          <p:spPr bwMode="auto">
            <a:xfrm rot="8716293">
              <a:off x="6935210" y="225131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98" name="Forme libre : forme 1097"/>
            <p:cNvSpPr/>
            <p:nvPr/>
          </p:nvSpPr>
          <p:spPr bwMode="auto">
            <a:xfrm rot="8716293">
              <a:off x="6923158" y="2112537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99" name="Forme libre : forme 1098"/>
            <p:cNvSpPr/>
            <p:nvPr/>
          </p:nvSpPr>
          <p:spPr bwMode="auto">
            <a:xfrm rot="8716293">
              <a:off x="7150291" y="2500942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00" name="Forme libre : forme 1099"/>
            <p:cNvSpPr/>
            <p:nvPr/>
          </p:nvSpPr>
          <p:spPr bwMode="auto">
            <a:xfrm rot="8716293">
              <a:off x="7461446" y="212129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01" name="Forme libre : forme 1100"/>
            <p:cNvSpPr/>
            <p:nvPr/>
          </p:nvSpPr>
          <p:spPr bwMode="auto">
            <a:xfrm rot="8716293">
              <a:off x="7550838" y="215053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02" name="Forme libre : forme 1101"/>
            <p:cNvSpPr/>
            <p:nvPr/>
          </p:nvSpPr>
          <p:spPr bwMode="auto">
            <a:xfrm rot="8716293">
              <a:off x="7349212" y="220983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03" name="Forme libre : forme 1102"/>
            <p:cNvSpPr/>
            <p:nvPr/>
          </p:nvSpPr>
          <p:spPr bwMode="auto">
            <a:xfrm rot="8716293">
              <a:off x="7224310" y="200116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04" name="Forme libre : forme 1103"/>
            <p:cNvSpPr/>
            <p:nvPr/>
          </p:nvSpPr>
          <p:spPr bwMode="auto">
            <a:xfrm rot="8716293">
              <a:off x="7439389" y="2250790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05" name="Forme libre : forme 1104"/>
            <p:cNvSpPr/>
            <p:nvPr/>
          </p:nvSpPr>
          <p:spPr bwMode="auto">
            <a:xfrm rot="8716293">
              <a:off x="7197939" y="2101190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06" name="Forme libre : forme 1105"/>
            <p:cNvSpPr/>
            <p:nvPr/>
          </p:nvSpPr>
          <p:spPr bwMode="auto">
            <a:xfrm rot="7484127">
              <a:off x="7544321" y="244214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07" name="Forme libre : forme 1106"/>
            <p:cNvSpPr/>
            <p:nvPr/>
          </p:nvSpPr>
          <p:spPr bwMode="auto">
            <a:xfrm rot="13089394">
              <a:off x="7649141" y="2408675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08" name="Forme libre : forme 1107"/>
            <p:cNvSpPr/>
            <p:nvPr/>
          </p:nvSpPr>
          <p:spPr bwMode="auto">
            <a:xfrm rot="8716293">
              <a:off x="7834726" y="2216994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09" name="Forme libre : forme 1108"/>
            <p:cNvSpPr/>
            <p:nvPr/>
          </p:nvSpPr>
          <p:spPr bwMode="auto">
            <a:xfrm rot="8716293">
              <a:off x="7782921" y="211340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10" name="Forme libre : forme 1109"/>
            <p:cNvSpPr/>
            <p:nvPr/>
          </p:nvSpPr>
          <p:spPr bwMode="auto">
            <a:xfrm rot="8716293">
              <a:off x="7539675" y="214362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11" name="Forme libre : forme 1110"/>
            <p:cNvSpPr/>
            <p:nvPr/>
          </p:nvSpPr>
          <p:spPr bwMode="auto">
            <a:xfrm rot="8716293">
              <a:off x="7717127" y="198438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12" name="Forme libre : forme 1111"/>
            <p:cNvSpPr/>
            <p:nvPr/>
          </p:nvSpPr>
          <p:spPr bwMode="auto">
            <a:xfrm rot="8716293">
              <a:off x="7395514" y="303114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13" name="Forme libre : forme 1112"/>
            <p:cNvSpPr/>
            <p:nvPr/>
          </p:nvSpPr>
          <p:spPr bwMode="auto">
            <a:xfrm rot="8716293">
              <a:off x="7484906" y="306038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14" name="Forme libre : forme 1113"/>
            <p:cNvSpPr/>
            <p:nvPr/>
          </p:nvSpPr>
          <p:spPr bwMode="auto">
            <a:xfrm rot="8716293">
              <a:off x="7440056" y="297410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15" name="Forme libre : forme 1114"/>
            <p:cNvSpPr/>
            <p:nvPr/>
          </p:nvSpPr>
          <p:spPr bwMode="auto">
            <a:xfrm rot="8716293">
              <a:off x="7283280" y="311968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16" name="Forme libre : forme 1115"/>
            <p:cNvSpPr/>
            <p:nvPr/>
          </p:nvSpPr>
          <p:spPr bwMode="auto">
            <a:xfrm rot="8716293">
              <a:off x="7158377" y="291101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17" name="Forme libre : forme 1116"/>
            <p:cNvSpPr/>
            <p:nvPr/>
          </p:nvSpPr>
          <p:spPr bwMode="auto">
            <a:xfrm rot="8716293">
              <a:off x="7146325" y="277223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18" name="Forme libre : forme 1117"/>
            <p:cNvSpPr/>
            <p:nvPr/>
          </p:nvSpPr>
          <p:spPr bwMode="auto">
            <a:xfrm rot="8716293">
              <a:off x="7373458" y="316064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19" name="Forme libre : forme 1118"/>
            <p:cNvSpPr/>
            <p:nvPr/>
          </p:nvSpPr>
          <p:spPr bwMode="auto">
            <a:xfrm rot="8716293">
              <a:off x="7684613" y="278099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20" name="Forme libre : forme 1119"/>
            <p:cNvSpPr/>
            <p:nvPr/>
          </p:nvSpPr>
          <p:spPr bwMode="auto">
            <a:xfrm rot="8716293">
              <a:off x="7774005" y="281023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21" name="Forme libre : forme 1120"/>
            <p:cNvSpPr/>
            <p:nvPr/>
          </p:nvSpPr>
          <p:spPr bwMode="auto">
            <a:xfrm rot="8716293">
              <a:off x="7572379" y="286953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22" name="Forme libre : forme 1121"/>
            <p:cNvSpPr/>
            <p:nvPr/>
          </p:nvSpPr>
          <p:spPr bwMode="auto">
            <a:xfrm rot="8716293">
              <a:off x="7447477" y="266086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23" name="Forme libre : forme 1122"/>
            <p:cNvSpPr/>
            <p:nvPr/>
          </p:nvSpPr>
          <p:spPr bwMode="auto">
            <a:xfrm rot="8716293">
              <a:off x="7662557" y="291048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24" name="Forme libre : forme 1123"/>
            <p:cNvSpPr/>
            <p:nvPr/>
          </p:nvSpPr>
          <p:spPr bwMode="auto">
            <a:xfrm rot="8716293">
              <a:off x="7421106" y="276088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25" name="Forme libre : forme 1124"/>
            <p:cNvSpPr/>
            <p:nvPr/>
          </p:nvSpPr>
          <p:spPr bwMode="auto">
            <a:xfrm rot="7484127">
              <a:off x="7767488" y="310184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26" name="Forme libre : forme 1125"/>
            <p:cNvSpPr/>
            <p:nvPr/>
          </p:nvSpPr>
          <p:spPr bwMode="auto">
            <a:xfrm rot="13089394">
              <a:off x="7872308" y="306837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27" name="Forme libre : forme 1126"/>
            <p:cNvSpPr/>
            <p:nvPr/>
          </p:nvSpPr>
          <p:spPr bwMode="auto">
            <a:xfrm rot="8716293">
              <a:off x="8057893" y="287669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28" name="Forme libre : forme 1127"/>
            <p:cNvSpPr/>
            <p:nvPr/>
          </p:nvSpPr>
          <p:spPr bwMode="auto">
            <a:xfrm rot="8716293">
              <a:off x="8006088" y="277310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29" name="Forme libre : forme 1128"/>
            <p:cNvSpPr/>
            <p:nvPr/>
          </p:nvSpPr>
          <p:spPr bwMode="auto">
            <a:xfrm rot="8716293">
              <a:off x="7762842" y="280332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30" name="Forme libre : forme 1129"/>
            <p:cNvSpPr/>
            <p:nvPr/>
          </p:nvSpPr>
          <p:spPr bwMode="auto">
            <a:xfrm rot="8716293">
              <a:off x="7940294" y="264407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31" name="Forme libre : forme 1130"/>
            <p:cNvSpPr/>
            <p:nvPr/>
          </p:nvSpPr>
          <p:spPr bwMode="auto">
            <a:xfrm rot="8716293">
              <a:off x="8044812" y="5014610"/>
              <a:ext cx="142167" cy="185946"/>
            </a:xfrm>
            <a:custGeom>
              <a:avLst/>
              <a:gdLst>
                <a:gd name="connsiteX0" fmla="*/ 0 w 142167"/>
                <a:gd name="connsiteY0" fmla="*/ 3681 h 185946"/>
                <a:gd name="connsiteX1" fmla="*/ 0 w 142167"/>
                <a:gd name="connsiteY1" fmla="*/ 0 h 185946"/>
                <a:gd name="connsiteX2" fmla="*/ 5311 w 142167"/>
                <a:gd name="connsiteY2" fmla="*/ 3681 h 185946"/>
                <a:gd name="connsiteX3" fmla="*/ 81108 w 142167"/>
                <a:gd name="connsiteY3" fmla="*/ 185946 h 185946"/>
                <a:gd name="connsiteX4" fmla="*/ 81108 w 142167"/>
                <a:gd name="connsiteY4" fmla="*/ 56221 h 185946"/>
                <a:gd name="connsiteX5" fmla="*/ 142167 w 142167"/>
                <a:gd name="connsiteY5" fmla="*/ 98545 h 185946"/>
                <a:gd name="connsiteX6" fmla="*/ 142167 w 142167"/>
                <a:gd name="connsiteY6" fmla="*/ 161796 h 18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167" h="185946" extrusionOk="0">
                  <a:moveTo>
                    <a:pt x="0" y="3681"/>
                  </a:moveTo>
                  <a:lnTo>
                    <a:pt x="0" y="0"/>
                  </a:lnTo>
                  <a:lnTo>
                    <a:pt x="5311" y="3681"/>
                  </a:lnTo>
                  <a:close/>
                  <a:moveTo>
                    <a:pt x="81108" y="185946"/>
                  </a:moveTo>
                  <a:lnTo>
                    <a:pt x="81108" y="56221"/>
                  </a:lnTo>
                  <a:lnTo>
                    <a:pt x="142167" y="98545"/>
                  </a:lnTo>
                  <a:lnTo>
                    <a:pt x="142167" y="1617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32" name="Forme libre : forme 1131"/>
            <p:cNvSpPr/>
            <p:nvPr/>
          </p:nvSpPr>
          <p:spPr bwMode="auto">
            <a:xfrm rot="8716293">
              <a:off x="8258973" y="5016779"/>
              <a:ext cx="60148" cy="157919"/>
            </a:xfrm>
            <a:custGeom>
              <a:avLst/>
              <a:gdLst>
                <a:gd name="connsiteX0" fmla="*/ 0 w 60148"/>
                <a:gd name="connsiteY0" fmla="*/ 157919 h 157919"/>
                <a:gd name="connsiteX1" fmla="*/ 0 w 60148"/>
                <a:gd name="connsiteY1" fmla="*/ 0 h 157919"/>
                <a:gd name="connsiteX2" fmla="*/ 60148 w 60148"/>
                <a:gd name="connsiteY2" fmla="*/ 41692 h 157919"/>
                <a:gd name="connsiteX3" fmla="*/ 60148 w 60148"/>
                <a:gd name="connsiteY3" fmla="*/ 116909 h 157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48" h="157919" extrusionOk="0">
                  <a:moveTo>
                    <a:pt x="0" y="157919"/>
                  </a:moveTo>
                  <a:lnTo>
                    <a:pt x="0" y="0"/>
                  </a:lnTo>
                  <a:lnTo>
                    <a:pt x="60148" y="41692"/>
                  </a:lnTo>
                  <a:lnTo>
                    <a:pt x="60148" y="116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33" name="Forme libre : forme 1132"/>
            <p:cNvSpPr/>
            <p:nvPr/>
          </p:nvSpPr>
          <p:spPr bwMode="auto">
            <a:xfrm rot="8716293">
              <a:off x="8103411" y="495317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34" name="Forme libre : forme 1133"/>
            <p:cNvSpPr/>
            <p:nvPr/>
          </p:nvSpPr>
          <p:spPr bwMode="auto">
            <a:xfrm rot="8716293">
              <a:off x="7941579" y="5096694"/>
              <a:ext cx="58211" cy="55513"/>
            </a:xfrm>
            <a:custGeom>
              <a:avLst/>
              <a:gdLst>
                <a:gd name="connsiteX0" fmla="*/ 8658 w 58211"/>
                <a:gd name="connsiteY0" fmla="*/ 47310 h 55513"/>
                <a:gd name="connsiteX1" fmla="*/ 0 w 58211"/>
                <a:gd name="connsiteY1" fmla="*/ 26806 h 55513"/>
                <a:gd name="connsiteX2" fmla="*/ 0 w 58211"/>
                <a:gd name="connsiteY2" fmla="*/ 26349 h 55513"/>
                <a:gd name="connsiteX3" fmla="*/ 8658 w 58211"/>
                <a:gd name="connsiteY3" fmla="*/ 5845 h 55513"/>
                <a:gd name="connsiteX4" fmla="*/ 22501 w 58211"/>
                <a:gd name="connsiteY4" fmla="*/ 0 h 55513"/>
                <a:gd name="connsiteX5" fmla="*/ 57366 w 58211"/>
                <a:gd name="connsiteY5" fmla="*/ 24167 h 55513"/>
                <a:gd name="connsiteX6" fmla="*/ 58211 w 58211"/>
                <a:gd name="connsiteY6" fmla="*/ 26179 h 55513"/>
                <a:gd name="connsiteX7" fmla="*/ 49668 w 58211"/>
                <a:gd name="connsiteY7" fmla="*/ 46855 h 55513"/>
                <a:gd name="connsiteX8" fmla="*/ 29163 w 58211"/>
                <a:gd name="connsiteY8" fmla="*/ 55513 h 55513"/>
                <a:gd name="connsiteX9" fmla="*/ 8658 w 58211"/>
                <a:gd name="connsiteY9" fmla="*/ 47310 h 5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211" h="55513" extrusionOk="0">
                  <a:moveTo>
                    <a:pt x="8658" y="47310"/>
                  </a:moveTo>
                  <a:cubicBezTo>
                    <a:pt x="3190" y="41843"/>
                    <a:pt x="0" y="34551"/>
                    <a:pt x="0" y="26806"/>
                  </a:cubicBezTo>
                  <a:lnTo>
                    <a:pt x="0" y="26349"/>
                  </a:lnTo>
                  <a:cubicBezTo>
                    <a:pt x="0" y="18604"/>
                    <a:pt x="3190" y="11313"/>
                    <a:pt x="8658" y="5845"/>
                  </a:cubicBezTo>
                  <a:lnTo>
                    <a:pt x="22501" y="0"/>
                  </a:lnTo>
                  <a:lnTo>
                    <a:pt x="57366" y="24167"/>
                  </a:lnTo>
                  <a:lnTo>
                    <a:pt x="58211" y="26179"/>
                  </a:lnTo>
                  <a:cubicBezTo>
                    <a:pt x="58212" y="33641"/>
                    <a:pt x="55364" y="41159"/>
                    <a:pt x="49668" y="46855"/>
                  </a:cubicBezTo>
                  <a:cubicBezTo>
                    <a:pt x="44200" y="52323"/>
                    <a:pt x="36909" y="55512"/>
                    <a:pt x="29163" y="55513"/>
                  </a:cubicBezTo>
                  <a:cubicBezTo>
                    <a:pt x="21416" y="55512"/>
                    <a:pt x="14126" y="52778"/>
                    <a:pt x="8658" y="47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35" name="Forme libre : forme 1134"/>
            <p:cNvSpPr/>
            <p:nvPr/>
          </p:nvSpPr>
          <p:spPr bwMode="auto">
            <a:xfrm rot="8716293">
              <a:off x="7821732" y="489008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36" name="Forme libre : forme 1135"/>
            <p:cNvSpPr/>
            <p:nvPr/>
          </p:nvSpPr>
          <p:spPr bwMode="auto">
            <a:xfrm rot="8716293">
              <a:off x="7809680" y="475130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37" name="Forme libre : forme 1136"/>
            <p:cNvSpPr/>
            <p:nvPr/>
          </p:nvSpPr>
          <p:spPr bwMode="auto">
            <a:xfrm rot="8716293">
              <a:off x="8347968" y="476006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38" name="Forme libre : forme 1137"/>
            <p:cNvSpPr/>
            <p:nvPr/>
          </p:nvSpPr>
          <p:spPr bwMode="auto">
            <a:xfrm rot="8716293">
              <a:off x="8437360" y="478930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39" name="Forme libre : forme 1138"/>
            <p:cNvSpPr/>
            <p:nvPr/>
          </p:nvSpPr>
          <p:spPr bwMode="auto">
            <a:xfrm rot="8716293">
              <a:off x="8235734" y="484860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40" name="Forme libre : forme 1139"/>
            <p:cNvSpPr/>
            <p:nvPr/>
          </p:nvSpPr>
          <p:spPr bwMode="auto">
            <a:xfrm rot="8716293">
              <a:off x="8110832" y="463993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41" name="Forme libre : forme 1140"/>
            <p:cNvSpPr/>
            <p:nvPr/>
          </p:nvSpPr>
          <p:spPr bwMode="auto">
            <a:xfrm rot="8716293">
              <a:off x="8325912" y="488955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42" name="Forme libre : forme 1141"/>
            <p:cNvSpPr/>
            <p:nvPr/>
          </p:nvSpPr>
          <p:spPr bwMode="auto">
            <a:xfrm rot="8716293">
              <a:off x="8084461" y="473995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43" name="Forme libre : forme 1142"/>
            <p:cNvSpPr/>
            <p:nvPr/>
          </p:nvSpPr>
          <p:spPr bwMode="auto">
            <a:xfrm rot="7484127">
              <a:off x="8500513" y="5042942"/>
              <a:ext cx="102412" cy="181729"/>
            </a:xfrm>
            <a:custGeom>
              <a:avLst/>
              <a:gdLst>
                <a:gd name="connsiteX0" fmla="*/ 0 w 102412"/>
                <a:gd name="connsiteY0" fmla="*/ 41179 h 181729"/>
                <a:gd name="connsiteX1" fmla="*/ 0 w 102412"/>
                <a:gd name="connsiteY1" fmla="*/ 0 h 181729"/>
                <a:gd name="connsiteX2" fmla="*/ 28551 w 102412"/>
                <a:gd name="connsiteY2" fmla="*/ 41179 h 181729"/>
                <a:gd name="connsiteX3" fmla="*/ 90709 w 102412"/>
                <a:gd name="connsiteY3" fmla="*/ 181729 h 181729"/>
                <a:gd name="connsiteX4" fmla="*/ 47847 w 102412"/>
                <a:gd name="connsiteY4" fmla="*/ 101985 h 181729"/>
                <a:gd name="connsiteX5" fmla="*/ 55670 w 102412"/>
                <a:gd name="connsiteY5" fmla="*/ 80292 h 181729"/>
                <a:gd name="connsiteX6" fmla="*/ 102412 w 102412"/>
                <a:gd name="connsiteY6" fmla="*/ 147707 h 18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412" h="181729" extrusionOk="0">
                  <a:moveTo>
                    <a:pt x="0" y="41179"/>
                  </a:moveTo>
                  <a:lnTo>
                    <a:pt x="0" y="0"/>
                  </a:lnTo>
                  <a:lnTo>
                    <a:pt x="28551" y="41179"/>
                  </a:lnTo>
                  <a:close/>
                  <a:moveTo>
                    <a:pt x="90709" y="181729"/>
                  </a:moveTo>
                  <a:lnTo>
                    <a:pt x="47847" y="101985"/>
                  </a:lnTo>
                  <a:lnTo>
                    <a:pt x="55670" y="80292"/>
                  </a:lnTo>
                  <a:lnTo>
                    <a:pt x="102412" y="14770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44" name="Forme libre : forme 1143"/>
            <p:cNvSpPr/>
            <p:nvPr/>
          </p:nvSpPr>
          <p:spPr bwMode="auto">
            <a:xfrm rot="13089394">
              <a:off x="8615617" y="5055433"/>
              <a:ext cx="225779" cy="83483"/>
            </a:xfrm>
            <a:custGeom>
              <a:avLst/>
              <a:gdLst>
                <a:gd name="connsiteX0" fmla="*/ 225779 w 225779"/>
                <a:gd name="connsiteY0" fmla="*/ 12691 h 83483"/>
                <a:gd name="connsiteX1" fmla="*/ 44792 w 225779"/>
                <a:gd name="connsiteY1" fmla="*/ 83320 h 83483"/>
                <a:gd name="connsiteX2" fmla="*/ 7960 w 225779"/>
                <a:gd name="connsiteY2" fmla="*/ 76974 h 83483"/>
                <a:gd name="connsiteX3" fmla="*/ 0 w 225779"/>
                <a:gd name="connsiteY3" fmla="*/ 71526 h 83483"/>
                <a:gd name="connsiteX4" fmla="*/ 70403 w 225779"/>
                <a:gd name="connsiteY4" fmla="*/ 16211 h 83483"/>
                <a:gd name="connsiteX5" fmla="*/ 107144 w 225779"/>
                <a:gd name="connsiteY5" fmla="*/ 36418 h 83483"/>
                <a:gd name="connsiteX6" fmla="*/ 156805 w 225779"/>
                <a:gd name="connsiteY6" fmla="*/ 27589 h 83483"/>
                <a:gd name="connsiteX7" fmla="*/ 224676 w 225779"/>
                <a:gd name="connsiteY7" fmla="*/ 0 h 83483"/>
                <a:gd name="connsiteX8" fmla="*/ 225779 w 225779"/>
                <a:gd name="connsiteY8" fmla="*/ 7173 h 8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779" h="83483" extrusionOk="0">
                  <a:moveTo>
                    <a:pt x="225779" y="12691"/>
                  </a:moveTo>
                  <a:cubicBezTo>
                    <a:pt x="167290" y="62904"/>
                    <a:pt x="90590" y="80561"/>
                    <a:pt x="44792" y="83320"/>
                  </a:cubicBezTo>
                  <a:cubicBezTo>
                    <a:pt x="32101" y="84147"/>
                    <a:pt x="19548" y="81802"/>
                    <a:pt x="7960" y="76974"/>
                  </a:cubicBezTo>
                  <a:lnTo>
                    <a:pt x="0" y="71526"/>
                  </a:lnTo>
                  <a:lnTo>
                    <a:pt x="70403" y="16211"/>
                  </a:lnTo>
                  <a:lnTo>
                    <a:pt x="107144" y="36418"/>
                  </a:lnTo>
                  <a:cubicBezTo>
                    <a:pt x="124250" y="35866"/>
                    <a:pt x="140803" y="32555"/>
                    <a:pt x="156805" y="27589"/>
                  </a:cubicBezTo>
                  <a:cubicBezTo>
                    <a:pt x="179981" y="20416"/>
                    <a:pt x="202604" y="11036"/>
                    <a:pt x="224676" y="0"/>
                  </a:cubicBezTo>
                  <a:cubicBezTo>
                    <a:pt x="225227" y="2207"/>
                    <a:pt x="225779" y="4965"/>
                    <a:pt x="225779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45" name="Forme libre : forme 1144"/>
            <p:cNvSpPr/>
            <p:nvPr/>
          </p:nvSpPr>
          <p:spPr bwMode="auto">
            <a:xfrm rot="8716293">
              <a:off x="8721248" y="485576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46" name="Forme libre : forme 1145"/>
            <p:cNvSpPr/>
            <p:nvPr/>
          </p:nvSpPr>
          <p:spPr bwMode="auto">
            <a:xfrm rot="8716293">
              <a:off x="8669443" y="475216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47" name="Forme libre : forme 1146"/>
            <p:cNvSpPr/>
            <p:nvPr/>
          </p:nvSpPr>
          <p:spPr bwMode="auto">
            <a:xfrm rot="8716293">
              <a:off x="8426197" y="478239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48" name="Forme libre : forme 1147"/>
            <p:cNvSpPr/>
            <p:nvPr/>
          </p:nvSpPr>
          <p:spPr bwMode="auto">
            <a:xfrm rot="8716293">
              <a:off x="8603649" y="462314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49" name="Forme libre : forme 1148"/>
            <p:cNvSpPr/>
            <p:nvPr/>
          </p:nvSpPr>
          <p:spPr bwMode="auto">
            <a:xfrm rot="8716293">
              <a:off x="7614184" y="368954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50" name="Forme libre : forme 1149"/>
            <p:cNvSpPr/>
            <p:nvPr/>
          </p:nvSpPr>
          <p:spPr bwMode="auto">
            <a:xfrm rot="8716293">
              <a:off x="7703576" y="371878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51" name="Forme libre : forme 1150"/>
            <p:cNvSpPr/>
            <p:nvPr/>
          </p:nvSpPr>
          <p:spPr bwMode="auto">
            <a:xfrm rot="8716293">
              <a:off x="7658726" y="363250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52" name="Forme libre : forme 1151"/>
            <p:cNvSpPr/>
            <p:nvPr/>
          </p:nvSpPr>
          <p:spPr bwMode="auto">
            <a:xfrm rot="8716293">
              <a:off x="7501950" y="377808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53" name="Forme libre : forme 1152"/>
            <p:cNvSpPr/>
            <p:nvPr/>
          </p:nvSpPr>
          <p:spPr bwMode="auto">
            <a:xfrm rot="8716293">
              <a:off x="7377047" y="356941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54" name="Forme libre : forme 1153"/>
            <p:cNvSpPr/>
            <p:nvPr/>
          </p:nvSpPr>
          <p:spPr bwMode="auto">
            <a:xfrm rot="8716293">
              <a:off x="7364995" y="343063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55" name="Forme libre : forme 1154"/>
            <p:cNvSpPr/>
            <p:nvPr/>
          </p:nvSpPr>
          <p:spPr bwMode="auto">
            <a:xfrm rot="8716293">
              <a:off x="7592128" y="381903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56" name="Forme libre : forme 1155"/>
            <p:cNvSpPr/>
            <p:nvPr/>
          </p:nvSpPr>
          <p:spPr bwMode="auto">
            <a:xfrm rot="8716293">
              <a:off x="7903283" y="343938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57" name="Forme libre : forme 1156"/>
            <p:cNvSpPr/>
            <p:nvPr/>
          </p:nvSpPr>
          <p:spPr bwMode="auto">
            <a:xfrm rot="8716293">
              <a:off x="7992675" y="346863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58" name="Forme libre : forme 1157"/>
            <p:cNvSpPr/>
            <p:nvPr/>
          </p:nvSpPr>
          <p:spPr bwMode="auto">
            <a:xfrm rot="8716293">
              <a:off x="7791049" y="352793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59" name="Forme libre : forme 1158"/>
            <p:cNvSpPr/>
            <p:nvPr/>
          </p:nvSpPr>
          <p:spPr bwMode="auto">
            <a:xfrm rot="8716293">
              <a:off x="7666147" y="331926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60" name="Forme libre : forme 1159"/>
            <p:cNvSpPr/>
            <p:nvPr/>
          </p:nvSpPr>
          <p:spPr bwMode="auto">
            <a:xfrm rot="8716293">
              <a:off x="7881227" y="356888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61" name="Forme libre : forme 1160"/>
            <p:cNvSpPr/>
            <p:nvPr/>
          </p:nvSpPr>
          <p:spPr bwMode="auto">
            <a:xfrm rot="8716293">
              <a:off x="7639776" y="341928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62" name="Forme libre : forme 1161"/>
            <p:cNvSpPr/>
            <p:nvPr/>
          </p:nvSpPr>
          <p:spPr bwMode="auto">
            <a:xfrm rot="7484127">
              <a:off x="7986158" y="376023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63" name="Forme libre : forme 1162"/>
            <p:cNvSpPr/>
            <p:nvPr/>
          </p:nvSpPr>
          <p:spPr bwMode="auto">
            <a:xfrm rot="13089394">
              <a:off x="8090978" y="372677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64" name="Forme libre : forme 1163"/>
            <p:cNvSpPr/>
            <p:nvPr/>
          </p:nvSpPr>
          <p:spPr bwMode="auto">
            <a:xfrm rot="8716293">
              <a:off x="8276563" y="353508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65" name="Forme libre : forme 1164"/>
            <p:cNvSpPr/>
            <p:nvPr/>
          </p:nvSpPr>
          <p:spPr bwMode="auto">
            <a:xfrm rot="8716293">
              <a:off x="8224758" y="343149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66" name="Forme libre : forme 1165"/>
            <p:cNvSpPr/>
            <p:nvPr/>
          </p:nvSpPr>
          <p:spPr bwMode="auto">
            <a:xfrm rot="8716293">
              <a:off x="7981512" y="346171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67" name="Forme libre : forme 1166"/>
            <p:cNvSpPr/>
            <p:nvPr/>
          </p:nvSpPr>
          <p:spPr bwMode="auto">
            <a:xfrm rot="8716293">
              <a:off x="8158964" y="330247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68" name="Forme libre : forme 1167"/>
            <p:cNvSpPr/>
            <p:nvPr/>
          </p:nvSpPr>
          <p:spPr bwMode="auto">
            <a:xfrm rot="8716293">
              <a:off x="7837351" y="434924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69" name="Forme libre : forme 1168"/>
            <p:cNvSpPr/>
            <p:nvPr/>
          </p:nvSpPr>
          <p:spPr bwMode="auto">
            <a:xfrm rot="8716293">
              <a:off x="7926743" y="437848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70" name="Forme libre : forme 1169"/>
            <p:cNvSpPr/>
            <p:nvPr/>
          </p:nvSpPr>
          <p:spPr bwMode="auto">
            <a:xfrm rot="8716293">
              <a:off x="7881893" y="429220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71" name="Forme libre : forme 1170"/>
            <p:cNvSpPr/>
            <p:nvPr/>
          </p:nvSpPr>
          <p:spPr bwMode="auto">
            <a:xfrm rot="8716293">
              <a:off x="7725117" y="443778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72" name="Forme libre : forme 1171"/>
            <p:cNvSpPr/>
            <p:nvPr/>
          </p:nvSpPr>
          <p:spPr bwMode="auto">
            <a:xfrm rot="8716293">
              <a:off x="7600214" y="422911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73" name="Forme libre : forme 1172"/>
            <p:cNvSpPr/>
            <p:nvPr/>
          </p:nvSpPr>
          <p:spPr bwMode="auto">
            <a:xfrm rot="8716293">
              <a:off x="7588162" y="4090331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74" name="Forme libre : forme 1173"/>
            <p:cNvSpPr/>
            <p:nvPr/>
          </p:nvSpPr>
          <p:spPr bwMode="auto">
            <a:xfrm rot="8716293">
              <a:off x="7815295" y="447873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75" name="Forme libre : forme 1174"/>
            <p:cNvSpPr/>
            <p:nvPr/>
          </p:nvSpPr>
          <p:spPr bwMode="auto">
            <a:xfrm rot="8716293">
              <a:off x="8126450" y="409908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76" name="Forme libre : forme 1175"/>
            <p:cNvSpPr/>
            <p:nvPr/>
          </p:nvSpPr>
          <p:spPr bwMode="auto">
            <a:xfrm rot="8716293">
              <a:off x="8215842" y="412833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77" name="Forme libre : forme 1176"/>
            <p:cNvSpPr/>
            <p:nvPr/>
          </p:nvSpPr>
          <p:spPr bwMode="auto">
            <a:xfrm rot="8716293">
              <a:off x="8014216" y="418763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78" name="Forme libre : forme 1177"/>
            <p:cNvSpPr/>
            <p:nvPr/>
          </p:nvSpPr>
          <p:spPr bwMode="auto">
            <a:xfrm rot="8716293">
              <a:off x="7889314" y="397895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79" name="Forme libre : forme 1178"/>
            <p:cNvSpPr/>
            <p:nvPr/>
          </p:nvSpPr>
          <p:spPr bwMode="auto">
            <a:xfrm rot="8716293">
              <a:off x="8104394" y="422858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80" name="Forme libre : forme 1179"/>
            <p:cNvSpPr/>
            <p:nvPr/>
          </p:nvSpPr>
          <p:spPr bwMode="auto">
            <a:xfrm rot="8716293">
              <a:off x="7862943" y="4078984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81" name="Forme libre : forme 1180"/>
            <p:cNvSpPr/>
            <p:nvPr/>
          </p:nvSpPr>
          <p:spPr bwMode="auto">
            <a:xfrm rot="7484127">
              <a:off x="8209325" y="441993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82" name="Forme libre : forme 1181"/>
            <p:cNvSpPr/>
            <p:nvPr/>
          </p:nvSpPr>
          <p:spPr bwMode="auto">
            <a:xfrm rot="13089394">
              <a:off x="8314145" y="4386469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83" name="Forme libre : forme 1182"/>
            <p:cNvSpPr/>
            <p:nvPr/>
          </p:nvSpPr>
          <p:spPr bwMode="auto">
            <a:xfrm rot="8716293">
              <a:off x="8499730" y="4194788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84" name="Forme libre : forme 1183"/>
            <p:cNvSpPr/>
            <p:nvPr/>
          </p:nvSpPr>
          <p:spPr bwMode="auto">
            <a:xfrm rot="8716293">
              <a:off x="8447925" y="409119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85" name="Forme libre : forme 1184"/>
            <p:cNvSpPr/>
            <p:nvPr/>
          </p:nvSpPr>
          <p:spPr bwMode="auto">
            <a:xfrm rot="8716293">
              <a:off x="8204679" y="412141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86" name="Forme libre : forme 1185"/>
            <p:cNvSpPr/>
            <p:nvPr/>
          </p:nvSpPr>
          <p:spPr bwMode="auto">
            <a:xfrm rot="8716293">
              <a:off x="8382131" y="396217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87" name="Forme libre : forme 1186"/>
            <p:cNvSpPr/>
            <p:nvPr/>
          </p:nvSpPr>
          <p:spPr bwMode="auto">
            <a:xfrm rot="8716293">
              <a:off x="6950829" y="171047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88" name="Forme libre : forme 1187"/>
            <p:cNvSpPr/>
            <p:nvPr/>
          </p:nvSpPr>
          <p:spPr bwMode="auto">
            <a:xfrm rot="8716293">
              <a:off x="7040221" y="173971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89" name="Forme libre : forme 1188"/>
            <p:cNvSpPr/>
            <p:nvPr/>
          </p:nvSpPr>
          <p:spPr bwMode="auto">
            <a:xfrm rot="8716293">
              <a:off x="6995371" y="165343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90" name="Forme libre : forme 1189"/>
            <p:cNvSpPr/>
            <p:nvPr/>
          </p:nvSpPr>
          <p:spPr bwMode="auto">
            <a:xfrm rot="8716293">
              <a:off x="6838595" y="179901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91" name="Forme libre : forme 1190"/>
            <p:cNvSpPr/>
            <p:nvPr/>
          </p:nvSpPr>
          <p:spPr bwMode="auto">
            <a:xfrm rot="8716293">
              <a:off x="6713692" y="159034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92" name="Forme libre : forme 1191"/>
            <p:cNvSpPr/>
            <p:nvPr/>
          </p:nvSpPr>
          <p:spPr bwMode="auto">
            <a:xfrm rot="8716293">
              <a:off x="6701640" y="145156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93" name="Forme libre : forme 1192"/>
            <p:cNvSpPr/>
            <p:nvPr/>
          </p:nvSpPr>
          <p:spPr bwMode="auto">
            <a:xfrm rot="8716293">
              <a:off x="6928773" y="183996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94" name="Forme libre : forme 1193"/>
            <p:cNvSpPr/>
            <p:nvPr/>
          </p:nvSpPr>
          <p:spPr bwMode="auto">
            <a:xfrm rot="8716293">
              <a:off x="7239928" y="146032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95" name="Forme libre : forme 1194"/>
            <p:cNvSpPr/>
            <p:nvPr/>
          </p:nvSpPr>
          <p:spPr bwMode="auto">
            <a:xfrm rot="8716293">
              <a:off x="7329320" y="148956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96" name="Forme libre : forme 1195"/>
            <p:cNvSpPr/>
            <p:nvPr/>
          </p:nvSpPr>
          <p:spPr bwMode="auto">
            <a:xfrm rot="8716293">
              <a:off x="7127694" y="154886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97" name="Forme libre : forme 1196"/>
            <p:cNvSpPr/>
            <p:nvPr/>
          </p:nvSpPr>
          <p:spPr bwMode="auto">
            <a:xfrm rot="8716293">
              <a:off x="7002792" y="134019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98" name="Forme libre : forme 1197"/>
            <p:cNvSpPr/>
            <p:nvPr/>
          </p:nvSpPr>
          <p:spPr bwMode="auto">
            <a:xfrm rot="8716293">
              <a:off x="7217872" y="158981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99" name="Forme libre : forme 1198"/>
            <p:cNvSpPr/>
            <p:nvPr/>
          </p:nvSpPr>
          <p:spPr bwMode="auto">
            <a:xfrm rot="8716293">
              <a:off x="6976421" y="144021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00" name="Forme libre : forme 1199"/>
            <p:cNvSpPr/>
            <p:nvPr/>
          </p:nvSpPr>
          <p:spPr bwMode="auto">
            <a:xfrm rot="7484127">
              <a:off x="7322803" y="178116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01" name="Forme libre : forme 1200"/>
            <p:cNvSpPr/>
            <p:nvPr/>
          </p:nvSpPr>
          <p:spPr bwMode="auto">
            <a:xfrm rot="13089394">
              <a:off x="7427623" y="1747701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02" name="Forme libre : forme 1201"/>
            <p:cNvSpPr/>
            <p:nvPr/>
          </p:nvSpPr>
          <p:spPr bwMode="auto">
            <a:xfrm rot="8716293">
              <a:off x="7613208" y="155602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03" name="Forme libre : forme 1202"/>
            <p:cNvSpPr/>
            <p:nvPr/>
          </p:nvSpPr>
          <p:spPr bwMode="auto">
            <a:xfrm rot="8716293">
              <a:off x="7561403" y="145242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04" name="Forme libre : forme 1203"/>
            <p:cNvSpPr/>
            <p:nvPr/>
          </p:nvSpPr>
          <p:spPr bwMode="auto">
            <a:xfrm rot="8716293">
              <a:off x="7318157" y="148264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05" name="Forme libre : forme 1204"/>
            <p:cNvSpPr/>
            <p:nvPr/>
          </p:nvSpPr>
          <p:spPr bwMode="auto">
            <a:xfrm rot="8716293">
              <a:off x="7495609" y="132340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06" name="Forme libre : forme 1205"/>
            <p:cNvSpPr/>
            <p:nvPr/>
          </p:nvSpPr>
          <p:spPr bwMode="auto">
            <a:xfrm rot="8716293">
              <a:off x="6727662" y="105077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07" name="Forme libre : forme 1206"/>
            <p:cNvSpPr/>
            <p:nvPr/>
          </p:nvSpPr>
          <p:spPr bwMode="auto">
            <a:xfrm rot="8716293">
              <a:off x="6817054" y="108001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08" name="Forme libre : forme 1207"/>
            <p:cNvSpPr/>
            <p:nvPr/>
          </p:nvSpPr>
          <p:spPr bwMode="auto">
            <a:xfrm rot="8716293">
              <a:off x="6772204" y="99373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09" name="Forme libre : forme 1208"/>
            <p:cNvSpPr/>
            <p:nvPr/>
          </p:nvSpPr>
          <p:spPr bwMode="auto">
            <a:xfrm rot="8716293">
              <a:off x="6615428" y="113931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10" name="Forme libre : forme 1209"/>
            <p:cNvSpPr/>
            <p:nvPr/>
          </p:nvSpPr>
          <p:spPr bwMode="auto">
            <a:xfrm rot="8716293">
              <a:off x="6490525" y="93064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11" name="Forme libre : forme 1210"/>
            <p:cNvSpPr/>
            <p:nvPr/>
          </p:nvSpPr>
          <p:spPr bwMode="auto">
            <a:xfrm rot="8716293">
              <a:off x="6478473" y="79186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12" name="Forme libre : forme 1211"/>
            <p:cNvSpPr/>
            <p:nvPr/>
          </p:nvSpPr>
          <p:spPr bwMode="auto">
            <a:xfrm rot="8716293">
              <a:off x="6705606" y="118026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13" name="Forme libre : forme 1212"/>
            <p:cNvSpPr/>
            <p:nvPr/>
          </p:nvSpPr>
          <p:spPr bwMode="auto">
            <a:xfrm rot="8716293">
              <a:off x="7016761" y="80062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14" name="Forme libre : forme 1213"/>
            <p:cNvSpPr/>
            <p:nvPr/>
          </p:nvSpPr>
          <p:spPr bwMode="auto">
            <a:xfrm rot="8716293">
              <a:off x="7106153" y="82986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15" name="Forme libre : forme 1214"/>
            <p:cNvSpPr/>
            <p:nvPr/>
          </p:nvSpPr>
          <p:spPr bwMode="auto">
            <a:xfrm rot="8716293">
              <a:off x="6904527" y="88916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16" name="Forme libre : forme 1215"/>
            <p:cNvSpPr/>
            <p:nvPr/>
          </p:nvSpPr>
          <p:spPr bwMode="auto">
            <a:xfrm rot="8716293">
              <a:off x="6779625" y="68049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17" name="Forme libre : forme 1216"/>
            <p:cNvSpPr/>
            <p:nvPr/>
          </p:nvSpPr>
          <p:spPr bwMode="auto">
            <a:xfrm rot="8716293">
              <a:off x="6994705" y="93011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18" name="Forme libre : forme 1217"/>
            <p:cNvSpPr/>
            <p:nvPr/>
          </p:nvSpPr>
          <p:spPr bwMode="auto">
            <a:xfrm rot="8716293">
              <a:off x="6753254" y="78051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19" name="Forme libre : forme 1218"/>
            <p:cNvSpPr/>
            <p:nvPr/>
          </p:nvSpPr>
          <p:spPr bwMode="auto">
            <a:xfrm rot="7484127">
              <a:off x="7099636" y="112146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20" name="Forme libre : forme 1219"/>
            <p:cNvSpPr/>
            <p:nvPr/>
          </p:nvSpPr>
          <p:spPr bwMode="auto">
            <a:xfrm rot="13089394">
              <a:off x="7204456" y="1088002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21" name="Forme libre : forme 1220"/>
            <p:cNvSpPr/>
            <p:nvPr/>
          </p:nvSpPr>
          <p:spPr bwMode="auto">
            <a:xfrm rot="8716293">
              <a:off x="7390041" y="896321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22" name="Forme libre : forme 1221"/>
            <p:cNvSpPr/>
            <p:nvPr/>
          </p:nvSpPr>
          <p:spPr bwMode="auto">
            <a:xfrm rot="8716293">
              <a:off x="7338236" y="79272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23" name="Forme libre : forme 1222"/>
            <p:cNvSpPr/>
            <p:nvPr/>
          </p:nvSpPr>
          <p:spPr bwMode="auto">
            <a:xfrm rot="8716293">
              <a:off x="7094990" y="82294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24" name="Forme libre : forme 1223"/>
            <p:cNvSpPr/>
            <p:nvPr/>
          </p:nvSpPr>
          <p:spPr bwMode="auto">
            <a:xfrm rot="8716293">
              <a:off x="7272442" y="66370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25" name="Forme libre : forme 1224"/>
            <p:cNvSpPr/>
            <p:nvPr/>
          </p:nvSpPr>
          <p:spPr bwMode="auto">
            <a:xfrm rot="8716293">
              <a:off x="6508723" y="38871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26" name="Forme libre : forme 1225"/>
            <p:cNvSpPr/>
            <p:nvPr/>
          </p:nvSpPr>
          <p:spPr bwMode="auto">
            <a:xfrm rot="8716293">
              <a:off x="6598115" y="41795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27" name="Forme libre : forme 1226"/>
            <p:cNvSpPr/>
            <p:nvPr/>
          </p:nvSpPr>
          <p:spPr bwMode="auto">
            <a:xfrm rot="8716293">
              <a:off x="6553265" y="33167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28" name="Forme libre : forme 1227"/>
            <p:cNvSpPr/>
            <p:nvPr/>
          </p:nvSpPr>
          <p:spPr bwMode="auto">
            <a:xfrm rot="8716293">
              <a:off x="6396489" y="47725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29" name="Forme libre : forme 1228"/>
            <p:cNvSpPr/>
            <p:nvPr/>
          </p:nvSpPr>
          <p:spPr bwMode="auto">
            <a:xfrm rot="8716293">
              <a:off x="6271586" y="26858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30" name="Forme libre : forme 1229"/>
            <p:cNvSpPr/>
            <p:nvPr/>
          </p:nvSpPr>
          <p:spPr bwMode="auto">
            <a:xfrm rot="8716293">
              <a:off x="6259534" y="12980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31" name="Forme libre : forme 1230"/>
            <p:cNvSpPr/>
            <p:nvPr/>
          </p:nvSpPr>
          <p:spPr bwMode="auto">
            <a:xfrm rot="8716293">
              <a:off x="6486667" y="51821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32" name="Forme libre : forme 1231"/>
            <p:cNvSpPr/>
            <p:nvPr/>
          </p:nvSpPr>
          <p:spPr bwMode="auto">
            <a:xfrm rot="8716293">
              <a:off x="6797822" y="13856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33" name="Forme libre : forme 1232"/>
            <p:cNvSpPr/>
            <p:nvPr/>
          </p:nvSpPr>
          <p:spPr bwMode="auto">
            <a:xfrm rot="8716293">
              <a:off x="6887214" y="16780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34" name="Forme libre : forme 1233"/>
            <p:cNvSpPr/>
            <p:nvPr/>
          </p:nvSpPr>
          <p:spPr bwMode="auto">
            <a:xfrm rot="8716293">
              <a:off x="6685587" y="22710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35" name="Forme libre : forme 1234"/>
            <p:cNvSpPr/>
            <p:nvPr/>
          </p:nvSpPr>
          <p:spPr bwMode="auto">
            <a:xfrm rot="8716293">
              <a:off x="6560686" y="1843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36" name="Forme libre : forme 1235"/>
            <p:cNvSpPr/>
            <p:nvPr/>
          </p:nvSpPr>
          <p:spPr bwMode="auto">
            <a:xfrm rot="8716293">
              <a:off x="6775766" y="26805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37" name="Forme libre : forme 1236"/>
            <p:cNvSpPr/>
            <p:nvPr/>
          </p:nvSpPr>
          <p:spPr bwMode="auto">
            <a:xfrm rot="8716293">
              <a:off x="6534315" y="11845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38" name="Forme libre : forme 1237"/>
            <p:cNvSpPr/>
            <p:nvPr/>
          </p:nvSpPr>
          <p:spPr bwMode="auto">
            <a:xfrm rot="7484127">
              <a:off x="6880697" y="45940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39" name="Forme libre : forme 1238"/>
            <p:cNvSpPr/>
            <p:nvPr/>
          </p:nvSpPr>
          <p:spPr bwMode="auto">
            <a:xfrm rot="13089394">
              <a:off x="6985517" y="42594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40" name="Forme libre : forme 1239"/>
            <p:cNvSpPr/>
            <p:nvPr/>
          </p:nvSpPr>
          <p:spPr bwMode="auto">
            <a:xfrm rot="8716293">
              <a:off x="7171102" y="23426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41" name="Forme libre : forme 1240"/>
            <p:cNvSpPr/>
            <p:nvPr/>
          </p:nvSpPr>
          <p:spPr bwMode="auto">
            <a:xfrm rot="8716293">
              <a:off x="7119297" y="13067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42" name="Forme libre : forme 1241"/>
            <p:cNvSpPr/>
            <p:nvPr/>
          </p:nvSpPr>
          <p:spPr bwMode="auto">
            <a:xfrm rot="8716293">
              <a:off x="6876051" y="16089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43" name="Forme libre : forme 1242"/>
            <p:cNvSpPr/>
            <p:nvPr/>
          </p:nvSpPr>
          <p:spPr bwMode="auto">
            <a:xfrm rot="8716293">
              <a:off x="7053503" y="164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44" name="Forme libre : forme 1243"/>
            <p:cNvSpPr/>
            <p:nvPr/>
          </p:nvSpPr>
          <p:spPr bwMode="auto">
            <a:xfrm rot="8716293">
              <a:off x="6443978" y="-32333"/>
              <a:ext cx="92323" cy="67774"/>
            </a:xfrm>
            <a:custGeom>
              <a:avLst/>
              <a:gdLst>
                <a:gd name="connsiteX0" fmla="*/ 92323 w 92323"/>
                <a:gd name="connsiteY0" fmla="*/ 67774 h 67774"/>
                <a:gd name="connsiteX1" fmla="*/ 0 w 92323"/>
                <a:gd name="connsiteY1" fmla="*/ 3779 h 67774"/>
                <a:gd name="connsiteX2" fmla="*/ 19952 w 92323"/>
                <a:gd name="connsiteY2" fmla="*/ 19 h 67774"/>
                <a:gd name="connsiteX3" fmla="*/ 89989 w 92323"/>
                <a:gd name="connsiteY3" fmla="*/ 50641 h 67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323" h="67774" extrusionOk="0">
                  <a:moveTo>
                    <a:pt x="92323" y="67774"/>
                  </a:moveTo>
                  <a:lnTo>
                    <a:pt x="0" y="3779"/>
                  </a:lnTo>
                  <a:lnTo>
                    <a:pt x="19952" y="19"/>
                  </a:lnTo>
                  <a:cubicBezTo>
                    <a:pt x="55152" y="-664"/>
                    <a:pt x="79843" y="17619"/>
                    <a:pt x="89989" y="50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45" name="Forme libre : forme 1244"/>
            <p:cNvSpPr/>
            <p:nvPr/>
          </p:nvSpPr>
          <p:spPr bwMode="auto">
            <a:xfrm rot="8716293">
              <a:off x="6294141" y="-38610"/>
              <a:ext cx="103435" cy="102698"/>
            </a:xfrm>
            <a:custGeom>
              <a:avLst/>
              <a:gdLst>
                <a:gd name="connsiteX0" fmla="*/ 103435 w 103435"/>
                <a:gd name="connsiteY0" fmla="*/ 102698 h 102698"/>
                <a:gd name="connsiteX1" fmla="*/ 43288 w 103435"/>
                <a:gd name="connsiteY1" fmla="*/ 61006 h 102698"/>
                <a:gd name="connsiteX2" fmla="*/ 43288 w 103435"/>
                <a:gd name="connsiteY2" fmla="*/ 16404 h 102698"/>
                <a:gd name="connsiteX3" fmla="*/ 0 w 103435"/>
                <a:gd name="connsiteY3" fmla="*/ 16404 h 102698"/>
                <a:gd name="connsiteX4" fmla="*/ 0 w 103435"/>
                <a:gd name="connsiteY4" fmla="*/ 2279 h 102698"/>
                <a:gd name="connsiteX5" fmla="*/ 103435 w 103435"/>
                <a:gd name="connsiteY5" fmla="*/ 0 h 10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35" h="102698" extrusionOk="0">
                  <a:moveTo>
                    <a:pt x="103435" y="102698"/>
                  </a:moveTo>
                  <a:lnTo>
                    <a:pt x="43288" y="61006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2279"/>
                  </a:lnTo>
                  <a:cubicBezTo>
                    <a:pt x="32808" y="3645"/>
                    <a:pt x="66983" y="911"/>
                    <a:pt x="10343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46" name="Forme libre : forme 1245"/>
            <p:cNvSpPr/>
            <p:nvPr/>
          </p:nvSpPr>
          <p:spPr bwMode="auto">
            <a:xfrm rot="7484127">
              <a:off x="6746550" y="-26340"/>
              <a:ext cx="41571" cy="55323"/>
            </a:xfrm>
            <a:custGeom>
              <a:avLst/>
              <a:gdLst>
                <a:gd name="connsiteX0" fmla="*/ 38358 w 41571"/>
                <a:gd name="connsiteY0" fmla="*/ 55323 h 55323"/>
                <a:gd name="connsiteX1" fmla="*/ 0 w 41571"/>
                <a:gd name="connsiteY1" fmla="*/ 0 h 55323"/>
                <a:gd name="connsiteX2" fmla="*/ 41571 w 41571"/>
                <a:gd name="connsiteY2" fmla="*/ 0 h 55323"/>
                <a:gd name="connsiteX3" fmla="*/ 41571 w 41571"/>
                <a:gd name="connsiteY3" fmla="*/ 55323 h 5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71" h="55323" extrusionOk="0">
                  <a:moveTo>
                    <a:pt x="38358" y="55323"/>
                  </a:moveTo>
                  <a:lnTo>
                    <a:pt x="0" y="0"/>
                  </a:lnTo>
                  <a:lnTo>
                    <a:pt x="41571" y="0"/>
                  </a:lnTo>
                  <a:lnTo>
                    <a:pt x="41571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47" name="Forme libre : forme 1246"/>
            <p:cNvSpPr/>
            <p:nvPr/>
          </p:nvSpPr>
          <p:spPr bwMode="auto">
            <a:xfrm rot="13089394">
              <a:off x="6891234" y="-41515"/>
              <a:ext cx="74217" cy="174004"/>
            </a:xfrm>
            <a:custGeom>
              <a:avLst/>
              <a:gdLst>
                <a:gd name="connsiteX0" fmla="*/ 74217 w 74217"/>
                <a:gd name="connsiteY0" fmla="*/ 115692 h 174004"/>
                <a:gd name="connsiteX1" fmla="*/ 0 w 74217"/>
                <a:gd name="connsiteY1" fmla="*/ 174004 h 174004"/>
                <a:gd name="connsiteX2" fmla="*/ 0 w 74217"/>
                <a:gd name="connsiteY2" fmla="*/ 38074 h 174004"/>
                <a:gd name="connsiteX3" fmla="*/ 73388 w 74217"/>
                <a:gd name="connsiteY3" fmla="*/ 0 h 174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217" h="174004" extrusionOk="0">
                  <a:moveTo>
                    <a:pt x="74217" y="115692"/>
                  </a:moveTo>
                  <a:lnTo>
                    <a:pt x="0" y="174004"/>
                  </a:lnTo>
                  <a:lnTo>
                    <a:pt x="0" y="38074"/>
                  </a:lnTo>
                  <a:lnTo>
                    <a:pt x="7338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48" name="Forme libre : forme 1247"/>
            <p:cNvSpPr/>
            <p:nvPr/>
          </p:nvSpPr>
          <p:spPr bwMode="auto">
            <a:xfrm rot="8716293">
              <a:off x="8238556" y="254247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49" name="Forme libre : forme 1248"/>
            <p:cNvSpPr/>
            <p:nvPr/>
          </p:nvSpPr>
          <p:spPr bwMode="auto">
            <a:xfrm rot="8716293">
              <a:off x="8327948" y="257172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50" name="Forme libre : forme 1249"/>
            <p:cNvSpPr/>
            <p:nvPr/>
          </p:nvSpPr>
          <p:spPr bwMode="auto">
            <a:xfrm rot="8716293">
              <a:off x="8283098" y="2485441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51" name="Forme libre : forme 1250"/>
            <p:cNvSpPr/>
            <p:nvPr/>
          </p:nvSpPr>
          <p:spPr bwMode="auto">
            <a:xfrm rot="8716293">
              <a:off x="8126322" y="263102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52" name="Forme libre : forme 1251"/>
            <p:cNvSpPr/>
            <p:nvPr/>
          </p:nvSpPr>
          <p:spPr bwMode="auto">
            <a:xfrm rot="8716293">
              <a:off x="8001419" y="24223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53" name="Forme libre : forme 1252"/>
            <p:cNvSpPr/>
            <p:nvPr/>
          </p:nvSpPr>
          <p:spPr bwMode="auto">
            <a:xfrm rot="8716293">
              <a:off x="7989367" y="2283570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54" name="Forme libre : forme 1253"/>
            <p:cNvSpPr/>
            <p:nvPr/>
          </p:nvSpPr>
          <p:spPr bwMode="auto">
            <a:xfrm rot="8716293">
              <a:off x="8216500" y="267197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55" name="Forme libre : forme 1254"/>
            <p:cNvSpPr/>
            <p:nvPr/>
          </p:nvSpPr>
          <p:spPr bwMode="auto">
            <a:xfrm rot="8716293">
              <a:off x="8527655" y="229232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56" name="Forme libre : forme 1255"/>
            <p:cNvSpPr/>
            <p:nvPr/>
          </p:nvSpPr>
          <p:spPr bwMode="auto">
            <a:xfrm rot="8716293">
              <a:off x="8617047" y="232156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57" name="Forme libre : forme 1256"/>
            <p:cNvSpPr/>
            <p:nvPr/>
          </p:nvSpPr>
          <p:spPr bwMode="auto">
            <a:xfrm rot="8716293">
              <a:off x="8415421" y="238087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58" name="Forme libre : forme 1257"/>
            <p:cNvSpPr/>
            <p:nvPr/>
          </p:nvSpPr>
          <p:spPr bwMode="auto">
            <a:xfrm rot="8716293">
              <a:off x="8290519" y="217219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59" name="Forme libre : forme 1258"/>
            <p:cNvSpPr/>
            <p:nvPr/>
          </p:nvSpPr>
          <p:spPr bwMode="auto">
            <a:xfrm rot="8716293">
              <a:off x="8505599" y="2421823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60" name="Forme libre : forme 1259"/>
            <p:cNvSpPr/>
            <p:nvPr/>
          </p:nvSpPr>
          <p:spPr bwMode="auto">
            <a:xfrm rot="8716293">
              <a:off x="8264148" y="2272223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61" name="Forme libre : forme 1260"/>
            <p:cNvSpPr/>
            <p:nvPr/>
          </p:nvSpPr>
          <p:spPr bwMode="auto">
            <a:xfrm rot="7484127">
              <a:off x="8610530" y="261317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62" name="Forme libre : forme 1261"/>
            <p:cNvSpPr/>
            <p:nvPr/>
          </p:nvSpPr>
          <p:spPr bwMode="auto">
            <a:xfrm rot="13089394">
              <a:off x="8715350" y="2579708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63" name="Forme libre : forme 1262"/>
            <p:cNvSpPr/>
            <p:nvPr/>
          </p:nvSpPr>
          <p:spPr bwMode="auto">
            <a:xfrm rot="8716293">
              <a:off x="8900935" y="2388027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64" name="Forme libre : forme 1263"/>
            <p:cNvSpPr/>
            <p:nvPr/>
          </p:nvSpPr>
          <p:spPr bwMode="auto">
            <a:xfrm rot="8716293">
              <a:off x="8849130" y="228443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65" name="Forme libre : forme 1264"/>
            <p:cNvSpPr/>
            <p:nvPr/>
          </p:nvSpPr>
          <p:spPr bwMode="auto">
            <a:xfrm rot="8716293">
              <a:off x="8605884" y="231465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66" name="Forme libre : forme 1265"/>
            <p:cNvSpPr/>
            <p:nvPr/>
          </p:nvSpPr>
          <p:spPr bwMode="auto">
            <a:xfrm rot="8716293">
              <a:off x="8783336" y="215541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67" name="Forme libre : forme 1266"/>
            <p:cNvSpPr/>
            <p:nvPr/>
          </p:nvSpPr>
          <p:spPr bwMode="auto">
            <a:xfrm rot="8716293">
              <a:off x="8461723" y="320217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68" name="Forme libre : forme 1267"/>
            <p:cNvSpPr/>
            <p:nvPr/>
          </p:nvSpPr>
          <p:spPr bwMode="auto">
            <a:xfrm rot="8716293">
              <a:off x="8551115" y="323142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69" name="Forme libre : forme 1268"/>
            <p:cNvSpPr/>
            <p:nvPr/>
          </p:nvSpPr>
          <p:spPr bwMode="auto">
            <a:xfrm rot="8716293">
              <a:off x="8506265" y="3145140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70" name="Forme libre : forme 1269"/>
            <p:cNvSpPr/>
            <p:nvPr/>
          </p:nvSpPr>
          <p:spPr bwMode="auto">
            <a:xfrm rot="8716293">
              <a:off x="8349489" y="329072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71" name="Forme libre : forme 1270"/>
            <p:cNvSpPr/>
            <p:nvPr/>
          </p:nvSpPr>
          <p:spPr bwMode="auto">
            <a:xfrm rot="8716293">
              <a:off x="8224586" y="308204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72" name="Forme libre : forme 1271"/>
            <p:cNvSpPr/>
            <p:nvPr/>
          </p:nvSpPr>
          <p:spPr bwMode="auto">
            <a:xfrm rot="8716293">
              <a:off x="8212534" y="2943269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73" name="Forme libre : forme 1272"/>
            <p:cNvSpPr/>
            <p:nvPr/>
          </p:nvSpPr>
          <p:spPr bwMode="auto">
            <a:xfrm rot="8716293">
              <a:off x="8439667" y="333167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74" name="Forme libre : forme 1273"/>
            <p:cNvSpPr/>
            <p:nvPr/>
          </p:nvSpPr>
          <p:spPr bwMode="auto">
            <a:xfrm rot="8716293">
              <a:off x="8750822" y="295202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75" name="Forme libre : forme 1274"/>
            <p:cNvSpPr/>
            <p:nvPr/>
          </p:nvSpPr>
          <p:spPr bwMode="auto">
            <a:xfrm rot="8716293">
              <a:off x="8840214" y="298126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76" name="Forme libre : forme 1275"/>
            <p:cNvSpPr/>
            <p:nvPr/>
          </p:nvSpPr>
          <p:spPr bwMode="auto">
            <a:xfrm rot="8716293">
              <a:off x="8638588" y="304057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77" name="Forme libre : forme 1276"/>
            <p:cNvSpPr/>
            <p:nvPr/>
          </p:nvSpPr>
          <p:spPr bwMode="auto">
            <a:xfrm rot="8716293">
              <a:off x="8513686" y="283189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78" name="Forme libre : forme 1277"/>
            <p:cNvSpPr/>
            <p:nvPr/>
          </p:nvSpPr>
          <p:spPr bwMode="auto">
            <a:xfrm rot="8716293">
              <a:off x="8728766" y="3081521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79" name="Forme libre : forme 1278"/>
            <p:cNvSpPr/>
            <p:nvPr/>
          </p:nvSpPr>
          <p:spPr bwMode="auto">
            <a:xfrm rot="8716293">
              <a:off x="8487315" y="293192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80" name="Forme libre : forme 1279"/>
            <p:cNvSpPr/>
            <p:nvPr/>
          </p:nvSpPr>
          <p:spPr bwMode="auto">
            <a:xfrm rot="7484127">
              <a:off x="8833697" y="32728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81" name="Forme libre : forme 1280"/>
            <p:cNvSpPr/>
            <p:nvPr/>
          </p:nvSpPr>
          <p:spPr bwMode="auto">
            <a:xfrm rot="13089394">
              <a:off x="8933167" y="3248496"/>
              <a:ext cx="272584" cy="314616"/>
            </a:xfrm>
            <a:custGeom>
              <a:avLst/>
              <a:gdLst>
                <a:gd name="connsiteX0" fmla="*/ 77412 w 272584"/>
                <a:gd name="connsiteY0" fmla="*/ 203022 h 314617"/>
                <a:gd name="connsiteX1" fmla="*/ 0 w 272584"/>
                <a:gd name="connsiteY1" fmla="*/ 104495 h 314617"/>
                <a:gd name="connsiteX2" fmla="*/ 0 w 272584"/>
                <a:gd name="connsiteY2" fmla="*/ 38074 h 314617"/>
                <a:gd name="connsiteX3" fmla="*/ 73388 w 272584"/>
                <a:gd name="connsiteY3" fmla="*/ 0 h 314617"/>
                <a:gd name="connsiteX4" fmla="*/ 74492 w 272584"/>
                <a:gd name="connsiteY4" fmla="*/ 153950 h 314617"/>
                <a:gd name="connsiteX5" fmla="*/ 76768 w 272584"/>
                <a:gd name="connsiteY5" fmla="*/ 200369 h 314617"/>
                <a:gd name="connsiteX6" fmla="*/ 272584 w 272584"/>
                <a:gd name="connsiteY6" fmla="*/ 258238 h 314617"/>
                <a:gd name="connsiteX7" fmla="*/ 177331 w 272584"/>
                <a:gd name="connsiteY7" fmla="*/ 311348 h 314617"/>
                <a:gd name="connsiteX8" fmla="*/ 165091 w 272584"/>
                <a:gd name="connsiteY8" fmla="*/ 314617 h 314617"/>
                <a:gd name="connsiteX9" fmla="*/ 136528 w 272584"/>
                <a:gd name="connsiteY9" fmla="*/ 278262 h 314617"/>
                <a:gd name="connsiteX10" fmla="*/ 153949 w 272584"/>
                <a:gd name="connsiteY10" fmla="*/ 281965 h 314617"/>
                <a:gd name="connsiteX11" fmla="*/ 203610 w 272584"/>
                <a:gd name="connsiteY11" fmla="*/ 273137 h 314617"/>
                <a:gd name="connsiteX12" fmla="*/ 271481 w 272584"/>
                <a:gd name="connsiteY12" fmla="*/ 245547 h 314617"/>
                <a:gd name="connsiteX13" fmla="*/ 272584 w 272584"/>
                <a:gd name="connsiteY13" fmla="*/ 252720 h 31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2584" h="314617" extrusionOk="0">
                  <a:moveTo>
                    <a:pt x="77412" y="203022"/>
                  </a:moveTo>
                  <a:lnTo>
                    <a:pt x="0" y="104495"/>
                  </a:ln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3664" y="169400"/>
                    <a:pt x="74491" y="184988"/>
                    <a:pt x="76768" y="200369"/>
                  </a:cubicBezTo>
                  <a:close/>
                  <a:moveTo>
                    <a:pt x="272584" y="258238"/>
                  </a:moveTo>
                  <a:cubicBezTo>
                    <a:pt x="243339" y="283344"/>
                    <a:pt x="209542" y="300312"/>
                    <a:pt x="177331" y="311348"/>
                  </a:cubicBezTo>
                  <a:lnTo>
                    <a:pt x="165091" y="314617"/>
                  </a:lnTo>
                  <a:lnTo>
                    <a:pt x="136528" y="278262"/>
                  </a:lnTo>
                  <a:lnTo>
                    <a:pt x="153949" y="281965"/>
                  </a:lnTo>
                  <a:cubicBezTo>
                    <a:pt x="171055" y="281413"/>
                    <a:pt x="187608" y="278102"/>
                    <a:pt x="203610" y="273137"/>
                  </a:cubicBezTo>
                  <a:cubicBezTo>
                    <a:pt x="226786" y="265963"/>
                    <a:pt x="249409" y="256583"/>
                    <a:pt x="271481" y="245547"/>
                  </a:cubicBezTo>
                  <a:cubicBezTo>
                    <a:pt x="272032" y="247754"/>
                    <a:pt x="272584" y="250512"/>
                    <a:pt x="272584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82" name="Forme libre : forme 1281"/>
            <p:cNvSpPr/>
            <p:nvPr/>
          </p:nvSpPr>
          <p:spPr bwMode="auto">
            <a:xfrm rot="8716293">
              <a:off x="9063436" y="2943322"/>
              <a:ext cx="105430" cy="113008"/>
            </a:xfrm>
            <a:custGeom>
              <a:avLst/>
              <a:gdLst>
                <a:gd name="connsiteX0" fmla="*/ 5398 w 105430"/>
                <a:gd name="connsiteY0" fmla="*/ 96451 h 113008"/>
                <a:gd name="connsiteX1" fmla="*/ 0 w 105430"/>
                <a:gd name="connsiteY1" fmla="*/ 83667 h 113008"/>
                <a:gd name="connsiteX2" fmla="*/ 57995 w 105430"/>
                <a:gd name="connsiteY2" fmla="*/ 0 h 113008"/>
                <a:gd name="connsiteX3" fmla="*/ 88184 w 105430"/>
                <a:gd name="connsiteY3" fmla="*/ 12746 h 113008"/>
                <a:gd name="connsiteX4" fmla="*/ 88183 w 105430"/>
                <a:gd name="connsiteY4" fmla="*/ 95531 h 113008"/>
                <a:gd name="connsiteX5" fmla="*/ 46790 w 105430"/>
                <a:gd name="connsiteY5" fmla="*/ 113008 h 113008"/>
                <a:gd name="connsiteX6" fmla="*/ 5398 w 105430"/>
                <a:gd name="connsiteY6" fmla="*/ 96451 h 113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430" h="113008" extrusionOk="0">
                  <a:moveTo>
                    <a:pt x="5398" y="96451"/>
                  </a:moveTo>
                  <a:lnTo>
                    <a:pt x="0" y="83667"/>
                  </a:lnTo>
                  <a:lnTo>
                    <a:pt x="57995" y="0"/>
                  </a:lnTo>
                  <a:lnTo>
                    <a:pt x="88184" y="12746"/>
                  </a:lnTo>
                  <a:cubicBezTo>
                    <a:pt x="111179" y="34822"/>
                    <a:pt x="111179" y="72535"/>
                    <a:pt x="88183" y="95531"/>
                  </a:cubicBezTo>
                  <a:cubicBezTo>
                    <a:pt x="77145" y="106569"/>
                    <a:pt x="62428" y="113008"/>
                    <a:pt x="46790" y="113008"/>
                  </a:cubicBezTo>
                  <a:cubicBezTo>
                    <a:pt x="31154" y="113008"/>
                    <a:pt x="16436" y="107489"/>
                    <a:pt x="5398" y="964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83" name="Forme libre : forme 1282"/>
            <p:cNvSpPr/>
            <p:nvPr/>
          </p:nvSpPr>
          <p:spPr bwMode="auto">
            <a:xfrm rot="8716293">
              <a:off x="8829051" y="297435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84" name="Forme libre : forme 1283"/>
            <p:cNvSpPr/>
            <p:nvPr/>
          </p:nvSpPr>
          <p:spPr bwMode="auto">
            <a:xfrm rot="8716293">
              <a:off x="9006503" y="281511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85" name="Forme libre : forme 1284"/>
            <p:cNvSpPr/>
            <p:nvPr/>
          </p:nvSpPr>
          <p:spPr bwMode="auto">
            <a:xfrm rot="8716293">
              <a:off x="8951372" y="5039787"/>
              <a:ext cx="114842" cy="149763"/>
            </a:xfrm>
            <a:custGeom>
              <a:avLst/>
              <a:gdLst>
                <a:gd name="connsiteX0" fmla="*/ 0 w 114842"/>
                <a:gd name="connsiteY0" fmla="*/ 9212 h 149763"/>
                <a:gd name="connsiteX1" fmla="*/ 0 w 114842"/>
                <a:gd name="connsiteY1" fmla="*/ 0 h 149763"/>
                <a:gd name="connsiteX2" fmla="*/ 13290 w 114842"/>
                <a:gd name="connsiteY2" fmla="*/ 9212 h 149763"/>
                <a:gd name="connsiteX3" fmla="*/ 90709 w 114842"/>
                <a:gd name="connsiteY3" fmla="*/ 149763 h 149763"/>
                <a:gd name="connsiteX4" fmla="*/ 47847 w 114842"/>
                <a:gd name="connsiteY4" fmla="*/ 70018 h 149763"/>
                <a:gd name="connsiteX5" fmla="*/ 58479 w 114842"/>
                <a:gd name="connsiteY5" fmla="*/ 40536 h 149763"/>
                <a:gd name="connsiteX6" fmla="*/ 114842 w 114842"/>
                <a:gd name="connsiteY6" fmla="*/ 79604 h 14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842" h="149763" extrusionOk="0">
                  <a:moveTo>
                    <a:pt x="0" y="9212"/>
                  </a:moveTo>
                  <a:lnTo>
                    <a:pt x="0" y="0"/>
                  </a:lnTo>
                  <a:lnTo>
                    <a:pt x="13290" y="9212"/>
                  </a:lnTo>
                  <a:close/>
                  <a:moveTo>
                    <a:pt x="90709" y="149763"/>
                  </a:moveTo>
                  <a:lnTo>
                    <a:pt x="47847" y="70018"/>
                  </a:lnTo>
                  <a:lnTo>
                    <a:pt x="58479" y="40536"/>
                  </a:lnTo>
                  <a:lnTo>
                    <a:pt x="114842" y="796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86" name="Forme libre : forme 1285"/>
            <p:cNvSpPr/>
            <p:nvPr/>
          </p:nvSpPr>
          <p:spPr bwMode="auto">
            <a:xfrm rot="8716293">
              <a:off x="8858304" y="4924131"/>
              <a:ext cx="290644" cy="300328"/>
            </a:xfrm>
            <a:custGeom>
              <a:avLst/>
              <a:gdLst>
                <a:gd name="connsiteX0" fmla="*/ 25298 w 290644"/>
                <a:gd name="connsiteY0" fmla="*/ 270737 h 300328"/>
                <a:gd name="connsiteX1" fmla="*/ 1 w 290644"/>
                <a:gd name="connsiteY1" fmla="*/ 169541 h 300328"/>
                <a:gd name="connsiteX2" fmla="*/ 0 w 290644"/>
                <a:gd name="connsiteY2" fmla="*/ 113409 h 300328"/>
                <a:gd name="connsiteX3" fmla="*/ 78612 w 290644"/>
                <a:gd name="connsiteY3" fmla="*/ 0 h 300328"/>
                <a:gd name="connsiteX4" fmla="*/ 79427 w 290644"/>
                <a:gd name="connsiteY4" fmla="*/ 113648 h 300328"/>
                <a:gd name="connsiteX5" fmla="*/ 93547 w 290644"/>
                <a:gd name="connsiteY5" fmla="*/ 211314 h 300328"/>
                <a:gd name="connsiteX6" fmla="*/ 164149 w 290644"/>
                <a:gd name="connsiteY6" fmla="*/ 250145 h 300328"/>
                <a:gd name="connsiteX7" fmla="*/ 217100 w 290644"/>
                <a:gd name="connsiteY7" fmla="*/ 240732 h 300328"/>
                <a:gd name="connsiteX8" fmla="*/ 289467 w 290644"/>
                <a:gd name="connsiteY8" fmla="*/ 211314 h 300328"/>
                <a:gd name="connsiteX9" fmla="*/ 290643 w 290644"/>
                <a:gd name="connsiteY9" fmla="*/ 218962 h 300328"/>
                <a:gd name="connsiteX10" fmla="*/ 290644 w 290644"/>
                <a:gd name="connsiteY10" fmla="*/ 224846 h 300328"/>
                <a:gd name="connsiteX11" fmla="*/ 97666 w 290644"/>
                <a:gd name="connsiteY11" fmla="*/ 300154 h 300328"/>
                <a:gd name="connsiteX12" fmla="*/ 25298 w 290644"/>
                <a:gd name="connsiteY12" fmla="*/ 270737 h 30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0644" h="300328" extrusionOk="0">
                  <a:moveTo>
                    <a:pt x="25298" y="270737"/>
                  </a:moveTo>
                  <a:cubicBezTo>
                    <a:pt x="5295" y="251321"/>
                    <a:pt x="0" y="217786"/>
                    <a:pt x="1" y="169541"/>
                  </a:cubicBezTo>
                  <a:lnTo>
                    <a:pt x="0" y="113409"/>
                  </a:lnTo>
                  <a:lnTo>
                    <a:pt x="78612" y="0"/>
                  </a:lnTo>
                  <a:lnTo>
                    <a:pt x="79427" y="113648"/>
                  </a:lnTo>
                  <a:cubicBezTo>
                    <a:pt x="77662" y="146596"/>
                    <a:pt x="82956" y="180131"/>
                    <a:pt x="93547" y="211314"/>
                  </a:cubicBezTo>
                  <a:cubicBezTo>
                    <a:pt x="102961" y="237201"/>
                    <a:pt x="127083" y="250145"/>
                    <a:pt x="164149" y="250145"/>
                  </a:cubicBezTo>
                  <a:cubicBezTo>
                    <a:pt x="182388" y="249557"/>
                    <a:pt x="200038" y="246026"/>
                    <a:pt x="217100" y="240732"/>
                  </a:cubicBezTo>
                  <a:cubicBezTo>
                    <a:pt x="241810" y="233083"/>
                    <a:pt x="265932" y="223080"/>
                    <a:pt x="289467" y="211314"/>
                  </a:cubicBezTo>
                  <a:cubicBezTo>
                    <a:pt x="290055" y="213668"/>
                    <a:pt x="290643" y="216609"/>
                    <a:pt x="290643" y="218962"/>
                  </a:cubicBezTo>
                  <a:lnTo>
                    <a:pt x="290644" y="224846"/>
                  </a:lnTo>
                  <a:cubicBezTo>
                    <a:pt x="228278" y="278385"/>
                    <a:pt x="146498" y="297213"/>
                    <a:pt x="97666" y="300154"/>
                  </a:cubicBezTo>
                  <a:cubicBezTo>
                    <a:pt x="70602" y="301920"/>
                    <a:pt x="44126" y="290152"/>
                    <a:pt x="25298" y="2707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87" name="Forme libre : forme 1286"/>
            <p:cNvSpPr/>
            <p:nvPr/>
          </p:nvSpPr>
          <p:spPr bwMode="auto">
            <a:xfrm rot="8716293">
              <a:off x="8680393" y="386057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88" name="Forme libre : forme 1287"/>
            <p:cNvSpPr/>
            <p:nvPr/>
          </p:nvSpPr>
          <p:spPr bwMode="auto">
            <a:xfrm rot="8716293">
              <a:off x="8769785" y="388981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89" name="Forme libre : forme 1288"/>
            <p:cNvSpPr/>
            <p:nvPr/>
          </p:nvSpPr>
          <p:spPr bwMode="auto">
            <a:xfrm rot="8716293">
              <a:off x="8724935" y="380353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90" name="Forme libre : forme 1289"/>
            <p:cNvSpPr/>
            <p:nvPr/>
          </p:nvSpPr>
          <p:spPr bwMode="auto">
            <a:xfrm rot="8716293">
              <a:off x="8568159" y="394911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91" name="Forme libre : forme 1290"/>
            <p:cNvSpPr/>
            <p:nvPr/>
          </p:nvSpPr>
          <p:spPr bwMode="auto">
            <a:xfrm rot="8716293">
              <a:off x="8443256" y="374044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92" name="Forme libre : forme 1291"/>
            <p:cNvSpPr/>
            <p:nvPr/>
          </p:nvSpPr>
          <p:spPr bwMode="auto">
            <a:xfrm rot="8716293">
              <a:off x="8431204" y="360166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93" name="Forme libre : forme 1292"/>
            <p:cNvSpPr/>
            <p:nvPr/>
          </p:nvSpPr>
          <p:spPr bwMode="auto">
            <a:xfrm rot="8716293">
              <a:off x="8658337" y="399007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94" name="Forme libre : forme 1293"/>
            <p:cNvSpPr/>
            <p:nvPr/>
          </p:nvSpPr>
          <p:spPr bwMode="auto">
            <a:xfrm rot="8716293">
              <a:off x="8968661" y="3610682"/>
              <a:ext cx="142168" cy="232388"/>
            </a:xfrm>
            <a:custGeom>
              <a:avLst/>
              <a:gdLst>
                <a:gd name="connsiteX0" fmla="*/ 81109 w 142168"/>
                <a:gd name="connsiteY0" fmla="*/ 232388 h 232388"/>
                <a:gd name="connsiteX1" fmla="*/ 81108 w 142168"/>
                <a:gd name="connsiteY1" fmla="*/ 69717 h 232388"/>
                <a:gd name="connsiteX2" fmla="*/ 81108 w 142168"/>
                <a:gd name="connsiteY2" fmla="*/ 65615 h 232388"/>
                <a:gd name="connsiteX3" fmla="*/ 60603 w 142168"/>
                <a:gd name="connsiteY3" fmla="*/ 50123 h 232388"/>
                <a:gd name="connsiteX4" fmla="*/ 0 w 142168"/>
                <a:gd name="connsiteY4" fmla="*/ 50123 h 232388"/>
                <a:gd name="connsiteX5" fmla="*/ 0 w 142168"/>
                <a:gd name="connsiteY5" fmla="*/ 35740 h 232388"/>
                <a:gd name="connsiteX6" fmla="*/ 24774 w 142168"/>
                <a:gd name="connsiteY6" fmla="*/ 0 h 232388"/>
                <a:gd name="connsiteX7" fmla="*/ 85210 w 142168"/>
                <a:gd name="connsiteY7" fmla="*/ 0 h 232388"/>
                <a:gd name="connsiteX8" fmla="*/ 142168 w 142168"/>
                <a:gd name="connsiteY8" fmla="*/ 50123 h 232388"/>
                <a:gd name="connsiteX9" fmla="*/ 142167 w 142168"/>
                <a:gd name="connsiteY9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168" h="232388" extrusionOk="0">
                  <a:moveTo>
                    <a:pt x="81109" y="232388"/>
                  </a:moveTo>
                  <a:lnTo>
                    <a:pt x="81108" y="69717"/>
                  </a:lnTo>
                  <a:cubicBezTo>
                    <a:pt x="81108" y="68350"/>
                    <a:pt x="81108" y="66982"/>
                    <a:pt x="81108" y="65615"/>
                  </a:cubicBezTo>
                  <a:cubicBezTo>
                    <a:pt x="79741" y="55591"/>
                    <a:pt x="70628" y="48756"/>
                    <a:pt x="60603" y="50123"/>
                  </a:cubicBezTo>
                  <a:lnTo>
                    <a:pt x="0" y="50123"/>
                  </a:lnTo>
                  <a:lnTo>
                    <a:pt x="0" y="35740"/>
                  </a:lnTo>
                  <a:lnTo>
                    <a:pt x="24774" y="0"/>
                  </a:lnTo>
                  <a:lnTo>
                    <a:pt x="85210" y="0"/>
                  </a:lnTo>
                  <a:cubicBezTo>
                    <a:pt x="122118" y="0"/>
                    <a:pt x="142167" y="15949"/>
                    <a:pt x="142168" y="50123"/>
                  </a:cubicBezTo>
                  <a:lnTo>
                    <a:pt x="142167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95" name="Forme libre : forme 1294"/>
            <p:cNvSpPr/>
            <p:nvPr/>
          </p:nvSpPr>
          <p:spPr bwMode="auto">
            <a:xfrm rot="8716293">
              <a:off x="9109023" y="3840461"/>
              <a:ext cx="57223" cy="60210"/>
            </a:xfrm>
            <a:custGeom>
              <a:avLst/>
              <a:gdLst>
                <a:gd name="connsiteX0" fmla="*/ 0 w 57223"/>
                <a:gd name="connsiteY0" fmla="*/ 60210 h 60210"/>
                <a:gd name="connsiteX1" fmla="*/ 41735 w 57223"/>
                <a:gd name="connsiteY1" fmla="*/ 0 h 60210"/>
                <a:gd name="connsiteX2" fmla="*/ 57223 w 57223"/>
                <a:gd name="connsiteY2" fmla="*/ 50920 h 60210"/>
                <a:gd name="connsiteX3" fmla="*/ 57223 w 57223"/>
                <a:gd name="connsiteY3" fmla="*/ 56844 h 60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23" h="60210" extrusionOk="0">
                  <a:moveTo>
                    <a:pt x="0" y="60210"/>
                  </a:moveTo>
                  <a:lnTo>
                    <a:pt x="41735" y="0"/>
                  </a:lnTo>
                  <a:lnTo>
                    <a:pt x="57223" y="50920"/>
                  </a:lnTo>
                  <a:lnTo>
                    <a:pt x="57223" y="568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96" name="Forme libre : forme 1295"/>
            <p:cNvSpPr/>
            <p:nvPr/>
          </p:nvSpPr>
          <p:spPr bwMode="auto">
            <a:xfrm rot="8716293">
              <a:off x="8857258" y="369896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97" name="Forme libre : forme 1296"/>
            <p:cNvSpPr/>
            <p:nvPr/>
          </p:nvSpPr>
          <p:spPr bwMode="auto">
            <a:xfrm rot="8716293">
              <a:off x="8732356" y="349029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98" name="Forme libre : forme 1297"/>
            <p:cNvSpPr/>
            <p:nvPr/>
          </p:nvSpPr>
          <p:spPr bwMode="auto">
            <a:xfrm rot="8716293">
              <a:off x="8947436" y="373991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99" name="Forme libre : forme 1298"/>
            <p:cNvSpPr/>
            <p:nvPr/>
          </p:nvSpPr>
          <p:spPr bwMode="auto">
            <a:xfrm rot="8716293">
              <a:off x="8705985" y="359031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00" name="Forme libre : forme 1299"/>
            <p:cNvSpPr/>
            <p:nvPr/>
          </p:nvSpPr>
          <p:spPr bwMode="auto">
            <a:xfrm rot="7484127">
              <a:off x="9046498" y="3963386"/>
              <a:ext cx="145510" cy="161114"/>
            </a:xfrm>
            <a:custGeom>
              <a:avLst/>
              <a:gdLst>
                <a:gd name="connsiteX0" fmla="*/ 115849 w 145510"/>
                <a:gd name="connsiteY0" fmla="*/ 20564 h 161114"/>
                <a:gd name="connsiteX1" fmla="*/ 145509 w 145510"/>
                <a:gd name="connsiteY1" fmla="*/ 0 h 161114"/>
                <a:gd name="connsiteX2" fmla="*/ 145510 w 145510"/>
                <a:gd name="connsiteY2" fmla="*/ 20564 h 161114"/>
                <a:gd name="connsiteX3" fmla="*/ 32372 w 145510"/>
                <a:gd name="connsiteY3" fmla="*/ 161114 h 161114"/>
                <a:gd name="connsiteX4" fmla="*/ 0 w 145510"/>
                <a:gd name="connsiteY4" fmla="*/ 100888 h 161114"/>
                <a:gd name="connsiteX5" fmla="*/ 69714 w 145510"/>
                <a:gd name="connsiteY5" fmla="*/ 52552 h 16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510" h="161114" extrusionOk="0">
                  <a:moveTo>
                    <a:pt x="115849" y="20564"/>
                  </a:moveTo>
                  <a:lnTo>
                    <a:pt x="145509" y="0"/>
                  </a:lnTo>
                  <a:lnTo>
                    <a:pt x="145510" y="20564"/>
                  </a:lnTo>
                  <a:close/>
                  <a:moveTo>
                    <a:pt x="32372" y="161114"/>
                  </a:moveTo>
                  <a:lnTo>
                    <a:pt x="0" y="100888"/>
                  </a:lnTo>
                  <a:lnTo>
                    <a:pt x="69714" y="525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01" name="Forme libre : forme 1300"/>
            <p:cNvSpPr/>
            <p:nvPr/>
          </p:nvSpPr>
          <p:spPr bwMode="auto">
            <a:xfrm rot="8716293">
              <a:off x="9047721" y="363275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02" name="Forme libre : forme 1301"/>
            <p:cNvSpPr/>
            <p:nvPr/>
          </p:nvSpPr>
          <p:spPr bwMode="auto">
            <a:xfrm rot="8716293">
              <a:off x="8903560" y="452027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03" name="Forme libre : forme 1302"/>
            <p:cNvSpPr/>
            <p:nvPr/>
          </p:nvSpPr>
          <p:spPr bwMode="auto">
            <a:xfrm rot="8716293">
              <a:off x="8995011" y="4560813"/>
              <a:ext cx="209149" cy="252972"/>
            </a:xfrm>
            <a:custGeom>
              <a:avLst/>
              <a:gdLst>
                <a:gd name="connsiteX0" fmla="*/ 147180 w 209150"/>
                <a:gd name="connsiteY0" fmla="*/ 96224 h 252972"/>
                <a:gd name="connsiteX1" fmla="*/ 147180 w 209150"/>
                <a:gd name="connsiteY1" fmla="*/ 79820 h 252972"/>
                <a:gd name="connsiteX2" fmla="*/ 113461 w 209150"/>
                <a:gd name="connsiteY2" fmla="*/ 38355 h 252972"/>
                <a:gd name="connsiteX3" fmla="*/ 111078 w 209150"/>
                <a:gd name="connsiteY3" fmla="*/ 39142 h 252972"/>
                <a:gd name="connsiteX4" fmla="*/ 138210 w 209150"/>
                <a:gd name="connsiteY4" fmla="*/ 0 h 252972"/>
                <a:gd name="connsiteX5" fmla="*/ 189158 w 209150"/>
                <a:gd name="connsiteY5" fmla="*/ 20925 h 252972"/>
                <a:gd name="connsiteX6" fmla="*/ 209150 w 209150"/>
                <a:gd name="connsiteY6" fmla="*/ 86655 h 252972"/>
                <a:gd name="connsiteX7" fmla="*/ 209150 w 209150"/>
                <a:gd name="connsiteY7" fmla="*/ 92579 h 252972"/>
                <a:gd name="connsiteX8" fmla="*/ 0 w 209150"/>
                <a:gd name="connsiteY8" fmla="*/ 252972 h 252972"/>
                <a:gd name="connsiteX9" fmla="*/ 0 w 209150"/>
                <a:gd name="connsiteY9" fmla="*/ 199389 h 252972"/>
                <a:gd name="connsiteX10" fmla="*/ 62137 w 209150"/>
                <a:gd name="connsiteY10" fmla="*/ 109748 h 252972"/>
                <a:gd name="connsiteX11" fmla="*/ 60149 w 209150"/>
                <a:gd name="connsiteY11" fmla="*/ 125842 h 252972"/>
                <a:gd name="connsiteX12" fmla="*/ 60149 w 209150"/>
                <a:gd name="connsiteY12" fmla="*/ 211963 h 25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9150" h="252972" extrusionOk="0">
                  <a:moveTo>
                    <a:pt x="147180" y="96224"/>
                  </a:moveTo>
                  <a:lnTo>
                    <a:pt x="147180" y="79820"/>
                  </a:lnTo>
                  <a:cubicBezTo>
                    <a:pt x="147180" y="55214"/>
                    <a:pt x="133055" y="38354"/>
                    <a:pt x="113461" y="38355"/>
                  </a:cubicBezTo>
                  <a:lnTo>
                    <a:pt x="111078" y="39142"/>
                  </a:lnTo>
                  <a:lnTo>
                    <a:pt x="138210" y="0"/>
                  </a:lnTo>
                  <a:lnTo>
                    <a:pt x="189158" y="20925"/>
                  </a:lnTo>
                  <a:cubicBezTo>
                    <a:pt x="202088" y="36076"/>
                    <a:pt x="209150" y="58404"/>
                    <a:pt x="209150" y="86655"/>
                  </a:cubicBezTo>
                  <a:lnTo>
                    <a:pt x="209150" y="92579"/>
                  </a:lnTo>
                  <a:close/>
                  <a:moveTo>
                    <a:pt x="0" y="252972"/>
                  </a:moveTo>
                  <a:lnTo>
                    <a:pt x="0" y="199389"/>
                  </a:lnTo>
                  <a:lnTo>
                    <a:pt x="62137" y="109748"/>
                  </a:lnTo>
                  <a:lnTo>
                    <a:pt x="60149" y="125842"/>
                  </a:lnTo>
                  <a:lnTo>
                    <a:pt x="60149" y="2119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04" name="Forme libre : forme 1303"/>
            <p:cNvSpPr/>
            <p:nvPr/>
          </p:nvSpPr>
          <p:spPr bwMode="auto">
            <a:xfrm rot="8716293">
              <a:off x="8948102" y="446323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05" name="Forme libre : forme 1304"/>
            <p:cNvSpPr/>
            <p:nvPr/>
          </p:nvSpPr>
          <p:spPr bwMode="auto">
            <a:xfrm rot="8716293">
              <a:off x="8791326" y="460881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06" name="Forme libre : forme 1305"/>
            <p:cNvSpPr/>
            <p:nvPr/>
          </p:nvSpPr>
          <p:spPr bwMode="auto">
            <a:xfrm rot="8716293">
              <a:off x="8666423" y="440014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07" name="Forme libre : forme 1306"/>
            <p:cNvSpPr/>
            <p:nvPr/>
          </p:nvSpPr>
          <p:spPr bwMode="auto">
            <a:xfrm rot="8716293">
              <a:off x="8654371" y="426136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08" name="Forme libre : forme 1307"/>
            <p:cNvSpPr/>
            <p:nvPr/>
          </p:nvSpPr>
          <p:spPr bwMode="auto">
            <a:xfrm rot="8716293">
              <a:off x="8881504" y="464976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09" name="Forme libre : forme 1308"/>
            <p:cNvSpPr/>
            <p:nvPr/>
          </p:nvSpPr>
          <p:spPr bwMode="auto">
            <a:xfrm rot="8716293">
              <a:off x="9080425" y="435866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10" name="Forme libre : forme 1309"/>
            <p:cNvSpPr/>
            <p:nvPr/>
          </p:nvSpPr>
          <p:spPr bwMode="auto">
            <a:xfrm rot="8716293">
              <a:off x="9127247" y="4438294"/>
              <a:ext cx="21643" cy="52047"/>
            </a:xfrm>
            <a:custGeom>
              <a:avLst/>
              <a:gdLst>
                <a:gd name="connsiteX0" fmla="*/ 21643 w 21643"/>
                <a:gd name="connsiteY0" fmla="*/ 52047 h 52047"/>
                <a:gd name="connsiteX1" fmla="*/ 0 w 21643"/>
                <a:gd name="connsiteY1" fmla="*/ 31224 h 52047"/>
                <a:gd name="connsiteX2" fmla="*/ 21643 w 21643"/>
                <a:gd name="connsiteY2" fmla="*/ 0 h 52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43" h="52047" extrusionOk="0">
                  <a:moveTo>
                    <a:pt x="21643" y="52047"/>
                  </a:moveTo>
                  <a:lnTo>
                    <a:pt x="0" y="31224"/>
                  </a:lnTo>
                  <a:lnTo>
                    <a:pt x="2164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11" name="Forme libre : forme 1310"/>
            <p:cNvSpPr/>
            <p:nvPr/>
          </p:nvSpPr>
          <p:spPr bwMode="auto">
            <a:xfrm rot="8716293">
              <a:off x="8929152" y="425001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12" name="Forme libre : forme 1311"/>
            <p:cNvSpPr/>
            <p:nvPr/>
          </p:nvSpPr>
          <p:spPr bwMode="auto">
            <a:xfrm rot="8716293">
              <a:off x="8017038" y="188150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13" name="Forme libre : forme 1312"/>
            <p:cNvSpPr/>
            <p:nvPr/>
          </p:nvSpPr>
          <p:spPr bwMode="auto">
            <a:xfrm rot="8716293">
              <a:off x="8106430" y="191074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14" name="Forme libre : forme 1313"/>
            <p:cNvSpPr/>
            <p:nvPr/>
          </p:nvSpPr>
          <p:spPr bwMode="auto">
            <a:xfrm rot="8716293">
              <a:off x="8061580" y="182446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15" name="Forme libre : forme 1314"/>
            <p:cNvSpPr/>
            <p:nvPr/>
          </p:nvSpPr>
          <p:spPr bwMode="auto">
            <a:xfrm rot="8716293">
              <a:off x="7904804" y="197004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16" name="Forme libre : forme 1315"/>
            <p:cNvSpPr/>
            <p:nvPr/>
          </p:nvSpPr>
          <p:spPr bwMode="auto">
            <a:xfrm rot="8716293">
              <a:off x="7779901" y="176137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17" name="Forme libre : forme 1316"/>
            <p:cNvSpPr/>
            <p:nvPr/>
          </p:nvSpPr>
          <p:spPr bwMode="auto">
            <a:xfrm rot="8716293">
              <a:off x="7767849" y="162259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18" name="Forme libre : forme 1317"/>
            <p:cNvSpPr/>
            <p:nvPr/>
          </p:nvSpPr>
          <p:spPr bwMode="auto">
            <a:xfrm rot="8716293">
              <a:off x="7994982" y="201100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19" name="Forme libre : forme 1318"/>
            <p:cNvSpPr/>
            <p:nvPr/>
          </p:nvSpPr>
          <p:spPr bwMode="auto">
            <a:xfrm rot="8716293">
              <a:off x="8306137" y="163135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20" name="Forme libre : forme 1319"/>
            <p:cNvSpPr/>
            <p:nvPr/>
          </p:nvSpPr>
          <p:spPr bwMode="auto">
            <a:xfrm rot="8716293">
              <a:off x="8395529" y="166059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21" name="Forme libre : forme 1320"/>
            <p:cNvSpPr/>
            <p:nvPr/>
          </p:nvSpPr>
          <p:spPr bwMode="auto">
            <a:xfrm rot="8716293">
              <a:off x="8193903" y="171989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22" name="Forme libre : forme 1321"/>
            <p:cNvSpPr/>
            <p:nvPr/>
          </p:nvSpPr>
          <p:spPr bwMode="auto">
            <a:xfrm rot="8716293">
              <a:off x="8069001" y="151122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23" name="Forme libre : forme 1322"/>
            <p:cNvSpPr/>
            <p:nvPr/>
          </p:nvSpPr>
          <p:spPr bwMode="auto">
            <a:xfrm rot="8716293">
              <a:off x="8284081" y="176084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24" name="Forme libre : forme 1323"/>
            <p:cNvSpPr/>
            <p:nvPr/>
          </p:nvSpPr>
          <p:spPr bwMode="auto">
            <a:xfrm rot="8716293">
              <a:off x="8042630" y="161124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25" name="Forme libre : forme 1324"/>
            <p:cNvSpPr/>
            <p:nvPr/>
          </p:nvSpPr>
          <p:spPr bwMode="auto">
            <a:xfrm rot="7484127">
              <a:off x="8389012" y="19521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26" name="Forme libre : forme 1325"/>
            <p:cNvSpPr/>
            <p:nvPr/>
          </p:nvSpPr>
          <p:spPr bwMode="auto">
            <a:xfrm rot="13089394">
              <a:off x="8493832" y="191873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27" name="Forme libre : forme 1326"/>
            <p:cNvSpPr/>
            <p:nvPr/>
          </p:nvSpPr>
          <p:spPr bwMode="auto">
            <a:xfrm rot="8716293">
              <a:off x="8679417" y="172705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28" name="Forme libre : forme 1327"/>
            <p:cNvSpPr/>
            <p:nvPr/>
          </p:nvSpPr>
          <p:spPr bwMode="auto">
            <a:xfrm rot="8716293">
              <a:off x="8627612" y="162346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29" name="Forme libre : forme 1328"/>
            <p:cNvSpPr/>
            <p:nvPr/>
          </p:nvSpPr>
          <p:spPr bwMode="auto">
            <a:xfrm rot="8716293">
              <a:off x="8384366" y="165368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30" name="Forme libre : forme 1329"/>
            <p:cNvSpPr/>
            <p:nvPr/>
          </p:nvSpPr>
          <p:spPr bwMode="auto">
            <a:xfrm rot="8716293">
              <a:off x="8561818" y="149443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31" name="Forme libre : forme 1330"/>
            <p:cNvSpPr/>
            <p:nvPr/>
          </p:nvSpPr>
          <p:spPr bwMode="auto">
            <a:xfrm rot="8716293">
              <a:off x="7793871" y="122180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32" name="Forme libre : forme 1331"/>
            <p:cNvSpPr/>
            <p:nvPr/>
          </p:nvSpPr>
          <p:spPr bwMode="auto">
            <a:xfrm rot="8716293">
              <a:off x="7883263" y="125104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33" name="Forme libre : forme 1332"/>
            <p:cNvSpPr/>
            <p:nvPr/>
          </p:nvSpPr>
          <p:spPr bwMode="auto">
            <a:xfrm rot="8716293">
              <a:off x="7838413" y="1164768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34" name="Forme libre : forme 1333"/>
            <p:cNvSpPr/>
            <p:nvPr/>
          </p:nvSpPr>
          <p:spPr bwMode="auto">
            <a:xfrm rot="8716293">
              <a:off x="7681637" y="131035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35" name="Forme libre : forme 1334"/>
            <p:cNvSpPr/>
            <p:nvPr/>
          </p:nvSpPr>
          <p:spPr bwMode="auto">
            <a:xfrm rot="8716293">
              <a:off x="7556734" y="110167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36" name="Forme libre : forme 1335"/>
            <p:cNvSpPr/>
            <p:nvPr/>
          </p:nvSpPr>
          <p:spPr bwMode="auto">
            <a:xfrm rot="8716293">
              <a:off x="7544682" y="962897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37" name="Forme libre : forme 1336"/>
            <p:cNvSpPr/>
            <p:nvPr/>
          </p:nvSpPr>
          <p:spPr bwMode="auto">
            <a:xfrm rot="8716293">
              <a:off x="7771815" y="1351302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38" name="Forme libre : forme 1337"/>
            <p:cNvSpPr/>
            <p:nvPr/>
          </p:nvSpPr>
          <p:spPr bwMode="auto">
            <a:xfrm rot="8716293">
              <a:off x="8082970" y="97165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39" name="Forme libre : forme 1338"/>
            <p:cNvSpPr/>
            <p:nvPr/>
          </p:nvSpPr>
          <p:spPr bwMode="auto">
            <a:xfrm rot="8716293">
              <a:off x="8172362" y="100089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40" name="Forme libre : forme 1339"/>
            <p:cNvSpPr/>
            <p:nvPr/>
          </p:nvSpPr>
          <p:spPr bwMode="auto">
            <a:xfrm rot="8716293">
              <a:off x="7970736" y="106019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41" name="Forme libre : forme 1340"/>
            <p:cNvSpPr/>
            <p:nvPr/>
          </p:nvSpPr>
          <p:spPr bwMode="auto">
            <a:xfrm rot="8716293">
              <a:off x="7845834" y="85152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42" name="Forme libre : forme 1341"/>
            <p:cNvSpPr/>
            <p:nvPr/>
          </p:nvSpPr>
          <p:spPr bwMode="auto">
            <a:xfrm rot="8716293">
              <a:off x="8060914" y="1101150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43" name="Forme libre : forme 1342"/>
            <p:cNvSpPr/>
            <p:nvPr/>
          </p:nvSpPr>
          <p:spPr bwMode="auto">
            <a:xfrm rot="8716293">
              <a:off x="7819463" y="951550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44" name="Forme libre : forme 1343"/>
            <p:cNvSpPr/>
            <p:nvPr/>
          </p:nvSpPr>
          <p:spPr bwMode="auto">
            <a:xfrm rot="7484127">
              <a:off x="8165845" y="129250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45" name="Forme libre : forme 1344"/>
            <p:cNvSpPr/>
            <p:nvPr/>
          </p:nvSpPr>
          <p:spPr bwMode="auto">
            <a:xfrm rot="13089394">
              <a:off x="8270665" y="1259035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46" name="Forme libre : forme 1345"/>
            <p:cNvSpPr/>
            <p:nvPr/>
          </p:nvSpPr>
          <p:spPr bwMode="auto">
            <a:xfrm rot="8716293">
              <a:off x="8456250" y="1067354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47" name="Forme libre : forme 1346"/>
            <p:cNvSpPr/>
            <p:nvPr/>
          </p:nvSpPr>
          <p:spPr bwMode="auto">
            <a:xfrm rot="8716293">
              <a:off x="8404445" y="96376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48" name="Forme libre : forme 1347"/>
            <p:cNvSpPr/>
            <p:nvPr/>
          </p:nvSpPr>
          <p:spPr bwMode="auto">
            <a:xfrm rot="8716293">
              <a:off x="8161199" y="99398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49" name="Forme libre : forme 1348"/>
            <p:cNvSpPr/>
            <p:nvPr/>
          </p:nvSpPr>
          <p:spPr bwMode="auto">
            <a:xfrm rot="8716293">
              <a:off x="8338651" y="83474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50" name="Forme libre : forme 1349"/>
            <p:cNvSpPr/>
            <p:nvPr/>
          </p:nvSpPr>
          <p:spPr bwMode="auto">
            <a:xfrm rot="8716293">
              <a:off x="7574932" y="55974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51" name="Forme libre : forme 1350"/>
            <p:cNvSpPr/>
            <p:nvPr/>
          </p:nvSpPr>
          <p:spPr bwMode="auto">
            <a:xfrm rot="8716293">
              <a:off x="7664324" y="58899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52" name="Forme libre : forme 1351"/>
            <p:cNvSpPr/>
            <p:nvPr/>
          </p:nvSpPr>
          <p:spPr bwMode="auto">
            <a:xfrm rot="8716293">
              <a:off x="7619474" y="502710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53" name="Forme libre : forme 1352"/>
            <p:cNvSpPr/>
            <p:nvPr/>
          </p:nvSpPr>
          <p:spPr bwMode="auto">
            <a:xfrm rot="8716293">
              <a:off x="7462698" y="64829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54" name="Forme libre : forme 1353"/>
            <p:cNvSpPr/>
            <p:nvPr/>
          </p:nvSpPr>
          <p:spPr bwMode="auto">
            <a:xfrm rot="8716293">
              <a:off x="7337795" y="43961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55" name="Forme libre : forme 1354"/>
            <p:cNvSpPr/>
            <p:nvPr/>
          </p:nvSpPr>
          <p:spPr bwMode="auto">
            <a:xfrm rot="8716293">
              <a:off x="7325743" y="30083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56" name="Forme libre : forme 1355"/>
            <p:cNvSpPr/>
            <p:nvPr/>
          </p:nvSpPr>
          <p:spPr bwMode="auto">
            <a:xfrm rot="8716293">
              <a:off x="7552876" y="68924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57" name="Forme libre : forme 1356"/>
            <p:cNvSpPr/>
            <p:nvPr/>
          </p:nvSpPr>
          <p:spPr bwMode="auto">
            <a:xfrm rot="8716293">
              <a:off x="7864031" y="30959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58" name="Forme libre : forme 1357"/>
            <p:cNvSpPr/>
            <p:nvPr/>
          </p:nvSpPr>
          <p:spPr bwMode="auto">
            <a:xfrm rot="8716293">
              <a:off x="7953423" y="33883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59" name="Forme libre : forme 1358"/>
            <p:cNvSpPr/>
            <p:nvPr/>
          </p:nvSpPr>
          <p:spPr bwMode="auto">
            <a:xfrm rot="8716293">
              <a:off x="7751797" y="39814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60" name="Forme libre : forme 1359"/>
            <p:cNvSpPr/>
            <p:nvPr/>
          </p:nvSpPr>
          <p:spPr bwMode="auto">
            <a:xfrm rot="8716293">
              <a:off x="7626895" y="18946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61" name="Forme libre : forme 1360"/>
            <p:cNvSpPr/>
            <p:nvPr/>
          </p:nvSpPr>
          <p:spPr bwMode="auto">
            <a:xfrm rot="8716293">
              <a:off x="7841975" y="439091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62" name="Forme libre : forme 1361"/>
            <p:cNvSpPr/>
            <p:nvPr/>
          </p:nvSpPr>
          <p:spPr bwMode="auto">
            <a:xfrm rot="8716293">
              <a:off x="7600524" y="28949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63" name="Forme libre : forme 1362"/>
            <p:cNvSpPr/>
            <p:nvPr/>
          </p:nvSpPr>
          <p:spPr bwMode="auto">
            <a:xfrm rot="7484127">
              <a:off x="7946906" y="63044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64" name="Forme libre : forme 1363"/>
            <p:cNvSpPr/>
            <p:nvPr/>
          </p:nvSpPr>
          <p:spPr bwMode="auto">
            <a:xfrm rot="13089394">
              <a:off x="8051726" y="596977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65" name="Forme libre : forme 1364"/>
            <p:cNvSpPr/>
            <p:nvPr/>
          </p:nvSpPr>
          <p:spPr bwMode="auto">
            <a:xfrm rot="8716293">
              <a:off x="8237311" y="405296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66" name="Forme libre : forme 1365"/>
            <p:cNvSpPr/>
            <p:nvPr/>
          </p:nvSpPr>
          <p:spPr bwMode="auto">
            <a:xfrm rot="8716293">
              <a:off x="8185506" y="30170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67" name="Forme libre : forme 1366"/>
            <p:cNvSpPr/>
            <p:nvPr/>
          </p:nvSpPr>
          <p:spPr bwMode="auto">
            <a:xfrm rot="8716293">
              <a:off x="7942260" y="33192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68" name="Forme libre : forme 1367"/>
            <p:cNvSpPr/>
            <p:nvPr/>
          </p:nvSpPr>
          <p:spPr bwMode="auto">
            <a:xfrm rot="8716293">
              <a:off x="8119712" y="17268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69" name="Forme libre : forme 1368"/>
            <p:cNvSpPr/>
            <p:nvPr/>
          </p:nvSpPr>
          <p:spPr bwMode="auto">
            <a:xfrm rot="8716293">
              <a:off x="7366062" y="-56618"/>
              <a:ext cx="142168" cy="181024"/>
            </a:xfrm>
            <a:custGeom>
              <a:avLst/>
              <a:gdLst>
                <a:gd name="connsiteX0" fmla="*/ 142168 w 142168"/>
                <a:gd name="connsiteY0" fmla="*/ 181024 h 181024"/>
                <a:gd name="connsiteX1" fmla="*/ 81108 w 142168"/>
                <a:gd name="connsiteY1" fmla="*/ 138700 h 181024"/>
                <a:gd name="connsiteX2" fmla="*/ 81108 w 142168"/>
                <a:gd name="connsiteY2" fmla="*/ 69717 h 181024"/>
                <a:gd name="connsiteX3" fmla="*/ 81108 w 142168"/>
                <a:gd name="connsiteY3" fmla="*/ 65616 h 181024"/>
                <a:gd name="connsiteX4" fmla="*/ 60604 w 142168"/>
                <a:gd name="connsiteY4" fmla="*/ 50123 h 181024"/>
                <a:gd name="connsiteX5" fmla="*/ 0 w 142168"/>
                <a:gd name="connsiteY5" fmla="*/ 50123 h 181024"/>
                <a:gd name="connsiteX6" fmla="*/ 0 w 142168"/>
                <a:gd name="connsiteY6" fmla="*/ 0 h 181024"/>
                <a:gd name="connsiteX7" fmla="*/ 85209 w 142168"/>
                <a:gd name="connsiteY7" fmla="*/ 0 h 181024"/>
                <a:gd name="connsiteX8" fmla="*/ 142167 w 142168"/>
                <a:gd name="connsiteY8" fmla="*/ 50123 h 18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8" h="181024" extrusionOk="0">
                  <a:moveTo>
                    <a:pt x="142168" y="181024"/>
                  </a:moveTo>
                  <a:lnTo>
                    <a:pt x="81108" y="138700"/>
                  </a:lnTo>
                  <a:lnTo>
                    <a:pt x="81108" y="69717"/>
                  </a:lnTo>
                  <a:cubicBezTo>
                    <a:pt x="81108" y="68349"/>
                    <a:pt x="81108" y="66983"/>
                    <a:pt x="81108" y="65616"/>
                  </a:cubicBezTo>
                  <a:cubicBezTo>
                    <a:pt x="79741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9"/>
                    <a:pt x="142167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70" name="Forme libre : forme 1369"/>
            <p:cNvSpPr/>
            <p:nvPr/>
          </p:nvSpPr>
          <p:spPr bwMode="auto">
            <a:xfrm rot="8716293">
              <a:off x="7462482" y="-4908"/>
              <a:ext cx="260638" cy="174584"/>
            </a:xfrm>
            <a:custGeom>
              <a:avLst/>
              <a:gdLst>
                <a:gd name="connsiteX0" fmla="*/ 111638 w 260639"/>
                <a:gd name="connsiteY0" fmla="*/ 174584 h 174584"/>
                <a:gd name="connsiteX1" fmla="*/ 51490 w 260639"/>
                <a:gd name="connsiteY1" fmla="*/ 132891 h 174584"/>
                <a:gd name="connsiteX2" fmla="*/ 51490 w 260639"/>
                <a:gd name="connsiteY2" fmla="*/ 45624 h 174584"/>
                <a:gd name="connsiteX3" fmla="*/ 0 w 260639"/>
                <a:gd name="connsiteY3" fmla="*/ 45624 h 174584"/>
                <a:gd name="connsiteX4" fmla="*/ 0 w 260639"/>
                <a:gd name="connsiteY4" fmla="*/ 1425 h 174584"/>
                <a:gd name="connsiteX5" fmla="*/ 104803 w 260639"/>
                <a:gd name="connsiteY5" fmla="*/ 1425 h 174584"/>
                <a:gd name="connsiteX6" fmla="*/ 104803 w 260639"/>
                <a:gd name="connsiteY6" fmla="*/ 75242 h 174584"/>
                <a:gd name="connsiteX7" fmla="*/ 106169 w 260639"/>
                <a:gd name="connsiteY7" fmla="*/ 75242 h 174584"/>
                <a:gd name="connsiteX8" fmla="*/ 154014 w 260639"/>
                <a:gd name="connsiteY8" fmla="*/ 5981 h 174584"/>
                <a:gd name="connsiteX9" fmla="*/ 185455 w 260639"/>
                <a:gd name="connsiteY9" fmla="*/ 57 h 174584"/>
                <a:gd name="connsiteX10" fmla="*/ 260639 w 260639"/>
                <a:gd name="connsiteY10" fmla="*/ 88456 h 174584"/>
                <a:gd name="connsiteX11" fmla="*/ 260639 w 260639"/>
                <a:gd name="connsiteY11" fmla="*/ 94380 h 174584"/>
                <a:gd name="connsiteX12" fmla="*/ 198669 w 260639"/>
                <a:gd name="connsiteY12" fmla="*/ 98025 h 174584"/>
                <a:gd name="connsiteX13" fmla="*/ 198669 w 260639"/>
                <a:gd name="connsiteY13" fmla="*/ 81621 h 174584"/>
                <a:gd name="connsiteX14" fmla="*/ 164950 w 260639"/>
                <a:gd name="connsiteY14" fmla="*/ 40156 h 174584"/>
                <a:gd name="connsiteX15" fmla="*/ 111638 w 260639"/>
                <a:gd name="connsiteY15" fmla="*/ 127643 h 174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0639" h="174584" extrusionOk="0">
                  <a:moveTo>
                    <a:pt x="111638" y="174584"/>
                  </a:moveTo>
                  <a:lnTo>
                    <a:pt x="51490" y="132891"/>
                  </a:ln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5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71" name="Forme libre : forme 1370"/>
            <p:cNvSpPr/>
            <p:nvPr/>
          </p:nvSpPr>
          <p:spPr bwMode="auto">
            <a:xfrm rot="8716293">
              <a:off x="7443082" y="-10146"/>
              <a:ext cx="28973" cy="21279"/>
            </a:xfrm>
            <a:custGeom>
              <a:avLst/>
              <a:gdLst>
                <a:gd name="connsiteX0" fmla="*/ 28973 w 28973"/>
                <a:gd name="connsiteY0" fmla="*/ 21279 h 21279"/>
                <a:gd name="connsiteX1" fmla="*/ 0 w 28973"/>
                <a:gd name="connsiteY1" fmla="*/ 1196 h 21279"/>
                <a:gd name="connsiteX2" fmla="*/ 4022 w 28973"/>
                <a:gd name="connsiteY2" fmla="*/ 0 h 21279"/>
                <a:gd name="connsiteX3" fmla="*/ 26350 w 28973"/>
                <a:gd name="connsiteY3" fmla="*/ 11392 h 2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973" h="21279" extrusionOk="0">
                  <a:moveTo>
                    <a:pt x="28973" y="21279"/>
                  </a:moveTo>
                  <a:lnTo>
                    <a:pt x="0" y="1196"/>
                  </a:lnTo>
                  <a:lnTo>
                    <a:pt x="4022" y="0"/>
                  </a:lnTo>
                  <a:cubicBezTo>
                    <a:pt x="14958" y="0"/>
                    <a:pt x="22021" y="4785"/>
                    <a:pt x="26350" y="113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72" name="Forme libre : forme 1371"/>
            <p:cNvSpPr/>
            <p:nvPr/>
          </p:nvSpPr>
          <p:spPr bwMode="auto">
            <a:xfrm rot="8716293">
              <a:off x="7237548" y="-11765"/>
              <a:ext cx="56281" cy="52701"/>
            </a:xfrm>
            <a:custGeom>
              <a:avLst/>
              <a:gdLst>
                <a:gd name="connsiteX0" fmla="*/ 40554 w 56281"/>
                <a:gd name="connsiteY0" fmla="*/ 52701 h 52701"/>
                <a:gd name="connsiteX1" fmla="*/ 0 w 56281"/>
                <a:gd name="connsiteY1" fmla="*/ 24591 h 52701"/>
                <a:gd name="connsiteX2" fmla="*/ 6728 w 56281"/>
                <a:gd name="connsiteY2" fmla="*/ 8658 h 52701"/>
                <a:gd name="connsiteX3" fmla="*/ 27232 w 56281"/>
                <a:gd name="connsiteY3" fmla="*/ 0 h 52701"/>
                <a:gd name="connsiteX4" fmla="*/ 47738 w 56281"/>
                <a:gd name="connsiteY4" fmla="*/ 8658 h 52701"/>
                <a:gd name="connsiteX5" fmla="*/ 47738 w 56281"/>
                <a:gd name="connsiteY5" fmla="*/ 49668 h 5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81" h="52701" extrusionOk="0">
                  <a:moveTo>
                    <a:pt x="40554" y="52701"/>
                  </a:moveTo>
                  <a:lnTo>
                    <a:pt x="0" y="24591"/>
                  </a:lnTo>
                  <a:lnTo>
                    <a:pt x="6728" y="8658"/>
                  </a:lnTo>
                  <a:cubicBezTo>
                    <a:pt x="12196" y="3190"/>
                    <a:pt x="19487" y="0"/>
                    <a:pt x="27232" y="0"/>
                  </a:cubicBezTo>
                  <a:cubicBezTo>
                    <a:pt x="34979" y="0"/>
                    <a:pt x="42270" y="3190"/>
                    <a:pt x="47738" y="8658"/>
                  </a:cubicBezTo>
                  <a:cubicBezTo>
                    <a:pt x="59130" y="19594"/>
                    <a:pt x="59129" y="38276"/>
                    <a:pt x="47738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73" name="Forme libre : forme 1372"/>
            <p:cNvSpPr/>
            <p:nvPr/>
          </p:nvSpPr>
          <p:spPr bwMode="auto">
            <a:xfrm rot="8716293">
              <a:off x="7178221" y="-7670"/>
              <a:ext cx="22135" cy="15343"/>
            </a:xfrm>
            <a:custGeom>
              <a:avLst/>
              <a:gdLst>
                <a:gd name="connsiteX0" fmla="*/ 22135 w 22135"/>
                <a:gd name="connsiteY0" fmla="*/ 15343 h 15343"/>
                <a:gd name="connsiteX1" fmla="*/ 0 w 22135"/>
                <a:gd name="connsiteY1" fmla="*/ 0 h 15343"/>
                <a:gd name="connsiteX2" fmla="*/ 22135 w 22135"/>
                <a:gd name="connsiteY2" fmla="*/ 0 h 1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35" h="15343" extrusionOk="0">
                  <a:moveTo>
                    <a:pt x="22135" y="15343"/>
                  </a:moveTo>
                  <a:lnTo>
                    <a:pt x="0" y="0"/>
                  </a:lnTo>
                  <a:lnTo>
                    <a:pt x="2213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74" name="Forme libre : forme 1373"/>
            <p:cNvSpPr/>
            <p:nvPr/>
          </p:nvSpPr>
          <p:spPr bwMode="auto">
            <a:xfrm rot="8716293">
              <a:off x="7330206" y="2582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75" name="Forme libre : forme 1374"/>
            <p:cNvSpPr/>
            <p:nvPr/>
          </p:nvSpPr>
          <p:spPr bwMode="auto">
            <a:xfrm rot="7484127">
              <a:off x="7724236" y="-3297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76" name="Forme libre : forme 1375"/>
            <p:cNvSpPr/>
            <p:nvPr/>
          </p:nvSpPr>
          <p:spPr bwMode="auto">
            <a:xfrm rot="13089394">
              <a:off x="7941179" y="-29293"/>
              <a:ext cx="145407" cy="327190"/>
            </a:xfrm>
            <a:custGeom>
              <a:avLst/>
              <a:gdLst>
                <a:gd name="connsiteX0" fmla="*/ 145407 w 145407"/>
                <a:gd name="connsiteY0" fmla="*/ 277267 h 327190"/>
                <a:gd name="connsiteX1" fmla="*/ 81867 w 145407"/>
                <a:gd name="connsiteY1" fmla="*/ 327190 h 327190"/>
                <a:gd name="connsiteX2" fmla="*/ 54765 w 145407"/>
                <a:gd name="connsiteY2" fmla="*/ 322521 h 327190"/>
                <a:gd name="connsiteX3" fmla="*/ 23727 w 145407"/>
                <a:gd name="connsiteY3" fmla="*/ 301277 h 327190"/>
                <a:gd name="connsiteX4" fmla="*/ 0 w 145407"/>
                <a:gd name="connsiteY4" fmla="*/ 206369 h 327190"/>
                <a:gd name="connsiteX5" fmla="*/ 0 w 145407"/>
                <a:gd name="connsiteY5" fmla="*/ 38074 h 327190"/>
                <a:gd name="connsiteX6" fmla="*/ 73388 w 145407"/>
                <a:gd name="connsiteY6" fmla="*/ 0 h 327190"/>
                <a:gd name="connsiteX7" fmla="*/ 74492 w 145407"/>
                <a:gd name="connsiteY7" fmla="*/ 153950 h 327190"/>
                <a:gd name="connsiteX8" fmla="*/ 87734 w 145407"/>
                <a:gd name="connsiteY8" fmla="*/ 245547 h 32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407" h="327190" extrusionOk="0">
                  <a:moveTo>
                    <a:pt x="145407" y="277267"/>
                  </a:moveTo>
                  <a:lnTo>
                    <a:pt x="81867" y="327190"/>
                  </a:lnTo>
                  <a:lnTo>
                    <a:pt x="54765" y="322521"/>
                  </a:lnTo>
                  <a:cubicBezTo>
                    <a:pt x="43178" y="317693"/>
                    <a:pt x="32556" y="310382"/>
                    <a:pt x="23727" y="301277"/>
                  </a:cubicBezTo>
                  <a:cubicBezTo>
                    <a:pt x="4966" y="283069"/>
                    <a:pt x="0" y="251616"/>
                    <a:pt x="0" y="206369"/>
                  </a:cubicBez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2836" y="184850"/>
                    <a:pt x="77802" y="216302"/>
                    <a:pt x="87734" y="245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77" name="Forme libre : forme 1376"/>
            <p:cNvSpPr/>
            <p:nvPr/>
          </p:nvSpPr>
          <p:spPr bwMode="auto">
            <a:xfrm rot="8716293">
              <a:off x="9089009" y="2081072"/>
              <a:ext cx="61059" cy="173964"/>
            </a:xfrm>
            <a:custGeom>
              <a:avLst/>
              <a:gdLst>
                <a:gd name="connsiteX0" fmla="*/ 0 w 61059"/>
                <a:gd name="connsiteY0" fmla="*/ 173964 h 173964"/>
                <a:gd name="connsiteX1" fmla="*/ 0 w 61059"/>
                <a:gd name="connsiteY1" fmla="*/ 88087 h 173964"/>
                <a:gd name="connsiteX2" fmla="*/ 61059 w 61059"/>
                <a:gd name="connsiteY2" fmla="*/ 0 h 173964"/>
                <a:gd name="connsiteX3" fmla="*/ 61059 w 61059"/>
                <a:gd name="connsiteY3" fmla="*/ 149814 h 17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059" h="173964" extrusionOk="0">
                  <a:moveTo>
                    <a:pt x="0" y="173964"/>
                  </a:moveTo>
                  <a:lnTo>
                    <a:pt x="0" y="88087"/>
                  </a:lnTo>
                  <a:lnTo>
                    <a:pt x="61059" y="0"/>
                  </a:lnTo>
                  <a:lnTo>
                    <a:pt x="61059" y="1498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78" name="Forme libre : forme 1377"/>
            <p:cNvSpPr/>
            <p:nvPr/>
          </p:nvSpPr>
          <p:spPr bwMode="auto">
            <a:xfrm rot="8716293">
              <a:off x="8987023" y="214104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79" name="Forme libre : forme 1378"/>
            <p:cNvSpPr/>
            <p:nvPr/>
          </p:nvSpPr>
          <p:spPr bwMode="auto">
            <a:xfrm rot="8716293">
              <a:off x="8862120" y="193237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80" name="Forme libre : forme 1379"/>
            <p:cNvSpPr/>
            <p:nvPr/>
          </p:nvSpPr>
          <p:spPr bwMode="auto">
            <a:xfrm rot="8716293">
              <a:off x="8845263" y="1791394"/>
              <a:ext cx="290644" cy="345190"/>
            </a:xfrm>
            <a:custGeom>
              <a:avLst/>
              <a:gdLst>
                <a:gd name="connsiteX0" fmla="*/ 25298 w 290644"/>
                <a:gd name="connsiteY0" fmla="*/ 315598 h 345190"/>
                <a:gd name="connsiteX1" fmla="*/ 0 w 290644"/>
                <a:gd name="connsiteY1" fmla="*/ 214403 h 345190"/>
                <a:gd name="connsiteX2" fmla="*/ 0 w 290644"/>
                <a:gd name="connsiteY2" fmla="*/ 112946 h 345190"/>
                <a:gd name="connsiteX3" fmla="*/ 78290 w 290644"/>
                <a:gd name="connsiteY3" fmla="*/ 0 h 345190"/>
                <a:gd name="connsiteX4" fmla="*/ 79427 w 290644"/>
                <a:gd name="connsiteY4" fmla="*/ 158510 h 345190"/>
                <a:gd name="connsiteX5" fmla="*/ 93547 w 290644"/>
                <a:gd name="connsiteY5" fmla="*/ 256176 h 345190"/>
                <a:gd name="connsiteX6" fmla="*/ 164149 w 290644"/>
                <a:gd name="connsiteY6" fmla="*/ 295007 h 345190"/>
                <a:gd name="connsiteX7" fmla="*/ 217100 w 290644"/>
                <a:gd name="connsiteY7" fmla="*/ 285593 h 345190"/>
                <a:gd name="connsiteX8" fmla="*/ 289467 w 290644"/>
                <a:gd name="connsiteY8" fmla="*/ 256176 h 345190"/>
                <a:gd name="connsiteX9" fmla="*/ 290644 w 290644"/>
                <a:gd name="connsiteY9" fmla="*/ 263824 h 345190"/>
                <a:gd name="connsiteX10" fmla="*/ 290644 w 290644"/>
                <a:gd name="connsiteY10" fmla="*/ 269708 h 345190"/>
                <a:gd name="connsiteX11" fmla="*/ 97666 w 290644"/>
                <a:gd name="connsiteY11" fmla="*/ 345016 h 345190"/>
                <a:gd name="connsiteX12" fmla="*/ 25298 w 290644"/>
                <a:gd name="connsiteY12" fmla="*/ 315598 h 34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0644" h="345190" extrusionOk="0">
                  <a:moveTo>
                    <a:pt x="25298" y="315598"/>
                  </a:moveTo>
                  <a:cubicBezTo>
                    <a:pt x="5294" y="296183"/>
                    <a:pt x="0" y="262647"/>
                    <a:pt x="0" y="214403"/>
                  </a:cubicBezTo>
                  <a:lnTo>
                    <a:pt x="0" y="112946"/>
                  </a:lnTo>
                  <a:lnTo>
                    <a:pt x="78290" y="0"/>
                  </a:lnTo>
                  <a:lnTo>
                    <a:pt x="79427" y="158510"/>
                  </a:lnTo>
                  <a:cubicBezTo>
                    <a:pt x="77662" y="191458"/>
                    <a:pt x="82956" y="224993"/>
                    <a:pt x="93547" y="256176"/>
                  </a:cubicBezTo>
                  <a:cubicBezTo>
                    <a:pt x="102961" y="282063"/>
                    <a:pt x="127083" y="295007"/>
                    <a:pt x="164149" y="295007"/>
                  </a:cubicBezTo>
                  <a:cubicBezTo>
                    <a:pt x="182388" y="294418"/>
                    <a:pt x="200038" y="290888"/>
                    <a:pt x="217100" y="285593"/>
                  </a:cubicBezTo>
                  <a:cubicBezTo>
                    <a:pt x="241810" y="277945"/>
                    <a:pt x="265932" y="267942"/>
                    <a:pt x="289467" y="256176"/>
                  </a:cubicBezTo>
                  <a:cubicBezTo>
                    <a:pt x="290055" y="258529"/>
                    <a:pt x="290643" y="261471"/>
                    <a:pt x="290644" y="263824"/>
                  </a:cubicBezTo>
                  <a:lnTo>
                    <a:pt x="290644" y="269708"/>
                  </a:lnTo>
                  <a:cubicBezTo>
                    <a:pt x="228278" y="323247"/>
                    <a:pt x="146498" y="342075"/>
                    <a:pt x="97666" y="345016"/>
                  </a:cubicBezTo>
                  <a:cubicBezTo>
                    <a:pt x="70602" y="346782"/>
                    <a:pt x="44126" y="335014"/>
                    <a:pt x="25298" y="31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81" name="Forme libre : forme 1380"/>
            <p:cNvSpPr/>
            <p:nvPr/>
          </p:nvSpPr>
          <p:spPr bwMode="auto">
            <a:xfrm rot="8716293">
              <a:off x="9077116" y="2195107"/>
              <a:ext cx="60148" cy="215998"/>
            </a:xfrm>
            <a:custGeom>
              <a:avLst/>
              <a:gdLst>
                <a:gd name="connsiteX0" fmla="*/ 60148 w 60148"/>
                <a:gd name="connsiteY0" fmla="*/ 215998 h 215998"/>
                <a:gd name="connsiteX1" fmla="*/ 1 w 60148"/>
                <a:gd name="connsiteY1" fmla="*/ 158129 h 215998"/>
                <a:gd name="connsiteX2" fmla="*/ 0 w 60148"/>
                <a:gd name="connsiteY2" fmla="*/ 86771 h 215998"/>
                <a:gd name="connsiteX3" fmla="*/ 60147 w 60148"/>
                <a:gd name="connsiteY3" fmla="*/ 0 h 21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48" h="215998" extrusionOk="0">
                  <a:moveTo>
                    <a:pt x="60148" y="215998"/>
                  </a:moveTo>
                  <a:lnTo>
                    <a:pt x="1" y="158129"/>
                  </a:lnTo>
                  <a:lnTo>
                    <a:pt x="0" y="86771"/>
                  </a:lnTo>
                  <a:lnTo>
                    <a:pt x="60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82" name="Forme libre : forme 1381"/>
            <p:cNvSpPr/>
            <p:nvPr/>
          </p:nvSpPr>
          <p:spPr bwMode="auto">
            <a:xfrm rot="8716293">
              <a:off x="9116544" y="1789625"/>
              <a:ext cx="46394" cy="58308"/>
            </a:xfrm>
            <a:custGeom>
              <a:avLst/>
              <a:gdLst>
                <a:gd name="connsiteX0" fmla="*/ 0 w 46394"/>
                <a:gd name="connsiteY0" fmla="*/ 55145 h 58308"/>
                <a:gd name="connsiteX1" fmla="*/ 38225 w 46394"/>
                <a:gd name="connsiteY1" fmla="*/ 0 h 58308"/>
                <a:gd name="connsiteX2" fmla="*/ 46394 w 46394"/>
                <a:gd name="connsiteY2" fmla="*/ 19443 h 58308"/>
                <a:gd name="connsiteX3" fmla="*/ 35074 w 46394"/>
                <a:gd name="connsiteY3" fmla="*/ 46837 h 58308"/>
                <a:gd name="connsiteX4" fmla="*/ 7907 w 46394"/>
                <a:gd name="connsiteY4" fmla="*/ 58308 h 58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94" h="58308" extrusionOk="0">
                  <a:moveTo>
                    <a:pt x="0" y="55145"/>
                  </a:moveTo>
                  <a:lnTo>
                    <a:pt x="38225" y="0"/>
                  </a:lnTo>
                  <a:lnTo>
                    <a:pt x="46394" y="19443"/>
                  </a:lnTo>
                  <a:cubicBezTo>
                    <a:pt x="46394" y="29329"/>
                    <a:pt x="42621" y="39290"/>
                    <a:pt x="35074" y="46837"/>
                  </a:cubicBezTo>
                  <a:cubicBezTo>
                    <a:pt x="27830" y="54082"/>
                    <a:pt x="18170" y="58308"/>
                    <a:pt x="7907" y="58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83" name="Forme libre : forme 1382"/>
            <p:cNvSpPr/>
            <p:nvPr/>
          </p:nvSpPr>
          <p:spPr bwMode="auto">
            <a:xfrm rot="8716293">
              <a:off x="9083119" y="2618313"/>
              <a:ext cx="117324" cy="177047"/>
            </a:xfrm>
            <a:custGeom>
              <a:avLst/>
              <a:gdLst>
                <a:gd name="connsiteX0" fmla="*/ 92026 w 117324"/>
                <a:gd name="connsiteY0" fmla="*/ 36497 h 177047"/>
                <a:gd name="connsiteX1" fmla="*/ 117324 w 117324"/>
                <a:gd name="connsiteY1" fmla="*/ 0 h 177047"/>
                <a:gd name="connsiteX2" fmla="*/ 117324 w 117324"/>
                <a:gd name="connsiteY2" fmla="*/ 36497 h 177047"/>
                <a:gd name="connsiteX3" fmla="*/ 4187 w 117324"/>
                <a:gd name="connsiteY3" fmla="*/ 177047 h 177047"/>
                <a:gd name="connsiteX4" fmla="*/ 0 w 117324"/>
                <a:gd name="connsiteY4" fmla="*/ 169258 h 177047"/>
                <a:gd name="connsiteX5" fmla="*/ 13629 w 117324"/>
                <a:gd name="connsiteY5" fmla="*/ 149597 h 17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24" h="177047" extrusionOk="0">
                  <a:moveTo>
                    <a:pt x="92026" y="36497"/>
                  </a:moveTo>
                  <a:lnTo>
                    <a:pt x="117324" y="0"/>
                  </a:lnTo>
                  <a:lnTo>
                    <a:pt x="117324" y="36497"/>
                  </a:lnTo>
                  <a:close/>
                  <a:moveTo>
                    <a:pt x="4187" y="177047"/>
                  </a:moveTo>
                  <a:lnTo>
                    <a:pt x="0" y="169258"/>
                  </a:lnTo>
                  <a:lnTo>
                    <a:pt x="13629" y="1495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84" name="Forme libre : forme 1383"/>
            <p:cNvSpPr/>
            <p:nvPr/>
          </p:nvSpPr>
          <p:spPr bwMode="auto">
            <a:xfrm rot="8716293">
              <a:off x="9006440" y="2509028"/>
              <a:ext cx="177822" cy="85743"/>
            </a:xfrm>
            <a:custGeom>
              <a:avLst/>
              <a:gdLst>
                <a:gd name="connsiteX0" fmla="*/ 0 w 177822"/>
                <a:gd name="connsiteY0" fmla="*/ 85743 h 85743"/>
                <a:gd name="connsiteX1" fmla="*/ 37709 w 177822"/>
                <a:gd name="connsiteY1" fmla="*/ 31342 h 85743"/>
                <a:gd name="connsiteX2" fmla="*/ 51327 w 177822"/>
                <a:gd name="connsiteY2" fmla="*/ 38831 h 85743"/>
                <a:gd name="connsiteX3" fmla="*/ 104278 w 177822"/>
                <a:gd name="connsiteY3" fmla="*/ 29418 h 85743"/>
                <a:gd name="connsiteX4" fmla="*/ 176645 w 177822"/>
                <a:gd name="connsiteY4" fmla="*/ 0 h 85743"/>
                <a:gd name="connsiteX5" fmla="*/ 177822 w 177822"/>
                <a:gd name="connsiteY5" fmla="*/ 7648 h 85743"/>
                <a:gd name="connsiteX6" fmla="*/ 177822 w 177822"/>
                <a:gd name="connsiteY6" fmla="*/ 13532 h 85743"/>
                <a:gd name="connsiteX7" fmla="*/ 76258 w 177822"/>
                <a:gd name="connsiteY7" fmla="*/ 70160 h 85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822" h="85743" extrusionOk="0">
                  <a:moveTo>
                    <a:pt x="0" y="85743"/>
                  </a:moveTo>
                  <a:lnTo>
                    <a:pt x="37709" y="31342"/>
                  </a:lnTo>
                  <a:lnTo>
                    <a:pt x="51327" y="38831"/>
                  </a:lnTo>
                  <a:cubicBezTo>
                    <a:pt x="69566" y="38242"/>
                    <a:pt x="87216" y="34712"/>
                    <a:pt x="104278" y="29418"/>
                  </a:cubicBezTo>
                  <a:cubicBezTo>
                    <a:pt x="128988" y="21768"/>
                    <a:pt x="153111" y="11766"/>
                    <a:pt x="176645" y="0"/>
                  </a:cubicBezTo>
                  <a:cubicBezTo>
                    <a:pt x="177233" y="2354"/>
                    <a:pt x="177821" y="5295"/>
                    <a:pt x="177822" y="7648"/>
                  </a:cubicBezTo>
                  <a:lnTo>
                    <a:pt x="177822" y="13532"/>
                  </a:lnTo>
                  <a:cubicBezTo>
                    <a:pt x="146639" y="40301"/>
                    <a:pt x="110603" y="58393"/>
                    <a:pt x="76258" y="701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85" name="Forme libre : forme 1384"/>
            <p:cNvSpPr/>
            <p:nvPr/>
          </p:nvSpPr>
          <p:spPr bwMode="auto">
            <a:xfrm rot="8716293">
              <a:off x="8877739" y="139153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86" name="Forme libre : forme 1385"/>
            <p:cNvSpPr/>
            <p:nvPr/>
          </p:nvSpPr>
          <p:spPr bwMode="auto">
            <a:xfrm rot="8716293">
              <a:off x="8969693" y="1431914"/>
              <a:ext cx="209149" cy="254735"/>
            </a:xfrm>
            <a:custGeom>
              <a:avLst/>
              <a:gdLst>
                <a:gd name="connsiteX0" fmla="*/ 0 w 209150"/>
                <a:gd name="connsiteY0" fmla="*/ 254735 h 254735"/>
                <a:gd name="connsiteX1" fmla="*/ 0 w 209150"/>
                <a:gd name="connsiteY1" fmla="*/ 155827 h 254735"/>
                <a:gd name="connsiteX2" fmla="*/ 104101 w 209150"/>
                <a:gd name="connsiteY2" fmla="*/ 5646 h 254735"/>
                <a:gd name="connsiteX3" fmla="*/ 133965 w 209150"/>
                <a:gd name="connsiteY3" fmla="*/ 19 h 254735"/>
                <a:gd name="connsiteX4" fmla="*/ 209150 w 209150"/>
                <a:gd name="connsiteY4" fmla="*/ 88418 h 254735"/>
                <a:gd name="connsiteX5" fmla="*/ 209150 w 209150"/>
                <a:gd name="connsiteY5" fmla="*/ 94342 h 254735"/>
                <a:gd name="connsiteX6" fmla="*/ 147180 w 209150"/>
                <a:gd name="connsiteY6" fmla="*/ 97987 h 254735"/>
                <a:gd name="connsiteX7" fmla="*/ 147180 w 209150"/>
                <a:gd name="connsiteY7" fmla="*/ 81584 h 254735"/>
                <a:gd name="connsiteX8" fmla="*/ 113461 w 209150"/>
                <a:gd name="connsiteY8" fmla="*/ 40118 h 254735"/>
                <a:gd name="connsiteX9" fmla="*/ 60149 w 209150"/>
                <a:gd name="connsiteY9" fmla="*/ 127605 h 254735"/>
                <a:gd name="connsiteX10" fmla="*/ 60149 w 209150"/>
                <a:gd name="connsiteY10" fmla="*/ 213726 h 25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150" h="254735" extrusionOk="0">
                  <a:moveTo>
                    <a:pt x="0" y="254735"/>
                  </a:moveTo>
                  <a:lnTo>
                    <a:pt x="0" y="155827"/>
                  </a:lnTo>
                  <a:lnTo>
                    <a:pt x="104101" y="5646"/>
                  </a:lnTo>
                  <a:lnTo>
                    <a:pt x="133965" y="19"/>
                  </a:lnTo>
                  <a:cubicBezTo>
                    <a:pt x="180899" y="-892"/>
                    <a:pt x="209150" y="31916"/>
                    <a:pt x="209150" y="88418"/>
                  </a:cubicBezTo>
                  <a:lnTo>
                    <a:pt x="209150" y="94342"/>
                  </a:lnTo>
                  <a:lnTo>
                    <a:pt x="147180" y="97987"/>
                  </a:lnTo>
                  <a:lnTo>
                    <a:pt x="147180" y="81584"/>
                  </a:lnTo>
                  <a:cubicBezTo>
                    <a:pt x="147180" y="56977"/>
                    <a:pt x="133054" y="40118"/>
                    <a:pt x="113461" y="40118"/>
                  </a:cubicBezTo>
                  <a:cubicBezTo>
                    <a:pt x="84299" y="40118"/>
                    <a:pt x="60149" y="78850"/>
                    <a:pt x="60149" y="127605"/>
                  </a:cubicBezTo>
                  <a:lnTo>
                    <a:pt x="60149" y="2137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87" name="Forme libre : forme 1386"/>
            <p:cNvSpPr/>
            <p:nvPr/>
          </p:nvSpPr>
          <p:spPr bwMode="auto">
            <a:xfrm rot="8716293">
              <a:off x="8922281" y="133449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88" name="Forme libre : forme 1387"/>
            <p:cNvSpPr/>
            <p:nvPr/>
          </p:nvSpPr>
          <p:spPr bwMode="auto">
            <a:xfrm rot="8716293">
              <a:off x="8765505" y="148007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89" name="Forme libre : forme 1388"/>
            <p:cNvSpPr/>
            <p:nvPr/>
          </p:nvSpPr>
          <p:spPr bwMode="auto">
            <a:xfrm rot="8716293">
              <a:off x="8640602" y="127140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90" name="Forme libre : forme 1389"/>
            <p:cNvSpPr/>
            <p:nvPr/>
          </p:nvSpPr>
          <p:spPr bwMode="auto">
            <a:xfrm rot="8716293">
              <a:off x="8628550" y="113262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91" name="Forme libre : forme 1390"/>
            <p:cNvSpPr/>
            <p:nvPr/>
          </p:nvSpPr>
          <p:spPr bwMode="auto">
            <a:xfrm rot="8716293">
              <a:off x="8855683" y="152102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92" name="Forme libre : forme 1391"/>
            <p:cNvSpPr/>
            <p:nvPr/>
          </p:nvSpPr>
          <p:spPr bwMode="auto">
            <a:xfrm rot="8716293">
              <a:off x="9129108" y="1200690"/>
              <a:ext cx="29782" cy="42964"/>
            </a:xfrm>
            <a:custGeom>
              <a:avLst/>
              <a:gdLst>
                <a:gd name="connsiteX0" fmla="*/ 0 w 29782"/>
                <a:gd name="connsiteY0" fmla="*/ 42964 h 42964"/>
                <a:gd name="connsiteX1" fmla="*/ 29782 w 29782"/>
                <a:gd name="connsiteY1" fmla="*/ 0 h 42964"/>
                <a:gd name="connsiteX2" fmla="*/ 29782 w 29782"/>
                <a:gd name="connsiteY2" fmla="*/ 31185 h 4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782" h="42964" extrusionOk="0">
                  <a:moveTo>
                    <a:pt x="0" y="42964"/>
                  </a:moveTo>
                  <a:lnTo>
                    <a:pt x="29782" y="0"/>
                  </a:lnTo>
                  <a:lnTo>
                    <a:pt x="29782" y="311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93" name="Forme libre : forme 1392"/>
            <p:cNvSpPr/>
            <p:nvPr/>
          </p:nvSpPr>
          <p:spPr bwMode="auto">
            <a:xfrm rot="8716293">
              <a:off x="9054604" y="122992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94" name="Forme libre : forme 1393"/>
            <p:cNvSpPr/>
            <p:nvPr/>
          </p:nvSpPr>
          <p:spPr bwMode="auto">
            <a:xfrm rot="8716293">
              <a:off x="8929702" y="10212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95" name="Forme libre : forme 1394"/>
            <p:cNvSpPr/>
            <p:nvPr/>
          </p:nvSpPr>
          <p:spPr bwMode="auto">
            <a:xfrm rot="8716293">
              <a:off x="9112658" y="1300146"/>
              <a:ext cx="40491" cy="97371"/>
            </a:xfrm>
            <a:custGeom>
              <a:avLst/>
              <a:gdLst>
                <a:gd name="connsiteX0" fmla="*/ 40491 w 40491"/>
                <a:gd name="connsiteY0" fmla="*/ 97371 h 97371"/>
                <a:gd name="connsiteX1" fmla="*/ 0 w 40491"/>
                <a:gd name="connsiteY1" fmla="*/ 58414 h 97371"/>
                <a:gd name="connsiteX2" fmla="*/ 40491 w 40491"/>
                <a:gd name="connsiteY2" fmla="*/ 0 h 9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491" h="97371" extrusionOk="0">
                  <a:moveTo>
                    <a:pt x="40491" y="97371"/>
                  </a:moveTo>
                  <a:lnTo>
                    <a:pt x="0" y="58414"/>
                  </a:lnTo>
                  <a:lnTo>
                    <a:pt x="4049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96" name="Forme libre : forme 1395"/>
            <p:cNvSpPr/>
            <p:nvPr/>
          </p:nvSpPr>
          <p:spPr bwMode="auto">
            <a:xfrm rot="8716293">
              <a:off x="8903331" y="112127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97" name="Forme libre : forme 1396"/>
            <p:cNvSpPr/>
            <p:nvPr/>
          </p:nvSpPr>
          <p:spPr bwMode="auto">
            <a:xfrm rot="8716293">
              <a:off x="8654572" y="73183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99" name="Forme libre : forme 1398"/>
            <p:cNvSpPr/>
            <p:nvPr/>
          </p:nvSpPr>
          <p:spPr bwMode="auto">
            <a:xfrm rot="8716293">
              <a:off x="8743964" y="76107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00" name="Forme libre : forme 1399"/>
            <p:cNvSpPr/>
            <p:nvPr/>
          </p:nvSpPr>
          <p:spPr bwMode="auto">
            <a:xfrm rot="8716293">
              <a:off x="8699114" y="67479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03" name="Forme libre : forme 1402"/>
            <p:cNvSpPr/>
            <p:nvPr/>
          </p:nvSpPr>
          <p:spPr bwMode="auto">
            <a:xfrm rot="8716293">
              <a:off x="8542338" y="82037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04" name="Forme libre : forme 1403"/>
            <p:cNvSpPr/>
            <p:nvPr/>
          </p:nvSpPr>
          <p:spPr bwMode="auto">
            <a:xfrm rot="8716293">
              <a:off x="8417435" y="61170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05" name="Forme libre : forme 1404"/>
            <p:cNvSpPr/>
            <p:nvPr/>
          </p:nvSpPr>
          <p:spPr bwMode="auto">
            <a:xfrm rot="8716293">
              <a:off x="8405383" y="47292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07" name="Forme libre : forme 1406"/>
            <p:cNvSpPr/>
            <p:nvPr/>
          </p:nvSpPr>
          <p:spPr bwMode="auto">
            <a:xfrm rot="8716293">
              <a:off x="8632516" y="86132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08" name="Forme libre : forme 1407"/>
            <p:cNvSpPr/>
            <p:nvPr/>
          </p:nvSpPr>
          <p:spPr bwMode="auto">
            <a:xfrm rot="8716293">
              <a:off x="8943671" y="48168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09" name="Forme libre : forme 1408"/>
            <p:cNvSpPr/>
            <p:nvPr/>
          </p:nvSpPr>
          <p:spPr bwMode="auto">
            <a:xfrm rot="8716293">
              <a:off x="9036942" y="543643"/>
              <a:ext cx="187036" cy="222292"/>
            </a:xfrm>
            <a:custGeom>
              <a:avLst/>
              <a:gdLst>
                <a:gd name="connsiteX0" fmla="*/ 125066 w 187036"/>
                <a:gd name="connsiteY0" fmla="*/ 80621 h 222292"/>
                <a:gd name="connsiteX1" fmla="*/ 125066 w 187036"/>
                <a:gd name="connsiteY1" fmla="*/ 64217 h 222292"/>
                <a:gd name="connsiteX2" fmla="*/ 120199 w 187036"/>
                <a:gd name="connsiteY2" fmla="*/ 48887 h 222292"/>
                <a:gd name="connsiteX3" fmla="*/ 154086 w 187036"/>
                <a:gd name="connsiteY3" fmla="*/ 0 h 222292"/>
                <a:gd name="connsiteX4" fmla="*/ 167044 w 187036"/>
                <a:gd name="connsiteY4" fmla="*/ 5322 h 222292"/>
                <a:gd name="connsiteX5" fmla="*/ 187036 w 187036"/>
                <a:gd name="connsiteY5" fmla="*/ 71052 h 222292"/>
                <a:gd name="connsiteX6" fmla="*/ 187036 w 187036"/>
                <a:gd name="connsiteY6" fmla="*/ 76976 h 222292"/>
                <a:gd name="connsiteX7" fmla="*/ 0 w 187036"/>
                <a:gd name="connsiteY7" fmla="*/ 222292 h 222292"/>
                <a:gd name="connsiteX8" fmla="*/ 38035 w 187036"/>
                <a:gd name="connsiteY8" fmla="*/ 167421 h 222292"/>
                <a:gd name="connsiteX9" fmla="*/ 38035 w 187036"/>
                <a:gd name="connsiteY9" fmla="*/ 196360 h 22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36" h="222292" extrusionOk="0">
                  <a:moveTo>
                    <a:pt x="125066" y="80621"/>
                  </a:moveTo>
                  <a:lnTo>
                    <a:pt x="125066" y="64217"/>
                  </a:lnTo>
                  <a:lnTo>
                    <a:pt x="120199" y="48887"/>
                  </a:lnTo>
                  <a:lnTo>
                    <a:pt x="154086" y="0"/>
                  </a:lnTo>
                  <a:lnTo>
                    <a:pt x="167044" y="5322"/>
                  </a:lnTo>
                  <a:cubicBezTo>
                    <a:pt x="179974" y="20473"/>
                    <a:pt x="187036" y="42801"/>
                    <a:pt x="187036" y="71052"/>
                  </a:cubicBezTo>
                  <a:lnTo>
                    <a:pt x="187036" y="76976"/>
                  </a:lnTo>
                  <a:close/>
                  <a:moveTo>
                    <a:pt x="0" y="222292"/>
                  </a:moveTo>
                  <a:lnTo>
                    <a:pt x="38035" y="167421"/>
                  </a:lnTo>
                  <a:lnTo>
                    <a:pt x="38035" y="1963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10" name="Forme libre : forme 1409"/>
            <p:cNvSpPr/>
            <p:nvPr/>
          </p:nvSpPr>
          <p:spPr bwMode="auto">
            <a:xfrm rot="8716293">
              <a:off x="8831437" y="57022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11" name="Forme libre : forme 1410"/>
            <p:cNvSpPr/>
            <p:nvPr/>
          </p:nvSpPr>
          <p:spPr bwMode="auto">
            <a:xfrm rot="8716293">
              <a:off x="8706535" y="36155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15" name="Forme libre : forme 1414"/>
            <p:cNvSpPr/>
            <p:nvPr/>
          </p:nvSpPr>
          <p:spPr bwMode="auto">
            <a:xfrm rot="8716293">
              <a:off x="8921615" y="61117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17" name="Forme libre : forme 1416"/>
            <p:cNvSpPr/>
            <p:nvPr/>
          </p:nvSpPr>
          <p:spPr bwMode="auto">
            <a:xfrm rot="8716293">
              <a:off x="8680164" y="46157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18" name="Forme libre : forme 1417"/>
            <p:cNvSpPr/>
            <p:nvPr/>
          </p:nvSpPr>
          <p:spPr bwMode="auto">
            <a:xfrm rot="7484127">
              <a:off x="9031331" y="823575"/>
              <a:ext cx="156001" cy="192535"/>
            </a:xfrm>
            <a:custGeom>
              <a:avLst/>
              <a:gdLst>
                <a:gd name="connsiteX0" fmla="*/ 42863 w 156001"/>
                <a:gd name="connsiteY0" fmla="*/ 192535 h 192535"/>
                <a:gd name="connsiteX1" fmla="*/ 0 w 156001"/>
                <a:gd name="connsiteY1" fmla="*/ 112791 h 192535"/>
                <a:gd name="connsiteX2" fmla="*/ 2226 w 156001"/>
                <a:gd name="connsiteY2" fmla="*/ 106620 h 192535"/>
                <a:gd name="connsiteX3" fmla="*/ 156001 w 156001"/>
                <a:gd name="connsiteY3" fmla="*/ 0 h 192535"/>
                <a:gd name="connsiteX4" fmla="*/ 156001 w 156001"/>
                <a:gd name="connsiteY4" fmla="*/ 51985 h 192535"/>
                <a:gd name="connsiteX5" fmla="*/ 91208 w 156001"/>
                <a:gd name="connsiteY5" fmla="*/ 51985 h 192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001" h="192535" extrusionOk="0">
                  <a:moveTo>
                    <a:pt x="42863" y="192535"/>
                  </a:moveTo>
                  <a:lnTo>
                    <a:pt x="0" y="112791"/>
                  </a:lnTo>
                  <a:lnTo>
                    <a:pt x="2226" y="106620"/>
                  </a:lnTo>
                  <a:lnTo>
                    <a:pt x="156001" y="0"/>
                  </a:lnTo>
                  <a:lnTo>
                    <a:pt x="156001" y="51985"/>
                  </a:lnTo>
                  <a:lnTo>
                    <a:pt x="91208" y="519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19" name="Forme libre : forme 1418"/>
            <p:cNvSpPr/>
            <p:nvPr/>
          </p:nvSpPr>
          <p:spPr bwMode="auto">
            <a:xfrm rot="8716293">
              <a:off x="9021900" y="50400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20" name="Forme libre : forme 1419"/>
            <p:cNvSpPr/>
            <p:nvPr/>
          </p:nvSpPr>
          <p:spPr bwMode="auto">
            <a:xfrm rot="8716293">
              <a:off x="8435633" y="6977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21" name="Forme libre : forme 1420"/>
            <p:cNvSpPr/>
            <p:nvPr/>
          </p:nvSpPr>
          <p:spPr bwMode="auto">
            <a:xfrm rot="8716293">
              <a:off x="8525025" y="9901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22" name="Forme libre : forme 1421"/>
            <p:cNvSpPr/>
            <p:nvPr/>
          </p:nvSpPr>
          <p:spPr bwMode="auto">
            <a:xfrm rot="8716293">
              <a:off x="8481025" y="28568"/>
              <a:ext cx="174030" cy="125883"/>
            </a:xfrm>
            <a:custGeom>
              <a:avLst/>
              <a:gdLst>
                <a:gd name="connsiteX0" fmla="*/ 17189 w 174031"/>
                <a:gd name="connsiteY0" fmla="*/ 125883 h 125883"/>
                <a:gd name="connsiteX1" fmla="*/ 0 w 174031"/>
                <a:gd name="connsiteY1" fmla="*/ 113969 h 125883"/>
                <a:gd name="connsiteX2" fmla="*/ 91100 w 174031"/>
                <a:gd name="connsiteY2" fmla="*/ 28251 h 125883"/>
                <a:gd name="connsiteX3" fmla="*/ 145780 w 174031"/>
                <a:gd name="connsiteY3" fmla="*/ 0 h 125883"/>
                <a:gd name="connsiteX4" fmla="*/ 174031 w 174031"/>
                <a:gd name="connsiteY4" fmla="*/ 33719 h 125883"/>
                <a:gd name="connsiteX5" fmla="*/ 147603 w 174031"/>
                <a:gd name="connsiteY5" fmla="*/ 69261 h 125883"/>
                <a:gd name="connsiteX6" fmla="*/ 148058 w 174031"/>
                <a:gd name="connsiteY6" fmla="*/ 69261 h 12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1" h="125883" extrusionOk="0">
                  <a:moveTo>
                    <a:pt x="17189" y="125883"/>
                  </a:moveTo>
                  <a:lnTo>
                    <a:pt x="0" y="113969"/>
                  </a:lnTo>
                  <a:lnTo>
                    <a:pt x="91100" y="28251"/>
                  </a:lnTo>
                  <a:cubicBezTo>
                    <a:pt x="104771" y="12303"/>
                    <a:pt x="124364" y="2279"/>
                    <a:pt x="145780" y="0"/>
                  </a:cubicBezTo>
                  <a:cubicBezTo>
                    <a:pt x="167652" y="0"/>
                    <a:pt x="174031" y="19138"/>
                    <a:pt x="174031" y="33719"/>
                  </a:cubicBezTo>
                  <a:cubicBezTo>
                    <a:pt x="172664" y="49668"/>
                    <a:pt x="162183" y="62881"/>
                    <a:pt x="147603" y="69261"/>
                  </a:cubicBezTo>
                  <a:lnTo>
                    <a:pt x="148058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23" name="Forme libre : forme 1422"/>
            <p:cNvSpPr/>
            <p:nvPr/>
          </p:nvSpPr>
          <p:spPr bwMode="auto">
            <a:xfrm rot="8716293">
              <a:off x="8323399" y="15831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24" name="Forme libre : forme 1423"/>
            <p:cNvSpPr/>
            <p:nvPr/>
          </p:nvSpPr>
          <p:spPr bwMode="auto">
            <a:xfrm rot="8716293">
              <a:off x="8205007" y="-15193"/>
              <a:ext cx="203847" cy="157180"/>
            </a:xfrm>
            <a:custGeom>
              <a:avLst/>
              <a:gdLst>
                <a:gd name="connsiteX0" fmla="*/ 104019 w 203847"/>
                <a:gd name="connsiteY0" fmla="*/ 157180 h 157180"/>
                <a:gd name="connsiteX1" fmla="*/ 49658 w 203847"/>
                <a:gd name="connsiteY1" fmla="*/ 119499 h 157180"/>
                <a:gd name="connsiteX2" fmla="*/ 47847 w 203847"/>
                <a:gd name="connsiteY2" fmla="*/ 116129 h 157180"/>
                <a:gd name="connsiteX3" fmla="*/ 69777 w 203847"/>
                <a:gd name="connsiteY3" fmla="*/ 55323 h 157180"/>
                <a:gd name="connsiteX4" fmla="*/ 0 w 203847"/>
                <a:gd name="connsiteY4" fmla="*/ 55323 h 157180"/>
                <a:gd name="connsiteX5" fmla="*/ 0 w 203847"/>
                <a:gd name="connsiteY5" fmla="*/ 0 h 157180"/>
                <a:gd name="connsiteX6" fmla="*/ 203847 w 203847"/>
                <a:gd name="connsiteY6" fmla="*/ 0 h 157180"/>
                <a:gd name="connsiteX7" fmla="*/ 203847 w 203847"/>
                <a:gd name="connsiteY7" fmla="*/ 55323 h 157180"/>
                <a:gd name="connsiteX8" fmla="*/ 139055 w 203847"/>
                <a:gd name="connsiteY8" fmla="*/ 55323 h 15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57180" extrusionOk="0">
                  <a:moveTo>
                    <a:pt x="104019" y="157180"/>
                  </a:moveTo>
                  <a:lnTo>
                    <a:pt x="49658" y="119499"/>
                  </a:ln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25" name="Forme libre : forme 1424"/>
            <p:cNvSpPr/>
            <p:nvPr/>
          </p:nvSpPr>
          <p:spPr bwMode="auto">
            <a:xfrm rot="8716293">
              <a:off x="8444752" y="-32262"/>
              <a:ext cx="79035" cy="109481"/>
            </a:xfrm>
            <a:custGeom>
              <a:avLst/>
              <a:gdLst>
                <a:gd name="connsiteX0" fmla="*/ 79035 w 79035"/>
                <a:gd name="connsiteY0" fmla="*/ 109481 h 109481"/>
                <a:gd name="connsiteX1" fmla="*/ 0 w 79035"/>
                <a:gd name="connsiteY1" fmla="*/ 54697 h 109481"/>
                <a:gd name="connsiteX2" fmla="*/ 0 w 79035"/>
                <a:gd name="connsiteY2" fmla="*/ 40597 h 109481"/>
                <a:gd name="connsiteX3" fmla="*/ 78250 w 79035"/>
                <a:gd name="connsiteY3" fmla="*/ 0 h 10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35" h="109481" extrusionOk="0">
                  <a:moveTo>
                    <a:pt x="79035" y="109481"/>
                  </a:moveTo>
                  <a:lnTo>
                    <a:pt x="0" y="54697"/>
                  </a:lnTo>
                  <a:lnTo>
                    <a:pt x="0" y="40597"/>
                  </a:lnTo>
                  <a:lnTo>
                    <a:pt x="7825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26" name="Forme libre : forme 1425"/>
            <p:cNvSpPr/>
            <p:nvPr/>
          </p:nvSpPr>
          <p:spPr bwMode="auto">
            <a:xfrm rot="8716293">
              <a:off x="8413577" y="19927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27" name="Forme libre : forme 1426"/>
            <p:cNvSpPr/>
            <p:nvPr/>
          </p:nvSpPr>
          <p:spPr bwMode="auto">
            <a:xfrm rot="8716293">
              <a:off x="8766514" y="-43842"/>
              <a:ext cx="126501" cy="87686"/>
            </a:xfrm>
            <a:custGeom>
              <a:avLst/>
              <a:gdLst>
                <a:gd name="connsiteX0" fmla="*/ 126501 w 126501"/>
                <a:gd name="connsiteY0" fmla="*/ 87686 h 87686"/>
                <a:gd name="connsiteX1" fmla="*/ 0 w 126501"/>
                <a:gd name="connsiteY1" fmla="*/ 0 h 87686"/>
                <a:gd name="connsiteX2" fmla="*/ 69543 w 126501"/>
                <a:gd name="connsiteY2" fmla="*/ 0 h 87686"/>
                <a:gd name="connsiteX3" fmla="*/ 126501 w 126501"/>
                <a:gd name="connsiteY3" fmla="*/ 50123 h 87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01" h="87686" extrusionOk="0">
                  <a:moveTo>
                    <a:pt x="126501" y="87686"/>
                  </a:moveTo>
                  <a:lnTo>
                    <a:pt x="0" y="0"/>
                  </a:lnTo>
                  <a:lnTo>
                    <a:pt x="69543" y="0"/>
                  </a:lnTo>
                  <a:cubicBezTo>
                    <a:pt x="106451" y="0"/>
                    <a:pt x="126500" y="15949"/>
                    <a:pt x="126501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28" name="Forme libre : forme 1427"/>
            <p:cNvSpPr/>
            <p:nvPr/>
          </p:nvSpPr>
          <p:spPr bwMode="auto">
            <a:xfrm rot="8716293">
              <a:off x="8856759" y="-11878"/>
              <a:ext cx="260638" cy="98025"/>
            </a:xfrm>
            <a:custGeom>
              <a:avLst/>
              <a:gdLst>
                <a:gd name="connsiteX0" fmla="*/ 121640 w 260639"/>
                <a:gd name="connsiteY0" fmla="*/ 88179 h 98025"/>
                <a:gd name="connsiteX1" fmla="*/ 0 w 260639"/>
                <a:gd name="connsiteY1" fmla="*/ 3862 h 98025"/>
                <a:gd name="connsiteX2" fmla="*/ 0 w 260639"/>
                <a:gd name="connsiteY2" fmla="*/ 1424 h 98025"/>
                <a:gd name="connsiteX3" fmla="*/ 104802 w 260639"/>
                <a:gd name="connsiteY3" fmla="*/ 1424 h 98025"/>
                <a:gd name="connsiteX4" fmla="*/ 104802 w 260639"/>
                <a:gd name="connsiteY4" fmla="*/ 75242 h 98025"/>
                <a:gd name="connsiteX5" fmla="*/ 106170 w 260639"/>
                <a:gd name="connsiteY5" fmla="*/ 75242 h 98025"/>
                <a:gd name="connsiteX6" fmla="*/ 154014 w 260639"/>
                <a:gd name="connsiteY6" fmla="*/ 5981 h 98025"/>
                <a:gd name="connsiteX7" fmla="*/ 185454 w 260639"/>
                <a:gd name="connsiteY7" fmla="*/ 57 h 98025"/>
                <a:gd name="connsiteX8" fmla="*/ 260639 w 260639"/>
                <a:gd name="connsiteY8" fmla="*/ 88456 h 98025"/>
                <a:gd name="connsiteX9" fmla="*/ 260639 w 260639"/>
                <a:gd name="connsiteY9" fmla="*/ 94380 h 98025"/>
                <a:gd name="connsiteX10" fmla="*/ 198669 w 260639"/>
                <a:gd name="connsiteY10" fmla="*/ 98025 h 98025"/>
                <a:gd name="connsiteX11" fmla="*/ 198669 w 260639"/>
                <a:gd name="connsiteY11" fmla="*/ 81621 h 98025"/>
                <a:gd name="connsiteX12" fmla="*/ 164950 w 260639"/>
                <a:gd name="connsiteY12" fmla="*/ 40156 h 98025"/>
                <a:gd name="connsiteX13" fmla="*/ 127358 w 260639"/>
                <a:gd name="connsiteY13" fmla="*/ 65616 h 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0639" h="98025" extrusionOk="0">
                  <a:moveTo>
                    <a:pt x="121640" y="88179"/>
                  </a:moveTo>
                  <a:lnTo>
                    <a:pt x="0" y="3862"/>
                  </a:lnTo>
                  <a:lnTo>
                    <a:pt x="0" y="1424"/>
                  </a:lnTo>
                  <a:lnTo>
                    <a:pt x="104802" y="1424"/>
                  </a:lnTo>
                  <a:lnTo>
                    <a:pt x="104802" y="75242"/>
                  </a:lnTo>
                  <a:lnTo>
                    <a:pt x="106170" y="75242"/>
                  </a:lnTo>
                  <a:cubicBezTo>
                    <a:pt x="120751" y="31954"/>
                    <a:pt x="132143" y="15095"/>
                    <a:pt x="154014" y="5981"/>
                  </a:cubicBezTo>
                  <a:cubicBezTo>
                    <a:pt x="164039" y="1880"/>
                    <a:pt x="174519" y="-398"/>
                    <a:pt x="185454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5"/>
                    <a:pt x="184543" y="40156"/>
                    <a:pt x="164950" y="40156"/>
                  </a:cubicBezTo>
                  <a:cubicBezTo>
                    <a:pt x="150369" y="40156"/>
                    <a:pt x="137041" y="49839"/>
                    <a:pt x="127358" y="65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29" name="Forme libre : forme 1428"/>
            <p:cNvSpPr/>
            <p:nvPr/>
          </p:nvSpPr>
          <p:spPr bwMode="auto">
            <a:xfrm rot="8716293">
              <a:off x="8702676" y="-5088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30" name="Forme libre : forme 1429"/>
            <p:cNvSpPr/>
            <p:nvPr/>
          </p:nvSpPr>
          <p:spPr bwMode="auto">
            <a:xfrm rot="7484127">
              <a:off x="8807607" y="14046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31" name="Forme libre : forme 1430"/>
            <p:cNvSpPr/>
            <p:nvPr/>
          </p:nvSpPr>
          <p:spPr bwMode="auto">
            <a:xfrm rot="13089394">
              <a:off x="8909339" y="109550"/>
              <a:ext cx="272584" cy="321941"/>
            </a:xfrm>
            <a:custGeom>
              <a:avLst/>
              <a:gdLst>
                <a:gd name="connsiteX0" fmla="*/ 272584 w 272584"/>
                <a:gd name="connsiteY0" fmla="*/ 258238 h 321941"/>
                <a:gd name="connsiteX1" fmla="*/ 177331 w 272584"/>
                <a:gd name="connsiteY1" fmla="*/ 311348 h 321941"/>
                <a:gd name="connsiteX2" fmla="*/ 137666 w 272584"/>
                <a:gd name="connsiteY2" fmla="*/ 321941 h 321941"/>
                <a:gd name="connsiteX3" fmla="*/ 0 w 272584"/>
                <a:gd name="connsiteY3" fmla="*/ 146725 h 321941"/>
                <a:gd name="connsiteX4" fmla="*/ 0 w 272584"/>
                <a:gd name="connsiteY4" fmla="*/ 38074 h 321941"/>
                <a:gd name="connsiteX5" fmla="*/ 73387 w 272584"/>
                <a:gd name="connsiteY5" fmla="*/ 0 h 321941"/>
                <a:gd name="connsiteX6" fmla="*/ 74491 w 272584"/>
                <a:gd name="connsiteY6" fmla="*/ 153950 h 321941"/>
                <a:gd name="connsiteX7" fmla="*/ 87734 w 272584"/>
                <a:gd name="connsiteY7" fmla="*/ 245547 h 321941"/>
                <a:gd name="connsiteX8" fmla="*/ 153949 w 272584"/>
                <a:gd name="connsiteY8" fmla="*/ 281965 h 321941"/>
                <a:gd name="connsiteX9" fmla="*/ 203610 w 272584"/>
                <a:gd name="connsiteY9" fmla="*/ 273136 h 321941"/>
                <a:gd name="connsiteX10" fmla="*/ 271481 w 272584"/>
                <a:gd name="connsiteY10" fmla="*/ 245547 h 321941"/>
                <a:gd name="connsiteX11" fmla="*/ 272584 w 272584"/>
                <a:gd name="connsiteY11" fmla="*/ 252720 h 32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2584" h="321941" extrusionOk="0">
                  <a:moveTo>
                    <a:pt x="272584" y="258238"/>
                  </a:moveTo>
                  <a:cubicBezTo>
                    <a:pt x="243339" y="283344"/>
                    <a:pt x="209542" y="300312"/>
                    <a:pt x="177331" y="311348"/>
                  </a:cubicBezTo>
                  <a:lnTo>
                    <a:pt x="137666" y="321941"/>
                  </a:lnTo>
                  <a:lnTo>
                    <a:pt x="0" y="146725"/>
                  </a:lnTo>
                  <a:lnTo>
                    <a:pt x="0" y="38074"/>
                  </a:lnTo>
                  <a:lnTo>
                    <a:pt x="73387" y="0"/>
                  </a:lnTo>
                  <a:lnTo>
                    <a:pt x="74491" y="153950"/>
                  </a:lnTo>
                  <a:cubicBezTo>
                    <a:pt x="72836" y="184850"/>
                    <a:pt x="77802" y="216301"/>
                    <a:pt x="87734" y="245547"/>
                  </a:cubicBezTo>
                  <a:cubicBezTo>
                    <a:pt x="96563" y="269826"/>
                    <a:pt x="119187" y="281965"/>
                    <a:pt x="153949" y="281965"/>
                  </a:cubicBezTo>
                  <a:cubicBezTo>
                    <a:pt x="171055" y="281413"/>
                    <a:pt x="187608" y="278102"/>
                    <a:pt x="203610" y="273136"/>
                  </a:cubicBezTo>
                  <a:cubicBezTo>
                    <a:pt x="226786" y="265962"/>
                    <a:pt x="249409" y="256583"/>
                    <a:pt x="271481" y="245547"/>
                  </a:cubicBezTo>
                  <a:cubicBezTo>
                    <a:pt x="272032" y="247754"/>
                    <a:pt x="272584" y="250512"/>
                    <a:pt x="272584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32" name="Forme libre : forme 1431"/>
            <p:cNvSpPr/>
            <p:nvPr/>
          </p:nvSpPr>
          <p:spPr bwMode="auto">
            <a:xfrm rot="8716293">
              <a:off x="9122688" y="40501"/>
              <a:ext cx="40667" cy="55234"/>
            </a:xfrm>
            <a:custGeom>
              <a:avLst/>
              <a:gdLst>
                <a:gd name="connsiteX0" fmla="*/ 0 w 40667"/>
                <a:gd name="connsiteY0" fmla="*/ 55234 h 55234"/>
                <a:gd name="connsiteX1" fmla="*/ 38286 w 40667"/>
                <a:gd name="connsiteY1" fmla="*/ 0 h 55234"/>
                <a:gd name="connsiteX2" fmla="*/ 40667 w 40667"/>
                <a:gd name="connsiteY2" fmla="*/ 8974 h 55234"/>
                <a:gd name="connsiteX3" fmla="*/ 9497 w 40667"/>
                <a:gd name="connsiteY3" fmla="*/ 50893 h 55234"/>
                <a:gd name="connsiteX4" fmla="*/ 10033 w 40667"/>
                <a:gd name="connsiteY4" fmla="*/ 50893 h 5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7" h="55234" extrusionOk="0">
                  <a:moveTo>
                    <a:pt x="0" y="55234"/>
                  </a:moveTo>
                  <a:lnTo>
                    <a:pt x="38286" y="0"/>
                  </a:lnTo>
                  <a:lnTo>
                    <a:pt x="40667" y="8974"/>
                  </a:lnTo>
                  <a:cubicBezTo>
                    <a:pt x="39055" y="27784"/>
                    <a:pt x="26693" y="43369"/>
                    <a:pt x="9497" y="50893"/>
                  </a:cubicBezTo>
                  <a:lnTo>
                    <a:pt x="10033" y="5089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33" name="Forme libre : forme 1432"/>
            <p:cNvSpPr/>
            <p:nvPr/>
          </p:nvSpPr>
          <p:spPr bwMode="auto">
            <a:xfrm rot="8716293">
              <a:off x="8952852" y="4155793"/>
              <a:ext cx="183188" cy="195873"/>
            </a:xfrm>
            <a:custGeom>
              <a:avLst/>
              <a:gdLst>
                <a:gd name="connsiteX0" fmla="*/ 70051 w 183188"/>
                <a:gd name="connsiteY0" fmla="*/ 195873 h 195873"/>
                <a:gd name="connsiteX1" fmla="*/ 27188 w 183188"/>
                <a:gd name="connsiteY1" fmla="*/ 116129 h 195873"/>
                <a:gd name="connsiteX2" fmla="*/ 49117 w 183188"/>
                <a:gd name="connsiteY2" fmla="*/ 55323 h 195873"/>
                <a:gd name="connsiteX3" fmla="*/ 0 w 183188"/>
                <a:gd name="connsiteY3" fmla="*/ 55323 h 195873"/>
                <a:gd name="connsiteX4" fmla="*/ 38348 w 183188"/>
                <a:gd name="connsiteY4" fmla="*/ 0 h 195873"/>
                <a:gd name="connsiteX5" fmla="*/ 183188 w 183188"/>
                <a:gd name="connsiteY5" fmla="*/ 0 h 195873"/>
                <a:gd name="connsiteX6" fmla="*/ 183188 w 183188"/>
                <a:gd name="connsiteY6" fmla="*/ 55323 h 195873"/>
                <a:gd name="connsiteX7" fmla="*/ 118395 w 183188"/>
                <a:gd name="connsiteY7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188" h="195873" extrusionOk="0">
                  <a:moveTo>
                    <a:pt x="70051" y="195873"/>
                  </a:moveTo>
                  <a:lnTo>
                    <a:pt x="27188" y="116129"/>
                  </a:lnTo>
                  <a:lnTo>
                    <a:pt x="49117" y="55323"/>
                  </a:lnTo>
                  <a:lnTo>
                    <a:pt x="0" y="55323"/>
                  </a:lnTo>
                  <a:lnTo>
                    <a:pt x="38348" y="0"/>
                  </a:lnTo>
                  <a:lnTo>
                    <a:pt x="183188" y="0"/>
                  </a:lnTo>
                  <a:lnTo>
                    <a:pt x="183188" y="55323"/>
                  </a:lnTo>
                  <a:lnTo>
                    <a:pt x="11839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1434" name="Forme libre : forme 1433"/>
          <p:cNvSpPr/>
          <p:nvPr userDrawn="1"/>
        </p:nvSpPr>
        <p:spPr bwMode="auto">
          <a:xfrm>
            <a:off x="1" y="0"/>
            <a:ext cx="6096000" cy="5143500"/>
          </a:xfrm>
          <a:custGeom>
            <a:avLst/>
            <a:gdLst>
              <a:gd name="connsiteX0" fmla="*/ 0 w 6096000"/>
              <a:gd name="connsiteY0" fmla="*/ 0 h 5143500"/>
              <a:gd name="connsiteX1" fmla="*/ 6096000 w 6096000"/>
              <a:gd name="connsiteY1" fmla="*/ 0 h 5143500"/>
              <a:gd name="connsiteX2" fmla="*/ 5658098 w 6096000"/>
              <a:gd name="connsiteY2" fmla="*/ 5143500 h 5143500"/>
              <a:gd name="connsiteX3" fmla="*/ 0 w 6096000"/>
              <a:gd name="connsiteY3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5143500" extrusionOk="0">
                <a:moveTo>
                  <a:pt x="0" y="0"/>
                </a:moveTo>
                <a:lnTo>
                  <a:pt x="6096000" y="0"/>
                </a:lnTo>
                <a:lnTo>
                  <a:pt x="5658098" y="5143500"/>
                </a:lnTo>
                <a:lnTo>
                  <a:pt x="0" y="51435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412" name="Espace réservé du texte 1411"/>
          <p:cNvSpPr>
            <a:spLocks noGrp="1"/>
          </p:cNvSpPr>
          <p:nvPr>
            <p:ph type="body" sz="quarter" idx="14"/>
          </p:nvPr>
        </p:nvSpPr>
        <p:spPr bwMode="auto">
          <a:xfrm>
            <a:off x="669920" y="812296"/>
            <a:ext cx="36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 extrusionOk="0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>
              <a:defRPr/>
            </a:pPr>
            <a:endParaRPr lang="fr-FR"/>
          </a:p>
        </p:txBody>
      </p:sp>
      <p:sp>
        <p:nvSpPr>
          <p:cNvPr id="1413" name="Espace réservé du texte 1412"/>
          <p:cNvSpPr>
            <a:spLocks noGrp="1"/>
          </p:cNvSpPr>
          <p:nvPr>
            <p:ph type="body" sz="quarter" idx="15"/>
          </p:nvPr>
        </p:nvSpPr>
        <p:spPr bwMode="auto">
          <a:xfrm>
            <a:off x="1029920" y="812296"/>
            <a:ext cx="36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 extrusionOk="0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>
              <a:defRPr/>
            </a:pPr>
            <a:endParaRPr lang="fr-FR"/>
          </a:p>
        </p:txBody>
      </p:sp>
      <p:sp>
        <p:nvSpPr>
          <p:cNvPr id="1414" name="Titre 1413"/>
          <p:cNvSpPr>
            <a:spLocks noGrp="1"/>
          </p:cNvSpPr>
          <p:nvPr>
            <p:ph type="title" hasCustomPrompt="1"/>
          </p:nvPr>
        </p:nvSpPr>
        <p:spPr bwMode="auto">
          <a:xfrm>
            <a:off x="565123" y="333575"/>
            <a:ext cx="4278481" cy="424732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fr-FR"/>
              <a:t>Titre de la slide</a:t>
            </a:r>
            <a:endParaRPr/>
          </a:p>
        </p:txBody>
      </p:sp>
      <p:sp>
        <p:nvSpPr>
          <p:cNvPr id="1435" name="Espace réservé du texte 527"/>
          <p:cNvSpPr>
            <a:spLocks noGrp="1"/>
          </p:cNvSpPr>
          <p:nvPr>
            <p:ph type="body" sz="quarter" idx="16"/>
          </p:nvPr>
        </p:nvSpPr>
        <p:spPr bwMode="auto">
          <a:xfrm>
            <a:off x="6557797" y="4265959"/>
            <a:ext cx="972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 extrusionOk="0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>
              <a:defRPr/>
            </a:pPr>
            <a:endParaRPr lang="fr-FR"/>
          </a:p>
        </p:txBody>
      </p:sp>
      <p:sp>
        <p:nvSpPr>
          <p:cNvPr id="1436" name="Espace réservé du texte 528"/>
          <p:cNvSpPr>
            <a:spLocks noGrp="1"/>
          </p:cNvSpPr>
          <p:nvPr>
            <p:ph type="body" sz="quarter" idx="17"/>
          </p:nvPr>
        </p:nvSpPr>
        <p:spPr bwMode="auto">
          <a:xfrm>
            <a:off x="7527881" y="4265959"/>
            <a:ext cx="972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 extrusionOk="0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rgbClr val="3A1B0B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>
              <a:defRPr/>
            </a:pPr>
            <a:endParaRPr lang="fr-FR"/>
          </a:p>
        </p:txBody>
      </p:sp>
      <p:sp>
        <p:nvSpPr>
          <p:cNvPr id="1437" name="Espace réservé du texte 530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6544353" y="491319"/>
            <a:ext cx="2190214" cy="3455711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defRPr sz="1800" b="1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defRPr sz="1100" b="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>
              <a:defRPr/>
            </a:pPr>
            <a:r>
              <a:rPr lang="fr-FR"/>
              <a:t>Niveau 1</a:t>
            </a:r>
            <a:endParaRPr/>
          </a:p>
          <a:p>
            <a:pPr lvl="1">
              <a:defRPr/>
            </a:pPr>
            <a:r>
              <a:rPr lang="fr-FR"/>
              <a:t>Niveau 2</a:t>
            </a:r>
            <a:endParaRPr/>
          </a:p>
        </p:txBody>
      </p:sp>
      <p:sp>
        <p:nvSpPr>
          <p:cNvPr id="531" name="Espace réservé du numéro de diapositive 530"/>
          <p:cNvSpPr>
            <a:spLocks noGrp="1"/>
          </p:cNvSpPr>
          <p:nvPr>
            <p:ph type="sldNum" sz="quarter" idx="12"/>
          </p:nvPr>
        </p:nvSpPr>
        <p:spPr bwMode="auto">
          <a:xfrm>
            <a:off x="5500800" y="0"/>
            <a:ext cx="594090" cy="2665951"/>
          </a:xfrm>
          <a:custGeom>
            <a:avLst/>
            <a:gdLst>
              <a:gd name="connsiteX0" fmla="*/ 0 w 594090"/>
              <a:gd name="connsiteY0" fmla="*/ 0 h 2665951"/>
              <a:gd name="connsiteX1" fmla="*/ 594090 w 594090"/>
              <a:gd name="connsiteY1" fmla="*/ 0 h 2665951"/>
              <a:gd name="connsiteX2" fmla="*/ 367119 w 594090"/>
              <a:gd name="connsiteY2" fmla="*/ 2665951 h 2665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4090" h="2665951" extrusionOk="0">
                <a:moveTo>
                  <a:pt x="0" y="0"/>
                </a:moveTo>
                <a:lnTo>
                  <a:pt x="594090" y="0"/>
                </a:lnTo>
                <a:lnTo>
                  <a:pt x="367119" y="2665951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180000" rIns="0" bIns="0" anchor="t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42A674EB-CF99-4CC2-8F94-AC08E84D1EAE}" type="slidenum">
              <a:rPr lang="fr-FR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7348231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re sur une ligne + Contenu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30" name="Espace réservé du numéro de diapositive 129"/>
          <p:cNvSpPr>
            <a:spLocks noGrp="1"/>
          </p:cNvSpPr>
          <p:nvPr>
            <p:ph type="sldNum" sz="quarter" idx="12"/>
          </p:nvPr>
        </p:nvSpPr>
        <p:spPr bwMode="auto">
          <a:xfrm>
            <a:off x="459680" y="3148262"/>
            <a:ext cx="444626" cy="1995238"/>
          </a:xfrm>
          <a:custGeom>
            <a:avLst/>
            <a:gdLst>
              <a:gd name="connsiteX0" fmla="*/ 169868 w 444626"/>
              <a:gd name="connsiteY0" fmla="*/ 0 h 1995238"/>
              <a:gd name="connsiteX1" fmla="*/ 444626 w 444626"/>
              <a:gd name="connsiteY1" fmla="*/ 1995238 h 1995238"/>
              <a:gd name="connsiteX2" fmla="*/ 0 w 444626"/>
              <a:gd name="connsiteY2" fmla="*/ 1995238 h 1995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4626" h="1995238" extrusionOk="0">
                <a:moveTo>
                  <a:pt x="169868" y="0"/>
                </a:moveTo>
                <a:lnTo>
                  <a:pt x="444626" y="1995238"/>
                </a:lnTo>
                <a:lnTo>
                  <a:pt x="0" y="1995238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0" rIns="0" bIns="180000" anchor="b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42A674EB-CF99-4CC2-8F94-AC08E84D1EAE}" type="slidenum">
              <a:rPr lang="fr-FR"/>
              <a:t>‹N°›</a:t>
            </a:fld>
            <a:endParaRPr lang="fr-FR"/>
          </a:p>
        </p:txBody>
      </p:sp>
      <p:sp>
        <p:nvSpPr>
          <p:cNvPr id="138" name="Forme libre : forme 137"/>
          <p:cNvSpPr/>
          <p:nvPr userDrawn="1"/>
        </p:nvSpPr>
        <p:spPr bwMode="auto">
          <a:xfrm>
            <a:off x="629550" y="0"/>
            <a:ext cx="8514451" cy="5143499"/>
          </a:xfrm>
          <a:custGeom>
            <a:avLst/>
            <a:gdLst>
              <a:gd name="connsiteX0" fmla="*/ 689595 w 8514451"/>
              <a:gd name="connsiteY0" fmla="*/ 884098 h 5143499"/>
              <a:gd name="connsiteX1" fmla="*/ 689595 w 8514451"/>
              <a:gd name="connsiteY1" fmla="*/ 929817 h 5143499"/>
              <a:gd name="connsiteX2" fmla="*/ 1049595 w 8514451"/>
              <a:gd name="connsiteY2" fmla="*/ 929817 h 5143499"/>
              <a:gd name="connsiteX3" fmla="*/ 1049595 w 8514451"/>
              <a:gd name="connsiteY3" fmla="*/ 884098 h 5143499"/>
              <a:gd name="connsiteX4" fmla="*/ 268034 w 8514451"/>
              <a:gd name="connsiteY4" fmla="*/ 0 h 5143499"/>
              <a:gd name="connsiteX5" fmla="*/ 8514451 w 8514451"/>
              <a:gd name="connsiteY5" fmla="*/ 0 h 5143499"/>
              <a:gd name="connsiteX6" fmla="*/ 8514451 w 8514451"/>
              <a:gd name="connsiteY6" fmla="*/ 5143499 h 5143499"/>
              <a:gd name="connsiteX7" fmla="*/ 274758 w 8514451"/>
              <a:gd name="connsiteY7" fmla="*/ 5143499 h 5143499"/>
              <a:gd name="connsiteX8" fmla="*/ 0 w 8514451"/>
              <a:gd name="connsiteY8" fmla="*/ 3148262 h 5143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514451" h="5143499" extrusionOk="0">
                <a:moveTo>
                  <a:pt x="689595" y="884098"/>
                </a:moveTo>
                <a:lnTo>
                  <a:pt x="689595" y="929817"/>
                </a:lnTo>
                <a:lnTo>
                  <a:pt x="1049595" y="929817"/>
                </a:lnTo>
                <a:lnTo>
                  <a:pt x="1049595" y="884098"/>
                </a:lnTo>
                <a:close/>
                <a:moveTo>
                  <a:pt x="268034" y="0"/>
                </a:moveTo>
                <a:lnTo>
                  <a:pt x="8514451" y="0"/>
                </a:lnTo>
                <a:lnTo>
                  <a:pt x="8514451" y="5143499"/>
                </a:lnTo>
                <a:lnTo>
                  <a:pt x="274758" y="5143499"/>
                </a:lnTo>
                <a:lnTo>
                  <a:pt x="0" y="31482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2" name="Titre 1"/>
          <p:cNvSpPr>
            <a:spLocks noGrp="1"/>
          </p:cNvSpPr>
          <p:nvPr>
            <p:ph type="title" hasCustomPrompt="1"/>
          </p:nvPr>
        </p:nvSpPr>
        <p:spPr bwMode="auto"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fr-FR"/>
              <a:t>Titre de la slide sur une ligne</a:t>
            </a:r>
            <a:endParaRPr/>
          </a:p>
        </p:txBody>
      </p:sp>
      <p:sp>
        <p:nvSpPr>
          <p:cNvPr id="9" name="Forme libre : forme 8"/>
          <p:cNvSpPr/>
          <p:nvPr/>
        </p:nvSpPr>
        <p:spPr bwMode="auto">
          <a:xfrm rot="8716293">
            <a:off x="617786" y="1780350"/>
            <a:ext cx="152726" cy="195873"/>
          </a:xfrm>
          <a:custGeom>
            <a:avLst/>
            <a:gdLst>
              <a:gd name="connsiteX0" fmla="*/ 39589 w 152726"/>
              <a:gd name="connsiteY0" fmla="*/ 195873 h 195873"/>
              <a:gd name="connsiteX1" fmla="*/ 0 w 152726"/>
              <a:gd name="connsiteY1" fmla="*/ 122219 h 195873"/>
              <a:gd name="connsiteX2" fmla="*/ 101089 w 152726"/>
              <a:gd name="connsiteY2" fmla="*/ 0 h 195873"/>
              <a:gd name="connsiteX3" fmla="*/ 152726 w 152726"/>
              <a:gd name="connsiteY3" fmla="*/ 0 h 195873"/>
              <a:gd name="connsiteX4" fmla="*/ 152726 w 152726"/>
              <a:gd name="connsiteY4" fmla="*/ 55323 h 195873"/>
              <a:gd name="connsiteX5" fmla="*/ 87934 w 152726"/>
              <a:gd name="connsiteY5" fmla="*/ 55323 h 195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726" h="195873" extrusionOk="0">
                <a:moveTo>
                  <a:pt x="39589" y="195873"/>
                </a:moveTo>
                <a:lnTo>
                  <a:pt x="0" y="122219"/>
                </a:lnTo>
                <a:lnTo>
                  <a:pt x="101089" y="0"/>
                </a:lnTo>
                <a:lnTo>
                  <a:pt x="152726" y="0"/>
                </a:lnTo>
                <a:lnTo>
                  <a:pt x="152726" y="55323"/>
                </a:lnTo>
                <a:lnTo>
                  <a:pt x="87934" y="5532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Forme libre : forme 9"/>
          <p:cNvSpPr/>
          <p:nvPr/>
        </p:nvSpPr>
        <p:spPr bwMode="auto">
          <a:xfrm rot="8716293">
            <a:off x="534441" y="1654353"/>
            <a:ext cx="262864" cy="103234"/>
          </a:xfrm>
          <a:custGeom>
            <a:avLst/>
            <a:gdLst>
              <a:gd name="connsiteX0" fmla="*/ 0 w 262864"/>
              <a:gd name="connsiteY0" fmla="*/ 75341 h 103234"/>
              <a:gd name="connsiteX1" fmla="*/ 62316 w 262864"/>
              <a:gd name="connsiteY1" fmla="*/ 0 h 103234"/>
              <a:gd name="connsiteX2" fmla="*/ 65768 w 262864"/>
              <a:gd name="connsiteY2" fmla="*/ 14220 h 103234"/>
              <a:gd name="connsiteX3" fmla="*/ 136369 w 262864"/>
              <a:gd name="connsiteY3" fmla="*/ 53051 h 103234"/>
              <a:gd name="connsiteX4" fmla="*/ 189321 w 262864"/>
              <a:gd name="connsiteY4" fmla="*/ 43637 h 103234"/>
              <a:gd name="connsiteX5" fmla="*/ 261688 w 262864"/>
              <a:gd name="connsiteY5" fmla="*/ 14220 h 103234"/>
              <a:gd name="connsiteX6" fmla="*/ 262864 w 262864"/>
              <a:gd name="connsiteY6" fmla="*/ 21868 h 103234"/>
              <a:gd name="connsiteX7" fmla="*/ 262864 w 262864"/>
              <a:gd name="connsiteY7" fmla="*/ 27752 h 103234"/>
              <a:gd name="connsiteX8" fmla="*/ 69887 w 262864"/>
              <a:gd name="connsiteY8" fmla="*/ 103060 h 103234"/>
              <a:gd name="connsiteX9" fmla="*/ 30615 w 262864"/>
              <a:gd name="connsiteY9" fmla="*/ 96294 h 10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2864" h="103234" extrusionOk="0">
                <a:moveTo>
                  <a:pt x="0" y="75341"/>
                </a:moveTo>
                <a:lnTo>
                  <a:pt x="62316" y="0"/>
                </a:lnTo>
                <a:lnTo>
                  <a:pt x="65768" y="14220"/>
                </a:lnTo>
                <a:cubicBezTo>
                  <a:pt x="75182" y="40107"/>
                  <a:pt x="99304" y="53051"/>
                  <a:pt x="136369" y="53051"/>
                </a:cubicBezTo>
                <a:cubicBezTo>
                  <a:pt x="154609" y="52462"/>
                  <a:pt x="172259" y="48932"/>
                  <a:pt x="189321" y="43637"/>
                </a:cubicBezTo>
                <a:cubicBezTo>
                  <a:pt x="214031" y="35988"/>
                  <a:pt x="238154" y="25987"/>
                  <a:pt x="261688" y="14220"/>
                </a:cubicBezTo>
                <a:cubicBezTo>
                  <a:pt x="262276" y="16573"/>
                  <a:pt x="262864" y="19515"/>
                  <a:pt x="262864" y="21868"/>
                </a:cubicBezTo>
                <a:lnTo>
                  <a:pt x="262864" y="27752"/>
                </a:lnTo>
                <a:cubicBezTo>
                  <a:pt x="200500" y="81291"/>
                  <a:pt x="118719" y="100119"/>
                  <a:pt x="69887" y="103060"/>
                </a:cubicBezTo>
                <a:cubicBezTo>
                  <a:pt x="56355" y="103943"/>
                  <a:pt x="42970" y="101442"/>
                  <a:pt x="30615" y="96294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Forme libre : forme 10"/>
          <p:cNvSpPr/>
          <p:nvPr/>
        </p:nvSpPr>
        <p:spPr bwMode="auto">
          <a:xfrm rot="8716293">
            <a:off x="632719" y="1232432"/>
            <a:ext cx="121558" cy="232388"/>
          </a:xfrm>
          <a:custGeom>
            <a:avLst/>
            <a:gdLst>
              <a:gd name="connsiteX0" fmla="*/ 60499 w 121558"/>
              <a:gd name="connsiteY0" fmla="*/ 232388 h 232388"/>
              <a:gd name="connsiteX1" fmla="*/ 60499 w 121558"/>
              <a:gd name="connsiteY1" fmla="*/ 69717 h 232388"/>
              <a:gd name="connsiteX2" fmla="*/ 60499 w 121558"/>
              <a:gd name="connsiteY2" fmla="*/ 65615 h 232388"/>
              <a:gd name="connsiteX3" fmla="*/ 39995 w 121558"/>
              <a:gd name="connsiteY3" fmla="*/ 50123 h 232388"/>
              <a:gd name="connsiteX4" fmla="*/ 0 w 121558"/>
              <a:gd name="connsiteY4" fmla="*/ 50123 h 232388"/>
              <a:gd name="connsiteX5" fmla="*/ 41457 w 121558"/>
              <a:gd name="connsiteY5" fmla="*/ 0 h 232388"/>
              <a:gd name="connsiteX6" fmla="*/ 64601 w 121558"/>
              <a:gd name="connsiteY6" fmla="*/ 0 h 232388"/>
              <a:gd name="connsiteX7" fmla="*/ 121558 w 121558"/>
              <a:gd name="connsiteY7" fmla="*/ 50123 h 232388"/>
              <a:gd name="connsiteX8" fmla="*/ 121558 w 121558"/>
              <a:gd name="connsiteY8" fmla="*/ 208238 h 232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558" h="232388" extrusionOk="0">
                <a:moveTo>
                  <a:pt x="60499" y="232388"/>
                </a:moveTo>
                <a:lnTo>
                  <a:pt x="60499" y="69717"/>
                </a:lnTo>
                <a:cubicBezTo>
                  <a:pt x="60499" y="68349"/>
                  <a:pt x="60499" y="66983"/>
                  <a:pt x="60499" y="65615"/>
                </a:cubicBezTo>
                <a:cubicBezTo>
                  <a:pt x="59133" y="55591"/>
                  <a:pt x="50019" y="48756"/>
                  <a:pt x="39995" y="50123"/>
                </a:cubicBezTo>
                <a:lnTo>
                  <a:pt x="0" y="50123"/>
                </a:lnTo>
                <a:lnTo>
                  <a:pt x="41457" y="0"/>
                </a:lnTo>
                <a:lnTo>
                  <a:pt x="64601" y="0"/>
                </a:lnTo>
                <a:cubicBezTo>
                  <a:pt x="101509" y="0"/>
                  <a:pt x="121558" y="15948"/>
                  <a:pt x="121558" y="50123"/>
                </a:cubicBezTo>
                <a:lnTo>
                  <a:pt x="121558" y="208238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Forme libre : forme 11"/>
          <p:cNvSpPr/>
          <p:nvPr/>
        </p:nvSpPr>
        <p:spPr bwMode="auto">
          <a:xfrm rot="8716293">
            <a:off x="763454" y="1474783"/>
            <a:ext cx="14143" cy="14319"/>
          </a:xfrm>
          <a:custGeom>
            <a:avLst/>
            <a:gdLst>
              <a:gd name="connsiteX0" fmla="*/ 0 w 14143"/>
              <a:gd name="connsiteY0" fmla="*/ 14319 h 14319"/>
              <a:gd name="connsiteX1" fmla="*/ 11843 w 14143"/>
              <a:gd name="connsiteY1" fmla="*/ 0 h 14319"/>
              <a:gd name="connsiteX2" fmla="*/ 14143 w 14143"/>
              <a:gd name="connsiteY2" fmla="*/ 7563 h 14319"/>
              <a:gd name="connsiteX3" fmla="*/ 14143 w 14143"/>
              <a:gd name="connsiteY3" fmla="*/ 13487 h 1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43" h="14319" extrusionOk="0">
                <a:moveTo>
                  <a:pt x="0" y="14319"/>
                </a:moveTo>
                <a:lnTo>
                  <a:pt x="11843" y="0"/>
                </a:lnTo>
                <a:lnTo>
                  <a:pt x="14143" y="7563"/>
                </a:lnTo>
                <a:lnTo>
                  <a:pt x="14143" y="13487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Forme libre : forme 12"/>
          <p:cNvSpPr/>
          <p:nvPr/>
        </p:nvSpPr>
        <p:spPr bwMode="auto">
          <a:xfrm rot="8716293">
            <a:off x="672878" y="1171577"/>
            <a:ext cx="183964" cy="137618"/>
          </a:xfrm>
          <a:custGeom>
            <a:avLst/>
            <a:gdLst>
              <a:gd name="connsiteX0" fmla="*/ 0 w 183964"/>
              <a:gd name="connsiteY0" fmla="*/ 137618 h 137618"/>
              <a:gd name="connsiteX1" fmla="*/ 53346 w 183964"/>
              <a:gd name="connsiteY1" fmla="*/ 73121 h 137618"/>
              <a:gd name="connsiteX2" fmla="*/ 101034 w 183964"/>
              <a:gd name="connsiteY2" fmla="*/ 28251 h 137618"/>
              <a:gd name="connsiteX3" fmla="*/ 155713 w 183964"/>
              <a:gd name="connsiteY3" fmla="*/ 0 h 137618"/>
              <a:gd name="connsiteX4" fmla="*/ 183964 w 183964"/>
              <a:gd name="connsiteY4" fmla="*/ 33719 h 137618"/>
              <a:gd name="connsiteX5" fmla="*/ 157536 w 183964"/>
              <a:gd name="connsiteY5" fmla="*/ 69261 h 137618"/>
              <a:gd name="connsiteX6" fmla="*/ 157991 w 183964"/>
              <a:gd name="connsiteY6" fmla="*/ 69261 h 137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3964" h="137618" extrusionOk="0">
                <a:moveTo>
                  <a:pt x="0" y="137618"/>
                </a:moveTo>
                <a:lnTo>
                  <a:pt x="53346" y="73121"/>
                </a:lnTo>
                <a:lnTo>
                  <a:pt x="101034" y="28251"/>
                </a:lnTo>
                <a:cubicBezTo>
                  <a:pt x="114703" y="12303"/>
                  <a:pt x="134297" y="2278"/>
                  <a:pt x="155713" y="0"/>
                </a:cubicBezTo>
                <a:cubicBezTo>
                  <a:pt x="177585" y="0"/>
                  <a:pt x="183964" y="19138"/>
                  <a:pt x="183964" y="33719"/>
                </a:cubicBezTo>
                <a:cubicBezTo>
                  <a:pt x="182597" y="49667"/>
                  <a:pt x="172117" y="62881"/>
                  <a:pt x="157536" y="69261"/>
                </a:cubicBezTo>
                <a:lnTo>
                  <a:pt x="157991" y="69261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Forme libre : forme 13"/>
          <p:cNvSpPr/>
          <p:nvPr/>
        </p:nvSpPr>
        <p:spPr bwMode="auto">
          <a:xfrm rot="8716293">
            <a:off x="519479" y="1314846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Forme libre : forme 14"/>
          <p:cNvSpPr/>
          <p:nvPr/>
        </p:nvSpPr>
        <p:spPr bwMode="auto">
          <a:xfrm rot="8716293">
            <a:off x="394576" y="1106173"/>
            <a:ext cx="199362" cy="194378"/>
          </a:xfrm>
          <a:custGeom>
            <a:avLst/>
            <a:gdLst>
              <a:gd name="connsiteX0" fmla="*/ 389572 w 381000"/>
              <a:gd name="connsiteY0" fmla="*/ 0 h 371475"/>
              <a:gd name="connsiteX1" fmla="*/ 389572 w 381000"/>
              <a:gd name="connsiteY1" fmla="*/ 105728 h 371475"/>
              <a:gd name="connsiteX2" fmla="*/ 265747 w 381000"/>
              <a:gd name="connsiteY2" fmla="*/ 105728 h 371475"/>
              <a:gd name="connsiteX3" fmla="*/ 173355 w 381000"/>
              <a:gd name="connsiteY3" fmla="*/ 374333 h 371475"/>
              <a:gd name="connsiteX4" fmla="*/ 91440 w 381000"/>
              <a:gd name="connsiteY4" fmla="*/ 221933 h 371475"/>
              <a:gd name="connsiteX5" fmla="*/ 133350 w 381000"/>
              <a:gd name="connsiteY5" fmla="*/ 105728 h 371475"/>
              <a:gd name="connsiteX6" fmla="*/ 0 w 381000"/>
              <a:gd name="connsiteY6" fmla="*/ 105728 h 371475"/>
              <a:gd name="connsiteX7" fmla="*/ 0 w 381000"/>
              <a:gd name="connsiteY7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000" h="371475" extrusionOk="0">
                <a:moveTo>
                  <a:pt x="389572" y="0"/>
                </a:moveTo>
                <a:lnTo>
                  <a:pt x="389572" y="105728"/>
                </a:lnTo>
                <a:lnTo>
                  <a:pt x="265747" y="105728"/>
                </a:lnTo>
                <a:lnTo>
                  <a:pt x="173355" y="374333"/>
                </a:lnTo>
                <a:lnTo>
                  <a:pt x="91440" y="221933"/>
                </a:lnTo>
                <a:lnTo>
                  <a:pt x="133350" y="105728"/>
                </a:lnTo>
                <a:lnTo>
                  <a:pt x="0" y="10572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Forme libre : forme 15"/>
          <p:cNvSpPr/>
          <p:nvPr/>
        </p:nvSpPr>
        <p:spPr bwMode="auto">
          <a:xfrm rot="8716293">
            <a:off x="382524" y="967393"/>
            <a:ext cx="288290" cy="347125"/>
          </a:xfrm>
          <a:custGeom>
            <a:avLst/>
            <a:gdLst>
              <a:gd name="connsiteX0" fmla="*/ 470535 w 466725"/>
              <a:gd name="connsiteY0" fmla="*/ 436245 h 561975"/>
              <a:gd name="connsiteX1" fmla="*/ 470535 w 466725"/>
              <a:gd name="connsiteY1" fmla="*/ 445770 h 561975"/>
              <a:gd name="connsiteX2" fmla="*/ 158115 w 466725"/>
              <a:gd name="connsiteY2" fmla="*/ 567690 h 561975"/>
              <a:gd name="connsiteX3" fmla="*/ 40957 w 466725"/>
              <a:gd name="connsiteY3" fmla="*/ 520065 h 561975"/>
              <a:gd name="connsiteX4" fmla="*/ 0 w 466725"/>
              <a:gd name="connsiteY4" fmla="*/ 356235 h 561975"/>
              <a:gd name="connsiteX5" fmla="*/ 0 w 466725"/>
              <a:gd name="connsiteY5" fmla="*/ 65723 h 561975"/>
              <a:gd name="connsiteX6" fmla="*/ 126682 w 466725"/>
              <a:gd name="connsiteY6" fmla="*/ 0 h 561975"/>
              <a:gd name="connsiteX7" fmla="*/ 128588 w 466725"/>
              <a:gd name="connsiteY7" fmla="*/ 265748 h 561975"/>
              <a:gd name="connsiteX8" fmla="*/ 151447 w 466725"/>
              <a:gd name="connsiteY8" fmla="*/ 423863 h 561975"/>
              <a:gd name="connsiteX9" fmla="*/ 265747 w 466725"/>
              <a:gd name="connsiteY9" fmla="*/ 486728 h 561975"/>
              <a:gd name="connsiteX10" fmla="*/ 351472 w 466725"/>
              <a:gd name="connsiteY10" fmla="*/ 471488 h 561975"/>
              <a:gd name="connsiteX11" fmla="*/ 468630 w 466725"/>
              <a:gd name="connsiteY11" fmla="*/ 423863 h 561975"/>
              <a:gd name="connsiteX12" fmla="*/ 470535 w 466725"/>
              <a:gd name="connsiteY12" fmla="*/ 436245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66725" h="561975" extrusionOk="0">
                <a:moveTo>
                  <a:pt x="470535" y="436245"/>
                </a:moveTo>
                <a:lnTo>
                  <a:pt x="470535" y="445770"/>
                </a:lnTo>
                <a:cubicBezTo>
                  <a:pt x="369570" y="532448"/>
                  <a:pt x="237172" y="562928"/>
                  <a:pt x="158115" y="567690"/>
                </a:cubicBezTo>
                <a:cubicBezTo>
                  <a:pt x="114300" y="570548"/>
                  <a:pt x="71438" y="551498"/>
                  <a:pt x="40957" y="520065"/>
                </a:cubicBezTo>
                <a:cubicBezTo>
                  <a:pt x="8572" y="488633"/>
                  <a:pt x="0" y="434340"/>
                  <a:pt x="0" y="356235"/>
                </a:cubicBezTo>
                <a:lnTo>
                  <a:pt x="0" y="65723"/>
                </a:lnTo>
                <a:lnTo>
                  <a:pt x="126682" y="0"/>
                </a:lnTo>
                <a:lnTo>
                  <a:pt x="128588" y="265748"/>
                </a:lnTo>
                <a:cubicBezTo>
                  <a:pt x="125730" y="319088"/>
                  <a:pt x="134302" y="373380"/>
                  <a:pt x="151447" y="423863"/>
                </a:cubicBezTo>
                <a:cubicBezTo>
                  <a:pt x="166688" y="465773"/>
                  <a:pt x="205740" y="486728"/>
                  <a:pt x="265747" y="486728"/>
                </a:cubicBezTo>
                <a:cubicBezTo>
                  <a:pt x="295275" y="485775"/>
                  <a:pt x="323850" y="480060"/>
                  <a:pt x="351472" y="471488"/>
                </a:cubicBezTo>
                <a:cubicBezTo>
                  <a:pt x="391477" y="459105"/>
                  <a:pt x="430530" y="442913"/>
                  <a:pt x="468630" y="423863"/>
                </a:cubicBezTo>
                <a:cubicBezTo>
                  <a:pt x="469582" y="427673"/>
                  <a:pt x="470535" y="432435"/>
                  <a:pt x="470535" y="43624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Forme libre : forme 16"/>
          <p:cNvSpPr/>
          <p:nvPr/>
        </p:nvSpPr>
        <p:spPr bwMode="auto">
          <a:xfrm rot="8716293">
            <a:off x="609657" y="1355798"/>
            <a:ext cx="100246" cy="218718"/>
          </a:xfrm>
          <a:custGeom>
            <a:avLst/>
            <a:gdLst>
              <a:gd name="connsiteX0" fmla="*/ 216217 w 209550"/>
              <a:gd name="connsiteY0" fmla="*/ 0 h 457200"/>
              <a:gd name="connsiteX1" fmla="*/ 216217 w 209550"/>
              <a:gd name="connsiteY1" fmla="*/ 458153 h 457200"/>
              <a:gd name="connsiteX2" fmla="*/ 90488 w 209550"/>
              <a:gd name="connsiteY2" fmla="*/ 337185 h 457200"/>
              <a:gd name="connsiteX3" fmla="*/ 90488 w 209550"/>
              <a:gd name="connsiteY3" fmla="*/ 34290 h 457200"/>
              <a:gd name="connsiteX4" fmla="*/ 0 w 209550"/>
              <a:gd name="connsiteY4" fmla="*/ 34290 h 457200"/>
              <a:gd name="connsiteX5" fmla="*/ 0 w 209550"/>
              <a:gd name="connsiteY5" fmla="*/ 4763 h 457200"/>
              <a:gd name="connsiteX6" fmla="*/ 216217 w 209550"/>
              <a:gd name="connsiteY6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9550" h="457200" extrusionOk="0">
                <a:moveTo>
                  <a:pt x="216217" y="0"/>
                </a:moveTo>
                <a:lnTo>
                  <a:pt x="216217" y="458153"/>
                </a:lnTo>
                <a:lnTo>
                  <a:pt x="90488" y="337185"/>
                </a:lnTo>
                <a:lnTo>
                  <a:pt x="90488" y="34290"/>
                </a:lnTo>
                <a:lnTo>
                  <a:pt x="0" y="34290"/>
                </a:lnTo>
                <a:lnTo>
                  <a:pt x="0" y="4763"/>
                </a:lnTo>
                <a:cubicBezTo>
                  <a:pt x="68580" y="7620"/>
                  <a:pt x="140017" y="1905"/>
                  <a:pt x="216217" y="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" name="Forme libre : forme 17"/>
          <p:cNvSpPr/>
          <p:nvPr/>
        </p:nvSpPr>
        <p:spPr bwMode="auto">
          <a:xfrm rot="8716293">
            <a:off x="683426" y="869567"/>
            <a:ext cx="156000" cy="195873"/>
          </a:xfrm>
          <a:custGeom>
            <a:avLst/>
            <a:gdLst>
              <a:gd name="connsiteX0" fmla="*/ 42863 w 156000"/>
              <a:gd name="connsiteY0" fmla="*/ 195873 h 195873"/>
              <a:gd name="connsiteX1" fmla="*/ 0 w 156000"/>
              <a:gd name="connsiteY1" fmla="*/ 116129 h 195873"/>
              <a:gd name="connsiteX2" fmla="*/ 5100 w 156000"/>
              <a:gd name="connsiteY2" fmla="*/ 101988 h 195873"/>
              <a:gd name="connsiteX3" fmla="*/ 89456 w 156000"/>
              <a:gd name="connsiteY3" fmla="*/ 0 h 195873"/>
              <a:gd name="connsiteX4" fmla="*/ 156000 w 156000"/>
              <a:gd name="connsiteY4" fmla="*/ 0 h 195873"/>
              <a:gd name="connsiteX5" fmla="*/ 156000 w 156000"/>
              <a:gd name="connsiteY5" fmla="*/ 55323 h 195873"/>
              <a:gd name="connsiteX6" fmla="*/ 91208 w 156000"/>
              <a:gd name="connsiteY6" fmla="*/ 55323 h 195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6000" h="195873" extrusionOk="0">
                <a:moveTo>
                  <a:pt x="42863" y="195873"/>
                </a:moveTo>
                <a:lnTo>
                  <a:pt x="0" y="116129"/>
                </a:lnTo>
                <a:lnTo>
                  <a:pt x="5100" y="101988"/>
                </a:lnTo>
                <a:lnTo>
                  <a:pt x="89456" y="0"/>
                </a:lnTo>
                <a:lnTo>
                  <a:pt x="156000" y="0"/>
                </a:lnTo>
                <a:lnTo>
                  <a:pt x="156000" y="55323"/>
                </a:lnTo>
                <a:lnTo>
                  <a:pt x="91208" y="5532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" name="Forme libre : forme 18"/>
          <p:cNvSpPr/>
          <p:nvPr/>
        </p:nvSpPr>
        <p:spPr bwMode="auto">
          <a:xfrm rot="8716293">
            <a:off x="657305" y="956046"/>
            <a:ext cx="72447" cy="72447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Forme libre : forme 19"/>
          <p:cNvSpPr/>
          <p:nvPr/>
        </p:nvSpPr>
        <p:spPr bwMode="auto">
          <a:xfrm rot="8716293">
            <a:off x="412774" y="564244"/>
            <a:ext cx="141256" cy="232388"/>
          </a:xfrm>
          <a:custGeom>
            <a:avLst/>
            <a:gdLst>
              <a:gd name="connsiteX0" fmla="*/ 297180 w 295275"/>
              <a:gd name="connsiteY0" fmla="*/ 104775 h 485775"/>
              <a:gd name="connsiteX1" fmla="*/ 297180 w 295275"/>
              <a:gd name="connsiteY1" fmla="*/ 435293 h 485775"/>
              <a:gd name="connsiteX2" fmla="*/ 169545 w 295275"/>
              <a:gd name="connsiteY2" fmla="*/ 485775 h 485775"/>
              <a:gd name="connsiteX3" fmla="*/ 169545 w 295275"/>
              <a:gd name="connsiteY3" fmla="*/ 145733 h 485775"/>
              <a:gd name="connsiteX4" fmla="*/ 169545 w 295275"/>
              <a:gd name="connsiteY4" fmla="*/ 137160 h 485775"/>
              <a:gd name="connsiteX5" fmla="*/ 126683 w 295275"/>
              <a:gd name="connsiteY5" fmla="*/ 104775 h 485775"/>
              <a:gd name="connsiteX6" fmla="*/ 0 w 295275"/>
              <a:gd name="connsiteY6" fmla="*/ 104775 h 485775"/>
              <a:gd name="connsiteX7" fmla="*/ 0 w 295275"/>
              <a:gd name="connsiteY7" fmla="*/ 0 h 485775"/>
              <a:gd name="connsiteX8" fmla="*/ 178118 w 295275"/>
              <a:gd name="connsiteY8" fmla="*/ 0 h 485775"/>
              <a:gd name="connsiteX9" fmla="*/ 297180 w 295275"/>
              <a:gd name="connsiteY9" fmla="*/ 104775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5275" h="485775" extrusionOk="0">
                <a:moveTo>
                  <a:pt x="297180" y="104775"/>
                </a:moveTo>
                <a:lnTo>
                  <a:pt x="297180" y="435293"/>
                </a:lnTo>
                <a:lnTo>
                  <a:pt x="169545" y="485775"/>
                </a:lnTo>
                <a:lnTo>
                  <a:pt x="169545" y="145733"/>
                </a:lnTo>
                <a:cubicBezTo>
                  <a:pt x="169545" y="142875"/>
                  <a:pt x="169545" y="140018"/>
                  <a:pt x="169545" y="137160"/>
                </a:cubicBezTo>
                <a:cubicBezTo>
                  <a:pt x="166688" y="116205"/>
                  <a:pt x="147638" y="101918"/>
                  <a:pt x="126683" y="104775"/>
                </a:cubicBezTo>
                <a:lnTo>
                  <a:pt x="0" y="104775"/>
                </a:lnTo>
                <a:lnTo>
                  <a:pt x="0" y="0"/>
                </a:lnTo>
                <a:lnTo>
                  <a:pt x="178118" y="0"/>
                </a:lnTo>
                <a:cubicBezTo>
                  <a:pt x="255270" y="0"/>
                  <a:pt x="297180" y="33338"/>
                  <a:pt x="297180" y="10477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" name="Forme libre : forme 20"/>
          <p:cNvSpPr/>
          <p:nvPr/>
        </p:nvSpPr>
        <p:spPr bwMode="auto">
          <a:xfrm rot="8716293">
            <a:off x="502166" y="593486"/>
            <a:ext cx="259728" cy="250615"/>
          </a:xfrm>
          <a:custGeom>
            <a:avLst/>
            <a:gdLst>
              <a:gd name="connsiteX0" fmla="*/ 544830 w 542925"/>
              <a:gd name="connsiteY0" fmla="*/ 184905 h 523875"/>
              <a:gd name="connsiteX1" fmla="*/ 544830 w 542925"/>
              <a:gd name="connsiteY1" fmla="*/ 197288 h 523875"/>
              <a:gd name="connsiteX2" fmla="*/ 415290 w 542925"/>
              <a:gd name="connsiteY2" fmla="*/ 204908 h 523875"/>
              <a:gd name="connsiteX3" fmla="*/ 415290 w 542925"/>
              <a:gd name="connsiteY3" fmla="*/ 170618 h 523875"/>
              <a:gd name="connsiteX4" fmla="*/ 344805 w 542925"/>
              <a:gd name="connsiteY4" fmla="*/ 83940 h 523875"/>
              <a:gd name="connsiteX5" fmla="*/ 233363 w 542925"/>
              <a:gd name="connsiteY5" fmla="*/ 266820 h 523875"/>
              <a:gd name="connsiteX6" fmla="*/ 233363 w 542925"/>
              <a:gd name="connsiteY6" fmla="*/ 446843 h 523875"/>
              <a:gd name="connsiteX7" fmla="*/ 107632 w 542925"/>
              <a:gd name="connsiteY7" fmla="*/ 532568 h 523875"/>
              <a:gd name="connsiteX8" fmla="*/ 107632 w 542925"/>
              <a:gd name="connsiteY8" fmla="*/ 95370 h 523875"/>
              <a:gd name="connsiteX9" fmla="*/ 0 w 542925"/>
              <a:gd name="connsiteY9" fmla="*/ 95370 h 523875"/>
              <a:gd name="connsiteX10" fmla="*/ 0 w 542925"/>
              <a:gd name="connsiteY10" fmla="*/ 2978 h 523875"/>
              <a:gd name="connsiteX11" fmla="*/ 219075 w 542925"/>
              <a:gd name="connsiteY11" fmla="*/ 2978 h 523875"/>
              <a:gd name="connsiteX12" fmla="*/ 219075 w 542925"/>
              <a:gd name="connsiteY12" fmla="*/ 157283 h 523875"/>
              <a:gd name="connsiteX13" fmla="*/ 221932 w 542925"/>
              <a:gd name="connsiteY13" fmla="*/ 157283 h 523875"/>
              <a:gd name="connsiteX14" fmla="*/ 321945 w 542925"/>
              <a:gd name="connsiteY14" fmla="*/ 12503 h 523875"/>
              <a:gd name="connsiteX15" fmla="*/ 387667 w 542925"/>
              <a:gd name="connsiteY15" fmla="*/ 120 h 523875"/>
              <a:gd name="connsiteX16" fmla="*/ 544830 w 542925"/>
              <a:gd name="connsiteY16" fmla="*/ 18490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2925" h="523875" extrusionOk="0">
                <a:moveTo>
                  <a:pt x="544830" y="184905"/>
                </a:moveTo>
                <a:lnTo>
                  <a:pt x="544830" y="197288"/>
                </a:lnTo>
                <a:lnTo>
                  <a:pt x="415290" y="204908"/>
                </a:lnTo>
                <a:lnTo>
                  <a:pt x="415290" y="170618"/>
                </a:lnTo>
                <a:cubicBezTo>
                  <a:pt x="415290" y="119183"/>
                  <a:pt x="385763" y="83940"/>
                  <a:pt x="344805" y="83940"/>
                </a:cubicBezTo>
                <a:cubicBezTo>
                  <a:pt x="283845" y="83940"/>
                  <a:pt x="233363" y="164903"/>
                  <a:pt x="233363" y="266820"/>
                </a:cubicBezTo>
                <a:lnTo>
                  <a:pt x="233363" y="446843"/>
                </a:lnTo>
                <a:lnTo>
                  <a:pt x="107632" y="532568"/>
                </a:lnTo>
                <a:lnTo>
                  <a:pt x="107632" y="95370"/>
                </a:lnTo>
                <a:lnTo>
                  <a:pt x="0" y="95370"/>
                </a:lnTo>
                <a:lnTo>
                  <a:pt x="0" y="2978"/>
                </a:lnTo>
                <a:lnTo>
                  <a:pt x="219075" y="2978"/>
                </a:lnTo>
                <a:lnTo>
                  <a:pt x="219075" y="157283"/>
                </a:lnTo>
                <a:lnTo>
                  <a:pt x="221932" y="157283"/>
                </a:lnTo>
                <a:cubicBezTo>
                  <a:pt x="252413" y="66795"/>
                  <a:pt x="276225" y="31553"/>
                  <a:pt x="321945" y="12503"/>
                </a:cubicBezTo>
                <a:cubicBezTo>
                  <a:pt x="342900" y="3930"/>
                  <a:pt x="364807" y="-832"/>
                  <a:pt x="387667" y="120"/>
                </a:cubicBezTo>
                <a:cubicBezTo>
                  <a:pt x="485775" y="-1785"/>
                  <a:pt x="544830" y="66795"/>
                  <a:pt x="544830" y="18490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Forme libre : forme 21"/>
          <p:cNvSpPr/>
          <p:nvPr/>
        </p:nvSpPr>
        <p:spPr bwMode="auto">
          <a:xfrm rot="8716293">
            <a:off x="457316" y="507206"/>
            <a:ext cx="186822" cy="136699"/>
          </a:xfrm>
          <a:custGeom>
            <a:avLst/>
            <a:gdLst>
              <a:gd name="connsiteX0" fmla="*/ 343853 w 390525"/>
              <a:gd name="connsiteY0" fmla="*/ 144780 h 285750"/>
              <a:gd name="connsiteX1" fmla="*/ 344805 w 390525"/>
              <a:gd name="connsiteY1" fmla="*/ 144780 h 285750"/>
              <a:gd name="connsiteX2" fmla="*/ 12382 w 390525"/>
              <a:gd name="connsiteY2" fmla="*/ 288608 h 285750"/>
              <a:gd name="connsiteX3" fmla="*/ 0 w 390525"/>
              <a:gd name="connsiteY3" fmla="*/ 271463 h 285750"/>
              <a:gd name="connsiteX4" fmla="*/ 225743 w 390525"/>
              <a:gd name="connsiteY4" fmla="*/ 59055 h 285750"/>
              <a:gd name="connsiteX5" fmla="*/ 340043 w 390525"/>
              <a:gd name="connsiteY5" fmla="*/ 0 h 285750"/>
              <a:gd name="connsiteX6" fmla="*/ 399098 w 390525"/>
              <a:gd name="connsiteY6" fmla="*/ 70485 h 285750"/>
              <a:gd name="connsiteX7" fmla="*/ 343853 w 390525"/>
              <a:gd name="connsiteY7" fmla="*/ 14478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0525" h="285750" extrusionOk="0">
                <a:moveTo>
                  <a:pt x="343853" y="144780"/>
                </a:moveTo>
                <a:lnTo>
                  <a:pt x="344805" y="144780"/>
                </a:lnTo>
                <a:lnTo>
                  <a:pt x="12382" y="288608"/>
                </a:lnTo>
                <a:lnTo>
                  <a:pt x="0" y="271463"/>
                </a:lnTo>
                <a:lnTo>
                  <a:pt x="225743" y="59055"/>
                </a:lnTo>
                <a:cubicBezTo>
                  <a:pt x="254318" y="25718"/>
                  <a:pt x="295275" y="4763"/>
                  <a:pt x="340043" y="0"/>
                </a:cubicBezTo>
                <a:cubicBezTo>
                  <a:pt x="385763" y="0"/>
                  <a:pt x="399098" y="40005"/>
                  <a:pt x="399098" y="70485"/>
                </a:cubicBezTo>
                <a:cubicBezTo>
                  <a:pt x="396240" y="103823"/>
                  <a:pt x="374332" y="131445"/>
                  <a:pt x="343853" y="14478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Forme libre : forme 22"/>
          <p:cNvSpPr/>
          <p:nvPr/>
        </p:nvSpPr>
        <p:spPr bwMode="auto">
          <a:xfrm rot="8716293">
            <a:off x="300540" y="652788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Forme libre : forme 23"/>
          <p:cNvSpPr/>
          <p:nvPr/>
        </p:nvSpPr>
        <p:spPr bwMode="auto">
          <a:xfrm rot="8716293">
            <a:off x="175637" y="444115"/>
            <a:ext cx="199362" cy="194378"/>
          </a:xfrm>
          <a:custGeom>
            <a:avLst/>
            <a:gdLst>
              <a:gd name="connsiteX0" fmla="*/ 389572 w 381000"/>
              <a:gd name="connsiteY0" fmla="*/ 0 h 371475"/>
              <a:gd name="connsiteX1" fmla="*/ 389572 w 381000"/>
              <a:gd name="connsiteY1" fmla="*/ 105728 h 371475"/>
              <a:gd name="connsiteX2" fmla="*/ 265747 w 381000"/>
              <a:gd name="connsiteY2" fmla="*/ 105728 h 371475"/>
              <a:gd name="connsiteX3" fmla="*/ 173355 w 381000"/>
              <a:gd name="connsiteY3" fmla="*/ 374333 h 371475"/>
              <a:gd name="connsiteX4" fmla="*/ 91440 w 381000"/>
              <a:gd name="connsiteY4" fmla="*/ 221933 h 371475"/>
              <a:gd name="connsiteX5" fmla="*/ 133350 w 381000"/>
              <a:gd name="connsiteY5" fmla="*/ 105728 h 371475"/>
              <a:gd name="connsiteX6" fmla="*/ 0 w 381000"/>
              <a:gd name="connsiteY6" fmla="*/ 105728 h 371475"/>
              <a:gd name="connsiteX7" fmla="*/ 0 w 381000"/>
              <a:gd name="connsiteY7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000" h="371475" extrusionOk="0">
                <a:moveTo>
                  <a:pt x="389572" y="0"/>
                </a:moveTo>
                <a:lnTo>
                  <a:pt x="389572" y="105728"/>
                </a:lnTo>
                <a:lnTo>
                  <a:pt x="265747" y="105728"/>
                </a:lnTo>
                <a:lnTo>
                  <a:pt x="173355" y="374333"/>
                </a:lnTo>
                <a:lnTo>
                  <a:pt x="91440" y="221933"/>
                </a:lnTo>
                <a:lnTo>
                  <a:pt x="133350" y="105728"/>
                </a:lnTo>
                <a:lnTo>
                  <a:pt x="0" y="10572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" name="Forme libre : forme 24"/>
          <p:cNvSpPr/>
          <p:nvPr/>
        </p:nvSpPr>
        <p:spPr bwMode="auto">
          <a:xfrm rot="8716293">
            <a:off x="163585" y="305335"/>
            <a:ext cx="288290" cy="347125"/>
          </a:xfrm>
          <a:custGeom>
            <a:avLst/>
            <a:gdLst>
              <a:gd name="connsiteX0" fmla="*/ 470535 w 466725"/>
              <a:gd name="connsiteY0" fmla="*/ 436245 h 561975"/>
              <a:gd name="connsiteX1" fmla="*/ 470535 w 466725"/>
              <a:gd name="connsiteY1" fmla="*/ 445770 h 561975"/>
              <a:gd name="connsiteX2" fmla="*/ 158115 w 466725"/>
              <a:gd name="connsiteY2" fmla="*/ 567690 h 561975"/>
              <a:gd name="connsiteX3" fmla="*/ 40957 w 466725"/>
              <a:gd name="connsiteY3" fmla="*/ 520065 h 561975"/>
              <a:gd name="connsiteX4" fmla="*/ 0 w 466725"/>
              <a:gd name="connsiteY4" fmla="*/ 356235 h 561975"/>
              <a:gd name="connsiteX5" fmla="*/ 0 w 466725"/>
              <a:gd name="connsiteY5" fmla="*/ 65723 h 561975"/>
              <a:gd name="connsiteX6" fmla="*/ 126682 w 466725"/>
              <a:gd name="connsiteY6" fmla="*/ 0 h 561975"/>
              <a:gd name="connsiteX7" fmla="*/ 128588 w 466725"/>
              <a:gd name="connsiteY7" fmla="*/ 265748 h 561975"/>
              <a:gd name="connsiteX8" fmla="*/ 151447 w 466725"/>
              <a:gd name="connsiteY8" fmla="*/ 423863 h 561975"/>
              <a:gd name="connsiteX9" fmla="*/ 265747 w 466725"/>
              <a:gd name="connsiteY9" fmla="*/ 486728 h 561975"/>
              <a:gd name="connsiteX10" fmla="*/ 351472 w 466725"/>
              <a:gd name="connsiteY10" fmla="*/ 471488 h 561975"/>
              <a:gd name="connsiteX11" fmla="*/ 468630 w 466725"/>
              <a:gd name="connsiteY11" fmla="*/ 423863 h 561975"/>
              <a:gd name="connsiteX12" fmla="*/ 470535 w 466725"/>
              <a:gd name="connsiteY12" fmla="*/ 436245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66725" h="561975" extrusionOk="0">
                <a:moveTo>
                  <a:pt x="470535" y="436245"/>
                </a:moveTo>
                <a:lnTo>
                  <a:pt x="470535" y="445770"/>
                </a:lnTo>
                <a:cubicBezTo>
                  <a:pt x="369570" y="532448"/>
                  <a:pt x="237172" y="562928"/>
                  <a:pt x="158115" y="567690"/>
                </a:cubicBezTo>
                <a:cubicBezTo>
                  <a:pt x="114300" y="570548"/>
                  <a:pt x="71438" y="551498"/>
                  <a:pt x="40957" y="520065"/>
                </a:cubicBezTo>
                <a:cubicBezTo>
                  <a:pt x="8572" y="488633"/>
                  <a:pt x="0" y="434340"/>
                  <a:pt x="0" y="356235"/>
                </a:cubicBezTo>
                <a:lnTo>
                  <a:pt x="0" y="65723"/>
                </a:lnTo>
                <a:lnTo>
                  <a:pt x="126682" y="0"/>
                </a:lnTo>
                <a:lnTo>
                  <a:pt x="128588" y="265748"/>
                </a:lnTo>
                <a:cubicBezTo>
                  <a:pt x="125730" y="319088"/>
                  <a:pt x="134302" y="373380"/>
                  <a:pt x="151447" y="423863"/>
                </a:cubicBezTo>
                <a:cubicBezTo>
                  <a:pt x="166688" y="465773"/>
                  <a:pt x="205740" y="486728"/>
                  <a:pt x="265747" y="486728"/>
                </a:cubicBezTo>
                <a:cubicBezTo>
                  <a:pt x="295275" y="485775"/>
                  <a:pt x="323850" y="480060"/>
                  <a:pt x="351472" y="471488"/>
                </a:cubicBezTo>
                <a:cubicBezTo>
                  <a:pt x="391477" y="459105"/>
                  <a:pt x="430530" y="442913"/>
                  <a:pt x="468630" y="423863"/>
                </a:cubicBezTo>
                <a:cubicBezTo>
                  <a:pt x="469582" y="427673"/>
                  <a:pt x="470535" y="432435"/>
                  <a:pt x="470535" y="43624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Forme libre : forme 25"/>
          <p:cNvSpPr/>
          <p:nvPr/>
        </p:nvSpPr>
        <p:spPr bwMode="auto">
          <a:xfrm rot="8716293">
            <a:off x="390718" y="693740"/>
            <a:ext cx="100246" cy="218718"/>
          </a:xfrm>
          <a:custGeom>
            <a:avLst/>
            <a:gdLst>
              <a:gd name="connsiteX0" fmla="*/ 216217 w 209550"/>
              <a:gd name="connsiteY0" fmla="*/ 0 h 457200"/>
              <a:gd name="connsiteX1" fmla="*/ 216217 w 209550"/>
              <a:gd name="connsiteY1" fmla="*/ 458153 h 457200"/>
              <a:gd name="connsiteX2" fmla="*/ 90488 w 209550"/>
              <a:gd name="connsiteY2" fmla="*/ 337185 h 457200"/>
              <a:gd name="connsiteX3" fmla="*/ 90488 w 209550"/>
              <a:gd name="connsiteY3" fmla="*/ 34290 h 457200"/>
              <a:gd name="connsiteX4" fmla="*/ 0 w 209550"/>
              <a:gd name="connsiteY4" fmla="*/ 34290 h 457200"/>
              <a:gd name="connsiteX5" fmla="*/ 0 w 209550"/>
              <a:gd name="connsiteY5" fmla="*/ 4763 h 457200"/>
              <a:gd name="connsiteX6" fmla="*/ 216217 w 209550"/>
              <a:gd name="connsiteY6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9550" h="457200" extrusionOk="0">
                <a:moveTo>
                  <a:pt x="216217" y="0"/>
                </a:moveTo>
                <a:lnTo>
                  <a:pt x="216217" y="458153"/>
                </a:lnTo>
                <a:lnTo>
                  <a:pt x="90488" y="337185"/>
                </a:lnTo>
                <a:lnTo>
                  <a:pt x="90488" y="34290"/>
                </a:lnTo>
                <a:lnTo>
                  <a:pt x="0" y="34290"/>
                </a:lnTo>
                <a:lnTo>
                  <a:pt x="0" y="4763"/>
                </a:lnTo>
                <a:cubicBezTo>
                  <a:pt x="68580" y="7620"/>
                  <a:pt x="140017" y="1905"/>
                  <a:pt x="216217" y="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" name="Forme libre : forme 26"/>
          <p:cNvSpPr/>
          <p:nvPr/>
        </p:nvSpPr>
        <p:spPr bwMode="auto">
          <a:xfrm rot="8716293">
            <a:off x="702015" y="317459"/>
            <a:ext cx="131260" cy="232388"/>
          </a:xfrm>
          <a:custGeom>
            <a:avLst/>
            <a:gdLst>
              <a:gd name="connsiteX0" fmla="*/ 70201 w 131260"/>
              <a:gd name="connsiteY0" fmla="*/ 232388 h 232388"/>
              <a:gd name="connsiteX1" fmla="*/ 70201 w 131260"/>
              <a:gd name="connsiteY1" fmla="*/ 69717 h 232388"/>
              <a:gd name="connsiteX2" fmla="*/ 70201 w 131260"/>
              <a:gd name="connsiteY2" fmla="*/ 65615 h 232388"/>
              <a:gd name="connsiteX3" fmla="*/ 49697 w 131260"/>
              <a:gd name="connsiteY3" fmla="*/ 50123 h 232388"/>
              <a:gd name="connsiteX4" fmla="*/ 0 w 131260"/>
              <a:gd name="connsiteY4" fmla="*/ 50123 h 232388"/>
              <a:gd name="connsiteX5" fmla="*/ 41457 w 131260"/>
              <a:gd name="connsiteY5" fmla="*/ 0 h 232388"/>
              <a:gd name="connsiteX6" fmla="*/ 74303 w 131260"/>
              <a:gd name="connsiteY6" fmla="*/ 0 h 232388"/>
              <a:gd name="connsiteX7" fmla="*/ 131260 w 131260"/>
              <a:gd name="connsiteY7" fmla="*/ 50123 h 232388"/>
              <a:gd name="connsiteX8" fmla="*/ 131260 w 131260"/>
              <a:gd name="connsiteY8" fmla="*/ 208238 h 232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1260" h="232388" extrusionOk="0">
                <a:moveTo>
                  <a:pt x="70201" y="232388"/>
                </a:moveTo>
                <a:lnTo>
                  <a:pt x="70201" y="69717"/>
                </a:lnTo>
                <a:cubicBezTo>
                  <a:pt x="70201" y="68349"/>
                  <a:pt x="70201" y="66983"/>
                  <a:pt x="70201" y="65615"/>
                </a:cubicBezTo>
                <a:cubicBezTo>
                  <a:pt x="68835" y="55591"/>
                  <a:pt x="59721" y="48756"/>
                  <a:pt x="49697" y="50123"/>
                </a:cubicBezTo>
                <a:lnTo>
                  <a:pt x="0" y="50123"/>
                </a:lnTo>
                <a:lnTo>
                  <a:pt x="41457" y="0"/>
                </a:lnTo>
                <a:lnTo>
                  <a:pt x="74303" y="0"/>
                </a:lnTo>
                <a:cubicBezTo>
                  <a:pt x="111211" y="0"/>
                  <a:pt x="131260" y="15948"/>
                  <a:pt x="131260" y="50123"/>
                </a:cubicBezTo>
                <a:lnTo>
                  <a:pt x="131260" y="208238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Forme libre : forme 27"/>
          <p:cNvSpPr/>
          <p:nvPr/>
        </p:nvSpPr>
        <p:spPr bwMode="auto">
          <a:xfrm rot="8716293">
            <a:off x="834978" y="558357"/>
            <a:ext cx="24341" cy="23495"/>
          </a:xfrm>
          <a:custGeom>
            <a:avLst/>
            <a:gdLst>
              <a:gd name="connsiteX0" fmla="*/ 0 w 24341"/>
              <a:gd name="connsiteY0" fmla="*/ 23495 h 23495"/>
              <a:gd name="connsiteX1" fmla="*/ 19433 w 24341"/>
              <a:gd name="connsiteY1" fmla="*/ 0 h 23495"/>
              <a:gd name="connsiteX2" fmla="*/ 24341 w 24341"/>
              <a:gd name="connsiteY2" fmla="*/ 16139 h 23495"/>
              <a:gd name="connsiteX3" fmla="*/ 24341 w 24341"/>
              <a:gd name="connsiteY3" fmla="*/ 22063 h 2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41" h="23495" extrusionOk="0">
                <a:moveTo>
                  <a:pt x="0" y="23495"/>
                </a:moveTo>
                <a:lnTo>
                  <a:pt x="19433" y="0"/>
                </a:lnTo>
                <a:lnTo>
                  <a:pt x="24341" y="16139"/>
                </a:lnTo>
                <a:lnTo>
                  <a:pt x="24341" y="2206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Forme libre : forme 28"/>
          <p:cNvSpPr/>
          <p:nvPr/>
        </p:nvSpPr>
        <p:spPr bwMode="auto">
          <a:xfrm rot="8716293">
            <a:off x="589639" y="402636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Forme libre : forme 29"/>
          <p:cNvSpPr/>
          <p:nvPr/>
        </p:nvSpPr>
        <p:spPr bwMode="auto">
          <a:xfrm rot="8716293">
            <a:off x="464737" y="193963"/>
            <a:ext cx="199362" cy="194378"/>
          </a:xfrm>
          <a:custGeom>
            <a:avLst/>
            <a:gdLst>
              <a:gd name="connsiteX0" fmla="*/ 389572 w 381000"/>
              <a:gd name="connsiteY0" fmla="*/ 0 h 371475"/>
              <a:gd name="connsiteX1" fmla="*/ 389572 w 381000"/>
              <a:gd name="connsiteY1" fmla="*/ 105728 h 371475"/>
              <a:gd name="connsiteX2" fmla="*/ 265747 w 381000"/>
              <a:gd name="connsiteY2" fmla="*/ 105728 h 371475"/>
              <a:gd name="connsiteX3" fmla="*/ 173355 w 381000"/>
              <a:gd name="connsiteY3" fmla="*/ 374333 h 371475"/>
              <a:gd name="connsiteX4" fmla="*/ 91440 w 381000"/>
              <a:gd name="connsiteY4" fmla="*/ 221933 h 371475"/>
              <a:gd name="connsiteX5" fmla="*/ 133350 w 381000"/>
              <a:gd name="connsiteY5" fmla="*/ 105728 h 371475"/>
              <a:gd name="connsiteX6" fmla="*/ 0 w 381000"/>
              <a:gd name="connsiteY6" fmla="*/ 105728 h 371475"/>
              <a:gd name="connsiteX7" fmla="*/ 0 w 381000"/>
              <a:gd name="connsiteY7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000" h="371475" extrusionOk="0">
                <a:moveTo>
                  <a:pt x="389572" y="0"/>
                </a:moveTo>
                <a:lnTo>
                  <a:pt x="389572" y="105728"/>
                </a:lnTo>
                <a:lnTo>
                  <a:pt x="265747" y="105728"/>
                </a:lnTo>
                <a:lnTo>
                  <a:pt x="173355" y="374333"/>
                </a:lnTo>
                <a:lnTo>
                  <a:pt x="91440" y="221933"/>
                </a:lnTo>
                <a:lnTo>
                  <a:pt x="133350" y="105728"/>
                </a:lnTo>
                <a:lnTo>
                  <a:pt x="0" y="10572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" name="Forme libre : forme 30"/>
          <p:cNvSpPr/>
          <p:nvPr/>
        </p:nvSpPr>
        <p:spPr bwMode="auto">
          <a:xfrm rot="8716293">
            <a:off x="679817" y="443588"/>
            <a:ext cx="100246" cy="218719"/>
          </a:xfrm>
          <a:custGeom>
            <a:avLst/>
            <a:gdLst>
              <a:gd name="connsiteX0" fmla="*/ 216217 w 209550"/>
              <a:gd name="connsiteY0" fmla="*/ 0 h 457200"/>
              <a:gd name="connsiteX1" fmla="*/ 216217 w 209550"/>
              <a:gd name="connsiteY1" fmla="*/ 458153 h 457200"/>
              <a:gd name="connsiteX2" fmla="*/ 90488 w 209550"/>
              <a:gd name="connsiteY2" fmla="*/ 337185 h 457200"/>
              <a:gd name="connsiteX3" fmla="*/ 90488 w 209550"/>
              <a:gd name="connsiteY3" fmla="*/ 34290 h 457200"/>
              <a:gd name="connsiteX4" fmla="*/ 0 w 209550"/>
              <a:gd name="connsiteY4" fmla="*/ 34290 h 457200"/>
              <a:gd name="connsiteX5" fmla="*/ 0 w 209550"/>
              <a:gd name="connsiteY5" fmla="*/ 4763 h 457200"/>
              <a:gd name="connsiteX6" fmla="*/ 216217 w 209550"/>
              <a:gd name="connsiteY6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9550" h="457200" extrusionOk="0">
                <a:moveTo>
                  <a:pt x="216217" y="0"/>
                </a:moveTo>
                <a:lnTo>
                  <a:pt x="216217" y="458153"/>
                </a:lnTo>
                <a:lnTo>
                  <a:pt x="90488" y="337185"/>
                </a:lnTo>
                <a:lnTo>
                  <a:pt x="90488" y="34290"/>
                </a:lnTo>
                <a:lnTo>
                  <a:pt x="0" y="34290"/>
                </a:lnTo>
                <a:lnTo>
                  <a:pt x="0" y="4763"/>
                </a:lnTo>
                <a:cubicBezTo>
                  <a:pt x="68580" y="7620"/>
                  <a:pt x="140017" y="1905"/>
                  <a:pt x="216217" y="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Forme libre : forme 31"/>
          <p:cNvSpPr/>
          <p:nvPr/>
        </p:nvSpPr>
        <p:spPr bwMode="auto">
          <a:xfrm rot="8716293">
            <a:off x="438366" y="293988"/>
            <a:ext cx="72447" cy="72447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" name="Forme libre : forme 32"/>
          <p:cNvSpPr/>
          <p:nvPr/>
        </p:nvSpPr>
        <p:spPr bwMode="auto">
          <a:xfrm rot="7484127">
            <a:off x="811674" y="658874"/>
            <a:ext cx="31078" cy="46141"/>
          </a:xfrm>
          <a:custGeom>
            <a:avLst/>
            <a:gdLst>
              <a:gd name="connsiteX0" fmla="*/ 15207 w 31078"/>
              <a:gd name="connsiteY0" fmla="*/ 46141 h 46141"/>
              <a:gd name="connsiteX1" fmla="*/ 0 w 31078"/>
              <a:gd name="connsiteY1" fmla="*/ 17849 h 46141"/>
              <a:gd name="connsiteX2" fmla="*/ 31078 w 31078"/>
              <a:gd name="connsiteY2" fmla="*/ 0 h 46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078" h="46141" extrusionOk="0">
                <a:moveTo>
                  <a:pt x="15207" y="46141"/>
                </a:moveTo>
                <a:lnTo>
                  <a:pt x="0" y="17849"/>
                </a:lnTo>
                <a:lnTo>
                  <a:pt x="31078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" name="Forme libre : forme 33"/>
          <p:cNvSpPr/>
          <p:nvPr/>
        </p:nvSpPr>
        <p:spPr bwMode="auto">
          <a:xfrm rot="8716293">
            <a:off x="780102" y="336420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" name="Forme libre : forme 34"/>
          <p:cNvSpPr/>
          <p:nvPr/>
        </p:nvSpPr>
        <p:spPr bwMode="auto">
          <a:xfrm rot="8716293">
            <a:off x="202348" y="-57105"/>
            <a:ext cx="142167" cy="186494"/>
          </a:xfrm>
          <a:custGeom>
            <a:avLst/>
            <a:gdLst>
              <a:gd name="connsiteX0" fmla="*/ 142167 w 142167"/>
              <a:gd name="connsiteY0" fmla="*/ 186494 h 186494"/>
              <a:gd name="connsiteX1" fmla="*/ 81108 w 142167"/>
              <a:gd name="connsiteY1" fmla="*/ 144170 h 186494"/>
              <a:gd name="connsiteX2" fmla="*/ 81108 w 142167"/>
              <a:gd name="connsiteY2" fmla="*/ 69717 h 186494"/>
              <a:gd name="connsiteX3" fmla="*/ 81108 w 142167"/>
              <a:gd name="connsiteY3" fmla="*/ 65615 h 186494"/>
              <a:gd name="connsiteX4" fmla="*/ 60603 w 142167"/>
              <a:gd name="connsiteY4" fmla="*/ 50123 h 186494"/>
              <a:gd name="connsiteX5" fmla="*/ 0 w 142167"/>
              <a:gd name="connsiteY5" fmla="*/ 50123 h 186494"/>
              <a:gd name="connsiteX6" fmla="*/ 0 w 142167"/>
              <a:gd name="connsiteY6" fmla="*/ 0 h 186494"/>
              <a:gd name="connsiteX7" fmla="*/ 85209 w 142167"/>
              <a:gd name="connsiteY7" fmla="*/ 0 h 186494"/>
              <a:gd name="connsiteX8" fmla="*/ 142167 w 142167"/>
              <a:gd name="connsiteY8" fmla="*/ 50123 h 186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167" h="186494" extrusionOk="0">
                <a:moveTo>
                  <a:pt x="142167" y="186494"/>
                </a:moveTo>
                <a:lnTo>
                  <a:pt x="81108" y="144170"/>
                </a:lnTo>
                <a:lnTo>
                  <a:pt x="81108" y="69717"/>
                </a:lnTo>
                <a:cubicBezTo>
                  <a:pt x="81108" y="68349"/>
                  <a:pt x="81108" y="66983"/>
                  <a:pt x="81108" y="65615"/>
                </a:cubicBezTo>
                <a:cubicBezTo>
                  <a:pt x="79741" y="55591"/>
                  <a:pt x="70628" y="48756"/>
                  <a:pt x="60603" y="50123"/>
                </a:cubicBezTo>
                <a:lnTo>
                  <a:pt x="0" y="50123"/>
                </a:lnTo>
                <a:lnTo>
                  <a:pt x="0" y="0"/>
                </a:lnTo>
                <a:lnTo>
                  <a:pt x="85209" y="0"/>
                </a:lnTo>
                <a:cubicBezTo>
                  <a:pt x="122118" y="0"/>
                  <a:pt x="142167" y="15948"/>
                  <a:pt x="142167" y="501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" name="Forme libre : forme 35"/>
          <p:cNvSpPr/>
          <p:nvPr/>
        </p:nvSpPr>
        <p:spPr bwMode="auto">
          <a:xfrm rot="8716293">
            <a:off x="298766" y="-5395"/>
            <a:ext cx="260638" cy="180054"/>
          </a:xfrm>
          <a:custGeom>
            <a:avLst/>
            <a:gdLst>
              <a:gd name="connsiteX0" fmla="*/ 111638 w 260639"/>
              <a:gd name="connsiteY0" fmla="*/ 180054 h 180054"/>
              <a:gd name="connsiteX1" fmla="*/ 51490 w 260639"/>
              <a:gd name="connsiteY1" fmla="*/ 138362 h 180054"/>
              <a:gd name="connsiteX2" fmla="*/ 51490 w 260639"/>
              <a:gd name="connsiteY2" fmla="*/ 45624 h 180054"/>
              <a:gd name="connsiteX3" fmla="*/ 0 w 260639"/>
              <a:gd name="connsiteY3" fmla="*/ 45624 h 180054"/>
              <a:gd name="connsiteX4" fmla="*/ 0 w 260639"/>
              <a:gd name="connsiteY4" fmla="*/ 1425 h 180054"/>
              <a:gd name="connsiteX5" fmla="*/ 104802 w 260639"/>
              <a:gd name="connsiteY5" fmla="*/ 1425 h 180054"/>
              <a:gd name="connsiteX6" fmla="*/ 104802 w 260639"/>
              <a:gd name="connsiteY6" fmla="*/ 75242 h 180054"/>
              <a:gd name="connsiteX7" fmla="*/ 106169 w 260639"/>
              <a:gd name="connsiteY7" fmla="*/ 75242 h 180054"/>
              <a:gd name="connsiteX8" fmla="*/ 154014 w 260639"/>
              <a:gd name="connsiteY8" fmla="*/ 5981 h 180054"/>
              <a:gd name="connsiteX9" fmla="*/ 185455 w 260639"/>
              <a:gd name="connsiteY9" fmla="*/ 57 h 180054"/>
              <a:gd name="connsiteX10" fmla="*/ 260639 w 260639"/>
              <a:gd name="connsiteY10" fmla="*/ 88456 h 180054"/>
              <a:gd name="connsiteX11" fmla="*/ 260639 w 260639"/>
              <a:gd name="connsiteY11" fmla="*/ 94380 h 180054"/>
              <a:gd name="connsiteX12" fmla="*/ 198669 w 260639"/>
              <a:gd name="connsiteY12" fmla="*/ 98025 h 180054"/>
              <a:gd name="connsiteX13" fmla="*/ 198669 w 260639"/>
              <a:gd name="connsiteY13" fmla="*/ 81621 h 180054"/>
              <a:gd name="connsiteX14" fmla="*/ 164950 w 260639"/>
              <a:gd name="connsiteY14" fmla="*/ 40156 h 180054"/>
              <a:gd name="connsiteX15" fmla="*/ 111638 w 260639"/>
              <a:gd name="connsiteY15" fmla="*/ 127643 h 180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0639" h="180054" extrusionOk="0">
                <a:moveTo>
                  <a:pt x="111638" y="180054"/>
                </a:moveTo>
                <a:lnTo>
                  <a:pt x="51490" y="138362"/>
                </a:lnTo>
                <a:lnTo>
                  <a:pt x="51490" y="45624"/>
                </a:lnTo>
                <a:lnTo>
                  <a:pt x="0" y="45624"/>
                </a:lnTo>
                <a:lnTo>
                  <a:pt x="0" y="1425"/>
                </a:lnTo>
                <a:lnTo>
                  <a:pt x="104802" y="1425"/>
                </a:lnTo>
                <a:lnTo>
                  <a:pt x="104802" y="75242"/>
                </a:lnTo>
                <a:lnTo>
                  <a:pt x="106169" y="75242"/>
                </a:lnTo>
                <a:cubicBezTo>
                  <a:pt x="120751" y="31954"/>
                  <a:pt x="132142" y="15094"/>
                  <a:pt x="154014" y="5981"/>
                </a:cubicBezTo>
                <a:cubicBezTo>
                  <a:pt x="164039" y="1880"/>
                  <a:pt x="174519" y="-398"/>
                  <a:pt x="185455" y="57"/>
                </a:cubicBezTo>
                <a:cubicBezTo>
                  <a:pt x="232388" y="-854"/>
                  <a:pt x="260639" y="31954"/>
                  <a:pt x="260639" y="88456"/>
                </a:cubicBezTo>
                <a:lnTo>
                  <a:pt x="260639" y="94380"/>
                </a:lnTo>
                <a:lnTo>
                  <a:pt x="198669" y="98025"/>
                </a:lnTo>
                <a:lnTo>
                  <a:pt x="198669" y="81621"/>
                </a:lnTo>
                <a:cubicBezTo>
                  <a:pt x="198669" y="57016"/>
                  <a:pt x="184544" y="40156"/>
                  <a:pt x="164950" y="40156"/>
                </a:cubicBezTo>
                <a:cubicBezTo>
                  <a:pt x="135788" y="40156"/>
                  <a:pt x="111638" y="78887"/>
                  <a:pt x="111638" y="12764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" name="Forme libre : forme 36"/>
          <p:cNvSpPr/>
          <p:nvPr/>
        </p:nvSpPr>
        <p:spPr bwMode="auto">
          <a:xfrm rot="8716293">
            <a:off x="276903" y="-12823"/>
            <a:ext cx="36272" cy="27982"/>
          </a:xfrm>
          <a:custGeom>
            <a:avLst/>
            <a:gdLst>
              <a:gd name="connsiteX0" fmla="*/ 36272 w 36272"/>
              <a:gd name="connsiteY0" fmla="*/ 27982 h 27982"/>
              <a:gd name="connsiteX1" fmla="*/ 0 w 36272"/>
              <a:gd name="connsiteY1" fmla="*/ 2840 h 27982"/>
              <a:gd name="connsiteX2" fmla="*/ 9543 w 36272"/>
              <a:gd name="connsiteY2" fmla="*/ 0 h 27982"/>
              <a:gd name="connsiteX3" fmla="*/ 31871 w 36272"/>
              <a:gd name="connsiteY3" fmla="*/ 11392 h 27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272" h="27982" extrusionOk="0">
                <a:moveTo>
                  <a:pt x="36272" y="27982"/>
                </a:moveTo>
                <a:lnTo>
                  <a:pt x="0" y="2840"/>
                </a:lnTo>
                <a:lnTo>
                  <a:pt x="9543" y="0"/>
                </a:lnTo>
                <a:cubicBezTo>
                  <a:pt x="20479" y="0"/>
                  <a:pt x="27542" y="4784"/>
                  <a:pt x="31871" y="11392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" name="Forme libre : forme 37"/>
          <p:cNvSpPr/>
          <p:nvPr/>
        </p:nvSpPr>
        <p:spPr bwMode="auto">
          <a:xfrm rot="8716293">
            <a:off x="74640" y="-9665"/>
            <a:ext cx="58068" cy="54772"/>
          </a:xfrm>
          <a:custGeom>
            <a:avLst/>
            <a:gdLst>
              <a:gd name="connsiteX0" fmla="*/ 37436 w 58068"/>
              <a:gd name="connsiteY0" fmla="*/ 54772 h 54772"/>
              <a:gd name="connsiteX1" fmla="*/ 0 w 58068"/>
              <a:gd name="connsiteY1" fmla="*/ 28823 h 54772"/>
              <a:gd name="connsiteX2" fmla="*/ 8515 w 58068"/>
              <a:gd name="connsiteY2" fmla="*/ 8658 h 54772"/>
              <a:gd name="connsiteX3" fmla="*/ 29020 w 58068"/>
              <a:gd name="connsiteY3" fmla="*/ 0 h 54772"/>
              <a:gd name="connsiteX4" fmla="*/ 49525 w 58068"/>
              <a:gd name="connsiteY4" fmla="*/ 8658 h 54772"/>
              <a:gd name="connsiteX5" fmla="*/ 49525 w 58068"/>
              <a:gd name="connsiteY5" fmla="*/ 49668 h 5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068" h="54772" extrusionOk="0">
                <a:moveTo>
                  <a:pt x="37436" y="54772"/>
                </a:moveTo>
                <a:lnTo>
                  <a:pt x="0" y="28823"/>
                </a:lnTo>
                <a:lnTo>
                  <a:pt x="8515" y="8658"/>
                </a:lnTo>
                <a:cubicBezTo>
                  <a:pt x="13983" y="3190"/>
                  <a:pt x="21273" y="0"/>
                  <a:pt x="29020" y="0"/>
                </a:cubicBezTo>
                <a:cubicBezTo>
                  <a:pt x="36766" y="0"/>
                  <a:pt x="44057" y="3190"/>
                  <a:pt x="49525" y="8658"/>
                </a:cubicBezTo>
                <a:cubicBezTo>
                  <a:pt x="60916" y="19594"/>
                  <a:pt x="60916" y="38276"/>
                  <a:pt x="49525" y="49668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" name="Forme libre : forme 38"/>
          <p:cNvSpPr/>
          <p:nvPr/>
        </p:nvSpPr>
        <p:spPr bwMode="auto">
          <a:xfrm rot="8716293">
            <a:off x="13802" y="-10406"/>
            <a:ext cx="30027" cy="20814"/>
          </a:xfrm>
          <a:custGeom>
            <a:avLst/>
            <a:gdLst>
              <a:gd name="connsiteX0" fmla="*/ 30027 w 30027"/>
              <a:gd name="connsiteY0" fmla="*/ 20814 h 20814"/>
              <a:gd name="connsiteX1" fmla="*/ 0 w 30027"/>
              <a:gd name="connsiteY1" fmla="*/ 0 h 20814"/>
              <a:gd name="connsiteX2" fmla="*/ 30027 w 30027"/>
              <a:gd name="connsiteY2" fmla="*/ 0 h 20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027" h="20814" extrusionOk="0">
                <a:moveTo>
                  <a:pt x="30027" y="20814"/>
                </a:moveTo>
                <a:lnTo>
                  <a:pt x="0" y="0"/>
                </a:lnTo>
                <a:lnTo>
                  <a:pt x="30027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" name="Forme libre : forme 39"/>
          <p:cNvSpPr/>
          <p:nvPr/>
        </p:nvSpPr>
        <p:spPr bwMode="auto">
          <a:xfrm rot="8716293">
            <a:off x="168048" y="30325"/>
            <a:ext cx="100246" cy="218718"/>
          </a:xfrm>
          <a:custGeom>
            <a:avLst/>
            <a:gdLst>
              <a:gd name="connsiteX0" fmla="*/ 216217 w 209550"/>
              <a:gd name="connsiteY0" fmla="*/ 0 h 457200"/>
              <a:gd name="connsiteX1" fmla="*/ 216217 w 209550"/>
              <a:gd name="connsiteY1" fmla="*/ 458153 h 457200"/>
              <a:gd name="connsiteX2" fmla="*/ 90488 w 209550"/>
              <a:gd name="connsiteY2" fmla="*/ 337185 h 457200"/>
              <a:gd name="connsiteX3" fmla="*/ 90488 w 209550"/>
              <a:gd name="connsiteY3" fmla="*/ 34290 h 457200"/>
              <a:gd name="connsiteX4" fmla="*/ 0 w 209550"/>
              <a:gd name="connsiteY4" fmla="*/ 34290 h 457200"/>
              <a:gd name="connsiteX5" fmla="*/ 0 w 209550"/>
              <a:gd name="connsiteY5" fmla="*/ 4763 h 457200"/>
              <a:gd name="connsiteX6" fmla="*/ 216217 w 209550"/>
              <a:gd name="connsiteY6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9550" h="457200" extrusionOk="0">
                <a:moveTo>
                  <a:pt x="216217" y="0"/>
                </a:moveTo>
                <a:lnTo>
                  <a:pt x="216217" y="458153"/>
                </a:lnTo>
                <a:lnTo>
                  <a:pt x="90488" y="337185"/>
                </a:lnTo>
                <a:lnTo>
                  <a:pt x="90488" y="34290"/>
                </a:lnTo>
                <a:lnTo>
                  <a:pt x="0" y="34290"/>
                </a:lnTo>
                <a:lnTo>
                  <a:pt x="0" y="4763"/>
                </a:lnTo>
                <a:cubicBezTo>
                  <a:pt x="68580" y="7620"/>
                  <a:pt x="140017" y="1905"/>
                  <a:pt x="216217" y="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" name="Forme libre : forme 40"/>
          <p:cNvSpPr/>
          <p:nvPr/>
        </p:nvSpPr>
        <p:spPr bwMode="auto">
          <a:xfrm rot="7484127">
            <a:off x="562078" y="-28476"/>
            <a:ext cx="199362" cy="194378"/>
          </a:xfrm>
          <a:custGeom>
            <a:avLst/>
            <a:gdLst>
              <a:gd name="connsiteX0" fmla="*/ 389572 w 381000"/>
              <a:gd name="connsiteY0" fmla="*/ 0 h 371475"/>
              <a:gd name="connsiteX1" fmla="*/ 389572 w 381000"/>
              <a:gd name="connsiteY1" fmla="*/ 105728 h 371475"/>
              <a:gd name="connsiteX2" fmla="*/ 265747 w 381000"/>
              <a:gd name="connsiteY2" fmla="*/ 105728 h 371475"/>
              <a:gd name="connsiteX3" fmla="*/ 173355 w 381000"/>
              <a:gd name="connsiteY3" fmla="*/ 374333 h 371475"/>
              <a:gd name="connsiteX4" fmla="*/ 91440 w 381000"/>
              <a:gd name="connsiteY4" fmla="*/ 221933 h 371475"/>
              <a:gd name="connsiteX5" fmla="*/ 133350 w 381000"/>
              <a:gd name="connsiteY5" fmla="*/ 105728 h 371475"/>
              <a:gd name="connsiteX6" fmla="*/ 0 w 381000"/>
              <a:gd name="connsiteY6" fmla="*/ 105728 h 371475"/>
              <a:gd name="connsiteX7" fmla="*/ 0 w 381000"/>
              <a:gd name="connsiteY7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000" h="371475" extrusionOk="0">
                <a:moveTo>
                  <a:pt x="389572" y="0"/>
                </a:moveTo>
                <a:lnTo>
                  <a:pt x="389572" y="105728"/>
                </a:lnTo>
                <a:lnTo>
                  <a:pt x="265747" y="105728"/>
                </a:lnTo>
                <a:lnTo>
                  <a:pt x="173355" y="374333"/>
                </a:lnTo>
                <a:lnTo>
                  <a:pt x="91440" y="221933"/>
                </a:lnTo>
                <a:lnTo>
                  <a:pt x="133350" y="105728"/>
                </a:lnTo>
                <a:lnTo>
                  <a:pt x="0" y="10572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" name="Forme libre : forme 41"/>
          <p:cNvSpPr/>
          <p:nvPr/>
        </p:nvSpPr>
        <p:spPr bwMode="auto">
          <a:xfrm rot="13089394">
            <a:off x="767127" y="-2787"/>
            <a:ext cx="149688" cy="301067"/>
          </a:xfrm>
          <a:custGeom>
            <a:avLst/>
            <a:gdLst>
              <a:gd name="connsiteX0" fmla="*/ 149688 w 149688"/>
              <a:gd name="connsiteY0" fmla="*/ 279622 h 301067"/>
              <a:gd name="connsiteX1" fmla="*/ 122393 w 149688"/>
              <a:gd name="connsiteY1" fmla="*/ 301067 h 301067"/>
              <a:gd name="connsiteX2" fmla="*/ 0 w 149688"/>
              <a:gd name="connsiteY2" fmla="*/ 114672 h 301067"/>
              <a:gd name="connsiteX3" fmla="*/ 0 w 149688"/>
              <a:gd name="connsiteY3" fmla="*/ 38074 h 301067"/>
              <a:gd name="connsiteX4" fmla="*/ 73388 w 149688"/>
              <a:gd name="connsiteY4" fmla="*/ 0 h 301067"/>
              <a:gd name="connsiteX5" fmla="*/ 74492 w 149688"/>
              <a:gd name="connsiteY5" fmla="*/ 153950 h 301067"/>
              <a:gd name="connsiteX6" fmla="*/ 87734 w 149688"/>
              <a:gd name="connsiteY6" fmla="*/ 245547 h 301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688" h="301067" extrusionOk="0">
                <a:moveTo>
                  <a:pt x="149688" y="279622"/>
                </a:moveTo>
                <a:lnTo>
                  <a:pt x="122393" y="301067"/>
                </a:lnTo>
                <a:lnTo>
                  <a:pt x="0" y="114672"/>
                </a:lnTo>
                <a:lnTo>
                  <a:pt x="0" y="38074"/>
                </a:lnTo>
                <a:lnTo>
                  <a:pt x="73388" y="0"/>
                </a:lnTo>
                <a:lnTo>
                  <a:pt x="74492" y="153950"/>
                </a:lnTo>
                <a:cubicBezTo>
                  <a:pt x="72836" y="184850"/>
                  <a:pt x="77802" y="216302"/>
                  <a:pt x="87734" y="245547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" name="Forme libre : forme 42"/>
          <p:cNvSpPr/>
          <p:nvPr/>
        </p:nvSpPr>
        <p:spPr bwMode="auto">
          <a:xfrm rot="8716293">
            <a:off x="212141" y="3045028"/>
            <a:ext cx="141256" cy="232388"/>
          </a:xfrm>
          <a:custGeom>
            <a:avLst/>
            <a:gdLst>
              <a:gd name="connsiteX0" fmla="*/ 297180 w 295275"/>
              <a:gd name="connsiteY0" fmla="*/ 104775 h 485775"/>
              <a:gd name="connsiteX1" fmla="*/ 297180 w 295275"/>
              <a:gd name="connsiteY1" fmla="*/ 435293 h 485775"/>
              <a:gd name="connsiteX2" fmla="*/ 169545 w 295275"/>
              <a:gd name="connsiteY2" fmla="*/ 485775 h 485775"/>
              <a:gd name="connsiteX3" fmla="*/ 169545 w 295275"/>
              <a:gd name="connsiteY3" fmla="*/ 145733 h 485775"/>
              <a:gd name="connsiteX4" fmla="*/ 169545 w 295275"/>
              <a:gd name="connsiteY4" fmla="*/ 137160 h 485775"/>
              <a:gd name="connsiteX5" fmla="*/ 126683 w 295275"/>
              <a:gd name="connsiteY5" fmla="*/ 104775 h 485775"/>
              <a:gd name="connsiteX6" fmla="*/ 0 w 295275"/>
              <a:gd name="connsiteY6" fmla="*/ 104775 h 485775"/>
              <a:gd name="connsiteX7" fmla="*/ 0 w 295275"/>
              <a:gd name="connsiteY7" fmla="*/ 0 h 485775"/>
              <a:gd name="connsiteX8" fmla="*/ 178118 w 295275"/>
              <a:gd name="connsiteY8" fmla="*/ 0 h 485775"/>
              <a:gd name="connsiteX9" fmla="*/ 297180 w 295275"/>
              <a:gd name="connsiteY9" fmla="*/ 104775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5275" h="485775" extrusionOk="0">
                <a:moveTo>
                  <a:pt x="297180" y="104775"/>
                </a:moveTo>
                <a:lnTo>
                  <a:pt x="297180" y="435293"/>
                </a:lnTo>
                <a:lnTo>
                  <a:pt x="169545" y="485775"/>
                </a:lnTo>
                <a:lnTo>
                  <a:pt x="169545" y="145733"/>
                </a:lnTo>
                <a:cubicBezTo>
                  <a:pt x="169545" y="142875"/>
                  <a:pt x="169545" y="140018"/>
                  <a:pt x="169545" y="137160"/>
                </a:cubicBezTo>
                <a:cubicBezTo>
                  <a:pt x="166688" y="116205"/>
                  <a:pt x="147638" y="101918"/>
                  <a:pt x="126683" y="104775"/>
                </a:cubicBezTo>
                <a:lnTo>
                  <a:pt x="0" y="104775"/>
                </a:lnTo>
                <a:lnTo>
                  <a:pt x="0" y="0"/>
                </a:lnTo>
                <a:lnTo>
                  <a:pt x="178118" y="0"/>
                </a:lnTo>
                <a:cubicBezTo>
                  <a:pt x="255270" y="0"/>
                  <a:pt x="297180" y="33338"/>
                  <a:pt x="297180" y="10477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" name="Forme libre : forme 43"/>
          <p:cNvSpPr/>
          <p:nvPr/>
        </p:nvSpPr>
        <p:spPr bwMode="auto">
          <a:xfrm rot="8716293">
            <a:off x="301533" y="3074270"/>
            <a:ext cx="259728" cy="250615"/>
          </a:xfrm>
          <a:custGeom>
            <a:avLst/>
            <a:gdLst>
              <a:gd name="connsiteX0" fmla="*/ 544830 w 542925"/>
              <a:gd name="connsiteY0" fmla="*/ 184905 h 523875"/>
              <a:gd name="connsiteX1" fmla="*/ 544830 w 542925"/>
              <a:gd name="connsiteY1" fmla="*/ 197288 h 523875"/>
              <a:gd name="connsiteX2" fmla="*/ 415290 w 542925"/>
              <a:gd name="connsiteY2" fmla="*/ 204908 h 523875"/>
              <a:gd name="connsiteX3" fmla="*/ 415290 w 542925"/>
              <a:gd name="connsiteY3" fmla="*/ 170618 h 523875"/>
              <a:gd name="connsiteX4" fmla="*/ 344805 w 542925"/>
              <a:gd name="connsiteY4" fmla="*/ 83940 h 523875"/>
              <a:gd name="connsiteX5" fmla="*/ 233363 w 542925"/>
              <a:gd name="connsiteY5" fmla="*/ 266820 h 523875"/>
              <a:gd name="connsiteX6" fmla="*/ 233363 w 542925"/>
              <a:gd name="connsiteY6" fmla="*/ 446843 h 523875"/>
              <a:gd name="connsiteX7" fmla="*/ 107632 w 542925"/>
              <a:gd name="connsiteY7" fmla="*/ 532568 h 523875"/>
              <a:gd name="connsiteX8" fmla="*/ 107632 w 542925"/>
              <a:gd name="connsiteY8" fmla="*/ 95370 h 523875"/>
              <a:gd name="connsiteX9" fmla="*/ 0 w 542925"/>
              <a:gd name="connsiteY9" fmla="*/ 95370 h 523875"/>
              <a:gd name="connsiteX10" fmla="*/ 0 w 542925"/>
              <a:gd name="connsiteY10" fmla="*/ 2978 h 523875"/>
              <a:gd name="connsiteX11" fmla="*/ 219075 w 542925"/>
              <a:gd name="connsiteY11" fmla="*/ 2978 h 523875"/>
              <a:gd name="connsiteX12" fmla="*/ 219075 w 542925"/>
              <a:gd name="connsiteY12" fmla="*/ 157283 h 523875"/>
              <a:gd name="connsiteX13" fmla="*/ 221932 w 542925"/>
              <a:gd name="connsiteY13" fmla="*/ 157283 h 523875"/>
              <a:gd name="connsiteX14" fmla="*/ 321945 w 542925"/>
              <a:gd name="connsiteY14" fmla="*/ 12503 h 523875"/>
              <a:gd name="connsiteX15" fmla="*/ 387667 w 542925"/>
              <a:gd name="connsiteY15" fmla="*/ 120 h 523875"/>
              <a:gd name="connsiteX16" fmla="*/ 544830 w 542925"/>
              <a:gd name="connsiteY16" fmla="*/ 18490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2925" h="523875" extrusionOk="0">
                <a:moveTo>
                  <a:pt x="544830" y="184905"/>
                </a:moveTo>
                <a:lnTo>
                  <a:pt x="544830" y="197288"/>
                </a:lnTo>
                <a:lnTo>
                  <a:pt x="415290" y="204908"/>
                </a:lnTo>
                <a:lnTo>
                  <a:pt x="415290" y="170618"/>
                </a:lnTo>
                <a:cubicBezTo>
                  <a:pt x="415290" y="119183"/>
                  <a:pt x="385763" y="83940"/>
                  <a:pt x="344805" y="83940"/>
                </a:cubicBezTo>
                <a:cubicBezTo>
                  <a:pt x="283845" y="83940"/>
                  <a:pt x="233363" y="164903"/>
                  <a:pt x="233363" y="266820"/>
                </a:cubicBezTo>
                <a:lnTo>
                  <a:pt x="233363" y="446843"/>
                </a:lnTo>
                <a:lnTo>
                  <a:pt x="107632" y="532568"/>
                </a:lnTo>
                <a:lnTo>
                  <a:pt x="107632" y="95370"/>
                </a:lnTo>
                <a:lnTo>
                  <a:pt x="0" y="95370"/>
                </a:lnTo>
                <a:lnTo>
                  <a:pt x="0" y="2978"/>
                </a:lnTo>
                <a:lnTo>
                  <a:pt x="219075" y="2978"/>
                </a:lnTo>
                <a:lnTo>
                  <a:pt x="219075" y="157283"/>
                </a:lnTo>
                <a:lnTo>
                  <a:pt x="221932" y="157283"/>
                </a:lnTo>
                <a:cubicBezTo>
                  <a:pt x="252413" y="66795"/>
                  <a:pt x="276225" y="31553"/>
                  <a:pt x="321945" y="12503"/>
                </a:cubicBezTo>
                <a:cubicBezTo>
                  <a:pt x="342900" y="3930"/>
                  <a:pt x="364807" y="-832"/>
                  <a:pt x="387667" y="120"/>
                </a:cubicBezTo>
                <a:cubicBezTo>
                  <a:pt x="485775" y="-1785"/>
                  <a:pt x="544830" y="66795"/>
                  <a:pt x="544830" y="18490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" name="Forme libre : forme 44"/>
          <p:cNvSpPr/>
          <p:nvPr/>
        </p:nvSpPr>
        <p:spPr bwMode="auto">
          <a:xfrm rot="8716293">
            <a:off x="256683" y="2987990"/>
            <a:ext cx="186822" cy="136699"/>
          </a:xfrm>
          <a:custGeom>
            <a:avLst/>
            <a:gdLst>
              <a:gd name="connsiteX0" fmla="*/ 343853 w 390525"/>
              <a:gd name="connsiteY0" fmla="*/ 144780 h 285750"/>
              <a:gd name="connsiteX1" fmla="*/ 344805 w 390525"/>
              <a:gd name="connsiteY1" fmla="*/ 144780 h 285750"/>
              <a:gd name="connsiteX2" fmla="*/ 12382 w 390525"/>
              <a:gd name="connsiteY2" fmla="*/ 288608 h 285750"/>
              <a:gd name="connsiteX3" fmla="*/ 0 w 390525"/>
              <a:gd name="connsiteY3" fmla="*/ 271463 h 285750"/>
              <a:gd name="connsiteX4" fmla="*/ 225743 w 390525"/>
              <a:gd name="connsiteY4" fmla="*/ 59055 h 285750"/>
              <a:gd name="connsiteX5" fmla="*/ 340043 w 390525"/>
              <a:gd name="connsiteY5" fmla="*/ 0 h 285750"/>
              <a:gd name="connsiteX6" fmla="*/ 399098 w 390525"/>
              <a:gd name="connsiteY6" fmla="*/ 70485 h 285750"/>
              <a:gd name="connsiteX7" fmla="*/ 343853 w 390525"/>
              <a:gd name="connsiteY7" fmla="*/ 14478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0525" h="285750" extrusionOk="0">
                <a:moveTo>
                  <a:pt x="343853" y="144780"/>
                </a:moveTo>
                <a:lnTo>
                  <a:pt x="344805" y="144780"/>
                </a:lnTo>
                <a:lnTo>
                  <a:pt x="12382" y="288608"/>
                </a:lnTo>
                <a:lnTo>
                  <a:pt x="0" y="271463"/>
                </a:lnTo>
                <a:lnTo>
                  <a:pt x="225743" y="59055"/>
                </a:lnTo>
                <a:cubicBezTo>
                  <a:pt x="254318" y="25718"/>
                  <a:pt x="295275" y="4763"/>
                  <a:pt x="340043" y="0"/>
                </a:cubicBezTo>
                <a:cubicBezTo>
                  <a:pt x="385763" y="0"/>
                  <a:pt x="399098" y="40005"/>
                  <a:pt x="399098" y="70485"/>
                </a:cubicBezTo>
                <a:cubicBezTo>
                  <a:pt x="396240" y="103823"/>
                  <a:pt x="374332" y="131445"/>
                  <a:pt x="343853" y="14478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" name="Forme libre : forme 45"/>
          <p:cNvSpPr/>
          <p:nvPr/>
        </p:nvSpPr>
        <p:spPr bwMode="auto">
          <a:xfrm rot="8716293">
            <a:off x="99907" y="3133572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" name="Forme libre : forme 46"/>
          <p:cNvSpPr/>
          <p:nvPr/>
        </p:nvSpPr>
        <p:spPr bwMode="auto">
          <a:xfrm rot="8716293">
            <a:off x="-24996" y="2924899"/>
            <a:ext cx="199362" cy="194378"/>
          </a:xfrm>
          <a:custGeom>
            <a:avLst/>
            <a:gdLst>
              <a:gd name="connsiteX0" fmla="*/ 389572 w 381000"/>
              <a:gd name="connsiteY0" fmla="*/ 0 h 371475"/>
              <a:gd name="connsiteX1" fmla="*/ 389572 w 381000"/>
              <a:gd name="connsiteY1" fmla="*/ 105728 h 371475"/>
              <a:gd name="connsiteX2" fmla="*/ 265747 w 381000"/>
              <a:gd name="connsiteY2" fmla="*/ 105728 h 371475"/>
              <a:gd name="connsiteX3" fmla="*/ 173355 w 381000"/>
              <a:gd name="connsiteY3" fmla="*/ 374333 h 371475"/>
              <a:gd name="connsiteX4" fmla="*/ 91440 w 381000"/>
              <a:gd name="connsiteY4" fmla="*/ 221933 h 371475"/>
              <a:gd name="connsiteX5" fmla="*/ 133350 w 381000"/>
              <a:gd name="connsiteY5" fmla="*/ 105728 h 371475"/>
              <a:gd name="connsiteX6" fmla="*/ 0 w 381000"/>
              <a:gd name="connsiteY6" fmla="*/ 105728 h 371475"/>
              <a:gd name="connsiteX7" fmla="*/ 0 w 381000"/>
              <a:gd name="connsiteY7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000" h="371475" extrusionOk="0">
                <a:moveTo>
                  <a:pt x="389572" y="0"/>
                </a:moveTo>
                <a:lnTo>
                  <a:pt x="389572" y="105728"/>
                </a:lnTo>
                <a:lnTo>
                  <a:pt x="265747" y="105728"/>
                </a:lnTo>
                <a:lnTo>
                  <a:pt x="173355" y="374333"/>
                </a:lnTo>
                <a:lnTo>
                  <a:pt x="91440" y="221933"/>
                </a:lnTo>
                <a:lnTo>
                  <a:pt x="133350" y="105728"/>
                </a:lnTo>
                <a:lnTo>
                  <a:pt x="0" y="10572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" name="Forme libre : forme 47"/>
          <p:cNvSpPr/>
          <p:nvPr/>
        </p:nvSpPr>
        <p:spPr bwMode="auto">
          <a:xfrm rot="8716293">
            <a:off x="51899" y="2754602"/>
            <a:ext cx="189488" cy="350829"/>
          </a:xfrm>
          <a:custGeom>
            <a:avLst/>
            <a:gdLst>
              <a:gd name="connsiteX0" fmla="*/ 25299 w 189488"/>
              <a:gd name="connsiteY0" fmla="*/ 321238 h 350829"/>
              <a:gd name="connsiteX1" fmla="*/ 0 w 189488"/>
              <a:gd name="connsiteY1" fmla="*/ 220042 h 350829"/>
              <a:gd name="connsiteX2" fmla="*/ 0 w 189488"/>
              <a:gd name="connsiteY2" fmla="*/ 40596 h 350829"/>
              <a:gd name="connsiteX3" fmla="*/ 78250 w 189488"/>
              <a:gd name="connsiteY3" fmla="*/ 0 h 350829"/>
              <a:gd name="connsiteX4" fmla="*/ 79427 w 189488"/>
              <a:gd name="connsiteY4" fmla="*/ 164149 h 350829"/>
              <a:gd name="connsiteX5" fmla="*/ 93547 w 189488"/>
              <a:gd name="connsiteY5" fmla="*/ 261815 h 350829"/>
              <a:gd name="connsiteX6" fmla="*/ 164148 w 189488"/>
              <a:gd name="connsiteY6" fmla="*/ 300646 h 350829"/>
              <a:gd name="connsiteX7" fmla="*/ 189488 w 189488"/>
              <a:gd name="connsiteY7" fmla="*/ 296141 h 350829"/>
              <a:gd name="connsiteX8" fmla="*/ 160617 w 189488"/>
              <a:gd name="connsiteY8" fmla="*/ 337791 h 350829"/>
              <a:gd name="connsiteX9" fmla="*/ 97666 w 189488"/>
              <a:gd name="connsiteY9" fmla="*/ 350655 h 350829"/>
              <a:gd name="connsiteX10" fmla="*/ 25299 w 189488"/>
              <a:gd name="connsiteY10" fmla="*/ 321238 h 350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9488" h="350829" extrusionOk="0">
                <a:moveTo>
                  <a:pt x="25299" y="321238"/>
                </a:moveTo>
                <a:cubicBezTo>
                  <a:pt x="5295" y="301823"/>
                  <a:pt x="0" y="268286"/>
                  <a:pt x="0" y="220042"/>
                </a:cubicBezTo>
                <a:lnTo>
                  <a:pt x="0" y="40596"/>
                </a:lnTo>
                <a:lnTo>
                  <a:pt x="78250" y="0"/>
                </a:lnTo>
                <a:lnTo>
                  <a:pt x="79427" y="164149"/>
                </a:lnTo>
                <a:cubicBezTo>
                  <a:pt x="77662" y="197097"/>
                  <a:pt x="82957" y="230632"/>
                  <a:pt x="93547" y="261815"/>
                </a:cubicBezTo>
                <a:cubicBezTo>
                  <a:pt x="102961" y="287702"/>
                  <a:pt x="127083" y="300646"/>
                  <a:pt x="164148" y="300646"/>
                </a:cubicBezTo>
                <a:lnTo>
                  <a:pt x="189488" y="296141"/>
                </a:lnTo>
                <a:lnTo>
                  <a:pt x="160617" y="337791"/>
                </a:lnTo>
                <a:lnTo>
                  <a:pt x="97666" y="350655"/>
                </a:lnTo>
                <a:cubicBezTo>
                  <a:pt x="70602" y="352420"/>
                  <a:pt x="44126" y="340653"/>
                  <a:pt x="25299" y="321238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" name="Forme libre : forme 48"/>
          <p:cNvSpPr/>
          <p:nvPr/>
        </p:nvSpPr>
        <p:spPr bwMode="auto">
          <a:xfrm rot="8716293">
            <a:off x="190085" y="3174524"/>
            <a:ext cx="100246" cy="218718"/>
          </a:xfrm>
          <a:custGeom>
            <a:avLst/>
            <a:gdLst>
              <a:gd name="connsiteX0" fmla="*/ 216217 w 209550"/>
              <a:gd name="connsiteY0" fmla="*/ 0 h 457200"/>
              <a:gd name="connsiteX1" fmla="*/ 216217 w 209550"/>
              <a:gd name="connsiteY1" fmla="*/ 458153 h 457200"/>
              <a:gd name="connsiteX2" fmla="*/ 90488 w 209550"/>
              <a:gd name="connsiteY2" fmla="*/ 337185 h 457200"/>
              <a:gd name="connsiteX3" fmla="*/ 90488 w 209550"/>
              <a:gd name="connsiteY3" fmla="*/ 34290 h 457200"/>
              <a:gd name="connsiteX4" fmla="*/ 0 w 209550"/>
              <a:gd name="connsiteY4" fmla="*/ 34290 h 457200"/>
              <a:gd name="connsiteX5" fmla="*/ 0 w 209550"/>
              <a:gd name="connsiteY5" fmla="*/ 4763 h 457200"/>
              <a:gd name="connsiteX6" fmla="*/ 216217 w 209550"/>
              <a:gd name="connsiteY6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9550" h="457200" extrusionOk="0">
                <a:moveTo>
                  <a:pt x="216217" y="0"/>
                </a:moveTo>
                <a:lnTo>
                  <a:pt x="216217" y="458153"/>
                </a:lnTo>
                <a:lnTo>
                  <a:pt x="90488" y="337185"/>
                </a:lnTo>
                <a:lnTo>
                  <a:pt x="90488" y="34290"/>
                </a:lnTo>
                <a:lnTo>
                  <a:pt x="0" y="34290"/>
                </a:lnTo>
                <a:lnTo>
                  <a:pt x="0" y="4763"/>
                </a:lnTo>
                <a:cubicBezTo>
                  <a:pt x="68580" y="7620"/>
                  <a:pt x="140017" y="1905"/>
                  <a:pt x="216217" y="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" name="Forme libre : forme 49"/>
          <p:cNvSpPr/>
          <p:nvPr/>
        </p:nvSpPr>
        <p:spPr bwMode="auto">
          <a:xfrm rot="8716293">
            <a:off x="502599" y="2802136"/>
            <a:ext cx="117588" cy="232388"/>
          </a:xfrm>
          <a:custGeom>
            <a:avLst/>
            <a:gdLst>
              <a:gd name="connsiteX0" fmla="*/ 56529 w 117588"/>
              <a:gd name="connsiteY0" fmla="*/ 232388 h 232388"/>
              <a:gd name="connsiteX1" fmla="*/ 56529 w 117588"/>
              <a:gd name="connsiteY1" fmla="*/ 69717 h 232388"/>
              <a:gd name="connsiteX2" fmla="*/ 56529 w 117588"/>
              <a:gd name="connsiteY2" fmla="*/ 65615 h 232388"/>
              <a:gd name="connsiteX3" fmla="*/ 36025 w 117588"/>
              <a:gd name="connsiteY3" fmla="*/ 50123 h 232388"/>
              <a:gd name="connsiteX4" fmla="*/ 0 w 117588"/>
              <a:gd name="connsiteY4" fmla="*/ 50123 h 232388"/>
              <a:gd name="connsiteX5" fmla="*/ 41458 w 117588"/>
              <a:gd name="connsiteY5" fmla="*/ 0 h 232388"/>
              <a:gd name="connsiteX6" fmla="*/ 60630 w 117588"/>
              <a:gd name="connsiteY6" fmla="*/ 0 h 232388"/>
              <a:gd name="connsiteX7" fmla="*/ 117588 w 117588"/>
              <a:gd name="connsiteY7" fmla="*/ 50123 h 232388"/>
              <a:gd name="connsiteX8" fmla="*/ 117588 w 117588"/>
              <a:gd name="connsiteY8" fmla="*/ 208238 h 232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588" h="232388" extrusionOk="0">
                <a:moveTo>
                  <a:pt x="56529" y="232388"/>
                </a:moveTo>
                <a:lnTo>
                  <a:pt x="56529" y="69717"/>
                </a:lnTo>
                <a:cubicBezTo>
                  <a:pt x="56529" y="68349"/>
                  <a:pt x="56529" y="66983"/>
                  <a:pt x="56529" y="65615"/>
                </a:cubicBezTo>
                <a:cubicBezTo>
                  <a:pt x="55163" y="55591"/>
                  <a:pt x="46049" y="48756"/>
                  <a:pt x="36025" y="50123"/>
                </a:cubicBezTo>
                <a:lnTo>
                  <a:pt x="0" y="50123"/>
                </a:lnTo>
                <a:lnTo>
                  <a:pt x="41458" y="0"/>
                </a:lnTo>
                <a:lnTo>
                  <a:pt x="60630" y="0"/>
                </a:lnTo>
                <a:cubicBezTo>
                  <a:pt x="97539" y="0"/>
                  <a:pt x="117588" y="15948"/>
                  <a:pt x="117588" y="50123"/>
                </a:cubicBezTo>
                <a:lnTo>
                  <a:pt x="117588" y="208238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" name="Forme libre : forme 50"/>
          <p:cNvSpPr/>
          <p:nvPr/>
        </p:nvSpPr>
        <p:spPr bwMode="auto">
          <a:xfrm rot="8716293">
            <a:off x="389006" y="2883420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" name="Forme libre : forme 51"/>
          <p:cNvSpPr/>
          <p:nvPr/>
        </p:nvSpPr>
        <p:spPr bwMode="auto">
          <a:xfrm rot="8716293">
            <a:off x="264104" y="2674747"/>
            <a:ext cx="199362" cy="194378"/>
          </a:xfrm>
          <a:custGeom>
            <a:avLst/>
            <a:gdLst>
              <a:gd name="connsiteX0" fmla="*/ 389572 w 381000"/>
              <a:gd name="connsiteY0" fmla="*/ 0 h 371475"/>
              <a:gd name="connsiteX1" fmla="*/ 389572 w 381000"/>
              <a:gd name="connsiteY1" fmla="*/ 105728 h 371475"/>
              <a:gd name="connsiteX2" fmla="*/ 265747 w 381000"/>
              <a:gd name="connsiteY2" fmla="*/ 105728 h 371475"/>
              <a:gd name="connsiteX3" fmla="*/ 173355 w 381000"/>
              <a:gd name="connsiteY3" fmla="*/ 374333 h 371475"/>
              <a:gd name="connsiteX4" fmla="*/ 91440 w 381000"/>
              <a:gd name="connsiteY4" fmla="*/ 221933 h 371475"/>
              <a:gd name="connsiteX5" fmla="*/ 133350 w 381000"/>
              <a:gd name="connsiteY5" fmla="*/ 105728 h 371475"/>
              <a:gd name="connsiteX6" fmla="*/ 0 w 381000"/>
              <a:gd name="connsiteY6" fmla="*/ 105728 h 371475"/>
              <a:gd name="connsiteX7" fmla="*/ 0 w 381000"/>
              <a:gd name="connsiteY7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000" h="371475" extrusionOk="0">
                <a:moveTo>
                  <a:pt x="389572" y="0"/>
                </a:moveTo>
                <a:lnTo>
                  <a:pt x="389572" y="105728"/>
                </a:lnTo>
                <a:lnTo>
                  <a:pt x="265747" y="105728"/>
                </a:lnTo>
                <a:lnTo>
                  <a:pt x="173355" y="374333"/>
                </a:lnTo>
                <a:lnTo>
                  <a:pt x="91440" y="221933"/>
                </a:lnTo>
                <a:lnTo>
                  <a:pt x="133350" y="105728"/>
                </a:lnTo>
                <a:lnTo>
                  <a:pt x="0" y="10572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" name="Forme libre : forme 52"/>
          <p:cNvSpPr/>
          <p:nvPr/>
        </p:nvSpPr>
        <p:spPr bwMode="auto">
          <a:xfrm rot="8716293">
            <a:off x="479184" y="2924372"/>
            <a:ext cx="100246" cy="218719"/>
          </a:xfrm>
          <a:custGeom>
            <a:avLst/>
            <a:gdLst>
              <a:gd name="connsiteX0" fmla="*/ 216217 w 209550"/>
              <a:gd name="connsiteY0" fmla="*/ 0 h 457200"/>
              <a:gd name="connsiteX1" fmla="*/ 216217 w 209550"/>
              <a:gd name="connsiteY1" fmla="*/ 458153 h 457200"/>
              <a:gd name="connsiteX2" fmla="*/ 90488 w 209550"/>
              <a:gd name="connsiteY2" fmla="*/ 337185 h 457200"/>
              <a:gd name="connsiteX3" fmla="*/ 90488 w 209550"/>
              <a:gd name="connsiteY3" fmla="*/ 34290 h 457200"/>
              <a:gd name="connsiteX4" fmla="*/ 0 w 209550"/>
              <a:gd name="connsiteY4" fmla="*/ 34290 h 457200"/>
              <a:gd name="connsiteX5" fmla="*/ 0 w 209550"/>
              <a:gd name="connsiteY5" fmla="*/ 4763 h 457200"/>
              <a:gd name="connsiteX6" fmla="*/ 216217 w 209550"/>
              <a:gd name="connsiteY6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9550" h="457200" extrusionOk="0">
                <a:moveTo>
                  <a:pt x="216217" y="0"/>
                </a:moveTo>
                <a:lnTo>
                  <a:pt x="216217" y="458153"/>
                </a:lnTo>
                <a:lnTo>
                  <a:pt x="90488" y="337185"/>
                </a:lnTo>
                <a:lnTo>
                  <a:pt x="90488" y="34290"/>
                </a:lnTo>
                <a:lnTo>
                  <a:pt x="0" y="34290"/>
                </a:lnTo>
                <a:lnTo>
                  <a:pt x="0" y="4763"/>
                </a:lnTo>
                <a:cubicBezTo>
                  <a:pt x="68580" y="7620"/>
                  <a:pt x="140017" y="1905"/>
                  <a:pt x="216217" y="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" name="Forme libre : forme 53"/>
          <p:cNvSpPr/>
          <p:nvPr/>
        </p:nvSpPr>
        <p:spPr bwMode="auto">
          <a:xfrm rot="8716293">
            <a:off x="237733" y="2774772"/>
            <a:ext cx="72447" cy="72447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" name="Forme libre : forme 54"/>
          <p:cNvSpPr/>
          <p:nvPr/>
        </p:nvSpPr>
        <p:spPr bwMode="auto">
          <a:xfrm rot="7484127">
            <a:off x="609980" y="3142825"/>
            <a:ext cx="20881" cy="31001"/>
          </a:xfrm>
          <a:custGeom>
            <a:avLst/>
            <a:gdLst>
              <a:gd name="connsiteX0" fmla="*/ 10218 w 20881"/>
              <a:gd name="connsiteY0" fmla="*/ 31001 h 31001"/>
              <a:gd name="connsiteX1" fmla="*/ 0 w 20881"/>
              <a:gd name="connsiteY1" fmla="*/ 11992 h 31001"/>
              <a:gd name="connsiteX2" fmla="*/ 20881 w 20881"/>
              <a:gd name="connsiteY2" fmla="*/ 0 h 31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881" h="31001" extrusionOk="0">
                <a:moveTo>
                  <a:pt x="10218" y="31001"/>
                </a:moveTo>
                <a:lnTo>
                  <a:pt x="0" y="11992"/>
                </a:lnTo>
                <a:lnTo>
                  <a:pt x="20881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Forme libre : forme 55"/>
          <p:cNvSpPr/>
          <p:nvPr/>
        </p:nvSpPr>
        <p:spPr bwMode="auto">
          <a:xfrm rot="8716293">
            <a:off x="579469" y="2817204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" name="Forme libre : forme 56"/>
          <p:cNvSpPr/>
          <p:nvPr/>
        </p:nvSpPr>
        <p:spPr bwMode="auto">
          <a:xfrm rot="8716293">
            <a:off x="437995" y="3716235"/>
            <a:ext cx="102679" cy="232388"/>
          </a:xfrm>
          <a:custGeom>
            <a:avLst/>
            <a:gdLst>
              <a:gd name="connsiteX0" fmla="*/ 41620 w 102679"/>
              <a:gd name="connsiteY0" fmla="*/ 232388 h 232388"/>
              <a:gd name="connsiteX1" fmla="*/ 41620 w 102679"/>
              <a:gd name="connsiteY1" fmla="*/ 69717 h 232388"/>
              <a:gd name="connsiteX2" fmla="*/ 41620 w 102679"/>
              <a:gd name="connsiteY2" fmla="*/ 65615 h 232388"/>
              <a:gd name="connsiteX3" fmla="*/ 21116 w 102679"/>
              <a:gd name="connsiteY3" fmla="*/ 50123 h 232388"/>
              <a:gd name="connsiteX4" fmla="*/ 0 w 102679"/>
              <a:gd name="connsiteY4" fmla="*/ 50123 h 232388"/>
              <a:gd name="connsiteX5" fmla="*/ 41457 w 102679"/>
              <a:gd name="connsiteY5" fmla="*/ 0 h 232388"/>
              <a:gd name="connsiteX6" fmla="*/ 45721 w 102679"/>
              <a:gd name="connsiteY6" fmla="*/ 0 h 232388"/>
              <a:gd name="connsiteX7" fmla="*/ 102679 w 102679"/>
              <a:gd name="connsiteY7" fmla="*/ 50123 h 232388"/>
              <a:gd name="connsiteX8" fmla="*/ 102679 w 102679"/>
              <a:gd name="connsiteY8" fmla="*/ 208238 h 232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679" h="232388" extrusionOk="0">
                <a:moveTo>
                  <a:pt x="41620" y="232388"/>
                </a:moveTo>
                <a:lnTo>
                  <a:pt x="41620" y="69717"/>
                </a:lnTo>
                <a:cubicBezTo>
                  <a:pt x="41620" y="68349"/>
                  <a:pt x="41620" y="66983"/>
                  <a:pt x="41620" y="65615"/>
                </a:cubicBezTo>
                <a:cubicBezTo>
                  <a:pt x="40254" y="55591"/>
                  <a:pt x="31140" y="48756"/>
                  <a:pt x="21116" y="50123"/>
                </a:cubicBezTo>
                <a:lnTo>
                  <a:pt x="0" y="50123"/>
                </a:lnTo>
                <a:lnTo>
                  <a:pt x="41457" y="0"/>
                </a:lnTo>
                <a:lnTo>
                  <a:pt x="45721" y="0"/>
                </a:lnTo>
                <a:cubicBezTo>
                  <a:pt x="82630" y="0"/>
                  <a:pt x="102679" y="15948"/>
                  <a:pt x="102679" y="50123"/>
                </a:cubicBezTo>
                <a:lnTo>
                  <a:pt x="102679" y="208238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Forme libre : forme 57"/>
          <p:cNvSpPr/>
          <p:nvPr/>
        </p:nvSpPr>
        <p:spPr bwMode="auto">
          <a:xfrm rot="8716293">
            <a:off x="482715" y="3669965"/>
            <a:ext cx="154563" cy="124897"/>
          </a:xfrm>
          <a:custGeom>
            <a:avLst/>
            <a:gdLst>
              <a:gd name="connsiteX0" fmla="*/ 0 w 154563"/>
              <a:gd name="connsiteY0" fmla="*/ 124897 h 124897"/>
              <a:gd name="connsiteX1" fmla="*/ 95474 w 154563"/>
              <a:gd name="connsiteY1" fmla="*/ 9467 h 124897"/>
              <a:gd name="connsiteX2" fmla="*/ 96067 w 154563"/>
              <a:gd name="connsiteY2" fmla="*/ 9000 h 124897"/>
              <a:gd name="connsiteX3" fmla="*/ 126312 w 154563"/>
              <a:gd name="connsiteY3" fmla="*/ 0 h 124897"/>
              <a:gd name="connsiteX4" fmla="*/ 154563 w 154563"/>
              <a:gd name="connsiteY4" fmla="*/ 33719 h 124897"/>
              <a:gd name="connsiteX5" fmla="*/ 128135 w 154563"/>
              <a:gd name="connsiteY5" fmla="*/ 69261 h 124897"/>
              <a:gd name="connsiteX6" fmla="*/ 128590 w 154563"/>
              <a:gd name="connsiteY6" fmla="*/ 69261 h 124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4563" h="124897" extrusionOk="0">
                <a:moveTo>
                  <a:pt x="0" y="124897"/>
                </a:moveTo>
                <a:lnTo>
                  <a:pt x="95474" y="9467"/>
                </a:lnTo>
                <a:lnTo>
                  <a:pt x="96067" y="9000"/>
                </a:lnTo>
                <a:cubicBezTo>
                  <a:pt x="105351" y="4215"/>
                  <a:pt x="115604" y="1139"/>
                  <a:pt x="126312" y="0"/>
                </a:cubicBezTo>
                <a:cubicBezTo>
                  <a:pt x="148184" y="0"/>
                  <a:pt x="154563" y="19138"/>
                  <a:pt x="154563" y="33719"/>
                </a:cubicBezTo>
                <a:cubicBezTo>
                  <a:pt x="153196" y="49668"/>
                  <a:pt x="142715" y="62882"/>
                  <a:pt x="128135" y="69261"/>
                </a:cubicBezTo>
                <a:lnTo>
                  <a:pt x="128590" y="69261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Forme libre : forme 58"/>
          <p:cNvSpPr/>
          <p:nvPr/>
        </p:nvSpPr>
        <p:spPr bwMode="auto">
          <a:xfrm rot="8716293">
            <a:off x="323074" y="3793271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" name="Forme libre : forme 59"/>
          <p:cNvSpPr/>
          <p:nvPr/>
        </p:nvSpPr>
        <p:spPr bwMode="auto">
          <a:xfrm rot="8716293">
            <a:off x="198170" y="3584598"/>
            <a:ext cx="199362" cy="194378"/>
          </a:xfrm>
          <a:custGeom>
            <a:avLst/>
            <a:gdLst>
              <a:gd name="connsiteX0" fmla="*/ 389572 w 381000"/>
              <a:gd name="connsiteY0" fmla="*/ 0 h 371475"/>
              <a:gd name="connsiteX1" fmla="*/ 389572 w 381000"/>
              <a:gd name="connsiteY1" fmla="*/ 105728 h 371475"/>
              <a:gd name="connsiteX2" fmla="*/ 265747 w 381000"/>
              <a:gd name="connsiteY2" fmla="*/ 105728 h 371475"/>
              <a:gd name="connsiteX3" fmla="*/ 173355 w 381000"/>
              <a:gd name="connsiteY3" fmla="*/ 374333 h 371475"/>
              <a:gd name="connsiteX4" fmla="*/ 91440 w 381000"/>
              <a:gd name="connsiteY4" fmla="*/ 221933 h 371475"/>
              <a:gd name="connsiteX5" fmla="*/ 133350 w 381000"/>
              <a:gd name="connsiteY5" fmla="*/ 105728 h 371475"/>
              <a:gd name="connsiteX6" fmla="*/ 0 w 381000"/>
              <a:gd name="connsiteY6" fmla="*/ 105728 h 371475"/>
              <a:gd name="connsiteX7" fmla="*/ 0 w 381000"/>
              <a:gd name="connsiteY7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000" h="371475" extrusionOk="0">
                <a:moveTo>
                  <a:pt x="389572" y="0"/>
                </a:moveTo>
                <a:lnTo>
                  <a:pt x="389572" y="105728"/>
                </a:lnTo>
                <a:lnTo>
                  <a:pt x="265747" y="105728"/>
                </a:lnTo>
                <a:lnTo>
                  <a:pt x="173355" y="374333"/>
                </a:lnTo>
                <a:lnTo>
                  <a:pt x="91440" y="221933"/>
                </a:lnTo>
                <a:lnTo>
                  <a:pt x="133350" y="105728"/>
                </a:lnTo>
                <a:lnTo>
                  <a:pt x="0" y="10572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" name="Forme libre : forme 60"/>
          <p:cNvSpPr/>
          <p:nvPr/>
        </p:nvSpPr>
        <p:spPr bwMode="auto">
          <a:xfrm rot="8716293">
            <a:off x="186119" y="3445818"/>
            <a:ext cx="288290" cy="347125"/>
          </a:xfrm>
          <a:custGeom>
            <a:avLst/>
            <a:gdLst>
              <a:gd name="connsiteX0" fmla="*/ 470535 w 466725"/>
              <a:gd name="connsiteY0" fmla="*/ 436245 h 561975"/>
              <a:gd name="connsiteX1" fmla="*/ 470535 w 466725"/>
              <a:gd name="connsiteY1" fmla="*/ 445770 h 561975"/>
              <a:gd name="connsiteX2" fmla="*/ 158115 w 466725"/>
              <a:gd name="connsiteY2" fmla="*/ 567690 h 561975"/>
              <a:gd name="connsiteX3" fmla="*/ 40957 w 466725"/>
              <a:gd name="connsiteY3" fmla="*/ 520065 h 561975"/>
              <a:gd name="connsiteX4" fmla="*/ 0 w 466725"/>
              <a:gd name="connsiteY4" fmla="*/ 356235 h 561975"/>
              <a:gd name="connsiteX5" fmla="*/ 0 w 466725"/>
              <a:gd name="connsiteY5" fmla="*/ 65723 h 561975"/>
              <a:gd name="connsiteX6" fmla="*/ 126682 w 466725"/>
              <a:gd name="connsiteY6" fmla="*/ 0 h 561975"/>
              <a:gd name="connsiteX7" fmla="*/ 128588 w 466725"/>
              <a:gd name="connsiteY7" fmla="*/ 265748 h 561975"/>
              <a:gd name="connsiteX8" fmla="*/ 151447 w 466725"/>
              <a:gd name="connsiteY8" fmla="*/ 423863 h 561975"/>
              <a:gd name="connsiteX9" fmla="*/ 265747 w 466725"/>
              <a:gd name="connsiteY9" fmla="*/ 486728 h 561975"/>
              <a:gd name="connsiteX10" fmla="*/ 351472 w 466725"/>
              <a:gd name="connsiteY10" fmla="*/ 471488 h 561975"/>
              <a:gd name="connsiteX11" fmla="*/ 468630 w 466725"/>
              <a:gd name="connsiteY11" fmla="*/ 423863 h 561975"/>
              <a:gd name="connsiteX12" fmla="*/ 470535 w 466725"/>
              <a:gd name="connsiteY12" fmla="*/ 436245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66725" h="561975" extrusionOk="0">
                <a:moveTo>
                  <a:pt x="470535" y="436245"/>
                </a:moveTo>
                <a:lnTo>
                  <a:pt x="470535" y="445770"/>
                </a:lnTo>
                <a:cubicBezTo>
                  <a:pt x="369570" y="532448"/>
                  <a:pt x="237172" y="562928"/>
                  <a:pt x="158115" y="567690"/>
                </a:cubicBezTo>
                <a:cubicBezTo>
                  <a:pt x="114300" y="570548"/>
                  <a:pt x="71438" y="551498"/>
                  <a:pt x="40957" y="520065"/>
                </a:cubicBezTo>
                <a:cubicBezTo>
                  <a:pt x="8572" y="488633"/>
                  <a:pt x="0" y="434340"/>
                  <a:pt x="0" y="356235"/>
                </a:cubicBezTo>
                <a:lnTo>
                  <a:pt x="0" y="65723"/>
                </a:lnTo>
                <a:lnTo>
                  <a:pt x="126682" y="0"/>
                </a:lnTo>
                <a:lnTo>
                  <a:pt x="128588" y="265748"/>
                </a:lnTo>
                <a:cubicBezTo>
                  <a:pt x="125730" y="319088"/>
                  <a:pt x="134302" y="373380"/>
                  <a:pt x="151447" y="423863"/>
                </a:cubicBezTo>
                <a:cubicBezTo>
                  <a:pt x="166688" y="465773"/>
                  <a:pt x="205740" y="486728"/>
                  <a:pt x="265747" y="486728"/>
                </a:cubicBezTo>
                <a:cubicBezTo>
                  <a:pt x="295275" y="485775"/>
                  <a:pt x="323850" y="480060"/>
                  <a:pt x="351472" y="471488"/>
                </a:cubicBezTo>
                <a:cubicBezTo>
                  <a:pt x="391477" y="459105"/>
                  <a:pt x="430530" y="442913"/>
                  <a:pt x="468630" y="423863"/>
                </a:cubicBezTo>
                <a:cubicBezTo>
                  <a:pt x="469582" y="427673"/>
                  <a:pt x="470535" y="432435"/>
                  <a:pt x="470535" y="43624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" name="Forme libre : forme 61"/>
          <p:cNvSpPr/>
          <p:nvPr/>
        </p:nvSpPr>
        <p:spPr bwMode="auto">
          <a:xfrm rot="8716293">
            <a:off x="410218" y="3834716"/>
            <a:ext cx="103435" cy="219174"/>
          </a:xfrm>
          <a:custGeom>
            <a:avLst/>
            <a:gdLst>
              <a:gd name="connsiteX0" fmla="*/ 103435 w 103435"/>
              <a:gd name="connsiteY0" fmla="*/ 219174 h 219174"/>
              <a:gd name="connsiteX1" fmla="*/ 43288 w 103435"/>
              <a:gd name="connsiteY1" fmla="*/ 161305 h 219174"/>
              <a:gd name="connsiteX2" fmla="*/ 43288 w 103435"/>
              <a:gd name="connsiteY2" fmla="*/ 16404 h 219174"/>
              <a:gd name="connsiteX3" fmla="*/ 0 w 103435"/>
              <a:gd name="connsiteY3" fmla="*/ 16404 h 219174"/>
              <a:gd name="connsiteX4" fmla="*/ 0 w 103435"/>
              <a:gd name="connsiteY4" fmla="*/ 16028 h 219174"/>
              <a:gd name="connsiteX5" fmla="*/ 11583 w 103435"/>
              <a:gd name="connsiteY5" fmla="*/ 2023 h 219174"/>
              <a:gd name="connsiteX6" fmla="*/ 103435 w 103435"/>
              <a:gd name="connsiteY6" fmla="*/ 0 h 219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435" h="219174" extrusionOk="0">
                <a:moveTo>
                  <a:pt x="103435" y="219174"/>
                </a:moveTo>
                <a:lnTo>
                  <a:pt x="43288" y="161305"/>
                </a:lnTo>
                <a:lnTo>
                  <a:pt x="43288" y="16404"/>
                </a:lnTo>
                <a:lnTo>
                  <a:pt x="0" y="16404"/>
                </a:lnTo>
                <a:lnTo>
                  <a:pt x="0" y="16028"/>
                </a:lnTo>
                <a:lnTo>
                  <a:pt x="11583" y="2023"/>
                </a:lnTo>
                <a:lnTo>
                  <a:pt x="103435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" name="Forme libre : forme 62"/>
          <p:cNvSpPr/>
          <p:nvPr/>
        </p:nvSpPr>
        <p:spPr bwMode="auto">
          <a:xfrm rot="8716293">
            <a:off x="487452" y="3349370"/>
            <a:ext cx="151162" cy="195873"/>
          </a:xfrm>
          <a:custGeom>
            <a:avLst/>
            <a:gdLst>
              <a:gd name="connsiteX0" fmla="*/ 38025 w 151162"/>
              <a:gd name="connsiteY0" fmla="*/ 195873 h 195873"/>
              <a:gd name="connsiteX1" fmla="*/ 0 w 151162"/>
              <a:gd name="connsiteY1" fmla="*/ 125130 h 195873"/>
              <a:gd name="connsiteX2" fmla="*/ 103497 w 151162"/>
              <a:gd name="connsiteY2" fmla="*/ 0 h 195873"/>
              <a:gd name="connsiteX3" fmla="*/ 151162 w 151162"/>
              <a:gd name="connsiteY3" fmla="*/ 0 h 195873"/>
              <a:gd name="connsiteX4" fmla="*/ 151162 w 151162"/>
              <a:gd name="connsiteY4" fmla="*/ 55323 h 195873"/>
              <a:gd name="connsiteX5" fmla="*/ 86370 w 151162"/>
              <a:gd name="connsiteY5" fmla="*/ 55323 h 195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162" h="195873" extrusionOk="0">
                <a:moveTo>
                  <a:pt x="38025" y="195873"/>
                </a:moveTo>
                <a:lnTo>
                  <a:pt x="0" y="125130"/>
                </a:lnTo>
                <a:lnTo>
                  <a:pt x="103497" y="0"/>
                </a:lnTo>
                <a:lnTo>
                  <a:pt x="151162" y="0"/>
                </a:lnTo>
                <a:lnTo>
                  <a:pt x="151162" y="55323"/>
                </a:lnTo>
                <a:lnTo>
                  <a:pt x="86370" y="5532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" name="Forme libre : forme 63"/>
          <p:cNvSpPr/>
          <p:nvPr/>
        </p:nvSpPr>
        <p:spPr bwMode="auto">
          <a:xfrm rot="8716293">
            <a:off x="460900" y="3434471"/>
            <a:ext cx="72447" cy="72447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" name="Forme libre : forme 64"/>
          <p:cNvSpPr/>
          <p:nvPr/>
        </p:nvSpPr>
        <p:spPr bwMode="auto">
          <a:xfrm rot="8716293">
            <a:off x="417336" y="4258920"/>
            <a:ext cx="147637" cy="195874"/>
          </a:xfrm>
          <a:custGeom>
            <a:avLst/>
            <a:gdLst>
              <a:gd name="connsiteX0" fmla="*/ 34500 w 147637"/>
              <a:gd name="connsiteY0" fmla="*/ 195874 h 195874"/>
              <a:gd name="connsiteX1" fmla="*/ 0 w 147637"/>
              <a:gd name="connsiteY1" fmla="*/ 131688 h 195874"/>
              <a:gd name="connsiteX2" fmla="*/ 108921 w 147637"/>
              <a:gd name="connsiteY2" fmla="*/ 0 h 195874"/>
              <a:gd name="connsiteX3" fmla="*/ 147637 w 147637"/>
              <a:gd name="connsiteY3" fmla="*/ 0 h 195874"/>
              <a:gd name="connsiteX4" fmla="*/ 147637 w 147637"/>
              <a:gd name="connsiteY4" fmla="*/ 55323 h 195874"/>
              <a:gd name="connsiteX5" fmla="*/ 82845 w 147637"/>
              <a:gd name="connsiteY5" fmla="*/ 55323 h 195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637" h="195874" extrusionOk="0">
                <a:moveTo>
                  <a:pt x="34500" y="195874"/>
                </a:moveTo>
                <a:lnTo>
                  <a:pt x="0" y="131688"/>
                </a:lnTo>
                <a:lnTo>
                  <a:pt x="108921" y="0"/>
                </a:lnTo>
                <a:lnTo>
                  <a:pt x="147637" y="0"/>
                </a:lnTo>
                <a:lnTo>
                  <a:pt x="147637" y="55323"/>
                </a:lnTo>
                <a:lnTo>
                  <a:pt x="82845" y="5532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" name="Forme libre : forme 65"/>
          <p:cNvSpPr/>
          <p:nvPr/>
        </p:nvSpPr>
        <p:spPr bwMode="auto">
          <a:xfrm rot="8716293">
            <a:off x="330834" y="4134901"/>
            <a:ext cx="254613" cy="91157"/>
          </a:xfrm>
          <a:custGeom>
            <a:avLst/>
            <a:gdLst>
              <a:gd name="connsiteX0" fmla="*/ 0 w 254613"/>
              <a:gd name="connsiteY0" fmla="*/ 68911 h 91157"/>
              <a:gd name="connsiteX1" fmla="*/ 56997 w 254613"/>
              <a:gd name="connsiteY1" fmla="*/ 0 h 91157"/>
              <a:gd name="connsiteX2" fmla="*/ 57517 w 254613"/>
              <a:gd name="connsiteY2" fmla="*/ 2143 h 91157"/>
              <a:gd name="connsiteX3" fmla="*/ 128118 w 254613"/>
              <a:gd name="connsiteY3" fmla="*/ 40974 h 91157"/>
              <a:gd name="connsiteX4" fmla="*/ 181070 w 254613"/>
              <a:gd name="connsiteY4" fmla="*/ 31560 h 91157"/>
              <a:gd name="connsiteX5" fmla="*/ 253437 w 254613"/>
              <a:gd name="connsiteY5" fmla="*/ 2143 h 91157"/>
              <a:gd name="connsiteX6" fmla="*/ 254613 w 254613"/>
              <a:gd name="connsiteY6" fmla="*/ 9791 h 91157"/>
              <a:gd name="connsiteX7" fmla="*/ 254613 w 254613"/>
              <a:gd name="connsiteY7" fmla="*/ 15674 h 91157"/>
              <a:gd name="connsiteX8" fmla="*/ 61636 w 254613"/>
              <a:gd name="connsiteY8" fmla="*/ 90983 h 91157"/>
              <a:gd name="connsiteX9" fmla="*/ 22363 w 254613"/>
              <a:gd name="connsiteY9" fmla="*/ 84217 h 91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613" h="91157" extrusionOk="0">
                <a:moveTo>
                  <a:pt x="0" y="68911"/>
                </a:moveTo>
                <a:lnTo>
                  <a:pt x="56997" y="0"/>
                </a:lnTo>
                <a:lnTo>
                  <a:pt x="57517" y="2143"/>
                </a:lnTo>
                <a:cubicBezTo>
                  <a:pt x="66931" y="28030"/>
                  <a:pt x="91053" y="40974"/>
                  <a:pt x="128118" y="40974"/>
                </a:cubicBezTo>
                <a:cubicBezTo>
                  <a:pt x="146357" y="40385"/>
                  <a:pt x="164008" y="36855"/>
                  <a:pt x="181070" y="31560"/>
                </a:cubicBezTo>
                <a:cubicBezTo>
                  <a:pt x="205780" y="23912"/>
                  <a:pt x="229903" y="13910"/>
                  <a:pt x="253437" y="2143"/>
                </a:cubicBezTo>
                <a:cubicBezTo>
                  <a:pt x="254025" y="4496"/>
                  <a:pt x="254613" y="7438"/>
                  <a:pt x="254613" y="9791"/>
                </a:cubicBezTo>
                <a:lnTo>
                  <a:pt x="254613" y="15674"/>
                </a:lnTo>
                <a:cubicBezTo>
                  <a:pt x="192249" y="69215"/>
                  <a:pt x="110468" y="88042"/>
                  <a:pt x="61636" y="90983"/>
                </a:cubicBezTo>
                <a:cubicBezTo>
                  <a:pt x="48104" y="91866"/>
                  <a:pt x="34719" y="89365"/>
                  <a:pt x="22363" y="84217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" name="Forme libre : forme 66"/>
          <p:cNvSpPr/>
          <p:nvPr/>
        </p:nvSpPr>
        <p:spPr bwMode="auto">
          <a:xfrm rot="8716293">
            <a:off x="-3428" y="2405990"/>
            <a:ext cx="142167" cy="208592"/>
          </a:xfrm>
          <a:custGeom>
            <a:avLst/>
            <a:gdLst>
              <a:gd name="connsiteX0" fmla="*/ 81108 w 142167"/>
              <a:gd name="connsiteY0" fmla="*/ 208592 h 208592"/>
              <a:gd name="connsiteX1" fmla="*/ 81108 w 142167"/>
              <a:gd name="connsiteY1" fmla="*/ 69717 h 208592"/>
              <a:gd name="connsiteX2" fmla="*/ 81108 w 142167"/>
              <a:gd name="connsiteY2" fmla="*/ 65615 h 208592"/>
              <a:gd name="connsiteX3" fmla="*/ 60604 w 142167"/>
              <a:gd name="connsiteY3" fmla="*/ 50123 h 208592"/>
              <a:gd name="connsiteX4" fmla="*/ 0 w 142167"/>
              <a:gd name="connsiteY4" fmla="*/ 50123 h 208592"/>
              <a:gd name="connsiteX5" fmla="*/ 0 w 142167"/>
              <a:gd name="connsiteY5" fmla="*/ 0 h 208592"/>
              <a:gd name="connsiteX6" fmla="*/ 85210 w 142167"/>
              <a:gd name="connsiteY6" fmla="*/ 0 h 208592"/>
              <a:gd name="connsiteX7" fmla="*/ 142167 w 142167"/>
              <a:gd name="connsiteY7" fmla="*/ 50123 h 208592"/>
              <a:gd name="connsiteX8" fmla="*/ 142167 w 142167"/>
              <a:gd name="connsiteY8" fmla="*/ 120504 h 20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167" h="208592" extrusionOk="0">
                <a:moveTo>
                  <a:pt x="81108" y="208592"/>
                </a:moveTo>
                <a:lnTo>
                  <a:pt x="81108" y="69717"/>
                </a:lnTo>
                <a:cubicBezTo>
                  <a:pt x="81108" y="68350"/>
                  <a:pt x="81108" y="66983"/>
                  <a:pt x="81108" y="65615"/>
                </a:cubicBezTo>
                <a:cubicBezTo>
                  <a:pt x="79742" y="55591"/>
                  <a:pt x="70628" y="48756"/>
                  <a:pt x="60604" y="50123"/>
                </a:cubicBezTo>
                <a:lnTo>
                  <a:pt x="0" y="50123"/>
                </a:lnTo>
                <a:lnTo>
                  <a:pt x="0" y="0"/>
                </a:lnTo>
                <a:lnTo>
                  <a:pt x="85210" y="0"/>
                </a:lnTo>
                <a:cubicBezTo>
                  <a:pt x="122118" y="0"/>
                  <a:pt x="142167" y="15948"/>
                  <a:pt x="142167" y="50123"/>
                </a:cubicBezTo>
                <a:lnTo>
                  <a:pt x="142167" y="120504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" name="Forme libre : forme 67"/>
          <p:cNvSpPr/>
          <p:nvPr/>
        </p:nvSpPr>
        <p:spPr bwMode="auto">
          <a:xfrm rot="8716293">
            <a:off x="80015" y="2413296"/>
            <a:ext cx="259728" cy="250615"/>
          </a:xfrm>
          <a:custGeom>
            <a:avLst/>
            <a:gdLst>
              <a:gd name="connsiteX0" fmla="*/ 544830 w 542925"/>
              <a:gd name="connsiteY0" fmla="*/ 184905 h 523875"/>
              <a:gd name="connsiteX1" fmla="*/ 544830 w 542925"/>
              <a:gd name="connsiteY1" fmla="*/ 197288 h 523875"/>
              <a:gd name="connsiteX2" fmla="*/ 415290 w 542925"/>
              <a:gd name="connsiteY2" fmla="*/ 204908 h 523875"/>
              <a:gd name="connsiteX3" fmla="*/ 415290 w 542925"/>
              <a:gd name="connsiteY3" fmla="*/ 170618 h 523875"/>
              <a:gd name="connsiteX4" fmla="*/ 344805 w 542925"/>
              <a:gd name="connsiteY4" fmla="*/ 83940 h 523875"/>
              <a:gd name="connsiteX5" fmla="*/ 233363 w 542925"/>
              <a:gd name="connsiteY5" fmla="*/ 266820 h 523875"/>
              <a:gd name="connsiteX6" fmla="*/ 233363 w 542925"/>
              <a:gd name="connsiteY6" fmla="*/ 446843 h 523875"/>
              <a:gd name="connsiteX7" fmla="*/ 107632 w 542925"/>
              <a:gd name="connsiteY7" fmla="*/ 532568 h 523875"/>
              <a:gd name="connsiteX8" fmla="*/ 107632 w 542925"/>
              <a:gd name="connsiteY8" fmla="*/ 95370 h 523875"/>
              <a:gd name="connsiteX9" fmla="*/ 0 w 542925"/>
              <a:gd name="connsiteY9" fmla="*/ 95370 h 523875"/>
              <a:gd name="connsiteX10" fmla="*/ 0 w 542925"/>
              <a:gd name="connsiteY10" fmla="*/ 2978 h 523875"/>
              <a:gd name="connsiteX11" fmla="*/ 219075 w 542925"/>
              <a:gd name="connsiteY11" fmla="*/ 2978 h 523875"/>
              <a:gd name="connsiteX12" fmla="*/ 219075 w 542925"/>
              <a:gd name="connsiteY12" fmla="*/ 157283 h 523875"/>
              <a:gd name="connsiteX13" fmla="*/ 221932 w 542925"/>
              <a:gd name="connsiteY13" fmla="*/ 157283 h 523875"/>
              <a:gd name="connsiteX14" fmla="*/ 321945 w 542925"/>
              <a:gd name="connsiteY14" fmla="*/ 12503 h 523875"/>
              <a:gd name="connsiteX15" fmla="*/ 387667 w 542925"/>
              <a:gd name="connsiteY15" fmla="*/ 120 h 523875"/>
              <a:gd name="connsiteX16" fmla="*/ 544830 w 542925"/>
              <a:gd name="connsiteY16" fmla="*/ 18490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2925" h="523875" extrusionOk="0">
                <a:moveTo>
                  <a:pt x="544830" y="184905"/>
                </a:moveTo>
                <a:lnTo>
                  <a:pt x="544830" y="197288"/>
                </a:lnTo>
                <a:lnTo>
                  <a:pt x="415290" y="204908"/>
                </a:lnTo>
                <a:lnTo>
                  <a:pt x="415290" y="170618"/>
                </a:lnTo>
                <a:cubicBezTo>
                  <a:pt x="415290" y="119183"/>
                  <a:pt x="385763" y="83940"/>
                  <a:pt x="344805" y="83940"/>
                </a:cubicBezTo>
                <a:cubicBezTo>
                  <a:pt x="283845" y="83940"/>
                  <a:pt x="233363" y="164903"/>
                  <a:pt x="233363" y="266820"/>
                </a:cubicBezTo>
                <a:lnTo>
                  <a:pt x="233363" y="446843"/>
                </a:lnTo>
                <a:lnTo>
                  <a:pt x="107632" y="532568"/>
                </a:lnTo>
                <a:lnTo>
                  <a:pt x="107632" y="95370"/>
                </a:lnTo>
                <a:lnTo>
                  <a:pt x="0" y="95370"/>
                </a:lnTo>
                <a:lnTo>
                  <a:pt x="0" y="2978"/>
                </a:lnTo>
                <a:lnTo>
                  <a:pt x="219075" y="2978"/>
                </a:lnTo>
                <a:lnTo>
                  <a:pt x="219075" y="157283"/>
                </a:lnTo>
                <a:lnTo>
                  <a:pt x="221932" y="157283"/>
                </a:lnTo>
                <a:cubicBezTo>
                  <a:pt x="252413" y="66795"/>
                  <a:pt x="276225" y="31553"/>
                  <a:pt x="321945" y="12503"/>
                </a:cubicBezTo>
                <a:cubicBezTo>
                  <a:pt x="342900" y="3930"/>
                  <a:pt x="364807" y="-832"/>
                  <a:pt x="387667" y="120"/>
                </a:cubicBezTo>
                <a:cubicBezTo>
                  <a:pt x="485775" y="-1785"/>
                  <a:pt x="544830" y="66795"/>
                  <a:pt x="544830" y="18490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" name="Forme libre : forme 68"/>
          <p:cNvSpPr/>
          <p:nvPr/>
        </p:nvSpPr>
        <p:spPr bwMode="auto">
          <a:xfrm rot="8716293">
            <a:off x="35165" y="2327016"/>
            <a:ext cx="186822" cy="136699"/>
          </a:xfrm>
          <a:custGeom>
            <a:avLst/>
            <a:gdLst>
              <a:gd name="connsiteX0" fmla="*/ 343853 w 390525"/>
              <a:gd name="connsiteY0" fmla="*/ 144780 h 285750"/>
              <a:gd name="connsiteX1" fmla="*/ 344805 w 390525"/>
              <a:gd name="connsiteY1" fmla="*/ 144780 h 285750"/>
              <a:gd name="connsiteX2" fmla="*/ 12382 w 390525"/>
              <a:gd name="connsiteY2" fmla="*/ 288608 h 285750"/>
              <a:gd name="connsiteX3" fmla="*/ 0 w 390525"/>
              <a:gd name="connsiteY3" fmla="*/ 271463 h 285750"/>
              <a:gd name="connsiteX4" fmla="*/ 225743 w 390525"/>
              <a:gd name="connsiteY4" fmla="*/ 59055 h 285750"/>
              <a:gd name="connsiteX5" fmla="*/ 340043 w 390525"/>
              <a:gd name="connsiteY5" fmla="*/ 0 h 285750"/>
              <a:gd name="connsiteX6" fmla="*/ 399098 w 390525"/>
              <a:gd name="connsiteY6" fmla="*/ 70485 h 285750"/>
              <a:gd name="connsiteX7" fmla="*/ 343853 w 390525"/>
              <a:gd name="connsiteY7" fmla="*/ 14478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0525" h="285750" extrusionOk="0">
                <a:moveTo>
                  <a:pt x="343853" y="144780"/>
                </a:moveTo>
                <a:lnTo>
                  <a:pt x="344805" y="144780"/>
                </a:lnTo>
                <a:lnTo>
                  <a:pt x="12382" y="288608"/>
                </a:lnTo>
                <a:lnTo>
                  <a:pt x="0" y="271463"/>
                </a:lnTo>
                <a:lnTo>
                  <a:pt x="225743" y="59055"/>
                </a:lnTo>
                <a:cubicBezTo>
                  <a:pt x="254318" y="25718"/>
                  <a:pt x="295275" y="4763"/>
                  <a:pt x="340043" y="0"/>
                </a:cubicBezTo>
                <a:cubicBezTo>
                  <a:pt x="385763" y="0"/>
                  <a:pt x="399098" y="40005"/>
                  <a:pt x="399098" y="70485"/>
                </a:cubicBezTo>
                <a:cubicBezTo>
                  <a:pt x="396240" y="103823"/>
                  <a:pt x="374332" y="131445"/>
                  <a:pt x="343853" y="14478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" name="Forme libre : forme 69"/>
          <p:cNvSpPr/>
          <p:nvPr/>
        </p:nvSpPr>
        <p:spPr bwMode="auto">
          <a:xfrm rot="8716293">
            <a:off x="-20257" y="2217087"/>
            <a:ext cx="78731" cy="180665"/>
          </a:xfrm>
          <a:custGeom>
            <a:avLst/>
            <a:gdLst>
              <a:gd name="connsiteX0" fmla="*/ 0 w 78731"/>
              <a:gd name="connsiteY0" fmla="*/ 180665 h 180665"/>
              <a:gd name="connsiteX1" fmla="*/ 0 w 78731"/>
              <a:gd name="connsiteY1" fmla="*/ 40596 h 180665"/>
              <a:gd name="connsiteX2" fmla="*/ 78250 w 78731"/>
              <a:gd name="connsiteY2" fmla="*/ 0 h 180665"/>
              <a:gd name="connsiteX3" fmla="*/ 78731 w 78731"/>
              <a:gd name="connsiteY3" fmla="*/ 67083 h 180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731" h="180665" extrusionOk="0">
                <a:moveTo>
                  <a:pt x="0" y="180665"/>
                </a:moveTo>
                <a:lnTo>
                  <a:pt x="0" y="40596"/>
                </a:lnTo>
                <a:lnTo>
                  <a:pt x="78250" y="0"/>
                </a:lnTo>
                <a:lnTo>
                  <a:pt x="78731" y="6708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" name="Forme libre : forme 70"/>
          <p:cNvSpPr/>
          <p:nvPr/>
        </p:nvSpPr>
        <p:spPr bwMode="auto">
          <a:xfrm rot="8716293">
            <a:off x="-15341" y="2575209"/>
            <a:ext cx="103435" cy="152027"/>
          </a:xfrm>
          <a:custGeom>
            <a:avLst/>
            <a:gdLst>
              <a:gd name="connsiteX0" fmla="*/ 43288 w 103435"/>
              <a:gd name="connsiteY0" fmla="*/ 152027 h 152027"/>
              <a:gd name="connsiteX1" fmla="*/ 43288 w 103435"/>
              <a:gd name="connsiteY1" fmla="*/ 16404 h 152027"/>
              <a:gd name="connsiteX2" fmla="*/ 0 w 103435"/>
              <a:gd name="connsiteY2" fmla="*/ 16404 h 152027"/>
              <a:gd name="connsiteX3" fmla="*/ 0 w 103435"/>
              <a:gd name="connsiteY3" fmla="*/ 2278 h 152027"/>
              <a:gd name="connsiteX4" fmla="*/ 103435 w 103435"/>
              <a:gd name="connsiteY4" fmla="*/ 0 h 152027"/>
              <a:gd name="connsiteX5" fmla="*/ 103435 w 103435"/>
              <a:gd name="connsiteY5" fmla="*/ 65255 h 15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435" h="152027" extrusionOk="0">
                <a:moveTo>
                  <a:pt x="43288" y="152027"/>
                </a:moveTo>
                <a:lnTo>
                  <a:pt x="43288" y="16404"/>
                </a:lnTo>
                <a:lnTo>
                  <a:pt x="0" y="16404"/>
                </a:lnTo>
                <a:lnTo>
                  <a:pt x="0" y="2278"/>
                </a:lnTo>
                <a:cubicBezTo>
                  <a:pt x="32808" y="3645"/>
                  <a:pt x="66982" y="911"/>
                  <a:pt x="103435" y="0"/>
                </a:cubicBezTo>
                <a:lnTo>
                  <a:pt x="103435" y="65255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" name="Forme libre : forme 71"/>
          <p:cNvSpPr/>
          <p:nvPr/>
        </p:nvSpPr>
        <p:spPr bwMode="auto">
          <a:xfrm rot="8716293">
            <a:off x="279722" y="2133902"/>
            <a:ext cx="141256" cy="232388"/>
          </a:xfrm>
          <a:custGeom>
            <a:avLst/>
            <a:gdLst>
              <a:gd name="connsiteX0" fmla="*/ 297180 w 295275"/>
              <a:gd name="connsiteY0" fmla="*/ 104775 h 485775"/>
              <a:gd name="connsiteX1" fmla="*/ 297180 w 295275"/>
              <a:gd name="connsiteY1" fmla="*/ 435293 h 485775"/>
              <a:gd name="connsiteX2" fmla="*/ 169545 w 295275"/>
              <a:gd name="connsiteY2" fmla="*/ 485775 h 485775"/>
              <a:gd name="connsiteX3" fmla="*/ 169545 w 295275"/>
              <a:gd name="connsiteY3" fmla="*/ 145733 h 485775"/>
              <a:gd name="connsiteX4" fmla="*/ 169545 w 295275"/>
              <a:gd name="connsiteY4" fmla="*/ 137160 h 485775"/>
              <a:gd name="connsiteX5" fmla="*/ 126683 w 295275"/>
              <a:gd name="connsiteY5" fmla="*/ 104775 h 485775"/>
              <a:gd name="connsiteX6" fmla="*/ 0 w 295275"/>
              <a:gd name="connsiteY6" fmla="*/ 104775 h 485775"/>
              <a:gd name="connsiteX7" fmla="*/ 0 w 295275"/>
              <a:gd name="connsiteY7" fmla="*/ 0 h 485775"/>
              <a:gd name="connsiteX8" fmla="*/ 178118 w 295275"/>
              <a:gd name="connsiteY8" fmla="*/ 0 h 485775"/>
              <a:gd name="connsiteX9" fmla="*/ 297180 w 295275"/>
              <a:gd name="connsiteY9" fmla="*/ 104775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5275" h="485775" extrusionOk="0">
                <a:moveTo>
                  <a:pt x="297180" y="104775"/>
                </a:moveTo>
                <a:lnTo>
                  <a:pt x="297180" y="435293"/>
                </a:lnTo>
                <a:lnTo>
                  <a:pt x="169545" y="485775"/>
                </a:lnTo>
                <a:lnTo>
                  <a:pt x="169545" y="145733"/>
                </a:lnTo>
                <a:cubicBezTo>
                  <a:pt x="169545" y="142875"/>
                  <a:pt x="169545" y="140018"/>
                  <a:pt x="169545" y="137160"/>
                </a:cubicBezTo>
                <a:cubicBezTo>
                  <a:pt x="166688" y="116205"/>
                  <a:pt x="147638" y="101918"/>
                  <a:pt x="126683" y="104775"/>
                </a:cubicBezTo>
                <a:lnTo>
                  <a:pt x="0" y="104775"/>
                </a:lnTo>
                <a:lnTo>
                  <a:pt x="0" y="0"/>
                </a:lnTo>
                <a:lnTo>
                  <a:pt x="178118" y="0"/>
                </a:lnTo>
                <a:cubicBezTo>
                  <a:pt x="255270" y="0"/>
                  <a:pt x="297180" y="33338"/>
                  <a:pt x="297180" y="10477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" name="Forme libre : forme 72"/>
          <p:cNvSpPr/>
          <p:nvPr/>
        </p:nvSpPr>
        <p:spPr bwMode="auto">
          <a:xfrm rot="8716293">
            <a:off x="369114" y="2163144"/>
            <a:ext cx="259728" cy="250615"/>
          </a:xfrm>
          <a:custGeom>
            <a:avLst/>
            <a:gdLst>
              <a:gd name="connsiteX0" fmla="*/ 544830 w 542925"/>
              <a:gd name="connsiteY0" fmla="*/ 184905 h 523875"/>
              <a:gd name="connsiteX1" fmla="*/ 544830 w 542925"/>
              <a:gd name="connsiteY1" fmla="*/ 197288 h 523875"/>
              <a:gd name="connsiteX2" fmla="*/ 415290 w 542925"/>
              <a:gd name="connsiteY2" fmla="*/ 204908 h 523875"/>
              <a:gd name="connsiteX3" fmla="*/ 415290 w 542925"/>
              <a:gd name="connsiteY3" fmla="*/ 170618 h 523875"/>
              <a:gd name="connsiteX4" fmla="*/ 344805 w 542925"/>
              <a:gd name="connsiteY4" fmla="*/ 83940 h 523875"/>
              <a:gd name="connsiteX5" fmla="*/ 233363 w 542925"/>
              <a:gd name="connsiteY5" fmla="*/ 266820 h 523875"/>
              <a:gd name="connsiteX6" fmla="*/ 233363 w 542925"/>
              <a:gd name="connsiteY6" fmla="*/ 446843 h 523875"/>
              <a:gd name="connsiteX7" fmla="*/ 107632 w 542925"/>
              <a:gd name="connsiteY7" fmla="*/ 532568 h 523875"/>
              <a:gd name="connsiteX8" fmla="*/ 107632 w 542925"/>
              <a:gd name="connsiteY8" fmla="*/ 95370 h 523875"/>
              <a:gd name="connsiteX9" fmla="*/ 0 w 542925"/>
              <a:gd name="connsiteY9" fmla="*/ 95370 h 523875"/>
              <a:gd name="connsiteX10" fmla="*/ 0 w 542925"/>
              <a:gd name="connsiteY10" fmla="*/ 2978 h 523875"/>
              <a:gd name="connsiteX11" fmla="*/ 219075 w 542925"/>
              <a:gd name="connsiteY11" fmla="*/ 2978 h 523875"/>
              <a:gd name="connsiteX12" fmla="*/ 219075 w 542925"/>
              <a:gd name="connsiteY12" fmla="*/ 157283 h 523875"/>
              <a:gd name="connsiteX13" fmla="*/ 221932 w 542925"/>
              <a:gd name="connsiteY13" fmla="*/ 157283 h 523875"/>
              <a:gd name="connsiteX14" fmla="*/ 321945 w 542925"/>
              <a:gd name="connsiteY14" fmla="*/ 12503 h 523875"/>
              <a:gd name="connsiteX15" fmla="*/ 387667 w 542925"/>
              <a:gd name="connsiteY15" fmla="*/ 120 h 523875"/>
              <a:gd name="connsiteX16" fmla="*/ 544830 w 542925"/>
              <a:gd name="connsiteY16" fmla="*/ 18490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2925" h="523875" extrusionOk="0">
                <a:moveTo>
                  <a:pt x="544830" y="184905"/>
                </a:moveTo>
                <a:lnTo>
                  <a:pt x="544830" y="197288"/>
                </a:lnTo>
                <a:lnTo>
                  <a:pt x="415290" y="204908"/>
                </a:lnTo>
                <a:lnTo>
                  <a:pt x="415290" y="170618"/>
                </a:lnTo>
                <a:cubicBezTo>
                  <a:pt x="415290" y="119183"/>
                  <a:pt x="385763" y="83940"/>
                  <a:pt x="344805" y="83940"/>
                </a:cubicBezTo>
                <a:cubicBezTo>
                  <a:pt x="283845" y="83940"/>
                  <a:pt x="233363" y="164903"/>
                  <a:pt x="233363" y="266820"/>
                </a:cubicBezTo>
                <a:lnTo>
                  <a:pt x="233363" y="446843"/>
                </a:lnTo>
                <a:lnTo>
                  <a:pt x="107632" y="532568"/>
                </a:lnTo>
                <a:lnTo>
                  <a:pt x="107632" y="95370"/>
                </a:lnTo>
                <a:lnTo>
                  <a:pt x="0" y="95370"/>
                </a:lnTo>
                <a:lnTo>
                  <a:pt x="0" y="2978"/>
                </a:lnTo>
                <a:lnTo>
                  <a:pt x="219075" y="2978"/>
                </a:lnTo>
                <a:lnTo>
                  <a:pt x="219075" y="157283"/>
                </a:lnTo>
                <a:lnTo>
                  <a:pt x="221932" y="157283"/>
                </a:lnTo>
                <a:cubicBezTo>
                  <a:pt x="252413" y="66795"/>
                  <a:pt x="276225" y="31553"/>
                  <a:pt x="321945" y="12503"/>
                </a:cubicBezTo>
                <a:cubicBezTo>
                  <a:pt x="342900" y="3930"/>
                  <a:pt x="364807" y="-832"/>
                  <a:pt x="387667" y="120"/>
                </a:cubicBezTo>
                <a:cubicBezTo>
                  <a:pt x="485775" y="-1785"/>
                  <a:pt x="544830" y="66795"/>
                  <a:pt x="544830" y="18490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" name="Forme libre : forme 73"/>
          <p:cNvSpPr/>
          <p:nvPr/>
        </p:nvSpPr>
        <p:spPr bwMode="auto">
          <a:xfrm rot="8716293">
            <a:off x="167488" y="2222446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" name="Forme libre : forme 74"/>
          <p:cNvSpPr/>
          <p:nvPr/>
        </p:nvSpPr>
        <p:spPr bwMode="auto">
          <a:xfrm rot="8716293">
            <a:off x="42586" y="2013773"/>
            <a:ext cx="199362" cy="194378"/>
          </a:xfrm>
          <a:custGeom>
            <a:avLst/>
            <a:gdLst>
              <a:gd name="connsiteX0" fmla="*/ 389572 w 381000"/>
              <a:gd name="connsiteY0" fmla="*/ 0 h 371475"/>
              <a:gd name="connsiteX1" fmla="*/ 389572 w 381000"/>
              <a:gd name="connsiteY1" fmla="*/ 105728 h 371475"/>
              <a:gd name="connsiteX2" fmla="*/ 265747 w 381000"/>
              <a:gd name="connsiteY2" fmla="*/ 105728 h 371475"/>
              <a:gd name="connsiteX3" fmla="*/ 173355 w 381000"/>
              <a:gd name="connsiteY3" fmla="*/ 374333 h 371475"/>
              <a:gd name="connsiteX4" fmla="*/ 91440 w 381000"/>
              <a:gd name="connsiteY4" fmla="*/ 221933 h 371475"/>
              <a:gd name="connsiteX5" fmla="*/ 133350 w 381000"/>
              <a:gd name="connsiteY5" fmla="*/ 105728 h 371475"/>
              <a:gd name="connsiteX6" fmla="*/ 0 w 381000"/>
              <a:gd name="connsiteY6" fmla="*/ 105728 h 371475"/>
              <a:gd name="connsiteX7" fmla="*/ 0 w 381000"/>
              <a:gd name="connsiteY7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000" h="371475" extrusionOk="0">
                <a:moveTo>
                  <a:pt x="389572" y="0"/>
                </a:moveTo>
                <a:lnTo>
                  <a:pt x="389572" y="105728"/>
                </a:lnTo>
                <a:lnTo>
                  <a:pt x="265747" y="105728"/>
                </a:lnTo>
                <a:lnTo>
                  <a:pt x="173355" y="374333"/>
                </a:lnTo>
                <a:lnTo>
                  <a:pt x="91440" y="221933"/>
                </a:lnTo>
                <a:lnTo>
                  <a:pt x="133350" y="105728"/>
                </a:lnTo>
                <a:lnTo>
                  <a:pt x="0" y="10572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" name="Forme libre : forme 75"/>
          <p:cNvSpPr/>
          <p:nvPr/>
        </p:nvSpPr>
        <p:spPr bwMode="auto">
          <a:xfrm rot="8716293">
            <a:off x="257666" y="2263398"/>
            <a:ext cx="100246" cy="218719"/>
          </a:xfrm>
          <a:custGeom>
            <a:avLst/>
            <a:gdLst>
              <a:gd name="connsiteX0" fmla="*/ 216217 w 209550"/>
              <a:gd name="connsiteY0" fmla="*/ 0 h 457200"/>
              <a:gd name="connsiteX1" fmla="*/ 216217 w 209550"/>
              <a:gd name="connsiteY1" fmla="*/ 458153 h 457200"/>
              <a:gd name="connsiteX2" fmla="*/ 90488 w 209550"/>
              <a:gd name="connsiteY2" fmla="*/ 337185 h 457200"/>
              <a:gd name="connsiteX3" fmla="*/ 90488 w 209550"/>
              <a:gd name="connsiteY3" fmla="*/ 34290 h 457200"/>
              <a:gd name="connsiteX4" fmla="*/ 0 w 209550"/>
              <a:gd name="connsiteY4" fmla="*/ 34290 h 457200"/>
              <a:gd name="connsiteX5" fmla="*/ 0 w 209550"/>
              <a:gd name="connsiteY5" fmla="*/ 4763 h 457200"/>
              <a:gd name="connsiteX6" fmla="*/ 216217 w 209550"/>
              <a:gd name="connsiteY6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9550" h="457200" extrusionOk="0">
                <a:moveTo>
                  <a:pt x="216217" y="0"/>
                </a:moveTo>
                <a:lnTo>
                  <a:pt x="216217" y="458153"/>
                </a:lnTo>
                <a:lnTo>
                  <a:pt x="90488" y="337185"/>
                </a:lnTo>
                <a:lnTo>
                  <a:pt x="90488" y="34290"/>
                </a:lnTo>
                <a:lnTo>
                  <a:pt x="0" y="34290"/>
                </a:lnTo>
                <a:lnTo>
                  <a:pt x="0" y="4763"/>
                </a:lnTo>
                <a:cubicBezTo>
                  <a:pt x="68580" y="7620"/>
                  <a:pt x="140017" y="1905"/>
                  <a:pt x="216217" y="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" name="Forme libre : forme 76"/>
          <p:cNvSpPr/>
          <p:nvPr/>
        </p:nvSpPr>
        <p:spPr bwMode="auto">
          <a:xfrm rot="8716293">
            <a:off x="16215" y="2113798"/>
            <a:ext cx="72447" cy="72447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" name="Forme libre : forme 77"/>
          <p:cNvSpPr/>
          <p:nvPr/>
        </p:nvSpPr>
        <p:spPr bwMode="auto">
          <a:xfrm rot="7484127">
            <a:off x="362597" y="2454749"/>
            <a:ext cx="199362" cy="194378"/>
          </a:xfrm>
          <a:custGeom>
            <a:avLst/>
            <a:gdLst>
              <a:gd name="connsiteX0" fmla="*/ 389572 w 381000"/>
              <a:gd name="connsiteY0" fmla="*/ 0 h 371475"/>
              <a:gd name="connsiteX1" fmla="*/ 389572 w 381000"/>
              <a:gd name="connsiteY1" fmla="*/ 105728 h 371475"/>
              <a:gd name="connsiteX2" fmla="*/ 265747 w 381000"/>
              <a:gd name="connsiteY2" fmla="*/ 105728 h 371475"/>
              <a:gd name="connsiteX3" fmla="*/ 173355 w 381000"/>
              <a:gd name="connsiteY3" fmla="*/ 374333 h 371475"/>
              <a:gd name="connsiteX4" fmla="*/ 91440 w 381000"/>
              <a:gd name="connsiteY4" fmla="*/ 221933 h 371475"/>
              <a:gd name="connsiteX5" fmla="*/ 133350 w 381000"/>
              <a:gd name="connsiteY5" fmla="*/ 105728 h 371475"/>
              <a:gd name="connsiteX6" fmla="*/ 0 w 381000"/>
              <a:gd name="connsiteY6" fmla="*/ 105728 h 371475"/>
              <a:gd name="connsiteX7" fmla="*/ 0 w 381000"/>
              <a:gd name="connsiteY7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000" h="371475" extrusionOk="0">
                <a:moveTo>
                  <a:pt x="389572" y="0"/>
                </a:moveTo>
                <a:lnTo>
                  <a:pt x="389572" y="105728"/>
                </a:lnTo>
                <a:lnTo>
                  <a:pt x="265747" y="105728"/>
                </a:lnTo>
                <a:lnTo>
                  <a:pt x="173355" y="374333"/>
                </a:lnTo>
                <a:lnTo>
                  <a:pt x="91440" y="221933"/>
                </a:lnTo>
                <a:lnTo>
                  <a:pt x="133350" y="105728"/>
                </a:lnTo>
                <a:lnTo>
                  <a:pt x="0" y="10572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" name="Forme libre : forme 78"/>
          <p:cNvSpPr/>
          <p:nvPr/>
        </p:nvSpPr>
        <p:spPr bwMode="auto">
          <a:xfrm rot="13089394">
            <a:off x="463440" y="2426400"/>
            <a:ext cx="272584" cy="319064"/>
          </a:xfrm>
          <a:custGeom>
            <a:avLst/>
            <a:gdLst>
              <a:gd name="connsiteX0" fmla="*/ 80445 w 272584"/>
              <a:gd name="connsiteY0" fmla="*/ 215518 h 319064"/>
              <a:gd name="connsiteX1" fmla="*/ 0 w 272584"/>
              <a:gd name="connsiteY1" fmla="*/ 93007 h 319064"/>
              <a:gd name="connsiteX2" fmla="*/ 0 w 272584"/>
              <a:gd name="connsiteY2" fmla="*/ 38074 h 319064"/>
              <a:gd name="connsiteX3" fmla="*/ 73388 w 272584"/>
              <a:gd name="connsiteY3" fmla="*/ 0 h 319064"/>
              <a:gd name="connsiteX4" fmla="*/ 74492 w 272584"/>
              <a:gd name="connsiteY4" fmla="*/ 153950 h 319064"/>
              <a:gd name="connsiteX5" fmla="*/ 76768 w 272584"/>
              <a:gd name="connsiteY5" fmla="*/ 200369 h 319064"/>
              <a:gd name="connsiteX6" fmla="*/ 272584 w 272584"/>
              <a:gd name="connsiteY6" fmla="*/ 258238 h 319064"/>
              <a:gd name="connsiteX7" fmla="*/ 177331 w 272584"/>
              <a:gd name="connsiteY7" fmla="*/ 311347 h 319064"/>
              <a:gd name="connsiteX8" fmla="*/ 148437 w 272584"/>
              <a:gd name="connsiteY8" fmla="*/ 319064 h 319064"/>
              <a:gd name="connsiteX9" fmla="*/ 119231 w 272584"/>
              <a:gd name="connsiteY9" fmla="*/ 274585 h 319064"/>
              <a:gd name="connsiteX10" fmla="*/ 153949 w 272584"/>
              <a:gd name="connsiteY10" fmla="*/ 281965 h 319064"/>
              <a:gd name="connsiteX11" fmla="*/ 203610 w 272584"/>
              <a:gd name="connsiteY11" fmla="*/ 273136 h 319064"/>
              <a:gd name="connsiteX12" fmla="*/ 271481 w 272584"/>
              <a:gd name="connsiteY12" fmla="*/ 245547 h 319064"/>
              <a:gd name="connsiteX13" fmla="*/ 272584 w 272584"/>
              <a:gd name="connsiteY13" fmla="*/ 252720 h 319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72584" h="319064" extrusionOk="0">
                <a:moveTo>
                  <a:pt x="80445" y="215518"/>
                </a:moveTo>
                <a:lnTo>
                  <a:pt x="0" y="93007"/>
                </a:lnTo>
                <a:lnTo>
                  <a:pt x="0" y="38074"/>
                </a:lnTo>
                <a:lnTo>
                  <a:pt x="73388" y="0"/>
                </a:lnTo>
                <a:lnTo>
                  <a:pt x="74492" y="153950"/>
                </a:lnTo>
                <a:cubicBezTo>
                  <a:pt x="73664" y="169400"/>
                  <a:pt x="74492" y="184988"/>
                  <a:pt x="76768" y="200369"/>
                </a:cubicBezTo>
                <a:close/>
                <a:moveTo>
                  <a:pt x="272584" y="258238"/>
                </a:moveTo>
                <a:cubicBezTo>
                  <a:pt x="243339" y="283344"/>
                  <a:pt x="209542" y="300312"/>
                  <a:pt x="177331" y="311347"/>
                </a:cubicBezTo>
                <a:lnTo>
                  <a:pt x="148437" y="319064"/>
                </a:lnTo>
                <a:lnTo>
                  <a:pt x="119231" y="274585"/>
                </a:lnTo>
                <a:lnTo>
                  <a:pt x="153949" y="281965"/>
                </a:lnTo>
                <a:cubicBezTo>
                  <a:pt x="171055" y="281413"/>
                  <a:pt x="187609" y="278102"/>
                  <a:pt x="203610" y="273136"/>
                </a:cubicBezTo>
                <a:cubicBezTo>
                  <a:pt x="226785" y="265963"/>
                  <a:pt x="249409" y="256583"/>
                  <a:pt x="271481" y="245547"/>
                </a:cubicBezTo>
                <a:cubicBezTo>
                  <a:pt x="272032" y="247754"/>
                  <a:pt x="272584" y="250513"/>
                  <a:pt x="272584" y="25272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" name="Forme libre : forme 79"/>
          <p:cNvSpPr/>
          <p:nvPr/>
        </p:nvSpPr>
        <p:spPr bwMode="auto">
          <a:xfrm rot="8716293">
            <a:off x="675867" y="2357327"/>
            <a:ext cx="38012" cy="45752"/>
          </a:xfrm>
          <a:custGeom>
            <a:avLst/>
            <a:gdLst>
              <a:gd name="connsiteX0" fmla="*/ 0 w 38012"/>
              <a:gd name="connsiteY0" fmla="*/ 45752 h 45752"/>
              <a:gd name="connsiteX1" fmla="*/ 37842 w 38012"/>
              <a:gd name="connsiteY1" fmla="*/ 0 h 45752"/>
              <a:gd name="connsiteX2" fmla="*/ 38012 w 38012"/>
              <a:gd name="connsiteY2" fmla="*/ 641 h 45752"/>
              <a:gd name="connsiteX3" fmla="*/ 6841 w 38012"/>
              <a:gd name="connsiteY3" fmla="*/ 42560 h 45752"/>
              <a:gd name="connsiteX4" fmla="*/ 7378 w 38012"/>
              <a:gd name="connsiteY4" fmla="*/ 42560 h 45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012" h="45752" extrusionOk="0">
                <a:moveTo>
                  <a:pt x="0" y="45752"/>
                </a:moveTo>
                <a:lnTo>
                  <a:pt x="37842" y="0"/>
                </a:lnTo>
                <a:lnTo>
                  <a:pt x="38012" y="641"/>
                </a:lnTo>
                <a:cubicBezTo>
                  <a:pt x="36400" y="19451"/>
                  <a:pt x="24039" y="35036"/>
                  <a:pt x="6841" y="42560"/>
                </a:cubicBezTo>
                <a:lnTo>
                  <a:pt x="7378" y="4256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" name="Forme libre : forme 80"/>
          <p:cNvSpPr/>
          <p:nvPr/>
        </p:nvSpPr>
        <p:spPr bwMode="auto">
          <a:xfrm rot="8716293">
            <a:off x="601197" y="2126009"/>
            <a:ext cx="110380" cy="1103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" name="Forme libre : forme 81"/>
          <p:cNvSpPr/>
          <p:nvPr/>
        </p:nvSpPr>
        <p:spPr bwMode="auto">
          <a:xfrm rot="8716293">
            <a:off x="357951" y="2156230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" name="Forme libre : forme 82"/>
          <p:cNvSpPr/>
          <p:nvPr/>
        </p:nvSpPr>
        <p:spPr bwMode="auto">
          <a:xfrm rot="8716293">
            <a:off x="535403" y="1996988"/>
            <a:ext cx="110380" cy="1103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" name="Forme libre : forme 83"/>
          <p:cNvSpPr/>
          <p:nvPr/>
        </p:nvSpPr>
        <p:spPr bwMode="auto">
          <a:xfrm rot="8716293">
            <a:off x="-76043" y="1768178"/>
            <a:ext cx="197178" cy="215049"/>
          </a:xfrm>
          <a:custGeom>
            <a:avLst/>
            <a:gdLst>
              <a:gd name="connsiteX0" fmla="*/ 51490 w 197178"/>
              <a:gd name="connsiteY0" fmla="*/ 215049 h 215049"/>
              <a:gd name="connsiteX1" fmla="*/ 51490 w 197178"/>
              <a:gd name="connsiteY1" fmla="*/ 45624 h 215049"/>
              <a:gd name="connsiteX2" fmla="*/ 0 w 197178"/>
              <a:gd name="connsiteY2" fmla="*/ 45624 h 215049"/>
              <a:gd name="connsiteX3" fmla="*/ 0 w 197178"/>
              <a:gd name="connsiteY3" fmla="*/ 1424 h 215049"/>
              <a:gd name="connsiteX4" fmla="*/ 104803 w 197178"/>
              <a:gd name="connsiteY4" fmla="*/ 1425 h 215049"/>
              <a:gd name="connsiteX5" fmla="*/ 104803 w 197178"/>
              <a:gd name="connsiteY5" fmla="*/ 75242 h 215049"/>
              <a:gd name="connsiteX6" fmla="*/ 106169 w 197178"/>
              <a:gd name="connsiteY6" fmla="*/ 75242 h 215049"/>
              <a:gd name="connsiteX7" fmla="*/ 154014 w 197178"/>
              <a:gd name="connsiteY7" fmla="*/ 5981 h 215049"/>
              <a:gd name="connsiteX8" fmla="*/ 185455 w 197178"/>
              <a:gd name="connsiteY8" fmla="*/ 57 h 215049"/>
              <a:gd name="connsiteX9" fmla="*/ 197178 w 197178"/>
              <a:gd name="connsiteY9" fmla="*/ 4872 h 215049"/>
              <a:gd name="connsiteX10" fmla="*/ 170795 w 197178"/>
              <a:gd name="connsiteY10" fmla="*/ 42934 h 215049"/>
              <a:gd name="connsiteX11" fmla="*/ 164950 w 197178"/>
              <a:gd name="connsiteY11" fmla="*/ 40156 h 215049"/>
              <a:gd name="connsiteX12" fmla="*/ 111638 w 197178"/>
              <a:gd name="connsiteY12" fmla="*/ 127643 h 215049"/>
              <a:gd name="connsiteX13" fmla="*/ 111638 w 197178"/>
              <a:gd name="connsiteY13" fmla="*/ 128277 h 215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7178" h="215049" extrusionOk="0">
                <a:moveTo>
                  <a:pt x="51490" y="215049"/>
                </a:moveTo>
                <a:lnTo>
                  <a:pt x="51490" y="45624"/>
                </a:lnTo>
                <a:lnTo>
                  <a:pt x="0" y="45624"/>
                </a:lnTo>
                <a:lnTo>
                  <a:pt x="0" y="1424"/>
                </a:lnTo>
                <a:lnTo>
                  <a:pt x="104803" y="1425"/>
                </a:lnTo>
                <a:lnTo>
                  <a:pt x="104803" y="75242"/>
                </a:lnTo>
                <a:lnTo>
                  <a:pt x="106169" y="75242"/>
                </a:lnTo>
                <a:cubicBezTo>
                  <a:pt x="120751" y="31954"/>
                  <a:pt x="132142" y="15094"/>
                  <a:pt x="154014" y="5981"/>
                </a:cubicBezTo>
                <a:cubicBezTo>
                  <a:pt x="164039" y="1880"/>
                  <a:pt x="174519" y="-398"/>
                  <a:pt x="185455" y="57"/>
                </a:cubicBezTo>
                <a:lnTo>
                  <a:pt x="197178" y="4872"/>
                </a:lnTo>
                <a:lnTo>
                  <a:pt x="170795" y="42934"/>
                </a:lnTo>
                <a:lnTo>
                  <a:pt x="164950" y="40156"/>
                </a:lnTo>
                <a:cubicBezTo>
                  <a:pt x="135788" y="40156"/>
                  <a:pt x="111638" y="78887"/>
                  <a:pt x="111638" y="127643"/>
                </a:cubicBezTo>
                <a:lnTo>
                  <a:pt x="111638" y="128277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" name="Forme libre : forme 84"/>
          <p:cNvSpPr/>
          <p:nvPr/>
        </p:nvSpPr>
        <p:spPr bwMode="auto">
          <a:xfrm rot="8716293">
            <a:off x="56555" y="1474203"/>
            <a:ext cx="141256" cy="232388"/>
          </a:xfrm>
          <a:custGeom>
            <a:avLst/>
            <a:gdLst>
              <a:gd name="connsiteX0" fmla="*/ 297180 w 295275"/>
              <a:gd name="connsiteY0" fmla="*/ 104775 h 485775"/>
              <a:gd name="connsiteX1" fmla="*/ 297180 w 295275"/>
              <a:gd name="connsiteY1" fmla="*/ 435293 h 485775"/>
              <a:gd name="connsiteX2" fmla="*/ 169545 w 295275"/>
              <a:gd name="connsiteY2" fmla="*/ 485775 h 485775"/>
              <a:gd name="connsiteX3" fmla="*/ 169545 w 295275"/>
              <a:gd name="connsiteY3" fmla="*/ 145733 h 485775"/>
              <a:gd name="connsiteX4" fmla="*/ 169545 w 295275"/>
              <a:gd name="connsiteY4" fmla="*/ 137160 h 485775"/>
              <a:gd name="connsiteX5" fmla="*/ 126683 w 295275"/>
              <a:gd name="connsiteY5" fmla="*/ 104775 h 485775"/>
              <a:gd name="connsiteX6" fmla="*/ 0 w 295275"/>
              <a:gd name="connsiteY6" fmla="*/ 104775 h 485775"/>
              <a:gd name="connsiteX7" fmla="*/ 0 w 295275"/>
              <a:gd name="connsiteY7" fmla="*/ 0 h 485775"/>
              <a:gd name="connsiteX8" fmla="*/ 178118 w 295275"/>
              <a:gd name="connsiteY8" fmla="*/ 0 h 485775"/>
              <a:gd name="connsiteX9" fmla="*/ 297180 w 295275"/>
              <a:gd name="connsiteY9" fmla="*/ 104775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5275" h="485775" extrusionOk="0">
                <a:moveTo>
                  <a:pt x="297180" y="104775"/>
                </a:moveTo>
                <a:lnTo>
                  <a:pt x="297180" y="435293"/>
                </a:lnTo>
                <a:lnTo>
                  <a:pt x="169545" y="485775"/>
                </a:lnTo>
                <a:lnTo>
                  <a:pt x="169545" y="145733"/>
                </a:lnTo>
                <a:cubicBezTo>
                  <a:pt x="169545" y="142875"/>
                  <a:pt x="169545" y="140018"/>
                  <a:pt x="169545" y="137160"/>
                </a:cubicBezTo>
                <a:cubicBezTo>
                  <a:pt x="166688" y="116205"/>
                  <a:pt x="147638" y="101918"/>
                  <a:pt x="126683" y="104775"/>
                </a:cubicBezTo>
                <a:lnTo>
                  <a:pt x="0" y="104775"/>
                </a:lnTo>
                <a:lnTo>
                  <a:pt x="0" y="0"/>
                </a:lnTo>
                <a:lnTo>
                  <a:pt x="178118" y="0"/>
                </a:lnTo>
                <a:cubicBezTo>
                  <a:pt x="255270" y="0"/>
                  <a:pt x="297180" y="33338"/>
                  <a:pt x="297180" y="10477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" name="Forme libre : forme 85"/>
          <p:cNvSpPr/>
          <p:nvPr/>
        </p:nvSpPr>
        <p:spPr bwMode="auto">
          <a:xfrm rot="8716293">
            <a:off x="145947" y="1503445"/>
            <a:ext cx="259728" cy="250615"/>
          </a:xfrm>
          <a:custGeom>
            <a:avLst/>
            <a:gdLst>
              <a:gd name="connsiteX0" fmla="*/ 544830 w 542925"/>
              <a:gd name="connsiteY0" fmla="*/ 184905 h 523875"/>
              <a:gd name="connsiteX1" fmla="*/ 544830 w 542925"/>
              <a:gd name="connsiteY1" fmla="*/ 197288 h 523875"/>
              <a:gd name="connsiteX2" fmla="*/ 415290 w 542925"/>
              <a:gd name="connsiteY2" fmla="*/ 204908 h 523875"/>
              <a:gd name="connsiteX3" fmla="*/ 415290 w 542925"/>
              <a:gd name="connsiteY3" fmla="*/ 170618 h 523875"/>
              <a:gd name="connsiteX4" fmla="*/ 344805 w 542925"/>
              <a:gd name="connsiteY4" fmla="*/ 83940 h 523875"/>
              <a:gd name="connsiteX5" fmla="*/ 233363 w 542925"/>
              <a:gd name="connsiteY5" fmla="*/ 266820 h 523875"/>
              <a:gd name="connsiteX6" fmla="*/ 233363 w 542925"/>
              <a:gd name="connsiteY6" fmla="*/ 446843 h 523875"/>
              <a:gd name="connsiteX7" fmla="*/ 107632 w 542925"/>
              <a:gd name="connsiteY7" fmla="*/ 532568 h 523875"/>
              <a:gd name="connsiteX8" fmla="*/ 107632 w 542925"/>
              <a:gd name="connsiteY8" fmla="*/ 95370 h 523875"/>
              <a:gd name="connsiteX9" fmla="*/ 0 w 542925"/>
              <a:gd name="connsiteY9" fmla="*/ 95370 h 523875"/>
              <a:gd name="connsiteX10" fmla="*/ 0 w 542925"/>
              <a:gd name="connsiteY10" fmla="*/ 2978 h 523875"/>
              <a:gd name="connsiteX11" fmla="*/ 219075 w 542925"/>
              <a:gd name="connsiteY11" fmla="*/ 2978 h 523875"/>
              <a:gd name="connsiteX12" fmla="*/ 219075 w 542925"/>
              <a:gd name="connsiteY12" fmla="*/ 157283 h 523875"/>
              <a:gd name="connsiteX13" fmla="*/ 221932 w 542925"/>
              <a:gd name="connsiteY13" fmla="*/ 157283 h 523875"/>
              <a:gd name="connsiteX14" fmla="*/ 321945 w 542925"/>
              <a:gd name="connsiteY14" fmla="*/ 12503 h 523875"/>
              <a:gd name="connsiteX15" fmla="*/ 387667 w 542925"/>
              <a:gd name="connsiteY15" fmla="*/ 120 h 523875"/>
              <a:gd name="connsiteX16" fmla="*/ 544830 w 542925"/>
              <a:gd name="connsiteY16" fmla="*/ 18490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2925" h="523875" extrusionOk="0">
                <a:moveTo>
                  <a:pt x="544830" y="184905"/>
                </a:moveTo>
                <a:lnTo>
                  <a:pt x="544830" y="197288"/>
                </a:lnTo>
                <a:lnTo>
                  <a:pt x="415290" y="204908"/>
                </a:lnTo>
                <a:lnTo>
                  <a:pt x="415290" y="170618"/>
                </a:lnTo>
                <a:cubicBezTo>
                  <a:pt x="415290" y="119183"/>
                  <a:pt x="385763" y="83940"/>
                  <a:pt x="344805" y="83940"/>
                </a:cubicBezTo>
                <a:cubicBezTo>
                  <a:pt x="283845" y="83940"/>
                  <a:pt x="233363" y="164903"/>
                  <a:pt x="233363" y="266820"/>
                </a:cubicBezTo>
                <a:lnTo>
                  <a:pt x="233363" y="446843"/>
                </a:lnTo>
                <a:lnTo>
                  <a:pt x="107632" y="532568"/>
                </a:lnTo>
                <a:lnTo>
                  <a:pt x="107632" y="95370"/>
                </a:lnTo>
                <a:lnTo>
                  <a:pt x="0" y="95370"/>
                </a:lnTo>
                <a:lnTo>
                  <a:pt x="0" y="2978"/>
                </a:lnTo>
                <a:lnTo>
                  <a:pt x="219075" y="2978"/>
                </a:lnTo>
                <a:lnTo>
                  <a:pt x="219075" y="157283"/>
                </a:lnTo>
                <a:lnTo>
                  <a:pt x="221932" y="157283"/>
                </a:lnTo>
                <a:cubicBezTo>
                  <a:pt x="252413" y="66795"/>
                  <a:pt x="276225" y="31553"/>
                  <a:pt x="321945" y="12503"/>
                </a:cubicBezTo>
                <a:cubicBezTo>
                  <a:pt x="342900" y="3930"/>
                  <a:pt x="364807" y="-832"/>
                  <a:pt x="387667" y="120"/>
                </a:cubicBezTo>
                <a:cubicBezTo>
                  <a:pt x="485775" y="-1785"/>
                  <a:pt x="544830" y="66795"/>
                  <a:pt x="544830" y="18490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" name="Forme libre : forme 86"/>
          <p:cNvSpPr/>
          <p:nvPr/>
        </p:nvSpPr>
        <p:spPr bwMode="auto">
          <a:xfrm rot="8716293">
            <a:off x="-21870" y="1443501"/>
            <a:ext cx="68614" cy="55323"/>
          </a:xfrm>
          <a:custGeom>
            <a:avLst/>
            <a:gdLst>
              <a:gd name="connsiteX0" fmla="*/ 0 w 68614"/>
              <a:gd name="connsiteY0" fmla="*/ 55323 h 55323"/>
              <a:gd name="connsiteX1" fmla="*/ 0 w 68614"/>
              <a:gd name="connsiteY1" fmla="*/ 0 h 55323"/>
              <a:gd name="connsiteX2" fmla="*/ 68614 w 68614"/>
              <a:gd name="connsiteY2" fmla="*/ 0 h 55323"/>
              <a:gd name="connsiteX3" fmla="*/ 30266 w 68614"/>
              <a:gd name="connsiteY3" fmla="*/ 55323 h 55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614" h="55323" extrusionOk="0">
                <a:moveTo>
                  <a:pt x="0" y="55323"/>
                </a:moveTo>
                <a:lnTo>
                  <a:pt x="0" y="0"/>
                </a:lnTo>
                <a:lnTo>
                  <a:pt x="68614" y="0"/>
                </a:lnTo>
                <a:lnTo>
                  <a:pt x="30266" y="5532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" name="Forme libre : forme 87"/>
          <p:cNvSpPr/>
          <p:nvPr/>
        </p:nvSpPr>
        <p:spPr bwMode="auto">
          <a:xfrm rot="8716293">
            <a:off x="35817" y="1618109"/>
            <a:ext cx="103435" cy="203897"/>
          </a:xfrm>
          <a:custGeom>
            <a:avLst/>
            <a:gdLst>
              <a:gd name="connsiteX0" fmla="*/ 87556 w 103435"/>
              <a:gd name="connsiteY0" fmla="*/ 203897 h 203897"/>
              <a:gd name="connsiteX1" fmla="*/ 43288 w 103435"/>
              <a:gd name="connsiteY1" fmla="*/ 161305 h 203897"/>
              <a:gd name="connsiteX2" fmla="*/ 43288 w 103435"/>
              <a:gd name="connsiteY2" fmla="*/ 16404 h 203897"/>
              <a:gd name="connsiteX3" fmla="*/ 0 w 103435"/>
              <a:gd name="connsiteY3" fmla="*/ 16404 h 203897"/>
              <a:gd name="connsiteX4" fmla="*/ 0 w 103435"/>
              <a:gd name="connsiteY4" fmla="*/ 2278 h 203897"/>
              <a:gd name="connsiteX5" fmla="*/ 103435 w 103435"/>
              <a:gd name="connsiteY5" fmla="*/ 0 h 203897"/>
              <a:gd name="connsiteX6" fmla="*/ 103435 w 103435"/>
              <a:gd name="connsiteY6" fmla="*/ 180989 h 203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435" h="203897" extrusionOk="0">
                <a:moveTo>
                  <a:pt x="87556" y="203897"/>
                </a:moveTo>
                <a:lnTo>
                  <a:pt x="43288" y="161305"/>
                </a:lnTo>
                <a:lnTo>
                  <a:pt x="43288" y="16404"/>
                </a:lnTo>
                <a:lnTo>
                  <a:pt x="0" y="16404"/>
                </a:lnTo>
                <a:lnTo>
                  <a:pt x="0" y="2278"/>
                </a:lnTo>
                <a:cubicBezTo>
                  <a:pt x="32808" y="3645"/>
                  <a:pt x="66982" y="911"/>
                  <a:pt x="103435" y="0"/>
                </a:cubicBezTo>
                <a:lnTo>
                  <a:pt x="103435" y="180989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" name="Forme libre : forme 88"/>
          <p:cNvSpPr/>
          <p:nvPr/>
        </p:nvSpPr>
        <p:spPr bwMode="auto">
          <a:xfrm rot="7484127">
            <a:off x="139430" y="1795050"/>
            <a:ext cx="199362" cy="194378"/>
          </a:xfrm>
          <a:custGeom>
            <a:avLst/>
            <a:gdLst>
              <a:gd name="connsiteX0" fmla="*/ 389572 w 381000"/>
              <a:gd name="connsiteY0" fmla="*/ 0 h 371475"/>
              <a:gd name="connsiteX1" fmla="*/ 389572 w 381000"/>
              <a:gd name="connsiteY1" fmla="*/ 105728 h 371475"/>
              <a:gd name="connsiteX2" fmla="*/ 265747 w 381000"/>
              <a:gd name="connsiteY2" fmla="*/ 105728 h 371475"/>
              <a:gd name="connsiteX3" fmla="*/ 173355 w 381000"/>
              <a:gd name="connsiteY3" fmla="*/ 374333 h 371475"/>
              <a:gd name="connsiteX4" fmla="*/ 91440 w 381000"/>
              <a:gd name="connsiteY4" fmla="*/ 221933 h 371475"/>
              <a:gd name="connsiteX5" fmla="*/ 133350 w 381000"/>
              <a:gd name="connsiteY5" fmla="*/ 105728 h 371475"/>
              <a:gd name="connsiteX6" fmla="*/ 0 w 381000"/>
              <a:gd name="connsiteY6" fmla="*/ 105728 h 371475"/>
              <a:gd name="connsiteX7" fmla="*/ 0 w 381000"/>
              <a:gd name="connsiteY7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000" h="371475" extrusionOk="0">
                <a:moveTo>
                  <a:pt x="389572" y="0"/>
                </a:moveTo>
                <a:lnTo>
                  <a:pt x="389572" y="105728"/>
                </a:lnTo>
                <a:lnTo>
                  <a:pt x="265747" y="105728"/>
                </a:lnTo>
                <a:lnTo>
                  <a:pt x="173355" y="374333"/>
                </a:lnTo>
                <a:lnTo>
                  <a:pt x="91440" y="221933"/>
                </a:lnTo>
                <a:lnTo>
                  <a:pt x="133350" y="105728"/>
                </a:lnTo>
                <a:lnTo>
                  <a:pt x="0" y="10572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" name="Forme libre : forme 89"/>
          <p:cNvSpPr/>
          <p:nvPr/>
        </p:nvSpPr>
        <p:spPr bwMode="auto">
          <a:xfrm rot="13089394">
            <a:off x="244250" y="1761584"/>
            <a:ext cx="270377" cy="325556"/>
          </a:xfrm>
          <a:custGeom>
            <a:avLst/>
            <a:gdLst>
              <a:gd name="connsiteX0" fmla="*/ 470535 w 466725"/>
              <a:gd name="connsiteY0" fmla="*/ 436245 h 561975"/>
              <a:gd name="connsiteX1" fmla="*/ 470535 w 466725"/>
              <a:gd name="connsiteY1" fmla="*/ 445770 h 561975"/>
              <a:gd name="connsiteX2" fmla="*/ 158115 w 466725"/>
              <a:gd name="connsiteY2" fmla="*/ 567690 h 561975"/>
              <a:gd name="connsiteX3" fmla="*/ 40957 w 466725"/>
              <a:gd name="connsiteY3" fmla="*/ 520065 h 561975"/>
              <a:gd name="connsiteX4" fmla="*/ 0 w 466725"/>
              <a:gd name="connsiteY4" fmla="*/ 356235 h 561975"/>
              <a:gd name="connsiteX5" fmla="*/ 0 w 466725"/>
              <a:gd name="connsiteY5" fmla="*/ 65723 h 561975"/>
              <a:gd name="connsiteX6" fmla="*/ 126682 w 466725"/>
              <a:gd name="connsiteY6" fmla="*/ 0 h 561975"/>
              <a:gd name="connsiteX7" fmla="*/ 128588 w 466725"/>
              <a:gd name="connsiteY7" fmla="*/ 265748 h 561975"/>
              <a:gd name="connsiteX8" fmla="*/ 151447 w 466725"/>
              <a:gd name="connsiteY8" fmla="*/ 423863 h 561975"/>
              <a:gd name="connsiteX9" fmla="*/ 265747 w 466725"/>
              <a:gd name="connsiteY9" fmla="*/ 486728 h 561975"/>
              <a:gd name="connsiteX10" fmla="*/ 351472 w 466725"/>
              <a:gd name="connsiteY10" fmla="*/ 471488 h 561975"/>
              <a:gd name="connsiteX11" fmla="*/ 468630 w 466725"/>
              <a:gd name="connsiteY11" fmla="*/ 423863 h 561975"/>
              <a:gd name="connsiteX12" fmla="*/ 470535 w 466725"/>
              <a:gd name="connsiteY12" fmla="*/ 436245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66725" h="561975" extrusionOk="0">
                <a:moveTo>
                  <a:pt x="470535" y="436245"/>
                </a:moveTo>
                <a:lnTo>
                  <a:pt x="470535" y="445770"/>
                </a:lnTo>
                <a:cubicBezTo>
                  <a:pt x="369570" y="532448"/>
                  <a:pt x="237172" y="562928"/>
                  <a:pt x="158115" y="567690"/>
                </a:cubicBezTo>
                <a:cubicBezTo>
                  <a:pt x="114300" y="570548"/>
                  <a:pt x="71438" y="551498"/>
                  <a:pt x="40957" y="520065"/>
                </a:cubicBezTo>
                <a:cubicBezTo>
                  <a:pt x="8572" y="488633"/>
                  <a:pt x="0" y="434340"/>
                  <a:pt x="0" y="356235"/>
                </a:cubicBezTo>
                <a:lnTo>
                  <a:pt x="0" y="65723"/>
                </a:lnTo>
                <a:lnTo>
                  <a:pt x="126682" y="0"/>
                </a:lnTo>
                <a:lnTo>
                  <a:pt x="128588" y="265748"/>
                </a:lnTo>
                <a:cubicBezTo>
                  <a:pt x="125730" y="319088"/>
                  <a:pt x="134302" y="373380"/>
                  <a:pt x="151447" y="423863"/>
                </a:cubicBezTo>
                <a:cubicBezTo>
                  <a:pt x="166688" y="465773"/>
                  <a:pt x="205740" y="486728"/>
                  <a:pt x="265747" y="486728"/>
                </a:cubicBezTo>
                <a:cubicBezTo>
                  <a:pt x="295275" y="485775"/>
                  <a:pt x="323850" y="480060"/>
                  <a:pt x="351472" y="471488"/>
                </a:cubicBezTo>
                <a:cubicBezTo>
                  <a:pt x="391477" y="459105"/>
                  <a:pt x="430530" y="442913"/>
                  <a:pt x="468630" y="423863"/>
                </a:cubicBezTo>
                <a:cubicBezTo>
                  <a:pt x="469582" y="427673"/>
                  <a:pt x="470535" y="432435"/>
                  <a:pt x="470535" y="43624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" name="Forme libre : forme 90"/>
          <p:cNvSpPr/>
          <p:nvPr/>
        </p:nvSpPr>
        <p:spPr bwMode="auto">
          <a:xfrm rot="8716293">
            <a:off x="429835" y="1569902"/>
            <a:ext cx="220345" cy="161228"/>
          </a:xfrm>
          <a:custGeom>
            <a:avLst/>
            <a:gdLst>
              <a:gd name="connsiteX0" fmla="*/ 343853 w 390525"/>
              <a:gd name="connsiteY0" fmla="*/ 144780 h 285750"/>
              <a:gd name="connsiteX1" fmla="*/ 344805 w 390525"/>
              <a:gd name="connsiteY1" fmla="*/ 144780 h 285750"/>
              <a:gd name="connsiteX2" fmla="*/ 12382 w 390525"/>
              <a:gd name="connsiteY2" fmla="*/ 288608 h 285750"/>
              <a:gd name="connsiteX3" fmla="*/ 0 w 390525"/>
              <a:gd name="connsiteY3" fmla="*/ 271463 h 285750"/>
              <a:gd name="connsiteX4" fmla="*/ 225743 w 390525"/>
              <a:gd name="connsiteY4" fmla="*/ 59055 h 285750"/>
              <a:gd name="connsiteX5" fmla="*/ 340043 w 390525"/>
              <a:gd name="connsiteY5" fmla="*/ 0 h 285750"/>
              <a:gd name="connsiteX6" fmla="*/ 399098 w 390525"/>
              <a:gd name="connsiteY6" fmla="*/ 70485 h 285750"/>
              <a:gd name="connsiteX7" fmla="*/ 343853 w 390525"/>
              <a:gd name="connsiteY7" fmla="*/ 14478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0525" h="285750" extrusionOk="0">
                <a:moveTo>
                  <a:pt x="343853" y="144780"/>
                </a:moveTo>
                <a:lnTo>
                  <a:pt x="344805" y="144780"/>
                </a:lnTo>
                <a:lnTo>
                  <a:pt x="12382" y="288608"/>
                </a:lnTo>
                <a:lnTo>
                  <a:pt x="0" y="271463"/>
                </a:lnTo>
                <a:lnTo>
                  <a:pt x="225743" y="59055"/>
                </a:lnTo>
                <a:cubicBezTo>
                  <a:pt x="254318" y="25718"/>
                  <a:pt x="295275" y="4763"/>
                  <a:pt x="340043" y="0"/>
                </a:cubicBezTo>
                <a:cubicBezTo>
                  <a:pt x="385763" y="0"/>
                  <a:pt x="399098" y="40005"/>
                  <a:pt x="399098" y="70485"/>
                </a:cubicBezTo>
                <a:cubicBezTo>
                  <a:pt x="396240" y="103823"/>
                  <a:pt x="374332" y="131445"/>
                  <a:pt x="343853" y="14478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" name="Forme libre : forme 91"/>
          <p:cNvSpPr/>
          <p:nvPr/>
        </p:nvSpPr>
        <p:spPr bwMode="auto">
          <a:xfrm rot="8716293">
            <a:off x="378030" y="1466310"/>
            <a:ext cx="110380" cy="1103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" name="Forme libre : forme 92"/>
          <p:cNvSpPr/>
          <p:nvPr/>
        </p:nvSpPr>
        <p:spPr bwMode="auto">
          <a:xfrm rot="8716293">
            <a:off x="134784" y="1496531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" name="Forme libre : forme 93"/>
          <p:cNvSpPr/>
          <p:nvPr/>
        </p:nvSpPr>
        <p:spPr bwMode="auto">
          <a:xfrm rot="8716293">
            <a:off x="312236" y="1337289"/>
            <a:ext cx="110380" cy="1103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" name="Forme libre : forme 94"/>
          <p:cNvSpPr/>
          <p:nvPr/>
        </p:nvSpPr>
        <p:spPr bwMode="auto">
          <a:xfrm rot="8716293">
            <a:off x="-17798" y="949199"/>
            <a:ext cx="39526" cy="50123"/>
          </a:xfrm>
          <a:custGeom>
            <a:avLst/>
            <a:gdLst>
              <a:gd name="connsiteX0" fmla="*/ 0 w 39526"/>
              <a:gd name="connsiteY0" fmla="*/ 50123 h 50123"/>
              <a:gd name="connsiteX1" fmla="*/ 0 w 39526"/>
              <a:gd name="connsiteY1" fmla="*/ 0 h 50123"/>
              <a:gd name="connsiteX2" fmla="*/ 39526 w 39526"/>
              <a:gd name="connsiteY2" fmla="*/ 0 h 50123"/>
              <a:gd name="connsiteX3" fmla="*/ 4782 w 39526"/>
              <a:gd name="connsiteY3" fmla="*/ 50123 h 50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526" h="50123" extrusionOk="0">
                <a:moveTo>
                  <a:pt x="0" y="50123"/>
                </a:moveTo>
                <a:lnTo>
                  <a:pt x="0" y="0"/>
                </a:lnTo>
                <a:lnTo>
                  <a:pt x="39526" y="0"/>
                </a:lnTo>
                <a:lnTo>
                  <a:pt x="4782" y="5012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" name="Forme libre : forme 95"/>
          <p:cNvSpPr/>
          <p:nvPr/>
        </p:nvSpPr>
        <p:spPr bwMode="auto">
          <a:xfrm rot="8716293">
            <a:off x="-64996" y="834728"/>
            <a:ext cx="249649" cy="254774"/>
          </a:xfrm>
          <a:custGeom>
            <a:avLst/>
            <a:gdLst>
              <a:gd name="connsiteX0" fmla="*/ 51490 w 249650"/>
              <a:gd name="connsiteY0" fmla="*/ 254774 h 254774"/>
              <a:gd name="connsiteX1" fmla="*/ 51490 w 249650"/>
              <a:gd name="connsiteY1" fmla="*/ 45624 h 254774"/>
              <a:gd name="connsiteX2" fmla="*/ 0 w 249650"/>
              <a:gd name="connsiteY2" fmla="*/ 45624 h 254774"/>
              <a:gd name="connsiteX3" fmla="*/ 0 w 249650"/>
              <a:gd name="connsiteY3" fmla="*/ 1425 h 254774"/>
              <a:gd name="connsiteX4" fmla="*/ 104803 w 249650"/>
              <a:gd name="connsiteY4" fmla="*/ 1425 h 254774"/>
              <a:gd name="connsiteX5" fmla="*/ 104803 w 249650"/>
              <a:gd name="connsiteY5" fmla="*/ 75242 h 254774"/>
              <a:gd name="connsiteX6" fmla="*/ 106169 w 249650"/>
              <a:gd name="connsiteY6" fmla="*/ 75242 h 254774"/>
              <a:gd name="connsiteX7" fmla="*/ 154014 w 249650"/>
              <a:gd name="connsiteY7" fmla="*/ 5981 h 254774"/>
              <a:gd name="connsiteX8" fmla="*/ 185455 w 249650"/>
              <a:gd name="connsiteY8" fmla="*/ 57 h 254774"/>
              <a:gd name="connsiteX9" fmla="*/ 240647 w 249650"/>
              <a:gd name="connsiteY9" fmla="*/ 22727 h 254774"/>
              <a:gd name="connsiteX10" fmla="*/ 249650 w 249650"/>
              <a:gd name="connsiteY10" fmla="*/ 52327 h 254774"/>
              <a:gd name="connsiteX11" fmla="*/ 218795 w 249650"/>
              <a:gd name="connsiteY11" fmla="*/ 96841 h 254774"/>
              <a:gd name="connsiteX12" fmla="*/ 198669 w 249650"/>
              <a:gd name="connsiteY12" fmla="*/ 98025 h 254774"/>
              <a:gd name="connsiteX13" fmla="*/ 198669 w 249650"/>
              <a:gd name="connsiteY13" fmla="*/ 81621 h 254774"/>
              <a:gd name="connsiteX14" fmla="*/ 164950 w 249650"/>
              <a:gd name="connsiteY14" fmla="*/ 40156 h 254774"/>
              <a:gd name="connsiteX15" fmla="*/ 111638 w 249650"/>
              <a:gd name="connsiteY15" fmla="*/ 127643 h 254774"/>
              <a:gd name="connsiteX16" fmla="*/ 111638 w 249650"/>
              <a:gd name="connsiteY16" fmla="*/ 213764 h 254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9650" h="254774" extrusionOk="0">
                <a:moveTo>
                  <a:pt x="51490" y="254774"/>
                </a:moveTo>
                <a:lnTo>
                  <a:pt x="51490" y="45624"/>
                </a:lnTo>
                <a:lnTo>
                  <a:pt x="0" y="45624"/>
                </a:lnTo>
                <a:lnTo>
                  <a:pt x="0" y="1425"/>
                </a:lnTo>
                <a:lnTo>
                  <a:pt x="104803" y="1425"/>
                </a:lnTo>
                <a:lnTo>
                  <a:pt x="104803" y="75242"/>
                </a:lnTo>
                <a:lnTo>
                  <a:pt x="106169" y="75242"/>
                </a:lnTo>
                <a:cubicBezTo>
                  <a:pt x="120751" y="31954"/>
                  <a:pt x="132142" y="15094"/>
                  <a:pt x="154014" y="5981"/>
                </a:cubicBezTo>
                <a:cubicBezTo>
                  <a:pt x="164039" y="1880"/>
                  <a:pt x="174519" y="-398"/>
                  <a:pt x="185455" y="57"/>
                </a:cubicBezTo>
                <a:cubicBezTo>
                  <a:pt x="208922" y="-398"/>
                  <a:pt x="227718" y="7576"/>
                  <a:pt x="240647" y="22727"/>
                </a:cubicBezTo>
                <a:lnTo>
                  <a:pt x="249650" y="52327"/>
                </a:lnTo>
                <a:lnTo>
                  <a:pt x="218795" y="96841"/>
                </a:lnTo>
                <a:lnTo>
                  <a:pt x="198669" y="98025"/>
                </a:lnTo>
                <a:lnTo>
                  <a:pt x="198669" y="81621"/>
                </a:lnTo>
                <a:cubicBezTo>
                  <a:pt x="198669" y="57016"/>
                  <a:pt x="184544" y="40156"/>
                  <a:pt x="164950" y="40156"/>
                </a:cubicBezTo>
                <a:cubicBezTo>
                  <a:pt x="135788" y="40156"/>
                  <a:pt x="111638" y="78887"/>
                  <a:pt x="111638" y="127643"/>
                </a:cubicBezTo>
                <a:lnTo>
                  <a:pt x="111638" y="213764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" name="Forme libre : forme 96"/>
          <p:cNvSpPr/>
          <p:nvPr/>
        </p:nvSpPr>
        <p:spPr bwMode="auto">
          <a:xfrm rot="7484127">
            <a:off x="-63314" y="1172497"/>
            <a:ext cx="203848" cy="146395"/>
          </a:xfrm>
          <a:custGeom>
            <a:avLst/>
            <a:gdLst>
              <a:gd name="connsiteX0" fmla="*/ 0 w 203848"/>
              <a:gd name="connsiteY0" fmla="*/ 55323 h 146395"/>
              <a:gd name="connsiteX1" fmla="*/ 0 w 203848"/>
              <a:gd name="connsiteY1" fmla="*/ 0 h 146395"/>
              <a:gd name="connsiteX2" fmla="*/ 203848 w 203848"/>
              <a:gd name="connsiteY2" fmla="*/ 0 h 146395"/>
              <a:gd name="connsiteX3" fmla="*/ 203847 w 203848"/>
              <a:gd name="connsiteY3" fmla="*/ 49512 h 146395"/>
              <a:gd name="connsiteX4" fmla="*/ 195466 w 203848"/>
              <a:gd name="connsiteY4" fmla="*/ 55323 h 146395"/>
              <a:gd name="connsiteX5" fmla="*/ 139055 w 203848"/>
              <a:gd name="connsiteY5" fmla="*/ 55323 h 146395"/>
              <a:gd name="connsiteX6" fmla="*/ 121388 w 203848"/>
              <a:gd name="connsiteY6" fmla="*/ 106685 h 146395"/>
              <a:gd name="connsiteX7" fmla="*/ 64115 w 203848"/>
              <a:gd name="connsiteY7" fmla="*/ 146395 h 146395"/>
              <a:gd name="connsiteX8" fmla="*/ 47847 w 203848"/>
              <a:gd name="connsiteY8" fmla="*/ 116129 h 146395"/>
              <a:gd name="connsiteX9" fmla="*/ 69777 w 203848"/>
              <a:gd name="connsiteY9" fmla="*/ 55323 h 146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3848" h="146395" extrusionOk="0">
                <a:moveTo>
                  <a:pt x="0" y="55323"/>
                </a:moveTo>
                <a:lnTo>
                  <a:pt x="0" y="0"/>
                </a:lnTo>
                <a:lnTo>
                  <a:pt x="203848" y="0"/>
                </a:lnTo>
                <a:lnTo>
                  <a:pt x="203847" y="49512"/>
                </a:lnTo>
                <a:lnTo>
                  <a:pt x="195466" y="55323"/>
                </a:lnTo>
                <a:lnTo>
                  <a:pt x="139055" y="55323"/>
                </a:lnTo>
                <a:lnTo>
                  <a:pt x="121388" y="106685"/>
                </a:lnTo>
                <a:lnTo>
                  <a:pt x="64115" y="146395"/>
                </a:lnTo>
                <a:lnTo>
                  <a:pt x="47847" y="116129"/>
                </a:lnTo>
                <a:lnTo>
                  <a:pt x="69777" y="5532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" name="Forme libre : forme 97"/>
          <p:cNvSpPr/>
          <p:nvPr/>
        </p:nvSpPr>
        <p:spPr bwMode="auto">
          <a:xfrm rot="13089394">
            <a:off x="25310" y="1099526"/>
            <a:ext cx="270377" cy="325556"/>
          </a:xfrm>
          <a:custGeom>
            <a:avLst/>
            <a:gdLst>
              <a:gd name="connsiteX0" fmla="*/ 470535 w 466725"/>
              <a:gd name="connsiteY0" fmla="*/ 436245 h 561975"/>
              <a:gd name="connsiteX1" fmla="*/ 470535 w 466725"/>
              <a:gd name="connsiteY1" fmla="*/ 445770 h 561975"/>
              <a:gd name="connsiteX2" fmla="*/ 158115 w 466725"/>
              <a:gd name="connsiteY2" fmla="*/ 567690 h 561975"/>
              <a:gd name="connsiteX3" fmla="*/ 40957 w 466725"/>
              <a:gd name="connsiteY3" fmla="*/ 520065 h 561975"/>
              <a:gd name="connsiteX4" fmla="*/ 0 w 466725"/>
              <a:gd name="connsiteY4" fmla="*/ 356235 h 561975"/>
              <a:gd name="connsiteX5" fmla="*/ 0 w 466725"/>
              <a:gd name="connsiteY5" fmla="*/ 65723 h 561975"/>
              <a:gd name="connsiteX6" fmla="*/ 126682 w 466725"/>
              <a:gd name="connsiteY6" fmla="*/ 0 h 561975"/>
              <a:gd name="connsiteX7" fmla="*/ 128588 w 466725"/>
              <a:gd name="connsiteY7" fmla="*/ 265748 h 561975"/>
              <a:gd name="connsiteX8" fmla="*/ 151447 w 466725"/>
              <a:gd name="connsiteY8" fmla="*/ 423863 h 561975"/>
              <a:gd name="connsiteX9" fmla="*/ 265747 w 466725"/>
              <a:gd name="connsiteY9" fmla="*/ 486728 h 561975"/>
              <a:gd name="connsiteX10" fmla="*/ 351472 w 466725"/>
              <a:gd name="connsiteY10" fmla="*/ 471488 h 561975"/>
              <a:gd name="connsiteX11" fmla="*/ 468630 w 466725"/>
              <a:gd name="connsiteY11" fmla="*/ 423863 h 561975"/>
              <a:gd name="connsiteX12" fmla="*/ 470535 w 466725"/>
              <a:gd name="connsiteY12" fmla="*/ 436245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66725" h="561975" extrusionOk="0">
                <a:moveTo>
                  <a:pt x="470535" y="436245"/>
                </a:moveTo>
                <a:lnTo>
                  <a:pt x="470535" y="445770"/>
                </a:lnTo>
                <a:cubicBezTo>
                  <a:pt x="369570" y="532448"/>
                  <a:pt x="237172" y="562928"/>
                  <a:pt x="158115" y="567690"/>
                </a:cubicBezTo>
                <a:cubicBezTo>
                  <a:pt x="114300" y="570548"/>
                  <a:pt x="71438" y="551498"/>
                  <a:pt x="40957" y="520065"/>
                </a:cubicBezTo>
                <a:cubicBezTo>
                  <a:pt x="8572" y="488633"/>
                  <a:pt x="0" y="434340"/>
                  <a:pt x="0" y="356235"/>
                </a:cubicBezTo>
                <a:lnTo>
                  <a:pt x="0" y="65723"/>
                </a:lnTo>
                <a:lnTo>
                  <a:pt x="126682" y="0"/>
                </a:lnTo>
                <a:lnTo>
                  <a:pt x="128588" y="265748"/>
                </a:lnTo>
                <a:cubicBezTo>
                  <a:pt x="125730" y="319088"/>
                  <a:pt x="134302" y="373380"/>
                  <a:pt x="151447" y="423863"/>
                </a:cubicBezTo>
                <a:cubicBezTo>
                  <a:pt x="166688" y="465773"/>
                  <a:pt x="205740" y="486728"/>
                  <a:pt x="265747" y="486728"/>
                </a:cubicBezTo>
                <a:cubicBezTo>
                  <a:pt x="295275" y="485775"/>
                  <a:pt x="323850" y="480060"/>
                  <a:pt x="351472" y="471488"/>
                </a:cubicBezTo>
                <a:cubicBezTo>
                  <a:pt x="391477" y="459105"/>
                  <a:pt x="430530" y="442913"/>
                  <a:pt x="468630" y="423863"/>
                </a:cubicBezTo>
                <a:cubicBezTo>
                  <a:pt x="469582" y="427673"/>
                  <a:pt x="470535" y="432435"/>
                  <a:pt x="470535" y="43624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" name="Forme libre : forme 98"/>
          <p:cNvSpPr/>
          <p:nvPr/>
        </p:nvSpPr>
        <p:spPr bwMode="auto">
          <a:xfrm rot="8716293">
            <a:off x="210896" y="907845"/>
            <a:ext cx="220345" cy="161228"/>
          </a:xfrm>
          <a:custGeom>
            <a:avLst/>
            <a:gdLst>
              <a:gd name="connsiteX0" fmla="*/ 343853 w 390525"/>
              <a:gd name="connsiteY0" fmla="*/ 144780 h 285750"/>
              <a:gd name="connsiteX1" fmla="*/ 344805 w 390525"/>
              <a:gd name="connsiteY1" fmla="*/ 144780 h 285750"/>
              <a:gd name="connsiteX2" fmla="*/ 12382 w 390525"/>
              <a:gd name="connsiteY2" fmla="*/ 288608 h 285750"/>
              <a:gd name="connsiteX3" fmla="*/ 0 w 390525"/>
              <a:gd name="connsiteY3" fmla="*/ 271463 h 285750"/>
              <a:gd name="connsiteX4" fmla="*/ 225743 w 390525"/>
              <a:gd name="connsiteY4" fmla="*/ 59055 h 285750"/>
              <a:gd name="connsiteX5" fmla="*/ 340043 w 390525"/>
              <a:gd name="connsiteY5" fmla="*/ 0 h 285750"/>
              <a:gd name="connsiteX6" fmla="*/ 399098 w 390525"/>
              <a:gd name="connsiteY6" fmla="*/ 70485 h 285750"/>
              <a:gd name="connsiteX7" fmla="*/ 343853 w 390525"/>
              <a:gd name="connsiteY7" fmla="*/ 14478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0525" h="285750" extrusionOk="0">
                <a:moveTo>
                  <a:pt x="343853" y="144780"/>
                </a:moveTo>
                <a:lnTo>
                  <a:pt x="344805" y="144780"/>
                </a:lnTo>
                <a:lnTo>
                  <a:pt x="12382" y="288608"/>
                </a:lnTo>
                <a:lnTo>
                  <a:pt x="0" y="271463"/>
                </a:lnTo>
                <a:lnTo>
                  <a:pt x="225743" y="59055"/>
                </a:lnTo>
                <a:cubicBezTo>
                  <a:pt x="254318" y="25718"/>
                  <a:pt x="295275" y="4763"/>
                  <a:pt x="340043" y="0"/>
                </a:cubicBezTo>
                <a:cubicBezTo>
                  <a:pt x="385763" y="0"/>
                  <a:pt x="399098" y="40005"/>
                  <a:pt x="399098" y="70485"/>
                </a:cubicBezTo>
                <a:cubicBezTo>
                  <a:pt x="396240" y="103823"/>
                  <a:pt x="374332" y="131445"/>
                  <a:pt x="343853" y="14478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" name="Forme libre : forme 99"/>
          <p:cNvSpPr/>
          <p:nvPr/>
        </p:nvSpPr>
        <p:spPr bwMode="auto">
          <a:xfrm rot="8716293">
            <a:off x="159091" y="804252"/>
            <a:ext cx="110380" cy="1103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" name="Forme libre : forme 100"/>
          <p:cNvSpPr/>
          <p:nvPr/>
        </p:nvSpPr>
        <p:spPr bwMode="auto">
          <a:xfrm rot="8716293">
            <a:off x="93297" y="675231"/>
            <a:ext cx="110380" cy="1103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" name="Forme libre : forme 101"/>
          <p:cNvSpPr/>
          <p:nvPr/>
        </p:nvSpPr>
        <p:spPr bwMode="auto">
          <a:xfrm rot="8716293">
            <a:off x="-7001" y="316701"/>
            <a:ext cx="14001" cy="20198"/>
          </a:xfrm>
          <a:custGeom>
            <a:avLst/>
            <a:gdLst>
              <a:gd name="connsiteX0" fmla="*/ 0 w 14001"/>
              <a:gd name="connsiteY0" fmla="*/ 20198 h 20198"/>
              <a:gd name="connsiteX1" fmla="*/ 0 w 14001"/>
              <a:gd name="connsiteY1" fmla="*/ 0 h 20198"/>
              <a:gd name="connsiteX2" fmla="*/ 14001 w 14001"/>
              <a:gd name="connsiteY2" fmla="*/ 0 h 20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001" h="20198" extrusionOk="0">
                <a:moveTo>
                  <a:pt x="0" y="20198"/>
                </a:moveTo>
                <a:lnTo>
                  <a:pt x="0" y="0"/>
                </a:lnTo>
                <a:lnTo>
                  <a:pt x="14001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" name="Forme libre : forme 102"/>
          <p:cNvSpPr/>
          <p:nvPr/>
        </p:nvSpPr>
        <p:spPr bwMode="auto">
          <a:xfrm rot="13089394">
            <a:off x="-81658" y="472652"/>
            <a:ext cx="173631" cy="237684"/>
          </a:xfrm>
          <a:custGeom>
            <a:avLst/>
            <a:gdLst>
              <a:gd name="connsiteX0" fmla="*/ 173631 w 173631"/>
              <a:gd name="connsiteY0" fmla="*/ 220990 h 237684"/>
              <a:gd name="connsiteX1" fmla="*/ 130972 w 173631"/>
              <a:gd name="connsiteY1" fmla="*/ 232382 h 237684"/>
              <a:gd name="connsiteX2" fmla="*/ 91597 w 173631"/>
              <a:gd name="connsiteY2" fmla="*/ 237521 h 237684"/>
              <a:gd name="connsiteX3" fmla="*/ 23727 w 173631"/>
              <a:gd name="connsiteY3" fmla="*/ 209931 h 237684"/>
              <a:gd name="connsiteX4" fmla="*/ 0 w 173631"/>
              <a:gd name="connsiteY4" fmla="*/ 115023 h 237684"/>
              <a:gd name="connsiteX5" fmla="*/ 0 w 173631"/>
              <a:gd name="connsiteY5" fmla="*/ 0 h 237684"/>
              <a:gd name="connsiteX6" fmla="*/ 76176 w 173631"/>
              <a:gd name="connsiteY6" fmla="*/ 96953 h 237684"/>
              <a:gd name="connsiteX7" fmla="*/ 76768 w 173631"/>
              <a:gd name="connsiteY7" fmla="*/ 109023 h 237684"/>
              <a:gd name="connsiteX8" fmla="*/ 87734 w 173631"/>
              <a:gd name="connsiteY8" fmla="*/ 154201 h 237684"/>
              <a:gd name="connsiteX9" fmla="*/ 111117 w 173631"/>
              <a:gd name="connsiteY9" fmla="*/ 181514 h 237684"/>
              <a:gd name="connsiteX10" fmla="*/ 148930 w 173631"/>
              <a:gd name="connsiteY10" fmla="*/ 189552 h 2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3631" h="237684" extrusionOk="0">
                <a:moveTo>
                  <a:pt x="173631" y="220990"/>
                </a:moveTo>
                <a:lnTo>
                  <a:pt x="130972" y="232382"/>
                </a:lnTo>
                <a:cubicBezTo>
                  <a:pt x="116428" y="235210"/>
                  <a:pt x="103047" y="236831"/>
                  <a:pt x="91597" y="237521"/>
                </a:cubicBezTo>
                <a:cubicBezTo>
                  <a:pt x="66215" y="239176"/>
                  <a:pt x="41384" y="228141"/>
                  <a:pt x="23727" y="209931"/>
                </a:cubicBezTo>
                <a:cubicBezTo>
                  <a:pt x="4966" y="191722"/>
                  <a:pt x="0" y="160270"/>
                  <a:pt x="0" y="115023"/>
                </a:cubicBezTo>
                <a:lnTo>
                  <a:pt x="0" y="0"/>
                </a:lnTo>
                <a:lnTo>
                  <a:pt x="76176" y="96953"/>
                </a:lnTo>
                <a:lnTo>
                  <a:pt x="76768" y="109023"/>
                </a:lnTo>
                <a:cubicBezTo>
                  <a:pt x="79044" y="124404"/>
                  <a:pt x="82768" y="139578"/>
                  <a:pt x="87734" y="154201"/>
                </a:cubicBezTo>
                <a:cubicBezTo>
                  <a:pt x="92149" y="166340"/>
                  <a:pt x="100012" y="175445"/>
                  <a:pt x="111117" y="181514"/>
                </a:cubicBezTo>
                <a:lnTo>
                  <a:pt x="148930" y="189552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" name="Forme libre : forme 103"/>
          <p:cNvSpPr/>
          <p:nvPr/>
        </p:nvSpPr>
        <p:spPr bwMode="auto">
          <a:xfrm rot="8716293">
            <a:off x="-11774" y="244430"/>
            <a:ext cx="220345" cy="161228"/>
          </a:xfrm>
          <a:custGeom>
            <a:avLst/>
            <a:gdLst>
              <a:gd name="connsiteX0" fmla="*/ 343853 w 390525"/>
              <a:gd name="connsiteY0" fmla="*/ 144780 h 285750"/>
              <a:gd name="connsiteX1" fmla="*/ 344805 w 390525"/>
              <a:gd name="connsiteY1" fmla="*/ 144780 h 285750"/>
              <a:gd name="connsiteX2" fmla="*/ 12382 w 390525"/>
              <a:gd name="connsiteY2" fmla="*/ 288608 h 285750"/>
              <a:gd name="connsiteX3" fmla="*/ 0 w 390525"/>
              <a:gd name="connsiteY3" fmla="*/ 271463 h 285750"/>
              <a:gd name="connsiteX4" fmla="*/ 225743 w 390525"/>
              <a:gd name="connsiteY4" fmla="*/ 59055 h 285750"/>
              <a:gd name="connsiteX5" fmla="*/ 340043 w 390525"/>
              <a:gd name="connsiteY5" fmla="*/ 0 h 285750"/>
              <a:gd name="connsiteX6" fmla="*/ 399098 w 390525"/>
              <a:gd name="connsiteY6" fmla="*/ 70485 h 285750"/>
              <a:gd name="connsiteX7" fmla="*/ 343853 w 390525"/>
              <a:gd name="connsiteY7" fmla="*/ 14478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0525" h="285750" extrusionOk="0">
                <a:moveTo>
                  <a:pt x="343853" y="144780"/>
                </a:moveTo>
                <a:lnTo>
                  <a:pt x="344805" y="144780"/>
                </a:lnTo>
                <a:lnTo>
                  <a:pt x="12382" y="288608"/>
                </a:lnTo>
                <a:lnTo>
                  <a:pt x="0" y="271463"/>
                </a:lnTo>
                <a:lnTo>
                  <a:pt x="225743" y="59055"/>
                </a:lnTo>
                <a:cubicBezTo>
                  <a:pt x="254318" y="25718"/>
                  <a:pt x="295275" y="4763"/>
                  <a:pt x="340043" y="0"/>
                </a:cubicBezTo>
                <a:cubicBezTo>
                  <a:pt x="385763" y="0"/>
                  <a:pt x="399098" y="40005"/>
                  <a:pt x="399098" y="70485"/>
                </a:cubicBezTo>
                <a:cubicBezTo>
                  <a:pt x="396240" y="103823"/>
                  <a:pt x="374332" y="131445"/>
                  <a:pt x="343853" y="14478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" name="Forme libre : forme 104"/>
          <p:cNvSpPr/>
          <p:nvPr/>
        </p:nvSpPr>
        <p:spPr bwMode="auto">
          <a:xfrm rot="8716293">
            <a:off x="-30092" y="143486"/>
            <a:ext cx="77721" cy="97260"/>
          </a:xfrm>
          <a:custGeom>
            <a:avLst/>
            <a:gdLst>
              <a:gd name="connsiteX0" fmla="*/ 15821 w 77721"/>
              <a:gd name="connsiteY0" fmla="*/ 97260 h 97260"/>
              <a:gd name="connsiteX1" fmla="*/ 0 w 77721"/>
              <a:gd name="connsiteY1" fmla="*/ 59790 h 97260"/>
              <a:gd name="connsiteX2" fmla="*/ 0 w 77721"/>
              <a:gd name="connsiteY2" fmla="*/ 58869 h 97260"/>
              <a:gd name="connsiteX3" fmla="*/ 17477 w 77721"/>
              <a:gd name="connsiteY3" fmla="*/ 17477 h 97260"/>
              <a:gd name="connsiteX4" fmla="*/ 58869 w 77721"/>
              <a:gd name="connsiteY4" fmla="*/ 0 h 97260"/>
              <a:gd name="connsiteX5" fmla="*/ 77721 w 77721"/>
              <a:gd name="connsiteY5" fmla="*/ 7960 h 97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721" h="97260" extrusionOk="0">
                <a:moveTo>
                  <a:pt x="15821" y="97260"/>
                </a:moveTo>
                <a:lnTo>
                  <a:pt x="0" y="59790"/>
                </a:lnTo>
                <a:lnTo>
                  <a:pt x="0" y="58869"/>
                </a:lnTo>
                <a:cubicBezTo>
                  <a:pt x="0" y="43233"/>
                  <a:pt x="6439" y="28515"/>
                  <a:pt x="17477" y="17477"/>
                </a:cubicBezTo>
                <a:cubicBezTo>
                  <a:pt x="28515" y="6439"/>
                  <a:pt x="43233" y="0"/>
                  <a:pt x="58869" y="0"/>
                </a:cubicBezTo>
                <a:lnTo>
                  <a:pt x="77721" y="796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" name="Forme libre : forme 105"/>
          <p:cNvSpPr/>
          <p:nvPr/>
        </p:nvSpPr>
        <p:spPr bwMode="auto">
          <a:xfrm rot="8716293">
            <a:off x="-17797" y="3452694"/>
            <a:ext cx="58455" cy="44198"/>
          </a:xfrm>
          <a:custGeom>
            <a:avLst/>
            <a:gdLst>
              <a:gd name="connsiteX0" fmla="*/ 0 w 58455"/>
              <a:gd name="connsiteY0" fmla="*/ 44199 h 44199"/>
              <a:gd name="connsiteX1" fmla="*/ 0 w 58455"/>
              <a:gd name="connsiteY1" fmla="*/ 0 h 44199"/>
              <a:gd name="connsiteX2" fmla="*/ 58455 w 58455"/>
              <a:gd name="connsiteY2" fmla="*/ 0 h 44199"/>
              <a:gd name="connsiteX3" fmla="*/ 27817 w 58455"/>
              <a:gd name="connsiteY3" fmla="*/ 44199 h 44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455" h="44199" extrusionOk="0">
                <a:moveTo>
                  <a:pt x="0" y="44199"/>
                </a:moveTo>
                <a:lnTo>
                  <a:pt x="0" y="0"/>
                </a:lnTo>
                <a:lnTo>
                  <a:pt x="58455" y="0"/>
                </a:lnTo>
                <a:lnTo>
                  <a:pt x="27817" y="44199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" name="Forme libre : forme 106"/>
          <p:cNvSpPr/>
          <p:nvPr/>
        </p:nvSpPr>
        <p:spPr bwMode="auto">
          <a:xfrm rot="13089394">
            <a:off x="-91484" y="3601812"/>
            <a:ext cx="206527" cy="292654"/>
          </a:xfrm>
          <a:custGeom>
            <a:avLst/>
            <a:gdLst>
              <a:gd name="connsiteX0" fmla="*/ 206527 w 206527"/>
              <a:gd name="connsiteY0" fmla="*/ 258693 h 292654"/>
              <a:gd name="connsiteX1" fmla="*/ 177331 w 206527"/>
              <a:gd name="connsiteY1" fmla="*/ 274971 h 292654"/>
              <a:gd name="connsiteX2" fmla="*/ 91597 w 206527"/>
              <a:gd name="connsiteY2" fmla="*/ 292491 h 292654"/>
              <a:gd name="connsiteX3" fmla="*/ 23727 w 206527"/>
              <a:gd name="connsiteY3" fmla="*/ 264901 h 292654"/>
              <a:gd name="connsiteX4" fmla="*/ 0 w 206527"/>
              <a:gd name="connsiteY4" fmla="*/ 169993 h 292654"/>
              <a:gd name="connsiteX5" fmla="*/ 0 w 206527"/>
              <a:gd name="connsiteY5" fmla="*/ 1698 h 292654"/>
              <a:gd name="connsiteX6" fmla="*/ 3273 w 206527"/>
              <a:gd name="connsiteY6" fmla="*/ 0 h 292654"/>
              <a:gd name="connsiteX7" fmla="*/ 74297 w 206527"/>
              <a:gd name="connsiteY7" fmla="*/ 90396 h 292654"/>
              <a:gd name="connsiteX8" fmla="*/ 74492 w 206527"/>
              <a:gd name="connsiteY8" fmla="*/ 117574 h 292654"/>
              <a:gd name="connsiteX9" fmla="*/ 87734 w 206527"/>
              <a:gd name="connsiteY9" fmla="*/ 209171 h 292654"/>
              <a:gd name="connsiteX10" fmla="*/ 153949 w 206527"/>
              <a:gd name="connsiteY10" fmla="*/ 245589 h 292654"/>
              <a:gd name="connsiteX11" fmla="*/ 191049 w 206527"/>
              <a:gd name="connsiteY11" fmla="*/ 238993 h 292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6527" h="292654" extrusionOk="0">
                <a:moveTo>
                  <a:pt x="206527" y="258693"/>
                </a:moveTo>
                <a:lnTo>
                  <a:pt x="177331" y="274971"/>
                </a:lnTo>
                <a:cubicBezTo>
                  <a:pt x="145121" y="286007"/>
                  <a:pt x="114496" y="291111"/>
                  <a:pt x="91597" y="292491"/>
                </a:cubicBezTo>
                <a:cubicBezTo>
                  <a:pt x="66215" y="294146"/>
                  <a:pt x="41385" y="283111"/>
                  <a:pt x="23727" y="264901"/>
                </a:cubicBezTo>
                <a:cubicBezTo>
                  <a:pt x="4966" y="246692"/>
                  <a:pt x="0" y="215240"/>
                  <a:pt x="0" y="169993"/>
                </a:cubicBezTo>
                <a:lnTo>
                  <a:pt x="0" y="1698"/>
                </a:lnTo>
                <a:lnTo>
                  <a:pt x="3273" y="0"/>
                </a:lnTo>
                <a:lnTo>
                  <a:pt x="74297" y="90396"/>
                </a:lnTo>
                <a:lnTo>
                  <a:pt x="74492" y="117574"/>
                </a:lnTo>
                <a:cubicBezTo>
                  <a:pt x="72836" y="148474"/>
                  <a:pt x="77802" y="179926"/>
                  <a:pt x="87734" y="209171"/>
                </a:cubicBezTo>
                <a:cubicBezTo>
                  <a:pt x="96564" y="233450"/>
                  <a:pt x="119187" y="245589"/>
                  <a:pt x="153949" y="245589"/>
                </a:cubicBezTo>
                <a:lnTo>
                  <a:pt x="191049" y="23899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" name="Forme libre : forme 107"/>
          <p:cNvSpPr/>
          <p:nvPr/>
        </p:nvSpPr>
        <p:spPr bwMode="auto">
          <a:xfrm rot="8716293">
            <a:off x="24761" y="3389622"/>
            <a:ext cx="220345" cy="161228"/>
          </a:xfrm>
          <a:custGeom>
            <a:avLst/>
            <a:gdLst>
              <a:gd name="connsiteX0" fmla="*/ 343853 w 390525"/>
              <a:gd name="connsiteY0" fmla="*/ 144780 h 285750"/>
              <a:gd name="connsiteX1" fmla="*/ 344805 w 390525"/>
              <a:gd name="connsiteY1" fmla="*/ 144780 h 285750"/>
              <a:gd name="connsiteX2" fmla="*/ 12382 w 390525"/>
              <a:gd name="connsiteY2" fmla="*/ 288608 h 285750"/>
              <a:gd name="connsiteX3" fmla="*/ 0 w 390525"/>
              <a:gd name="connsiteY3" fmla="*/ 271463 h 285750"/>
              <a:gd name="connsiteX4" fmla="*/ 225743 w 390525"/>
              <a:gd name="connsiteY4" fmla="*/ 59055 h 285750"/>
              <a:gd name="connsiteX5" fmla="*/ 340043 w 390525"/>
              <a:gd name="connsiteY5" fmla="*/ 0 h 285750"/>
              <a:gd name="connsiteX6" fmla="*/ 399098 w 390525"/>
              <a:gd name="connsiteY6" fmla="*/ 70485 h 285750"/>
              <a:gd name="connsiteX7" fmla="*/ 343853 w 390525"/>
              <a:gd name="connsiteY7" fmla="*/ 14478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0525" h="285750" extrusionOk="0">
                <a:moveTo>
                  <a:pt x="343853" y="144780"/>
                </a:moveTo>
                <a:lnTo>
                  <a:pt x="344805" y="144780"/>
                </a:lnTo>
                <a:lnTo>
                  <a:pt x="12382" y="288608"/>
                </a:lnTo>
                <a:lnTo>
                  <a:pt x="0" y="271463"/>
                </a:lnTo>
                <a:lnTo>
                  <a:pt x="225743" y="59055"/>
                </a:lnTo>
                <a:cubicBezTo>
                  <a:pt x="254318" y="25718"/>
                  <a:pt x="295275" y="4763"/>
                  <a:pt x="340043" y="0"/>
                </a:cubicBezTo>
                <a:cubicBezTo>
                  <a:pt x="385763" y="0"/>
                  <a:pt x="399098" y="40005"/>
                  <a:pt x="399098" y="70485"/>
                </a:cubicBezTo>
                <a:cubicBezTo>
                  <a:pt x="396240" y="103823"/>
                  <a:pt x="374332" y="131445"/>
                  <a:pt x="343853" y="14478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" name="Forme libre : forme 108"/>
          <p:cNvSpPr/>
          <p:nvPr/>
        </p:nvSpPr>
        <p:spPr bwMode="auto">
          <a:xfrm rot="8716293">
            <a:off x="-24047" y="3281741"/>
            <a:ext cx="106042" cy="113733"/>
          </a:xfrm>
          <a:custGeom>
            <a:avLst/>
            <a:gdLst>
              <a:gd name="connsiteX0" fmla="*/ 17477 w 106042"/>
              <a:gd name="connsiteY0" fmla="*/ 101182 h 113733"/>
              <a:gd name="connsiteX1" fmla="*/ 0 w 106042"/>
              <a:gd name="connsiteY1" fmla="*/ 59790 h 113733"/>
              <a:gd name="connsiteX2" fmla="*/ 0 w 106042"/>
              <a:gd name="connsiteY2" fmla="*/ 58869 h 113733"/>
              <a:gd name="connsiteX3" fmla="*/ 17477 w 106042"/>
              <a:gd name="connsiteY3" fmla="*/ 17477 h 113733"/>
              <a:gd name="connsiteX4" fmla="*/ 58869 w 106042"/>
              <a:gd name="connsiteY4" fmla="*/ 0 h 113733"/>
              <a:gd name="connsiteX5" fmla="*/ 100262 w 106042"/>
              <a:gd name="connsiteY5" fmla="*/ 17477 h 113733"/>
              <a:gd name="connsiteX6" fmla="*/ 106042 w 106042"/>
              <a:gd name="connsiteY6" fmla="*/ 31234 h 113733"/>
              <a:gd name="connsiteX7" fmla="*/ 48856 w 106042"/>
              <a:gd name="connsiteY7" fmla="*/ 113733 h 11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6042" h="113733" extrusionOk="0">
                <a:moveTo>
                  <a:pt x="17477" y="101182"/>
                </a:moveTo>
                <a:cubicBezTo>
                  <a:pt x="6439" y="90144"/>
                  <a:pt x="0" y="75426"/>
                  <a:pt x="0" y="59790"/>
                </a:cubicBezTo>
                <a:lnTo>
                  <a:pt x="0" y="58869"/>
                </a:lnTo>
                <a:cubicBezTo>
                  <a:pt x="0" y="43233"/>
                  <a:pt x="6439" y="28515"/>
                  <a:pt x="17477" y="17477"/>
                </a:cubicBezTo>
                <a:cubicBezTo>
                  <a:pt x="28515" y="6439"/>
                  <a:pt x="43233" y="0"/>
                  <a:pt x="58869" y="0"/>
                </a:cubicBezTo>
                <a:cubicBezTo>
                  <a:pt x="74507" y="0"/>
                  <a:pt x="89224" y="6439"/>
                  <a:pt x="100262" y="17477"/>
                </a:cubicBezTo>
                <a:lnTo>
                  <a:pt x="106042" y="31234"/>
                </a:lnTo>
                <a:lnTo>
                  <a:pt x="48856" y="11373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" name="Forme libre : forme 109"/>
          <p:cNvSpPr/>
          <p:nvPr/>
        </p:nvSpPr>
        <p:spPr bwMode="auto">
          <a:xfrm rot="8716293">
            <a:off x="-21924" y="3179872"/>
            <a:ext cx="45776" cy="62656"/>
          </a:xfrm>
          <a:custGeom>
            <a:avLst/>
            <a:gdLst>
              <a:gd name="connsiteX0" fmla="*/ 2345 w 45776"/>
              <a:gd name="connsiteY0" fmla="*/ 62656 h 62656"/>
              <a:gd name="connsiteX1" fmla="*/ 0 w 45776"/>
              <a:gd name="connsiteY1" fmla="*/ 57104 h 62656"/>
              <a:gd name="connsiteX2" fmla="*/ 0 w 45776"/>
              <a:gd name="connsiteY2" fmla="*/ 56183 h 62656"/>
              <a:gd name="connsiteX3" fmla="*/ 17477 w 45776"/>
              <a:gd name="connsiteY3" fmla="*/ 14791 h 62656"/>
              <a:gd name="connsiteX4" fmla="*/ 36449 w 45776"/>
              <a:gd name="connsiteY4" fmla="*/ 1913 h 62656"/>
              <a:gd name="connsiteX5" fmla="*/ 45776 w 45776"/>
              <a:gd name="connsiteY5" fmla="*/ 0 h 6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76" h="62656" extrusionOk="0">
                <a:moveTo>
                  <a:pt x="2345" y="62656"/>
                </a:moveTo>
                <a:lnTo>
                  <a:pt x="0" y="57104"/>
                </a:lnTo>
                <a:lnTo>
                  <a:pt x="0" y="56183"/>
                </a:lnTo>
                <a:cubicBezTo>
                  <a:pt x="0" y="40547"/>
                  <a:pt x="6439" y="25829"/>
                  <a:pt x="17477" y="14791"/>
                </a:cubicBezTo>
                <a:cubicBezTo>
                  <a:pt x="22996" y="9272"/>
                  <a:pt x="29435" y="4903"/>
                  <a:pt x="36449" y="1913"/>
                </a:cubicBezTo>
                <a:lnTo>
                  <a:pt x="45776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" name="Forme libre : forme 110"/>
          <p:cNvSpPr/>
          <p:nvPr/>
        </p:nvSpPr>
        <p:spPr bwMode="auto">
          <a:xfrm rot="8716293">
            <a:off x="-21324" y="4100649"/>
            <a:ext cx="79113" cy="50123"/>
          </a:xfrm>
          <a:custGeom>
            <a:avLst/>
            <a:gdLst>
              <a:gd name="connsiteX0" fmla="*/ 0 w 79113"/>
              <a:gd name="connsiteY0" fmla="*/ 50123 h 50123"/>
              <a:gd name="connsiteX1" fmla="*/ 0 w 79113"/>
              <a:gd name="connsiteY1" fmla="*/ 0 h 50123"/>
              <a:gd name="connsiteX2" fmla="*/ 79113 w 79113"/>
              <a:gd name="connsiteY2" fmla="*/ 0 h 50123"/>
              <a:gd name="connsiteX3" fmla="*/ 44369 w 79113"/>
              <a:gd name="connsiteY3" fmla="*/ 50123 h 50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113" h="50123" extrusionOk="0">
                <a:moveTo>
                  <a:pt x="0" y="50123"/>
                </a:moveTo>
                <a:lnTo>
                  <a:pt x="0" y="0"/>
                </a:lnTo>
                <a:lnTo>
                  <a:pt x="79113" y="0"/>
                </a:lnTo>
                <a:lnTo>
                  <a:pt x="44369" y="5012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" name="Forme libre : forme 111"/>
          <p:cNvSpPr/>
          <p:nvPr/>
        </p:nvSpPr>
        <p:spPr bwMode="auto">
          <a:xfrm rot="8716293">
            <a:off x="-40457" y="3981561"/>
            <a:ext cx="259728" cy="250615"/>
          </a:xfrm>
          <a:custGeom>
            <a:avLst/>
            <a:gdLst>
              <a:gd name="connsiteX0" fmla="*/ 544830 w 542925"/>
              <a:gd name="connsiteY0" fmla="*/ 184905 h 523875"/>
              <a:gd name="connsiteX1" fmla="*/ 544830 w 542925"/>
              <a:gd name="connsiteY1" fmla="*/ 197288 h 523875"/>
              <a:gd name="connsiteX2" fmla="*/ 415290 w 542925"/>
              <a:gd name="connsiteY2" fmla="*/ 204908 h 523875"/>
              <a:gd name="connsiteX3" fmla="*/ 415290 w 542925"/>
              <a:gd name="connsiteY3" fmla="*/ 170618 h 523875"/>
              <a:gd name="connsiteX4" fmla="*/ 344805 w 542925"/>
              <a:gd name="connsiteY4" fmla="*/ 83940 h 523875"/>
              <a:gd name="connsiteX5" fmla="*/ 233363 w 542925"/>
              <a:gd name="connsiteY5" fmla="*/ 266820 h 523875"/>
              <a:gd name="connsiteX6" fmla="*/ 233363 w 542925"/>
              <a:gd name="connsiteY6" fmla="*/ 446843 h 523875"/>
              <a:gd name="connsiteX7" fmla="*/ 107632 w 542925"/>
              <a:gd name="connsiteY7" fmla="*/ 532568 h 523875"/>
              <a:gd name="connsiteX8" fmla="*/ 107632 w 542925"/>
              <a:gd name="connsiteY8" fmla="*/ 95370 h 523875"/>
              <a:gd name="connsiteX9" fmla="*/ 0 w 542925"/>
              <a:gd name="connsiteY9" fmla="*/ 95370 h 523875"/>
              <a:gd name="connsiteX10" fmla="*/ 0 w 542925"/>
              <a:gd name="connsiteY10" fmla="*/ 2978 h 523875"/>
              <a:gd name="connsiteX11" fmla="*/ 219075 w 542925"/>
              <a:gd name="connsiteY11" fmla="*/ 2978 h 523875"/>
              <a:gd name="connsiteX12" fmla="*/ 219075 w 542925"/>
              <a:gd name="connsiteY12" fmla="*/ 157283 h 523875"/>
              <a:gd name="connsiteX13" fmla="*/ 221932 w 542925"/>
              <a:gd name="connsiteY13" fmla="*/ 157283 h 523875"/>
              <a:gd name="connsiteX14" fmla="*/ 321945 w 542925"/>
              <a:gd name="connsiteY14" fmla="*/ 12503 h 523875"/>
              <a:gd name="connsiteX15" fmla="*/ 387667 w 542925"/>
              <a:gd name="connsiteY15" fmla="*/ 120 h 523875"/>
              <a:gd name="connsiteX16" fmla="*/ 544830 w 542925"/>
              <a:gd name="connsiteY16" fmla="*/ 18490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2925" h="523875" extrusionOk="0">
                <a:moveTo>
                  <a:pt x="544830" y="184905"/>
                </a:moveTo>
                <a:lnTo>
                  <a:pt x="544830" y="197288"/>
                </a:lnTo>
                <a:lnTo>
                  <a:pt x="415290" y="204908"/>
                </a:lnTo>
                <a:lnTo>
                  <a:pt x="415290" y="170618"/>
                </a:lnTo>
                <a:cubicBezTo>
                  <a:pt x="415290" y="119183"/>
                  <a:pt x="385763" y="83940"/>
                  <a:pt x="344805" y="83940"/>
                </a:cubicBezTo>
                <a:cubicBezTo>
                  <a:pt x="283845" y="83940"/>
                  <a:pt x="233363" y="164903"/>
                  <a:pt x="233363" y="266820"/>
                </a:cubicBezTo>
                <a:lnTo>
                  <a:pt x="233363" y="446843"/>
                </a:lnTo>
                <a:lnTo>
                  <a:pt x="107632" y="532568"/>
                </a:lnTo>
                <a:lnTo>
                  <a:pt x="107632" y="95370"/>
                </a:lnTo>
                <a:lnTo>
                  <a:pt x="0" y="95370"/>
                </a:lnTo>
                <a:lnTo>
                  <a:pt x="0" y="2978"/>
                </a:lnTo>
                <a:lnTo>
                  <a:pt x="219075" y="2978"/>
                </a:lnTo>
                <a:lnTo>
                  <a:pt x="219075" y="157283"/>
                </a:lnTo>
                <a:lnTo>
                  <a:pt x="221932" y="157283"/>
                </a:lnTo>
                <a:cubicBezTo>
                  <a:pt x="252413" y="66795"/>
                  <a:pt x="276225" y="31553"/>
                  <a:pt x="321945" y="12503"/>
                </a:cubicBezTo>
                <a:cubicBezTo>
                  <a:pt x="342900" y="3930"/>
                  <a:pt x="364807" y="-832"/>
                  <a:pt x="387667" y="120"/>
                </a:cubicBezTo>
                <a:cubicBezTo>
                  <a:pt x="485775" y="-1785"/>
                  <a:pt x="544830" y="66795"/>
                  <a:pt x="544830" y="18490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" name="Forme libre : forme 112"/>
          <p:cNvSpPr/>
          <p:nvPr/>
        </p:nvSpPr>
        <p:spPr bwMode="auto">
          <a:xfrm rot="7484127">
            <a:off x="-46974" y="4273166"/>
            <a:ext cx="199362" cy="194378"/>
          </a:xfrm>
          <a:custGeom>
            <a:avLst/>
            <a:gdLst>
              <a:gd name="connsiteX0" fmla="*/ 389572 w 381000"/>
              <a:gd name="connsiteY0" fmla="*/ 0 h 371475"/>
              <a:gd name="connsiteX1" fmla="*/ 389572 w 381000"/>
              <a:gd name="connsiteY1" fmla="*/ 105728 h 371475"/>
              <a:gd name="connsiteX2" fmla="*/ 265747 w 381000"/>
              <a:gd name="connsiteY2" fmla="*/ 105728 h 371475"/>
              <a:gd name="connsiteX3" fmla="*/ 173355 w 381000"/>
              <a:gd name="connsiteY3" fmla="*/ 374333 h 371475"/>
              <a:gd name="connsiteX4" fmla="*/ 91440 w 381000"/>
              <a:gd name="connsiteY4" fmla="*/ 221933 h 371475"/>
              <a:gd name="connsiteX5" fmla="*/ 133350 w 381000"/>
              <a:gd name="connsiteY5" fmla="*/ 105728 h 371475"/>
              <a:gd name="connsiteX6" fmla="*/ 0 w 381000"/>
              <a:gd name="connsiteY6" fmla="*/ 105728 h 371475"/>
              <a:gd name="connsiteX7" fmla="*/ 0 w 381000"/>
              <a:gd name="connsiteY7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000" h="371475" extrusionOk="0">
                <a:moveTo>
                  <a:pt x="389572" y="0"/>
                </a:moveTo>
                <a:lnTo>
                  <a:pt x="389572" y="105728"/>
                </a:lnTo>
                <a:lnTo>
                  <a:pt x="265747" y="105728"/>
                </a:lnTo>
                <a:lnTo>
                  <a:pt x="173355" y="374333"/>
                </a:lnTo>
                <a:lnTo>
                  <a:pt x="91440" y="221933"/>
                </a:lnTo>
                <a:lnTo>
                  <a:pt x="133350" y="105728"/>
                </a:lnTo>
                <a:lnTo>
                  <a:pt x="0" y="10572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" name="Forme libre : forme 113"/>
          <p:cNvSpPr/>
          <p:nvPr/>
        </p:nvSpPr>
        <p:spPr bwMode="auto">
          <a:xfrm rot="13089394">
            <a:off x="57846" y="4239700"/>
            <a:ext cx="270377" cy="325556"/>
          </a:xfrm>
          <a:custGeom>
            <a:avLst/>
            <a:gdLst>
              <a:gd name="connsiteX0" fmla="*/ 470535 w 466725"/>
              <a:gd name="connsiteY0" fmla="*/ 436245 h 561975"/>
              <a:gd name="connsiteX1" fmla="*/ 470535 w 466725"/>
              <a:gd name="connsiteY1" fmla="*/ 445770 h 561975"/>
              <a:gd name="connsiteX2" fmla="*/ 158115 w 466725"/>
              <a:gd name="connsiteY2" fmla="*/ 567690 h 561975"/>
              <a:gd name="connsiteX3" fmla="*/ 40957 w 466725"/>
              <a:gd name="connsiteY3" fmla="*/ 520065 h 561975"/>
              <a:gd name="connsiteX4" fmla="*/ 0 w 466725"/>
              <a:gd name="connsiteY4" fmla="*/ 356235 h 561975"/>
              <a:gd name="connsiteX5" fmla="*/ 0 w 466725"/>
              <a:gd name="connsiteY5" fmla="*/ 65723 h 561975"/>
              <a:gd name="connsiteX6" fmla="*/ 126682 w 466725"/>
              <a:gd name="connsiteY6" fmla="*/ 0 h 561975"/>
              <a:gd name="connsiteX7" fmla="*/ 128588 w 466725"/>
              <a:gd name="connsiteY7" fmla="*/ 265748 h 561975"/>
              <a:gd name="connsiteX8" fmla="*/ 151447 w 466725"/>
              <a:gd name="connsiteY8" fmla="*/ 423863 h 561975"/>
              <a:gd name="connsiteX9" fmla="*/ 265747 w 466725"/>
              <a:gd name="connsiteY9" fmla="*/ 486728 h 561975"/>
              <a:gd name="connsiteX10" fmla="*/ 351472 w 466725"/>
              <a:gd name="connsiteY10" fmla="*/ 471488 h 561975"/>
              <a:gd name="connsiteX11" fmla="*/ 468630 w 466725"/>
              <a:gd name="connsiteY11" fmla="*/ 423863 h 561975"/>
              <a:gd name="connsiteX12" fmla="*/ 470535 w 466725"/>
              <a:gd name="connsiteY12" fmla="*/ 436245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66725" h="561975" extrusionOk="0">
                <a:moveTo>
                  <a:pt x="470535" y="436245"/>
                </a:moveTo>
                <a:lnTo>
                  <a:pt x="470535" y="445770"/>
                </a:lnTo>
                <a:cubicBezTo>
                  <a:pt x="369570" y="532448"/>
                  <a:pt x="237172" y="562928"/>
                  <a:pt x="158115" y="567690"/>
                </a:cubicBezTo>
                <a:cubicBezTo>
                  <a:pt x="114300" y="570548"/>
                  <a:pt x="71438" y="551498"/>
                  <a:pt x="40957" y="520065"/>
                </a:cubicBezTo>
                <a:cubicBezTo>
                  <a:pt x="8572" y="488633"/>
                  <a:pt x="0" y="434340"/>
                  <a:pt x="0" y="356235"/>
                </a:cubicBezTo>
                <a:lnTo>
                  <a:pt x="0" y="65723"/>
                </a:lnTo>
                <a:lnTo>
                  <a:pt x="126682" y="0"/>
                </a:lnTo>
                <a:lnTo>
                  <a:pt x="128588" y="265748"/>
                </a:lnTo>
                <a:cubicBezTo>
                  <a:pt x="125730" y="319088"/>
                  <a:pt x="134302" y="373380"/>
                  <a:pt x="151447" y="423863"/>
                </a:cubicBezTo>
                <a:cubicBezTo>
                  <a:pt x="166688" y="465773"/>
                  <a:pt x="205740" y="486728"/>
                  <a:pt x="265747" y="486728"/>
                </a:cubicBezTo>
                <a:cubicBezTo>
                  <a:pt x="295275" y="485775"/>
                  <a:pt x="323850" y="480060"/>
                  <a:pt x="351472" y="471488"/>
                </a:cubicBezTo>
                <a:cubicBezTo>
                  <a:pt x="391477" y="459105"/>
                  <a:pt x="430530" y="442913"/>
                  <a:pt x="468630" y="423863"/>
                </a:cubicBezTo>
                <a:cubicBezTo>
                  <a:pt x="469582" y="427673"/>
                  <a:pt x="470535" y="432435"/>
                  <a:pt x="470535" y="43624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" name="Forme libre : forme 114"/>
          <p:cNvSpPr/>
          <p:nvPr/>
        </p:nvSpPr>
        <p:spPr bwMode="auto">
          <a:xfrm rot="8716293">
            <a:off x="243431" y="4048019"/>
            <a:ext cx="220345" cy="161228"/>
          </a:xfrm>
          <a:custGeom>
            <a:avLst/>
            <a:gdLst>
              <a:gd name="connsiteX0" fmla="*/ 343853 w 390525"/>
              <a:gd name="connsiteY0" fmla="*/ 144780 h 285750"/>
              <a:gd name="connsiteX1" fmla="*/ 344805 w 390525"/>
              <a:gd name="connsiteY1" fmla="*/ 144780 h 285750"/>
              <a:gd name="connsiteX2" fmla="*/ 12382 w 390525"/>
              <a:gd name="connsiteY2" fmla="*/ 288608 h 285750"/>
              <a:gd name="connsiteX3" fmla="*/ 0 w 390525"/>
              <a:gd name="connsiteY3" fmla="*/ 271463 h 285750"/>
              <a:gd name="connsiteX4" fmla="*/ 225743 w 390525"/>
              <a:gd name="connsiteY4" fmla="*/ 59055 h 285750"/>
              <a:gd name="connsiteX5" fmla="*/ 340043 w 390525"/>
              <a:gd name="connsiteY5" fmla="*/ 0 h 285750"/>
              <a:gd name="connsiteX6" fmla="*/ 399098 w 390525"/>
              <a:gd name="connsiteY6" fmla="*/ 70485 h 285750"/>
              <a:gd name="connsiteX7" fmla="*/ 343853 w 390525"/>
              <a:gd name="connsiteY7" fmla="*/ 14478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0525" h="285750" extrusionOk="0">
                <a:moveTo>
                  <a:pt x="343853" y="144780"/>
                </a:moveTo>
                <a:lnTo>
                  <a:pt x="344805" y="144780"/>
                </a:lnTo>
                <a:lnTo>
                  <a:pt x="12382" y="288608"/>
                </a:lnTo>
                <a:lnTo>
                  <a:pt x="0" y="271463"/>
                </a:lnTo>
                <a:lnTo>
                  <a:pt x="225743" y="59055"/>
                </a:lnTo>
                <a:cubicBezTo>
                  <a:pt x="254318" y="25718"/>
                  <a:pt x="295275" y="4763"/>
                  <a:pt x="340043" y="0"/>
                </a:cubicBezTo>
                <a:cubicBezTo>
                  <a:pt x="385763" y="0"/>
                  <a:pt x="399098" y="40005"/>
                  <a:pt x="399098" y="70485"/>
                </a:cubicBezTo>
                <a:cubicBezTo>
                  <a:pt x="396240" y="103823"/>
                  <a:pt x="374332" y="131445"/>
                  <a:pt x="343853" y="14478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" name="Forme libre : forme 115"/>
          <p:cNvSpPr/>
          <p:nvPr/>
        </p:nvSpPr>
        <p:spPr bwMode="auto">
          <a:xfrm rot="8716293">
            <a:off x="191626" y="3944426"/>
            <a:ext cx="110380" cy="1103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" name="Forme libre : forme 116"/>
          <p:cNvSpPr/>
          <p:nvPr/>
        </p:nvSpPr>
        <p:spPr bwMode="auto">
          <a:xfrm rot="8716293">
            <a:off x="125832" y="3815405"/>
            <a:ext cx="110380" cy="1103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" name="Forme libre : forme 117"/>
          <p:cNvSpPr/>
          <p:nvPr/>
        </p:nvSpPr>
        <p:spPr bwMode="auto">
          <a:xfrm rot="8716293">
            <a:off x="-73048" y="4876828"/>
            <a:ext cx="221382" cy="253349"/>
          </a:xfrm>
          <a:custGeom>
            <a:avLst/>
            <a:gdLst>
              <a:gd name="connsiteX0" fmla="*/ 51490 w 221382"/>
              <a:gd name="connsiteY0" fmla="*/ 253349 h 253349"/>
              <a:gd name="connsiteX1" fmla="*/ 51490 w 221382"/>
              <a:gd name="connsiteY1" fmla="*/ 44199 h 253349"/>
              <a:gd name="connsiteX2" fmla="*/ 0 w 221382"/>
              <a:gd name="connsiteY2" fmla="*/ 44199 h 253349"/>
              <a:gd name="connsiteX3" fmla="*/ 0 w 221382"/>
              <a:gd name="connsiteY3" fmla="*/ 0 h 253349"/>
              <a:gd name="connsiteX4" fmla="*/ 104803 w 221382"/>
              <a:gd name="connsiteY4" fmla="*/ 0 h 253349"/>
              <a:gd name="connsiteX5" fmla="*/ 104802 w 221382"/>
              <a:gd name="connsiteY5" fmla="*/ 73817 h 253349"/>
              <a:gd name="connsiteX6" fmla="*/ 106169 w 221382"/>
              <a:gd name="connsiteY6" fmla="*/ 73817 h 253349"/>
              <a:gd name="connsiteX7" fmla="*/ 154014 w 221382"/>
              <a:gd name="connsiteY7" fmla="*/ 4556 h 253349"/>
              <a:gd name="connsiteX8" fmla="*/ 174650 w 221382"/>
              <a:gd name="connsiteY8" fmla="*/ 668 h 253349"/>
              <a:gd name="connsiteX9" fmla="*/ 214075 w 221382"/>
              <a:gd name="connsiteY9" fmla="*/ 27996 h 253349"/>
              <a:gd name="connsiteX10" fmla="*/ 221382 w 221382"/>
              <a:gd name="connsiteY10" fmla="*/ 33060 h 253349"/>
              <a:gd name="connsiteX11" fmla="*/ 195540 w 221382"/>
              <a:gd name="connsiteY11" fmla="*/ 70341 h 253349"/>
              <a:gd name="connsiteX12" fmla="*/ 189157 w 221382"/>
              <a:gd name="connsiteY12" fmla="*/ 50236 h 253349"/>
              <a:gd name="connsiteX13" fmla="*/ 164950 w 221382"/>
              <a:gd name="connsiteY13" fmla="*/ 38731 h 253349"/>
              <a:gd name="connsiteX14" fmla="*/ 111638 w 221382"/>
              <a:gd name="connsiteY14" fmla="*/ 126218 h 253349"/>
              <a:gd name="connsiteX15" fmla="*/ 111638 w 221382"/>
              <a:gd name="connsiteY15" fmla="*/ 191383 h 253349"/>
              <a:gd name="connsiteX16" fmla="*/ 84096 w 221382"/>
              <a:gd name="connsiteY16" fmla="*/ 231117 h 25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1382" h="253349" extrusionOk="0">
                <a:moveTo>
                  <a:pt x="51490" y="253349"/>
                </a:moveTo>
                <a:lnTo>
                  <a:pt x="51490" y="44199"/>
                </a:lnTo>
                <a:lnTo>
                  <a:pt x="0" y="44199"/>
                </a:lnTo>
                <a:lnTo>
                  <a:pt x="0" y="0"/>
                </a:lnTo>
                <a:lnTo>
                  <a:pt x="104803" y="0"/>
                </a:lnTo>
                <a:lnTo>
                  <a:pt x="104802" y="73817"/>
                </a:lnTo>
                <a:lnTo>
                  <a:pt x="106169" y="73817"/>
                </a:lnTo>
                <a:cubicBezTo>
                  <a:pt x="120751" y="30529"/>
                  <a:pt x="132142" y="13670"/>
                  <a:pt x="154014" y="4556"/>
                </a:cubicBezTo>
                <a:lnTo>
                  <a:pt x="174650" y="668"/>
                </a:lnTo>
                <a:lnTo>
                  <a:pt x="214075" y="27996"/>
                </a:lnTo>
                <a:lnTo>
                  <a:pt x="221382" y="33060"/>
                </a:lnTo>
                <a:lnTo>
                  <a:pt x="195540" y="70341"/>
                </a:lnTo>
                <a:lnTo>
                  <a:pt x="189157" y="50236"/>
                </a:lnTo>
                <a:cubicBezTo>
                  <a:pt x="183177" y="42946"/>
                  <a:pt x="174747" y="38731"/>
                  <a:pt x="164950" y="38731"/>
                </a:cubicBezTo>
                <a:cubicBezTo>
                  <a:pt x="135788" y="38731"/>
                  <a:pt x="111638" y="77463"/>
                  <a:pt x="111638" y="126218"/>
                </a:cubicBezTo>
                <a:lnTo>
                  <a:pt x="111638" y="191383"/>
                </a:lnTo>
                <a:lnTo>
                  <a:pt x="84096" y="231117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" name="Forme libre : forme 118"/>
          <p:cNvSpPr/>
          <p:nvPr/>
        </p:nvSpPr>
        <p:spPr bwMode="auto">
          <a:xfrm rot="8716293">
            <a:off x="93318" y="4612018"/>
            <a:ext cx="141256" cy="232388"/>
          </a:xfrm>
          <a:custGeom>
            <a:avLst/>
            <a:gdLst>
              <a:gd name="connsiteX0" fmla="*/ 297180 w 295275"/>
              <a:gd name="connsiteY0" fmla="*/ 104775 h 485775"/>
              <a:gd name="connsiteX1" fmla="*/ 297180 w 295275"/>
              <a:gd name="connsiteY1" fmla="*/ 435293 h 485775"/>
              <a:gd name="connsiteX2" fmla="*/ 169545 w 295275"/>
              <a:gd name="connsiteY2" fmla="*/ 485775 h 485775"/>
              <a:gd name="connsiteX3" fmla="*/ 169545 w 295275"/>
              <a:gd name="connsiteY3" fmla="*/ 145733 h 485775"/>
              <a:gd name="connsiteX4" fmla="*/ 169545 w 295275"/>
              <a:gd name="connsiteY4" fmla="*/ 137160 h 485775"/>
              <a:gd name="connsiteX5" fmla="*/ 126683 w 295275"/>
              <a:gd name="connsiteY5" fmla="*/ 104775 h 485775"/>
              <a:gd name="connsiteX6" fmla="*/ 0 w 295275"/>
              <a:gd name="connsiteY6" fmla="*/ 104775 h 485775"/>
              <a:gd name="connsiteX7" fmla="*/ 0 w 295275"/>
              <a:gd name="connsiteY7" fmla="*/ 0 h 485775"/>
              <a:gd name="connsiteX8" fmla="*/ 178118 w 295275"/>
              <a:gd name="connsiteY8" fmla="*/ 0 h 485775"/>
              <a:gd name="connsiteX9" fmla="*/ 297180 w 295275"/>
              <a:gd name="connsiteY9" fmla="*/ 104775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5275" h="485775" extrusionOk="0">
                <a:moveTo>
                  <a:pt x="297180" y="104775"/>
                </a:moveTo>
                <a:lnTo>
                  <a:pt x="297180" y="435293"/>
                </a:lnTo>
                <a:lnTo>
                  <a:pt x="169545" y="485775"/>
                </a:lnTo>
                <a:lnTo>
                  <a:pt x="169545" y="145733"/>
                </a:lnTo>
                <a:cubicBezTo>
                  <a:pt x="169545" y="142875"/>
                  <a:pt x="169545" y="140018"/>
                  <a:pt x="169545" y="137160"/>
                </a:cubicBezTo>
                <a:cubicBezTo>
                  <a:pt x="166688" y="116205"/>
                  <a:pt x="147638" y="101918"/>
                  <a:pt x="126683" y="104775"/>
                </a:cubicBezTo>
                <a:lnTo>
                  <a:pt x="0" y="104775"/>
                </a:lnTo>
                <a:lnTo>
                  <a:pt x="0" y="0"/>
                </a:lnTo>
                <a:lnTo>
                  <a:pt x="178118" y="0"/>
                </a:lnTo>
                <a:cubicBezTo>
                  <a:pt x="255270" y="0"/>
                  <a:pt x="297180" y="33338"/>
                  <a:pt x="297180" y="10477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" name="Forme libre : forme 119"/>
          <p:cNvSpPr/>
          <p:nvPr/>
        </p:nvSpPr>
        <p:spPr bwMode="auto">
          <a:xfrm rot="8716293">
            <a:off x="182710" y="4641260"/>
            <a:ext cx="259728" cy="250615"/>
          </a:xfrm>
          <a:custGeom>
            <a:avLst/>
            <a:gdLst>
              <a:gd name="connsiteX0" fmla="*/ 544830 w 542925"/>
              <a:gd name="connsiteY0" fmla="*/ 184905 h 523875"/>
              <a:gd name="connsiteX1" fmla="*/ 544830 w 542925"/>
              <a:gd name="connsiteY1" fmla="*/ 197288 h 523875"/>
              <a:gd name="connsiteX2" fmla="*/ 415290 w 542925"/>
              <a:gd name="connsiteY2" fmla="*/ 204908 h 523875"/>
              <a:gd name="connsiteX3" fmla="*/ 415290 w 542925"/>
              <a:gd name="connsiteY3" fmla="*/ 170618 h 523875"/>
              <a:gd name="connsiteX4" fmla="*/ 344805 w 542925"/>
              <a:gd name="connsiteY4" fmla="*/ 83940 h 523875"/>
              <a:gd name="connsiteX5" fmla="*/ 233363 w 542925"/>
              <a:gd name="connsiteY5" fmla="*/ 266820 h 523875"/>
              <a:gd name="connsiteX6" fmla="*/ 233363 w 542925"/>
              <a:gd name="connsiteY6" fmla="*/ 446843 h 523875"/>
              <a:gd name="connsiteX7" fmla="*/ 107632 w 542925"/>
              <a:gd name="connsiteY7" fmla="*/ 532568 h 523875"/>
              <a:gd name="connsiteX8" fmla="*/ 107632 w 542925"/>
              <a:gd name="connsiteY8" fmla="*/ 95370 h 523875"/>
              <a:gd name="connsiteX9" fmla="*/ 0 w 542925"/>
              <a:gd name="connsiteY9" fmla="*/ 95370 h 523875"/>
              <a:gd name="connsiteX10" fmla="*/ 0 w 542925"/>
              <a:gd name="connsiteY10" fmla="*/ 2978 h 523875"/>
              <a:gd name="connsiteX11" fmla="*/ 219075 w 542925"/>
              <a:gd name="connsiteY11" fmla="*/ 2978 h 523875"/>
              <a:gd name="connsiteX12" fmla="*/ 219075 w 542925"/>
              <a:gd name="connsiteY12" fmla="*/ 157283 h 523875"/>
              <a:gd name="connsiteX13" fmla="*/ 221932 w 542925"/>
              <a:gd name="connsiteY13" fmla="*/ 157283 h 523875"/>
              <a:gd name="connsiteX14" fmla="*/ 321945 w 542925"/>
              <a:gd name="connsiteY14" fmla="*/ 12503 h 523875"/>
              <a:gd name="connsiteX15" fmla="*/ 387667 w 542925"/>
              <a:gd name="connsiteY15" fmla="*/ 120 h 523875"/>
              <a:gd name="connsiteX16" fmla="*/ 544830 w 542925"/>
              <a:gd name="connsiteY16" fmla="*/ 18490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2925" h="523875" extrusionOk="0">
                <a:moveTo>
                  <a:pt x="544830" y="184905"/>
                </a:moveTo>
                <a:lnTo>
                  <a:pt x="544830" y="197288"/>
                </a:lnTo>
                <a:lnTo>
                  <a:pt x="415290" y="204908"/>
                </a:lnTo>
                <a:lnTo>
                  <a:pt x="415290" y="170618"/>
                </a:lnTo>
                <a:cubicBezTo>
                  <a:pt x="415290" y="119183"/>
                  <a:pt x="385763" y="83940"/>
                  <a:pt x="344805" y="83940"/>
                </a:cubicBezTo>
                <a:cubicBezTo>
                  <a:pt x="283845" y="83940"/>
                  <a:pt x="233363" y="164903"/>
                  <a:pt x="233363" y="266820"/>
                </a:cubicBezTo>
                <a:lnTo>
                  <a:pt x="233363" y="446843"/>
                </a:lnTo>
                <a:lnTo>
                  <a:pt x="107632" y="532568"/>
                </a:lnTo>
                <a:lnTo>
                  <a:pt x="107632" y="95370"/>
                </a:lnTo>
                <a:lnTo>
                  <a:pt x="0" y="95370"/>
                </a:lnTo>
                <a:lnTo>
                  <a:pt x="0" y="2978"/>
                </a:lnTo>
                <a:lnTo>
                  <a:pt x="219075" y="2978"/>
                </a:lnTo>
                <a:lnTo>
                  <a:pt x="219075" y="157283"/>
                </a:lnTo>
                <a:lnTo>
                  <a:pt x="221932" y="157283"/>
                </a:lnTo>
                <a:cubicBezTo>
                  <a:pt x="252413" y="66795"/>
                  <a:pt x="276225" y="31553"/>
                  <a:pt x="321945" y="12503"/>
                </a:cubicBezTo>
                <a:cubicBezTo>
                  <a:pt x="342900" y="3930"/>
                  <a:pt x="364807" y="-832"/>
                  <a:pt x="387667" y="120"/>
                </a:cubicBezTo>
                <a:cubicBezTo>
                  <a:pt x="485775" y="-1785"/>
                  <a:pt x="544830" y="66795"/>
                  <a:pt x="544830" y="184905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" name="Forme libre : forme 120"/>
          <p:cNvSpPr/>
          <p:nvPr/>
        </p:nvSpPr>
        <p:spPr bwMode="auto">
          <a:xfrm rot="8716293">
            <a:off x="-14524" y="4699631"/>
            <a:ext cx="49997" cy="54238"/>
          </a:xfrm>
          <a:custGeom>
            <a:avLst/>
            <a:gdLst>
              <a:gd name="connsiteX0" fmla="*/ 8658 w 49997"/>
              <a:gd name="connsiteY0" fmla="*/ 50123 h 54238"/>
              <a:gd name="connsiteX1" fmla="*/ 0 w 49997"/>
              <a:gd name="connsiteY1" fmla="*/ 29619 h 54238"/>
              <a:gd name="connsiteX2" fmla="*/ 0 w 49997"/>
              <a:gd name="connsiteY2" fmla="*/ 29162 h 54238"/>
              <a:gd name="connsiteX3" fmla="*/ 8658 w 49997"/>
              <a:gd name="connsiteY3" fmla="*/ 8658 h 54238"/>
              <a:gd name="connsiteX4" fmla="*/ 29163 w 49997"/>
              <a:gd name="connsiteY4" fmla="*/ 0 h 54238"/>
              <a:gd name="connsiteX5" fmla="*/ 49668 w 49997"/>
              <a:gd name="connsiteY5" fmla="*/ 8658 h 54238"/>
              <a:gd name="connsiteX6" fmla="*/ 49997 w 49997"/>
              <a:gd name="connsiteY6" fmla="*/ 9441 h 54238"/>
              <a:gd name="connsiteX7" fmla="*/ 18945 w 49997"/>
              <a:gd name="connsiteY7" fmla="*/ 54238 h 54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997" h="54238" extrusionOk="0">
                <a:moveTo>
                  <a:pt x="8658" y="50123"/>
                </a:moveTo>
                <a:cubicBezTo>
                  <a:pt x="3190" y="44655"/>
                  <a:pt x="0" y="37365"/>
                  <a:pt x="0" y="29619"/>
                </a:cubicBezTo>
                <a:lnTo>
                  <a:pt x="0" y="29162"/>
                </a:lnTo>
                <a:cubicBezTo>
                  <a:pt x="0" y="21417"/>
                  <a:pt x="3190" y="14126"/>
                  <a:pt x="8658" y="8658"/>
                </a:cubicBezTo>
                <a:cubicBezTo>
                  <a:pt x="14126" y="3190"/>
                  <a:pt x="21416" y="0"/>
                  <a:pt x="29163" y="0"/>
                </a:cubicBezTo>
                <a:cubicBezTo>
                  <a:pt x="36909" y="0"/>
                  <a:pt x="44200" y="3190"/>
                  <a:pt x="49668" y="8658"/>
                </a:cubicBezTo>
                <a:lnTo>
                  <a:pt x="49997" y="9441"/>
                </a:lnTo>
                <a:lnTo>
                  <a:pt x="18945" y="54238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" name="Forme libre : forme 121"/>
          <p:cNvSpPr/>
          <p:nvPr/>
        </p:nvSpPr>
        <p:spPr bwMode="auto">
          <a:xfrm rot="8716293">
            <a:off x="-30327" y="4579755"/>
            <a:ext cx="113346" cy="71024"/>
          </a:xfrm>
          <a:custGeom>
            <a:avLst/>
            <a:gdLst>
              <a:gd name="connsiteX0" fmla="*/ 0 w 113346"/>
              <a:gd name="connsiteY0" fmla="*/ 55323 h 71024"/>
              <a:gd name="connsiteX1" fmla="*/ 0 w 113346"/>
              <a:gd name="connsiteY1" fmla="*/ 0 h 71024"/>
              <a:gd name="connsiteX2" fmla="*/ 113346 w 113346"/>
              <a:gd name="connsiteY2" fmla="*/ 0 h 71024"/>
              <a:gd name="connsiteX3" fmla="*/ 64114 w 113346"/>
              <a:gd name="connsiteY3" fmla="*/ 71024 h 71024"/>
              <a:gd name="connsiteX4" fmla="*/ 69777 w 113346"/>
              <a:gd name="connsiteY4" fmla="*/ 55323 h 71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346" h="71024" extrusionOk="0">
                <a:moveTo>
                  <a:pt x="0" y="55323"/>
                </a:moveTo>
                <a:lnTo>
                  <a:pt x="0" y="0"/>
                </a:lnTo>
                <a:lnTo>
                  <a:pt x="113346" y="0"/>
                </a:lnTo>
                <a:lnTo>
                  <a:pt x="64114" y="71024"/>
                </a:lnTo>
                <a:lnTo>
                  <a:pt x="69777" y="5532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" name="Forme libre : forme 122"/>
          <p:cNvSpPr/>
          <p:nvPr/>
        </p:nvSpPr>
        <p:spPr bwMode="auto">
          <a:xfrm rot="8716293">
            <a:off x="71262" y="4741514"/>
            <a:ext cx="100246" cy="218719"/>
          </a:xfrm>
          <a:custGeom>
            <a:avLst/>
            <a:gdLst>
              <a:gd name="connsiteX0" fmla="*/ 216217 w 209550"/>
              <a:gd name="connsiteY0" fmla="*/ 0 h 457200"/>
              <a:gd name="connsiteX1" fmla="*/ 216217 w 209550"/>
              <a:gd name="connsiteY1" fmla="*/ 458153 h 457200"/>
              <a:gd name="connsiteX2" fmla="*/ 90488 w 209550"/>
              <a:gd name="connsiteY2" fmla="*/ 337185 h 457200"/>
              <a:gd name="connsiteX3" fmla="*/ 90488 w 209550"/>
              <a:gd name="connsiteY3" fmla="*/ 34290 h 457200"/>
              <a:gd name="connsiteX4" fmla="*/ 0 w 209550"/>
              <a:gd name="connsiteY4" fmla="*/ 34290 h 457200"/>
              <a:gd name="connsiteX5" fmla="*/ 0 w 209550"/>
              <a:gd name="connsiteY5" fmla="*/ 4763 h 457200"/>
              <a:gd name="connsiteX6" fmla="*/ 216217 w 209550"/>
              <a:gd name="connsiteY6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9550" h="457200" extrusionOk="0">
                <a:moveTo>
                  <a:pt x="216217" y="0"/>
                </a:moveTo>
                <a:lnTo>
                  <a:pt x="216217" y="458153"/>
                </a:lnTo>
                <a:lnTo>
                  <a:pt x="90488" y="337185"/>
                </a:lnTo>
                <a:lnTo>
                  <a:pt x="90488" y="34290"/>
                </a:lnTo>
                <a:lnTo>
                  <a:pt x="0" y="34290"/>
                </a:lnTo>
                <a:lnTo>
                  <a:pt x="0" y="4763"/>
                </a:lnTo>
                <a:cubicBezTo>
                  <a:pt x="68580" y="7620"/>
                  <a:pt x="140017" y="1905"/>
                  <a:pt x="216217" y="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" name="Forme libre : forme 123"/>
          <p:cNvSpPr/>
          <p:nvPr/>
        </p:nvSpPr>
        <p:spPr bwMode="auto">
          <a:xfrm rot="7484127">
            <a:off x="172059" y="4933533"/>
            <a:ext cx="203847" cy="195874"/>
          </a:xfrm>
          <a:custGeom>
            <a:avLst/>
            <a:gdLst>
              <a:gd name="connsiteX0" fmla="*/ 90710 w 203847"/>
              <a:gd name="connsiteY0" fmla="*/ 195874 h 195874"/>
              <a:gd name="connsiteX1" fmla="*/ 47847 w 203847"/>
              <a:gd name="connsiteY1" fmla="*/ 116129 h 195874"/>
              <a:gd name="connsiteX2" fmla="*/ 69777 w 203847"/>
              <a:gd name="connsiteY2" fmla="*/ 55323 h 195874"/>
              <a:gd name="connsiteX3" fmla="*/ 0 w 203847"/>
              <a:gd name="connsiteY3" fmla="*/ 55323 h 195874"/>
              <a:gd name="connsiteX4" fmla="*/ 0 w 203847"/>
              <a:gd name="connsiteY4" fmla="*/ 0 h 195874"/>
              <a:gd name="connsiteX5" fmla="*/ 170341 w 203847"/>
              <a:gd name="connsiteY5" fmla="*/ 0 h 195874"/>
              <a:gd name="connsiteX6" fmla="*/ 203847 w 203847"/>
              <a:gd name="connsiteY6" fmla="*/ 48325 h 195874"/>
              <a:gd name="connsiteX7" fmla="*/ 203847 w 203847"/>
              <a:gd name="connsiteY7" fmla="*/ 55323 h 195874"/>
              <a:gd name="connsiteX8" fmla="*/ 139055 w 203847"/>
              <a:gd name="connsiteY8" fmla="*/ 55323 h 195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847" h="195874" extrusionOk="0">
                <a:moveTo>
                  <a:pt x="90710" y="195874"/>
                </a:moveTo>
                <a:lnTo>
                  <a:pt x="47847" y="116129"/>
                </a:lnTo>
                <a:lnTo>
                  <a:pt x="69777" y="55323"/>
                </a:lnTo>
                <a:lnTo>
                  <a:pt x="0" y="55323"/>
                </a:lnTo>
                <a:lnTo>
                  <a:pt x="0" y="0"/>
                </a:lnTo>
                <a:lnTo>
                  <a:pt x="170341" y="0"/>
                </a:lnTo>
                <a:lnTo>
                  <a:pt x="203847" y="48325"/>
                </a:lnTo>
                <a:lnTo>
                  <a:pt x="203847" y="55323"/>
                </a:lnTo>
                <a:lnTo>
                  <a:pt x="139055" y="55323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" name="Forme libre : forme 124"/>
          <p:cNvSpPr/>
          <p:nvPr/>
        </p:nvSpPr>
        <p:spPr bwMode="auto">
          <a:xfrm rot="13089394">
            <a:off x="313551" y="4906246"/>
            <a:ext cx="221827" cy="205098"/>
          </a:xfrm>
          <a:custGeom>
            <a:avLst/>
            <a:gdLst>
              <a:gd name="connsiteX0" fmla="*/ 24153 w 221827"/>
              <a:gd name="connsiteY0" fmla="*/ 55168 h 205098"/>
              <a:gd name="connsiteX1" fmla="*/ 0 w 221827"/>
              <a:gd name="connsiteY1" fmla="*/ 18385 h 205098"/>
              <a:gd name="connsiteX2" fmla="*/ 23400 w 221827"/>
              <a:gd name="connsiteY2" fmla="*/ 0 h 205098"/>
              <a:gd name="connsiteX3" fmla="*/ 23735 w 221827"/>
              <a:gd name="connsiteY3" fmla="*/ 46640 h 205098"/>
              <a:gd name="connsiteX4" fmla="*/ 221827 w 221827"/>
              <a:gd name="connsiteY4" fmla="*/ 150928 h 205098"/>
              <a:gd name="connsiteX5" fmla="*/ 126574 w 221827"/>
              <a:gd name="connsiteY5" fmla="*/ 204038 h 205098"/>
              <a:gd name="connsiteX6" fmla="*/ 122603 w 221827"/>
              <a:gd name="connsiteY6" fmla="*/ 205098 h 205098"/>
              <a:gd name="connsiteX7" fmla="*/ 102519 w 221827"/>
              <a:gd name="connsiteY7" fmla="*/ 174512 h 205098"/>
              <a:gd name="connsiteX8" fmla="*/ 103192 w 221827"/>
              <a:gd name="connsiteY8" fmla="*/ 174655 h 205098"/>
              <a:gd name="connsiteX9" fmla="*/ 152853 w 221827"/>
              <a:gd name="connsiteY9" fmla="*/ 165826 h 205098"/>
              <a:gd name="connsiteX10" fmla="*/ 220723 w 221827"/>
              <a:gd name="connsiteY10" fmla="*/ 138237 h 205098"/>
              <a:gd name="connsiteX11" fmla="*/ 221827 w 221827"/>
              <a:gd name="connsiteY11" fmla="*/ 145410 h 205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1827" h="205098" extrusionOk="0">
                <a:moveTo>
                  <a:pt x="24153" y="55168"/>
                </a:moveTo>
                <a:lnTo>
                  <a:pt x="0" y="18385"/>
                </a:lnTo>
                <a:lnTo>
                  <a:pt x="23400" y="0"/>
                </a:lnTo>
                <a:lnTo>
                  <a:pt x="23735" y="46640"/>
                </a:lnTo>
                <a:close/>
                <a:moveTo>
                  <a:pt x="221827" y="150928"/>
                </a:moveTo>
                <a:cubicBezTo>
                  <a:pt x="192582" y="176035"/>
                  <a:pt x="158785" y="193002"/>
                  <a:pt x="126574" y="204038"/>
                </a:cubicBezTo>
                <a:lnTo>
                  <a:pt x="122603" y="205098"/>
                </a:lnTo>
                <a:lnTo>
                  <a:pt x="102519" y="174512"/>
                </a:lnTo>
                <a:lnTo>
                  <a:pt x="103192" y="174655"/>
                </a:lnTo>
                <a:cubicBezTo>
                  <a:pt x="120298" y="174103"/>
                  <a:pt x="136851" y="170792"/>
                  <a:pt x="152853" y="165826"/>
                </a:cubicBezTo>
                <a:cubicBezTo>
                  <a:pt x="176028" y="158653"/>
                  <a:pt x="198652" y="149273"/>
                  <a:pt x="220723" y="138237"/>
                </a:cubicBezTo>
                <a:cubicBezTo>
                  <a:pt x="221275" y="140444"/>
                  <a:pt x="221827" y="143203"/>
                  <a:pt x="221827" y="145410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" name="Forme libre : forme 125"/>
          <p:cNvSpPr/>
          <p:nvPr/>
        </p:nvSpPr>
        <p:spPr bwMode="auto">
          <a:xfrm rot="8716293">
            <a:off x="406370" y="4600606"/>
            <a:ext cx="113655" cy="117117"/>
          </a:xfrm>
          <a:custGeom>
            <a:avLst/>
            <a:gdLst>
              <a:gd name="connsiteX0" fmla="*/ 13623 w 113655"/>
              <a:gd name="connsiteY0" fmla="*/ 100559 h 117117"/>
              <a:gd name="connsiteX1" fmla="*/ 0 w 113655"/>
              <a:gd name="connsiteY1" fmla="*/ 68296 h 117117"/>
              <a:gd name="connsiteX2" fmla="*/ 56488 w 113655"/>
              <a:gd name="connsiteY2" fmla="*/ 0 h 117117"/>
              <a:gd name="connsiteX3" fmla="*/ 96408 w 113655"/>
              <a:gd name="connsiteY3" fmla="*/ 16856 h 117117"/>
              <a:gd name="connsiteX4" fmla="*/ 96408 w 113655"/>
              <a:gd name="connsiteY4" fmla="*/ 99640 h 117117"/>
              <a:gd name="connsiteX5" fmla="*/ 55015 w 113655"/>
              <a:gd name="connsiteY5" fmla="*/ 117117 h 117117"/>
              <a:gd name="connsiteX6" fmla="*/ 13623 w 113655"/>
              <a:gd name="connsiteY6" fmla="*/ 100559 h 117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655" h="117117" extrusionOk="0">
                <a:moveTo>
                  <a:pt x="13623" y="100559"/>
                </a:moveTo>
                <a:lnTo>
                  <a:pt x="0" y="68296"/>
                </a:lnTo>
                <a:lnTo>
                  <a:pt x="56488" y="0"/>
                </a:lnTo>
                <a:lnTo>
                  <a:pt x="96408" y="16856"/>
                </a:lnTo>
                <a:cubicBezTo>
                  <a:pt x="119404" y="38931"/>
                  <a:pt x="119404" y="76644"/>
                  <a:pt x="96408" y="99640"/>
                </a:cubicBezTo>
                <a:cubicBezTo>
                  <a:pt x="85370" y="110678"/>
                  <a:pt x="70653" y="117116"/>
                  <a:pt x="55015" y="117117"/>
                </a:cubicBezTo>
                <a:cubicBezTo>
                  <a:pt x="39378" y="117117"/>
                  <a:pt x="24661" y="111597"/>
                  <a:pt x="13623" y="100559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" name="Forme libre : forme 126"/>
          <p:cNvSpPr/>
          <p:nvPr/>
        </p:nvSpPr>
        <p:spPr bwMode="auto">
          <a:xfrm rot="8716293">
            <a:off x="171547" y="4634346"/>
            <a:ext cx="54680" cy="546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" name="Forme libre : forme 127"/>
          <p:cNvSpPr/>
          <p:nvPr/>
        </p:nvSpPr>
        <p:spPr bwMode="auto">
          <a:xfrm rot="8716293">
            <a:off x="348999" y="4475104"/>
            <a:ext cx="110380" cy="110380"/>
          </a:xfrm>
          <a:custGeom>
            <a:avLst/>
            <a:gdLst>
              <a:gd name="connsiteX0" fmla="*/ 103823 w 114300"/>
              <a:gd name="connsiteY0" fmla="*/ 103823 h 114300"/>
              <a:gd name="connsiteX1" fmla="*/ 60960 w 114300"/>
              <a:gd name="connsiteY1" fmla="*/ 121920 h 114300"/>
              <a:gd name="connsiteX2" fmla="*/ 18098 w 114300"/>
              <a:gd name="connsiteY2" fmla="*/ 104775 h 114300"/>
              <a:gd name="connsiteX3" fmla="*/ 0 w 114300"/>
              <a:gd name="connsiteY3" fmla="*/ 61913 h 114300"/>
              <a:gd name="connsiteX4" fmla="*/ 0 w 114300"/>
              <a:gd name="connsiteY4" fmla="*/ 60960 h 114300"/>
              <a:gd name="connsiteX5" fmla="*/ 18098 w 114300"/>
              <a:gd name="connsiteY5" fmla="*/ 18098 h 114300"/>
              <a:gd name="connsiteX6" fmla="*/ 60960 w 114300"/>
              <a:gd name="connsiteY6" fmla="*/ 0 h 114300"/>
              <a:gd name="connsiteX7" fmla="*/ 103823 w 114300"/>
              <a:gd name="connsiteY7" fmla="*/ 18098 h 114300"/>
              <a:gd name="connsiteX8" fmla="*/ 103823 w 114300"/>
              <a:gd name="connsiteY8" fmla="*/ 103823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114300" extrusionOk="0">
                <a:moveTo>
                  <a:pt x="103823" y="103823"/>
                </a:moveTo>
                <a:cubicBezTo>
                  <a:pt x="92393" y="115253"/>
                  <a:pt x="77153" y="121920"/>
                  <a:pt x="60960" y="121920"/>
                </a:cubicBezTo>
                <a:cubicBezTo>
                  <a:pt x="44768" y="121920"/>
                  <a:pt x="29528" y="116205"/>
                  <a:pt x="18098" y="104775"/>
                </a:cubicBezTo>
                <a:cubicBezTo>
                  <a:pt x="6668" y="93345"/>
                  <a:pt x="0" y="78105"/>
                  <a:pt x="0" y="61913"/>
                </a:cubicBezTo>
                <a:lnTo>
                  <a:pt x="0" y="60960"/>
                </a:lnTo>
                <a:cubicBezTo>
                  <a:pt x="0" y="44768"/>
                  <a:pt x="6668" y="29528"/>
                  <a:pt x="18098" y="18098"/>
                </a:cubicBezTo>
                <a:cubicBezTo>
                  <a:pt x="29528" y="6668"/>
                  <a:pt x="44768" y="0"/>
                  <a:pt x="60960" y="0"/>
                </a:cubicBezTo>
                <a:cubicBezTo>
                  <a:pt x="77153" y="0"/>
                  <a:pt x="92393" y="6668"/>
                  <a:pt x="103823" y="18098"/>
                </a:cubicBezTo>
                <a:cubicBezTo>
                  <a:pt x="127635" y="40958"/>
                  <a:pt x="127635" y="80010"/>
                  <a:pt x="103823" y="103823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defTabSz="685800">
              <a:defRPr/>
            </a:pPr>
            <a:endParaRPr lang="fr-FR" sz="13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" name="Rectangle 136"/>
          <p:cNvSpPr/>
          <p:nvPr/>
        </p:nvSpPr>
        <p:spPr bwMode="auto">
          <a:xfrm>
            <a:off x="1675026" y="884098"/>
            <a:ext cx="360000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29" name="Espace réservé du texte 533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1197959" y="1375575"/>
            <a:ext cx="7316491" cy="3260705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300"/>
              </a:spcBef>
              <a:spcAft>
                <a:spcPts val="1000"/>
              </a:spcAft>
              <a:buNone/>
              <a:defRPr sz="1100">
                <a:solidFill>
                  <a:schemeClr val="tx1"/>
                </a:solidFill>
              </a:defRPr>
            </a:lvl2pPr>
            <a:lvl3pPr marL="270000" indent="-270000" algn="l" defTabSz="457200">
              <a:spcBef>
                <a:spcPts val="400"/>
              </a:spcBef>
              <a:spcAft>
                <a:spcPts val="1000"/>
              </a:spcAft>
              <a:buSzPct val="100000"/>
              <a:buFontTx/>
              <a:buChar char="*"/>
              <a:defRPr lang="fr-FR" sz="1000" b="1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0000" indent="-269875">
              <a:spcBef>
                <a:spcPts val="400"/>
              </a:spcBef>
              <a:spcAft>
                <a:spcPts val="1000"/>
              </a:spcAft>
              <a:buFontTx/>
              <a:buChar char="*"/>
              <a:defRPr sz="1000" b="1">
                <a:solidFill>
                  <a:schemeClr val="tx1"/>
                </a:solidFill>
              </a:defRPr>
            </a:lvl4pPr>
            <a:lvl5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000" b="1">
                <a:solidFill>
                  <a:schemeClr val="tx1"/>
                </a:solidFill>
              </a:defRPr>
            </a:lvl5pPr>
            <a:lvl6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000" b="1">
                <a:solidFill>
                  <a:schemeClr val="tx1"/>
                </a:solidFill>
              </a:defRPr>
            </a:lvl6pPr>
            <a:lvl7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000" b="1">
                <a:solidFill>
                  <a:schemeClr val="tx1"/>
                </a:solidFill>
              </a:defRPr>
            </a:lvl7pPr>
            <a:lvl8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000" b="1">
                <a:solidFill>
                  <a:schemeClr val="tx1"/>
                </a:solidFill>
              </a:defRPr>
            </a:lvl8pPr>
          </a:lstStyle>
          <a:p>
            <a:pPr lvl="0">
              <a:defRPr/>
            </a:pPr>
            <a:r>
              <a:rPr lang="fr-FR"/>
              <a:t>Niveau 1</a:t>
            </a:r>
            <a:endParaRPr/>
          </a:p>
          <a:p>
            <a:pPr lvl="1">
              <a:defRPr/>
            </a:pPr>
            <a:r>
              <a:rPr lang="fr-FR"/>
              <a:t>Deuxième niveau</a:t>
            </a:r>
            <a:endParaRPr/>
          </a:p>
          <a:p>
            <a:pPr lvl="2">
              <a:defRPr/>
            </a:pPr>
            <a:r>
              <a:rPr lang="fr-FR"/>
              <a:t>Puce bleu</a:t>
            </a:r>
            <a:endParaRPr/>
          </a:p>
          <a:p>
            <a:pPr lvl="3">
              <a:defRPr/>
            </a:pPr>
            <a:r>
              <a:rPr lang="fr-FR"/>
              <a:t>Puce orange</a:t>
            </a:r>
            <a:endParaRPr/>
          </a:p>
          <a:p>
            <a:pPr lvl="4">
              <a:defRPr/>
            </a:pPr>
            <a:r>
              <a:rPr lang="fr-FR"/>
              <a:t>Puce rouge</a:t>
            </a:r>
            <a:endParaRPr/>
          </a:p>
          <a:p>
            <a:pPr lvl="5">
              <a:defRPr/>
            </a:pPr>
            <a:r>
              <a:rPr lang="fr-FR"/>
              <a:t>Puce vert d’eau</a:t>
            </a:r>
            <a:endParaRPr/>
          </a:p>
          <a:p>
            <a:pPr lvl="6">
              <a:defRPr/>
            </a:pPr>
            <a:r>
              <a:rPr lang="fr-FR"/>
              <a:t>Puce verte</a:t>
            </a:r>
            <a:endParaRPr/>
          </a:p>
          <a:p>
            <a:pPr lvl="7">
              <a:defRPr/>
            </a:pPr>
            <a:r>
              <a:rPr lang="fr-FR"/>
              <a:t>Puce violette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94611323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re sur deux lignes + Contenu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35" name="Forme libre : forme 134"/>
          <p:cNvSpPr/>
          <p:nvPr userDrawn="1"/>
        </p:nvSpPr>
        <p:spPr bwMode="auto">
          <a:xfrm>
            <a:off x="629550" y="0"/>
            <a:ext cx="8514451" cy="5143499"/>
          </a:xfrm>
          <a:custGeom>
            <a:avLst/>
            <a:gdLst>
              <a:gd name="connsiteX0" fmla="*/ 685476 w 8514451"/>
              <a:gd name="connsiteY0" fmla="*/ 1246048 h 5143499"/>
              <a:gd name="connsiteX1" fmla="*/ 685476 w 8514451"/>
              <a:gd name="connsiteY1" fmla="*/ 1291767 h 5143499"/>
              <a:gd name="connsiteX2" fmla="*/ 1045476 w 8514451"/>
              <a:gd name="connsiteY2" fmla="*/ 1291767 h 5143499"/>
              <a:gd name="connsiteX3" fmla="*/ 1045476 w 8514451"/>
              <a:gd name="connsiteY3" fmla="*/ 1246048 h 5143499"/>
              <a:gd name="connsiteX4" fmla="*/ 268034 w 8514451"/>
              <a:gd name="connsiteY4" fmla="*/ 0 h 5143499"/>
              <a:gd name="connsiteX5" fmla="*/ 8514451 w 8514451"/>
              <a:gd name="connsiteY5" fmla="*/ 0 h 5143499"/>
              <a:gd name="connsiteX6" fmla="*/ 8514451 w 8514451"/>
              <a:gd name="connsiteY6" fmla="*/ 5143499 h 5143499"/>
              <a:gd name="connsiteX7" fmla="*/ 274758 w 8514451"/>
              <a:gd name="connsiteY7" fmla="*/ 5143499 h 5143499"/>
              <a:gd name="connsiteX8" fmla="*/ 0 w 8514451"/>
              <a:gd name="connsiteY8" fmla="*/ 3148262 h 5143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514451" h="5143499" extrusionOk="0">
                <a:moveTo>
                  <a:pt x="685476" y="1246048"/>
                </a:moveTo>
                <a:lnTo>
                  <a:pt x="685476" y="1291767"/>
                </a:lnTo>
                <a:lnTo>
                  <a:pt x="1045476" y="1291767"/>
                </a:lnTo>
                <a:lnTo>
                  <a:pt x="1045476" y="1246048"/>
                </a:lnTo>
                <a:close/>
                <a:moveTo>
                  <a:pt x="268034" y="0"/>
                </a:moveTo>
                <a:lnTo>
                  <a:pt x="8514451" y="0"/>
                </a:lnTo>
                <a:lnTo>
                  <a:pt x="8514451" y="5143499"/>
                </a:lnTo>
                <a:lnTo>
                  <a:pt x="274758" y="5143499"/>
                </a:lnTo>
                <a:lnTo>
                  <a:pt x="0" y="31482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fr-FR"/>
          </a:p>
        </p:txBody>
      </p:sp>
      <p:sp>
        <p:nvSpPr>
          <p:cNvPr id="2" name="Titre 1"/>
          <p:cNvSpPr>
            <a:spLocks noGrp="1"/>
          </p:cNvSpPr>
          <p:nvPr>
            <p:ph type="title" hasCustomPrompt="1"/>
          </p:nvPr>
        </p:nvSpPr>
        <p:spPr bwMode="auto">
          <a:xfrm>
            <a:off x="1198859" y="342566"/>
            <a:ext cx="7316491" cy="757130"/>
          </a:xfrm>
        </p:spPr>
        <p:txBody>
          <a:bodyPr anchor="b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fr-FR"/>
              <a:t>Titre de la slide</a:t>
            </a:r>
            <a:br>
              <a:rPr lang="fr-FR"/>
            </a:br>
            <a:r>
              <a:rPr lang="fr-FR"/>
              <a:t>sur deux lignes</a:t>
            </a:r>
            <a:endParaRPr/>
          </a:p>
        </p:txBody>
      </p:sp>
      <p:grpSp>
        <p:nvGrpSpPr>
          <p:cNvPr id="4" name="Groupe 3"/>
          <p:cNvGrpSpPr/>
          <p:nvPr userDrawn="1"/>
        </p:nvGrpSpPr>
        <p:grpSpPr bwMode="auto">
          <a:xfrm>
            <a:off x="-91484" y="-57105"/>
            <a:ext cx="1008300" cy="5190499"/>
            <a:chOff x="-91484" y="-57105"/>
            <a:chExt cx="1008300" cy="5190499"/>
          </a:xfrm>
          <a:solidFill>
            <a:schemeClr val="bg2">
              <a:alpha val="5000"/>
            </a:schemeClr>
          </a:solidFill>
        </p:grpSpPr>
        <p:sp>
          <p:nvSpPr>
            <p:cNvPr id="9" name="Forme libre : forme 8"/>
            <p:cNvSpPr/>
            <p:nvPr/>
          </p:nvSpPr>
          <p:spPr bwMode="auto">
            <a:xfrm rot="8716293">
              <a:off x="617786" y="1780350"/>
              <a:ext cx="152726" cy="195873"/>
            </a:xfrm>
            <a:custGeom>
              <a:avLst/>
              <a:gdLst>
                <a:gd name="connsiteX0" fmla="*/ 39589 w 152726"/>
                <a:gd name="connsiteY0" fmla="*/ 195873 h 195873"/>
                <a:gd name="connsiteX1" fmla="*/ 0 w 152726"/>
                <a:gd name="connsiteY1" fmla="*/ 122219 h 195873"/>
                <a:gd name="connsiteX2" fmla="*/ 101089 w 152726"/>
                <a:gd name="connsiteY2" fmla="*/ 0 h 195873"/>
                <a:gd name="connsiteX3" fmla="*/ 152726 w 152726"/>
                <a:gd name="connsiteY3" fmla="*/ 0 h 195873"/>
                <a:gd name="connsiteX4" fmla="*/ 152726 w 152726"/>
                <a:gd name="connsiteY4" fmla="*/ 55323 h 195873"/>
                <a:gd name="connsiteX5" fmla="*/ 87934 w 152726"/>
                <a:gd name="connsiteY5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26" h="195873" extrusionOk="0">
                  <a:moveTo>
                    <a:pt x="39589" y="195873"/>
                  </a:moveTo>
                  <a:lnTo>
                    <a:pt x="0" y="122219"/>
                  </a:lnTo>
                  <a:lnTo>
                    <a:pt x="101089" y="0"/>
                  </a:lnTo>
                  <a:lnTo>
                    <a:pt x="152726" y="0"/>
                  </a:lnTo>
                  <a:lnTo>
                    <a:pt x="152726" y="55323"/>
                  </a:lnTo>
                  <a:lnTo>
                    <a:pt x="87934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" name="Forme libre : forme 9"/>
            <p:cNvSpPr/>
            <p:nvPr/>
          </p:nvSpPr>
          <p:spPr bwMode="auto">
            <a:xfrm rot="8716293">
              <a:off x="534441" y="1654353"/>
              <a:ext cx="262864" cy="103234"/>
            </a:xfrm>
            <a:custGeom>
              <a:avLst/>
              <a:gdLst>
                <a:gd name="connsiteX0" fmla="*/ 0 w 262864"/>
                <a:gd name="connsiteY0" fmla="*/ 75341 h 103234"/>
                <a:gd name="connsiteX1" fmla="*/ 62316 w 262864"/>
                <a:gd name="connsiteY1" fmla="*/ 0 h 103234"/>
                <a:gd name="connsiteX2" fmla="*/ 65768 w 262864"/>
                <a:gd name="connsiteY2" fmla="*/ 14220 h 103234"/>
                <a:gd name="connsiteX3" fmla="*/ 136369 w 262864"/>
                <a:gd name="connsiteY3" fmla="*/ 53051 h 103234"/>
                <a:gd name="connsiteX4" fmla="*/ 189321 w 262864"/>
                <a:gd name="connsiteY4" fmla="*/ 43637 h 103234"/>
                <a:gd name="connsiteX5" fmla="*/ 261688 w 262864"/>
                <a:gd name="connsiteY5" fmla="*/ 14220 h 103234"/>
                <a:gd name="connsiteX6" fmla="*/ 262864 w 262864"/>
                <a:gd name="connsiteY6" fmla="*/ 21868 h 103234"/>
                <a:gd name="connsiteX7" fmla="*/ 262864 w 262864"/>
                <a:gd name="connsiteY7" fmla="*/ 27752 h 103234"/>
                <a:gd name="connsiteX8" fmla="*/ 69887 w 262864"/>
                <a:gd name="connsiteY8" fmla="*/ 103060 h 103234"/>
                <a:gd name="connsiteX9" fmla="*/ 30615 w 262864"/>
                <a:gd name="connsiteY9" fmla="*/ 96294 h 10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864" h="103234" extrusionOk="0">
                  <a:moveTo>
                    <a:pt x="0" y="75341"/>
                  </a:moveTo>
                  <a:lnTo>
                    <a:pt x="62316" y="0"/>
                  </a:lnTo>
                  <a:lnTo>
                    <a:pt x="65768" y="14220"/>
                  </a:lnTo>
                  <a:cubicBezTo>
                    <a:pt x="75182" y="40107"/>
                    <a:pt x="99304" y="53051"/>
                    <a:pt x="136369" y="53051"/>
                  </a:cubicBezTo>
                  <a:cubicBezTo>
                    <a:pt x="154609" y="52462"/>
                    <a:pt x="172259" y="48932"/>
                    <a:pt x="189321" y="43637"/>
                  </a:cubicBezTo>
                  <a:cubicBezTo>
                    <a:pt x="214031" y="35988"/>
                    <a:pt x="238154" y="25987"/>
                    <a:pt x="261688" y="14220"/>
                  </a:cubicBezTo>
                  <a:cubicBezTo>
                    <a:pt x="262276" y="16573"/>
                    <a:pt x="262864" y="19515"/>
                    <a:pt x="262864" y="21868"/>
                  </a:cubicBezTo>
                  <a:lnTo>
                    <a:pt x="262864" y="27752"/>
                  </a:lnTo>
                  <a:cubicBezTo>
                    <a:pt x="200500" y="81291"/>
                    <a:pt x="118719" y="100119"/>
                    <a:pt x="69887" y="103060"/>
                  </a:cubicBezTo>
                  <a:cubicBezTo>
                    <a:pt x="56355" y="103943"/>
                    <a:pt x="42970" y="101442"/>
                    <a:pt x="30615" y="96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" name="Forme libre : forme 10"/>
            <p:cNvSpPr/>
            <p:nvPr/>
          </p:nvSpPr>
          <p:spPr bwMode="auto">
            <a:xfrm rot="8716293">
              <a:off x="632719" y="1232432"/>
              <a:ext cx="121558" cy="232388"/>
            </a:xfrm>
            <a:custGeom>
              <a:avLst/>
              <a:gdLst>
                <a:gd name="connsiteX0" fmla="*/ 60499 w 121558"/>
                <a:gd name="connsiteY0" fmla="*/ 232388 h 232388"/>
                <a:gd name="connsiteX1" fmla="*/ 60499 w 121558"/>
                <a:gd name="connsiteY1" fmla="*/ 69717 h 232388"/>
                <a:gd name="connsiteX2" fmla="*/ 60499 w 121558"/>
                <a:gd name="connsiteY2" fmla="*/ 65615 h 232388"/>
                <a:gd name="connsiteX3" fmla="*/ 39995 w 121558"/>
                <a:gd name="connsiteY3" fmla="*/ 50123 h 232388"/>
                <a:gd name="connsiteX4" fmla="*/ 0 w 121558"/>
                <a:gd name="connsiteY4" fmla="*/ 50123 h 232388"/>
                <a:gd name="connsiteX5" fmla="*/ 41457 w 121558"/>
                <a:gd name="connsiteY5" fmla="*/ 0 h 232388"/>
                <a:gd name="connsiteX6" fmla="*/ 64601 w 121558"/>
                <a:gd name="connsiteY6" fmla="*/ 0 h 232388"/>
                <a:gd name="connsiteX7" fmla="*/ 121558 w 121558"/>
                <a:gd name="connsiteY7" fmla="*/ 50123 h 232388"/>
                <a:gd name="connsiteX8" fmla="*/ 121558 w 121558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558" h="232388" extrusionOk="0">
                  <a:moveTo>
                    <a:pt x="60499" y="232388"/>
                  </a:moveTo>
                  <a:lnTo>
                    <a:pt x="60499" y="69717"/>
                  </a:lnTo>
                  <a:cubicBezTo>
                    <a:pt x="60499" y="68349"/>
                    <a:pt x="60499" y="66983"/>
                    <a:pt x="60499" y="65615"/>
                  </a:cubicBezTo>
                  <a:cubicBezTo>
                    <a:pt x="59133" y="55591"/>
                    <a:pt x="50019" y="48756"/>
                    <a:pt x="39995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64601" y="0"/>
                  </a:lnTo>
                  <a:cubicBezTo>
                    <a:pt x="101509" y="0"/>
                    <a:pt x="121558" y="15948"/>
                    <a:pt x="121558" y="50123"/>
                  </a:cubicBezTo>
                  <a:lnTo>
                    <a:pt x="121558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" name="Forme libre : forme 11"/>
            <p:cNvSpPr/>
            <p:nvPr/>
          </p:nvSpPr>
          <p:spPr bwMode="auto">
            <a:xfrm rot="8716293">
              <a:off x="763454" y="1474783"/>
              <a:ext cx="14143" cy="14319"/>
            </a:xfrm>
            <a:custGeom>
              <a:avLst/>
              <a:gdLst>
                <a:gd name="connsiteX0" fmla="*/ 0 w 14143"/>
                <a:gd name="connsiteY0" fmla="*/ 14319 h 14319"/>
                <a:gd name="connsiteX1" fmla="*/ 11843 w 14143"/>
                <a:gd name="connsiteY1" fmla="*/ 0 h 14319"/>
                <a:gd name="connsiteX2" fmla="*/ 14143 w 14143"/>
                <a:gd name="connsiteY2" fmla="*/ 7563 h 14319"/>
                <a:gd name="connsiteX3" fmla="*/ 14143 w 14143"/>
                <a:gd name="connsiteY3" fmla="*/ 13487 h 1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43" h="14319" extrusionOk="0">
                  <a:moveTo>
                    <a:pt x="0" y="14319"/>
                  </a:moveTo>
                  <a:lnTo>
                    <a:pt x="11843" y="0"/>
                  </a:lnTo>
                  <a:lnTo>
                    <a:pt x="14143" y="7563"/>
                  </a:lnTo>
                  <a:lnTo>
                    <a:pt x="14143" y="1348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" name="Forme libre : forme 12"/>
            <p:cNvSpPr/>
            <p:nvPr/>
          </p:nvSpPr>
          <p:spPr bwMode="auto">
            <a:xfrm rot="8716293">
              <a:off x="672878" y="1171577"/>
              <a:ext cx="183964" cy="137618"/>
            </a:xfrm>
            <a:custGeom>
              <a:avLst/>
              <a:gdLst>
                <a:gd name="connsiteX0" fmla="*/ 0 w 183964"/>
                <a:gd name="connsiteY0" fmla="*/ 137618 h 137618"/>
                <a:gd name="connsiteX1" fmla="*/ 53346 w 183964"/>
                <a:gd name="connsiteY1" fmla="*/ 73121 h 137618"/>
                <a:gd name="connsiteX2" fmla="*/ 101034 w 183964"/>
                <a:gd name="connsiteY2" fmla="*/ 28251 h 137618"/>
                <a:gd name="connsiteX3" fmla="*/ 155713 w 183964"/>
                <a:gd name="connsiteY3" fmla="*/ 0 h 137618"/>
                <a:gd name="connsiteX4" fmla="*/ 183964 w 183964"/>
                <a:gd name="connsiteY4" fmla="*/ 33719 h 137618"/>
                <a:gd name="connsiteX5" fmla="*/ 157536 w 183964"/>
                <a:gd name="connsiteY5" fmla="*/ 69261 h 137618"/>
                <a:gd name="connsiteX6" fmla="*/ 157991 w 183964"/>
                <a:gd name="connsiteY6" fmla="*/ 69261 h 13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964" h="137618" extrusionOk="0">
                  <a:moveTo>
                    <a:pt x="0" y="137618"/>
                  </a:moveTo>
                  <a:lnTo>
                    <a:pt x="53346" y="73121"/>
                  </a:lnTo>
                  <a:lnTo>
                    <a:pt x="101034" y="28251"/>
                  </a:lnTo>
                  <a:cubicBezTo>
                    <a:pt x="114703" y="12303"/>
                    <a:pt x="134297" y="2278"/>
                    <a:pt x="155713" y="0"/>
                  </a:cubicBezTo>
                  <a:cubicBezTo>
                    <a:pt x="177585" y="0"/>
                    <a:pt x="183964" y="19138"/>
                    <a:pt x="183964" y="33719"/>
                  </a:cubicBezTo>
                  <a:cubicBezTo>
                    <a:pt x="182597" y="49667"/>
                    <a:pt x="172117" y="62881"/>
                    <a:pt x="157536" y="69261"/>
                  </a:cubicBezTo>
                  <a:lnTo>
                    <a:pt x="157991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" name="Forme libre : forme 13"/>
            <p:cNvSpPr/>
            <p:nvPr/>
          </p:nvSpPr>
          <p:spPr bwMode="auto">
            <a:xfrm rot="8716293">
              <a:off x="519479" y="13148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" name="Forme libre : forme 14"/>
            <p:cNvSpPr/>
            <p:nvPr/>
          </p:nvSpPr>
          <p:spPr bwMode="auto">
            <a:xfrm rot="8716293">
              <a:off x="394576" y="11061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" name="Forme libre : forme 15"/>
            <p:cNvSpPr/>
            <p:nvPr/>
          </p:nvSpPr>
          <p:spPr bwMode="auto">
            <a:xfrm rot="8716293">
              <a:off x="382524" y="96739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" name="Forme libre : forme 16"/>
            <p:cNvSpPr/>
            <p:nvPr/>
          </p:nvSpPr>
          <p:spPr bwMode="auto">
            <a:xfrm rot="8716293">
              <a:off x="609657" y="135579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" name="Forme libre : forme 17"/>
            <p:cNvSpPr/>
            <p:nvPr/>
          </p:nvSpPr>
          <p:spPr bwMode="auto">
            <a:xfrm rot="8716293">
              <a:off x="683426" y="869567"/>
              <a:ext cx="156000" cy="195873"/>
            </a:xfrm>
            <a:custGeom>
              <a:avLst/>
              <a:gdLst>
                <a:gd name="connsiteX0" fmla="*/ 42863 w 156000"/>
                <a:gd name="connsiteY0" fmla="*/ 195873 h 195873"/>
                <a:gd name="connsiteX1" fmla="*/ 0 w 156000"/>
                <a:gd name="connsiteY1" fmla="*/ 116129 h 195873"/>
                <a:gd name="connsiteX2" fmla="*/ 5100 w 156000"/>
                <a:gd name="connsiteY2" fmla="*/ 101988 h 195873"/>
                <a:gd name="connsiteX3" fmla="*/ 89456 w 156000"/>
                <a:gd name="connsiteY3" fmla="*/ 0 h 195873"/>
                <a:gd name="connsiteX4" fmla="*/ 156000 w 156000"/>
                <a:gd name="connsiteY4" fmla="*/ 0 h 195873"/>
                <a:gd name="connsiteX5" fmla="*/ 156000 w 156000"/>
                <a:gd name="connsiteY5" fmla="*/ 55323 h 195873"/>
                <a:gd name="connsiteX6" fmla="*/ 91208 w 156000"/>
                <a:gd name="connsiteY6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000" h="195873" extrusionOk="0">
                  <a:moveTo>
                    <a:pt x="42863" y="195873"/>
                  </a:moveTo>
                  <a:lnTo>
                    <a:pt x="0" y="116129"/>
                  </a:lnTo>
                  <a:lnTo>
                    <a:pt x="5100" y="101988"/>
                  </a:lnTo>
                  <a:lnTo>
                    <a:pt x="89456" y="0"/>
                  </a:lnTo>
                  <a:lnTo>
                    <a:pt x="156000" y="0"/>
                  </a:lnTo>
                  <a:lnTo>
                    <a:pt x="156000" y="55323"/>
                  </a:lnTo>
                  <a:lnTo>
                    <a:pt x="91208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" name="Forme libre : forme 18"/>
            <p:cNvSpPr/>
            <p:nvPr/>
          </p:nvSpPr>
          <p:spPr bwMode="auto">
            <a:xfrm rot="8716293">
              <a:off x="657305" y="95604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" name="Forme libre : forme 19"/>
            <p:cNvSpPr/>
            <p:nvPr/>
          </p:nvSpPr>
          <p:spPr bwMode="auto">
            <a:xfrm rot="8716293">
              <a:off x="412774" y="56424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" name="Forme libre : forme 20"/>
            <p:cNvSpPr/>
            <p:nvPr/>
          </p:nvSpPr>
          <p:spPr bwMode="auto">
            <a:xfrm rot="8716293">
              <a:off x="502166" y="59348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" name="Forme libre : forme 21"/>
            <p:cNvSpPr/>
            <p:nvPr/>
          </p:nvSpPr>
          <p:spPr bwMode="auto">
            <a:xfrm rot="8716293">
              <a:off x="457316" y="50720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" name="Forme libre : forme 22"/>
            <p:cNvSpPr/>
            <p:nvPr/>
          </p:nvSpPr>
          <p:spPr bwMode="auto">
            <a:xfrm rot="8716293">
              <a:off x="300540" y="65278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" name="Forme libre : forme 23"/>
            <p:cNvSpPr/>
            <p:nvPr/>
          </p:nvSpPr>
          <p:spPr bwMode="auto">
            <a:xfrm rot="8716293">
              <a:off x="175637" y="44411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" name="Forme libre : forme 24"/>
            <p:cNvSpPr/>
            <p:nvPr/>
          </p:nvSpPr>
          <p:spPr bwMode="auto">
            <a:xfrm rot="8716293">
              <a:off x="163585" y="30533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" name="Forme libre : forme 25"/>
            <p:cNvSpPr/>
            <p:nvPr/>
          </p:nvSpPr>
          <p:spPr bwMode="auto">
            <a:xfrm rot="8716293">
              <a:off x="390718" y="69374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" name="Forme libre : forme 26"/>
            <p:cNvSpPr/>
            <p:nvPr/>
          </p:nvSpPr>
          <p:spPr bwMode="auto">
            <a:xfrm rot="8716293">
              <a:off x="702015" y="317459"/>
              <a:ext cx="131260" cy="232388"/>
            </a:xfrm>
            <a:custGeom>
              <a:avLst/>
              <a:gdLst>
                <a:gd name="connsiteX0" fmla="*/ 70201 w 131260"/>
                <a:gd name="connsiteY0" fmla="*/ 232388 h 232388"/>
                <a:gd name="connsiteX1" fmla="*/ 70201 w 131260"/>
                <a:gd name="connsiteY1" fmla="*/ 69717 h 232388"/>
                <a:gd name="connsiteX2" fmla="*/ 70201 w 131260"/>
                <a:gd name="connsiteY2" fmla="*/ 65615 h 232388"/>
                <a:gd name="connsiteX3" fmla="*/ 49697 w 131260"/>
                <a:gd name="connsiteY3" fmla="*/ 50123 h 232388"/>
                <a:gd name="connsiteX4" fmla="*/ 0 w 131260"/>
                <a:gd name="connsiteY4" fmla="*/ 50123 h 232388"/>
                <a:gd name="connsiteX5" fmla="*/ 41457 w 131260"/>
                <a:gd name="connsiteY5" fmla="*/ 0 h 232388"/>
                <a:gd name="connsiteX6" fmla="*/ 74303 w 131260"/>
                <a:gd name="connsiteY6" fmla="*/ 0 h 232388"/>
                <a:gd name="connsiteX7" fmla="*/ 131260 w 131260"/>
                <a:gd name="connsiteY7" fmla="*/ 50123 h 232388"/>
                <a:gd name="connsiteX8" fmla="*/ 131260 w 131260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260" h="232388" extrusionOk="0">
                  <a:moveTo>
                    <a:pt x="70201" y="232388"/>
                  </a:moveTo>
                  <a:lnTo>
                    <a:pt x="70201" y="69717"/>
                  </a:lnTo>
                  <a:cubicBezTo>
                    <a:pt x="70201" y="68349"/>
                    <a:pt x="70201" y="66983"/>
                    <a:pt x="70201" y="65615"/>
                  </a:cubicBezTo>
                  <a:cubicBezTo>
                    <a:pt x="68835" y="55591"/>
                    <a:pt x="59721" y="48756"/>
                    <a:pt x="49697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74303" y="0"/>
                  </a:lnTo>
                  <a:cubicBezTo>
                    <a:pt x="111211" y="0"/>
                    <a:pt x="131260" y="15948"/>
                    <a:pt x="131260" y="50123"/>
                  </a:cubicBezTo>
                  <a:lnTo>
                    <a:pt x="131260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" name="Forme libre : forme 27"/>
            <p:cNvSpPr/>
            <p:nvPr/>
          </p:nvSpPr>
          <p:spPr bwMode="auto">
            <a:xfrm rot="8716293">
              <a:off x="834978" y="558357"/>
              <a:ext cx="24341" cy="23495"/>
            </a:xfrm>
            <a:custGeom>
              <a:avLst/>
              <a:gdLst>
                <a:gd name="connsiteX0" fmla="*/ 0 w 24341"/>
                <a:gd name="connsiteY0" fmla="*/ 23495 h 23495"/>
                <a:gd name="connsiteX1" fmla="*/ 19433 w 24341"/>
                <a:gd name="connsiteY1" fmla="*/ 0 h 23495"/>
                <a:gd name="connsiteX2" fmla="*/ 24341 w 24341"/>
                <a:gd name="connsiteY2" fmla="*/ 16139 h 23495"/>
                <a:gd name="connsiteX3" fmla="*/ 24341 w 24341"/>
                <a:gd name="connsiteY3" fmla="*/ 22063 h 2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41" h="23495" extrusionOk="0">
                  <a:moveTo>
                    <a:pt x="0" y="23495"/>
                  </a:moveTo>
                  <a:lnTo>
                    <a:pt x="19433" y="0"/>
                  </a:lnTo>
                  <a:lnTo>
                    <a:pt x="24341" y="16139"/>
                  </a:lnTo>
                  <a:lnTo>
                    <a:pt x="24341" y="220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" name="Forme libre : forme 28"/>
            <p:cNvSpPr/>
            <p:nvPr/>
          </p:nvSpPr>
          <p:spPr bwMode="auto">
            <a:xfrm rot="8716293">
              <a:off x="589639" y="40263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" name="Forme libre : forme 29"/>
            <p:cNvSpPr/>
            <p:nvPr/>
          </p:nvSpPr>
          <p:spPr bwMode="auto">
            <a:xfrm rot="8716293">
              <a:off x="464737" y="19396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Forme libre : forme 30"/>
            <p:cNvSpPr/>
            <p:nvPr/>
          </p:nvSpPr>
          <p:spPr bwMode="auto">
            <a:xfrm rot="8716293">
              <a:off x="679817" y="44358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" name="Forme libre : forme 31"/>
            <p:cNvSpPr/>
            <p:nvPr/>
          </p:nvSpPr>
          <p:spPr bwMode="auto">
            <a:xfrm rot="8716293">
              <a:off x="438366" y="29398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" name="Forme libre : forme 32"/>
            <p:cNvSpPr/>
            <p:nvPr/>
          </p:nvSpPr>
          <p:spPr bwMode="auto">
            <a:xfrm rot="7484127">
              <a:off x="811674" y="658874"/>
              <a:ext cx="31078" cy="46141"/>
            </a:xfrm>
            <a:custGeom>
              <a:avLst/>
              <a:gdLst>
                <a:gd name="connsiteX0" fmla="*/ 15207 w 31078"/>
                <a:gd name="connsiteY0" fmla="*/ 46141 h 46141"/>
                <a:gd name="connsiteX1" fmla="*/ 0 w 31078"/>
                <a:gd name="connsiteY1" fmla="*/ 17849 h 46141"/>
                <a:gd name="connsiteX2" fmla="*/ 31078 w 31078"/>
                <a:gd name="connsiteY2" fmla="*/ 0 h 4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78" h="46141" extrusionOk="0">
                  <a:moveTo>
                    <a:pt x="15207" y="46141"/>
                  </a:moveTo>
                  <a:lnTo>
                    <a:pt x="0" y="17849"/>
                  </a:lnTo>
                  <a:lnTo>
                    <a:pt x="3107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" name="Forme libre : forme 33"/>
            <p:cNvSpPr/>
            <p:nvPr/>
          </p:nvSpPr>
          <p:spPr bwMode="auto">
            <a:xfrm rot="8716293">
              <a:off x="780102" y="336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" name="Forme libre : forme 34"/>
            <p:cNvSpPr/>
            <p:nvPr/>
          </p:nvSpPr>
          <p:spPr bwMode="auto">
            <a:xfrm rot="8716293">
              <a:off x="202348" y="-57105"/>
              <a:ext cx="142167" cy="186494"/>
            </a:xfrm>
            <a:custGeom>
              <a:avLst/>
              <a:gdLst>
                <a:gd name="connsiteX0" fmla="*/ 142167 w 142167"/>
                <a:gd name="connsiteY0" fmla="*/ 186494 h 186494"/>
                <a:gd name="connsiteX1" fmla="*/ 81108 w 142167"/>
                <a:gd name="connsiteY1" fmla="*/ 144170 h 186494"/>
                <a:gd name="connsiteX2" fmla="*/ 81108 w 142167"/>
                <a:gd name="connsiteY2" fmla="*/ 69717 h 186494"/>
                <a:gd name="connsiteX3" fmla="*/ 81108 w 142167"/>
                <a:gd name="connsiteY3" fmla="*/ 65615 h 186494"/>
                <a:gd name="connsiteX4" fmla="*/ 60603 w 142167"/>
                <a:gd name="connsiteY4" fmla="*/ 50123 h 186494"/>
                <a:gd name="connsiteX5" fmla="*/ 0 w 142167"/>
                <a:gd name="connsiteY5" fmla="*/ 50123 h 186494"/>
                <a:gd name="connsiteX6" fmla="*/ 0 w 142167"/>
                <a:gd name="connsiteY6" fmla="*/ 0 h 186494"/>
                <a:gd name="connsiteX7" fmla="*/ 85209 w 142167"/>
                <a:gd name="connsiteY7" fmla="*/ 0 h 186494"/>
                <a:gd name="connsiteX8" fmla="*/ 142167 w 142167"/>
                <a:gd name="connsiteY8" fmla="*/ 50123 h 18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186494" extrusionOk="0">
                  <a:moveTo>
                    <a:pt x="142167" y="186494"/>
                  </a:moveTo>
                  <a:lnTo>
                    <a:pt x="81108" y="144170"/>
                  </a:lnTo>
                  <a:lnTo>
                    <a:pt x="81108" y="69717"/>
                  </a:lnTo>
                  <a:cubicBezTo>
                    <a:pt x="81108" y="68349"/>
                    <a:pt x="81108" y="66983"/>
                    <a:pt x="81108" y="65615"/>
                  </a:cubicBezTo>
                  <a:cubicBezTo>
                    <a:pt x="79741" y="55591"/>
                    <a:pt x="70628" y="48756"/>
                    <a:pt x="60603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8"/>
                    <a:pt x="142167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" name="Forme libre : forme 35"/>
            <p:cNvSpPr/>
            <p:nvPr/>
          </p:nvSpPr>
          <p:spPr bwMode="auto">
            <a:xfrm rot="8716293">
              <a:off x="298766" y="-5395"/>
              <a:ext cx="260638" cy="180054"/>
            </a:xfrm>
            <a:custGeom>
              <a:avLst/>
              <a:gdLst>
                <a:gd name="connsiteX0" fmla="*/ 111638 w 260639"/>
                <a:gd name="connsiteY0" fmla="*/ 180054 h 180054"/>
                <a:gd name="connsiteX1" fmla="*/ 51490 w 260639"/>
                <a:gd name="connsiteY1" fmla="*/ 138362 h 180054"/>
                <a:gd name="connsiteX2" fmla="*/ 51490 w 260639"/>
                <a:gd name="connsiteY2" fmla="*/ 45624 h 180054"/>
                <a:gd name="connsiteX3" fmla="*/ 0 w 260639"/>
                <a:gd name="connsiteY3" fmla="*/ 45624 h 180054"/>
                <a:gd name="connsiteX4" fmla="*/ 0 w 260639"/>
                <a:gd name="connsiteY4" fmla="*/ 1425 h 180054"/>
                <a:gd name="connsiteX5" fmla="*/ 104802 w 260639"/>
                <a:gd name="connsiteY5" fmla="*/ 1425 h 180054"/>
                <a:gd name="connsiteX6" fmla="*/ 104802 w 260639"/>
                <a:gd name="connsiteY6" fmla="*/ 75242 h 180054"/>
                <a:gd name="connsiteX7" fmla="*/ 106169 w 260639"/>
                <a:gd name="connsiteY7" fmla="*/ 75242 h 180054"/>
                <a:gd name="connsiteX8" fmla="*/ 154014 w 260639"/>
                <a:gd name="connsiteY8" fmla="*/ 5981 h 180054"/>
                <a:gd name="connsiteX9" fmla="*/ 185455 w 260639"/>
                <a:gd name="connsiteY9" fmla="*/ 57 h 180054"/>
                <a:gd name="connsiteX10" fmla="*/ 260639 w 260639"/>
                <a:gd name="connsiteY10" fmla="*/ 88456 h 180054"/>
                <a:gd name="connsiteX11" fmla="*/ 260639 w 260639"/>
                <a:gd name="connsiteY11" fmla="*/ 94380 h 180054"/>
                <a:gd name="connsiteX12" fmla="*/ 198669 w 260639"/>
                <a:gd name="connsiteY12" fmla="*/ 98025 h 180054"/>
                <a:gd name="connsiteX13" fmla="*/ 198669 w 260639"/>
                <a:gd name="connsiteY13" fmla="*/ 81621 h 180054"/>
                <a:gd name="connsiteX14" fmla="*/ 164950 w 260639"/>
                <a:gd name="connsiteY14" fmla="*/ 40156 h 180054"/>
                <a:gd name="connsiteX15" fmla="*/ 111638 w 260639"/>
                <a:gd name="connsiteY15" fmla="*/ 127643 h 18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0639" h="180054" extrusionOk="0">
                  <a:moveTo>
                    <a:pt x="111638" y="180054"/>
                  </a:moveTo>
                  <a:lnTo>
                    <a:pt x="51490" y="138362"/>
                  </a:ln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2" y="1425"/>
                  </a:lnTo>
                  <a:lnTo>
                    <a:pt x="104802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" name="Forme libre : forme 36"/>
            <p:cNvSpPr/>
            <p:nvPr/>
          </p:nvSpPr>
          <p:spPr bwMode="auto">
            <a:xfrm rot="8716293">
              <a:off x="276903" y="-12823"/>
              <a:ext cx="36272" cy="27982"/>
            </a:xfrm>
            <a:custGeom>
              <a:avLst/>
              <a:gdLst>
                <a:gd name="connsiteX0" fmla="*/ 36272 w 36272"/>
                <a:gd name="connsiteY0" fmla="*/ 27982 h 27982"/>
                <a:gd name="connsiteX1" fmla="*/ 0 w 36272"/>
                <a:gd name="connsiteY1" fmla="*/ 2840 h 27982"/>
                <a:gd name="connsiteX2" fmla="*/ 9543 w 36272"/>
                <a:gd name="connsiteY2" fmla="*/ 0 h 27982"/>
                <a:gd name="connsiteX3" fmla="*/ 31871 w 36272"/>
                <a:gd name="connsiteY3" fmla="*/ 11392 h 2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72" h="27982" extrusionOk="0">
                  <a:moveTo>
                    <a:pt x="36272" y="27982"/>
                  </a:moveTo>
                  <a:lnTo>
                    <a:pt x="0" y="2840"/>
                  </a:lnTo>
                  <a:lnTo>
                    <a:pt x="9543" y="0"/>
                  </a:lnTo>
                  <a:cubicBezTo>
                    <a:pt x="20479" y="0"/>
                    <a:pt x="27542" y="4784"/>
                    <a:pt x="31871" y="113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" name="Forme libre : forme 37"/>
            <p:cNvSpPr/>
            <p:nvPr/>
          </p:nvSpPr>
          <p:spPr bwMode="auto">
            <a:xfrm rot="8716293">
              <a:off x="74640" y="-9665"/>
              <a:ext cx="58068" cy="54772"/>
            </a:xfrm>
            <a:custGeom>
              <a:avLst/>
              <a:gdLst>
                <a:gd name="connsiteX0" fmla="*/ 37436 w 58068"/>
                <a:gd name="connsiteY0" fmla="*/ 54772 h 54772"/>
                <a:gd name="connsiteX1" fmla="*/ 0 w 58068"/>
                <a:gd name="connsiteY1" fmla="*/ 28823 h 54772"/>
                <a:gd name="connsiteX2" fmla="*/ 8515 w 58068"/>
                <a:gd name="connsiteY2" fmla="*/ 8658 h 54772"/>
                <a:gd name="connsiteX3" fmla="*/ 29020 w 58068"/>
                <a:gd name="connsiteY3" fmla="*/ 0 h 54772"/>
                <a:gd name="connsiteX4" fmla="*/ 49525 w 58068"/>
                <a:gd name="connsiteY4" fmla="*/ 8658 h 54772"/>
                <a:gd name="connsiteX5" fmla="*/ 49525 w 58068"/>
                <a:gd name="connsiteY5" fmla="*/ 49668 h 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068" h="54772" extrusionOk="0">
                  <a:moveTo>
                    <a:pt x="37436" y="54772"/>
                  </a:moveTo>
                  <a:lnTo>
                    <a:pt x="0" y="28823"/>
                  </a:lnTo>
                  <a:lnTo>
                    <a:pt x="8515" y="8658"/>
                  </a:lnTo>
                  <a:cubicBezTo>
                    <a:pt x="13983" y="3190"/>
                    <a:pt x="21273" y="0"/>
                    <a:pt x="29020" y="0"/>
                  </a:cubicBezTo>
                  <a:cubicBezTo>
                    <a:pt x="36766" y="0"/>
                    <a:pt x="44057" y="3190"/>
                    <a:pt x="49525" y="8658"/>
                  </a:cubicBezTo>
                  <a:cubicBezTo>
                    <a:pt x="60916" y="19594"/>
                    <a:pt x="60916" y="38276"/>
                    <a:pt x="49525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" name="Forme libre : forme 38"/>
            <p:cNvSpPr/>
            <p:nvPr/>
          </p:nvSpPr>
          <p:spPr bwMode="auto">
            <a:xfrm rot="8716293">
              <a:off x="13802" y="-10406"/>
              <a:ext cx="30027" cy="20814"/>
            </a:xfrm>
            <a:custGeom>
              <a:avLst/>
              <a:gdLst>
                <a:gd name="connsiteX0" fmla="*/ 30027 w 30027"/>
                <a:gd name="connsiteY0" fmla="*/ 20814 h 20814"/>
                <a:gd name="connsiteX1" fmla="*/ 0 w 30027"/>
                <a:gd name="connsiteY1" fmla="*/ 0 h 20814"/>
                <a:gd name="connsiteX2" fmla="*/ 30027 w 30027"/>
                <a:gd name="connsiteY2" fmla="*/ 0 h 2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7" h="20814" extrusionOk="0">
                  <a:moveTo>
                    <a:pt x="30027" y="20814"/>
                  </a:moveTo>
                  <a:lnTo>
                    <a:pt x="0" y="0"/>
                  </a:lnTo>
                  <a:lnTo>
                    <a:pt x="3002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" name="Forme libre : forme 39"/>
            <p:cNvSpPr/>
            <p:nvPr/>
          </p:nvSpPr>
          <p:spPr bwMode="auto">
            <a:xfrm rot="8716293">
              <a:off x="168048" y="3032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" name="Forme libre : forme 40"/>
            <p:cNvSpPr/>
            <p:nvPr/>
          </p:nvSpPr>
          <p:spPr bwMode="auto">
            <a:xfrm rot="7484127">
              <a:off x="562078" y="-2847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" name="Forme libre : forme 41"/>
            <p:cNvSpPr/>
            <p:nvPr/>
          </p:nvSpPr>
          <p:spPr bwMode="auto">
            <a:xfrm rot="13089394">
              <a:off x="767127" y="-2787"/>
              <a:ext cx="149688" cy="301067"/>
            </a:xfrm>
            <a:custGeom>
              <a:avLst/>
              <a:gdLst>
                <a:gd name="connsiteX0" fmla="*/ 149688 w 149688"/>
                <a:gd name="connsiteY0" fmla="*/ 279622 h 301067"/>
                <a:gd name="connsiteX1" fmla="*/ 122393 w 149688"/>
                <a:gd name="connsiteY1" fmla="*/ 301067 h 301067"/>
                <a:gd name="connsiteX2" fmla="*/ 0 w 149688"/>
                <a:gd name="connsiteY2" fmla="*/ 114672 h 301067"/>
                <a:gd name="connsiteX3" fmla="*/ 0 w 149688"/>
                <a:gd name="connsiteY3" fmla="*/ 38074 h 301067"/>
                <a:gd name="connsiteX4" fmla="*/ 73388 w 149688"/>
                <a:gd name="connsiteY4" fmla="*/ 0 h 301067"/>
                <a:gd name="connsiteX5" fmla="*/ 74492 w 149688"/>
                <a:gd name="connsiteY5" fmla="*/ 153950 h 301067"/>
                <a:gd name="connsiteX6" fmla="*/ 87734 w 149688"/>
                <a:gd name="connsiteY6" fmla="*/ 245547 h 30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688" h="301067" extrusionOk="0">
                  <a:moveTo>
                    <a:pt x="149688" y="279622"/>
                  </a:moveTo>
                  <a:lnTo>
                    <a:pt x="122393" y="301067"/>
                  </a:lnTo>
                  <a:lnTo>
                    <a:pt x="0" y="114672"/>
                  </a:ln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2836" y="184850"/>
                    <a:pt x="77802" y="216302"/>
                    <a:pt x="87734" y="245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" name="Forme libre : forme 42"/>
            <p:cNvSpPr/>
            <p:nvPr/>
          </p:nvSpPr>
          <p:spPr bwMode="auto">
            <a:xfrm rot="8716293">
              <a:off x="212141" y="304502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" name="Forme libre : forme 43"/>
            <p:cNvSpPr/>
            <p:nvPr/>
          </p:nvSpPr>
          <p:spPr bwMode="auto">
            <a:xfrm rot="8716293">
              <a:off x="301533" y="307427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" name="Forme libre : forme 44"/>
            <p:cNvSpPr/>
            <p:nvPr/>
          </p:nvSpPr>
          <p:spPr bwMode="auto">
            <a:xfrm rot="8716293">
              <a:off x="256683" y="2987990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" name="Forme libre : forme 45"/>
            <p:cNvSpPr/>
            <p:nvPr/>
          </p:nvSpPr>
          <p:spPr bwMode="auto">
            <a:xfrm rot="8716293">
              <a:off x="99907" y="313357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" name="Forme libre : forme 46"/>
            <p:cNvSpPr/>
            <p:nvPr/>
          </p:nvSpPr>
          <p:spPr bwMode="auto">
            <a:xfrm rot="8716293">
              <a:off x="-24996" y="29248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" name="Forme libre : forme 47"/>
            <p:cNvSpPr/>
            <p:nvPr/>
          </p:nvSpPr>
          <p:spPr bwMode="auto">
            <a:xfrm rot="8716293">
              <a:off x="51899" y="2754602"/>
              <a:ext cx="189488" cy="350829"/>
            </a:xfrm>
            <a:custGeom>
              <a:avLst/>
              <a:gdLst>
                <a:gd name="connsiteX0" fmla="*/ 25299 w 189488"/>
                <a:gd name="connsiteY0" fmla="*/ 321238 h 350829"/>
                <a:gd name="connsiteX1" fmla="*/ 0 w 189488"/>
                <a:gd name="connsiteY1" fmla="*/ 220042 h 350829"/>
                <a:gd name="connsiteX2" fmla="*/ 0 w 189488"/>
                <a:gd name="connsiteY2" fmla="*/ 40596 h 350829"/>
                <a:gd name="connsiteX3" fmla="*/ 78250 w 189488"/>
                <a:gd name="connsiteY3" fmla="*/ 0 h 350829"/>
                <a:gd name="connsiteX4" fmla="*/ 79427 w 189488"/>
                <a:gd name="connsiteY4" fmla="*/ 164149 h 350829"/>
                <a:gd name="connsiteX5" fmla="*/ 93547 w 189488"/>
                <a:gd name="connsiteY5" fmla="*/ 261815 h 350829"/>
                <a:gd name="connsiteX6" fmla="*/ 164148 w 189488"/>
                <a:gd name="connsiteY6" fmla="*/ 300646 h 350829"/>
                <a:gd name="connsiteX7" fmla="*/ 189488 w 189488"/>
                <a:gd name="connsiteY7" fmla="*/ 296141 h 350829"/>
                <a:gd name="connsiteX8" fmla="*/ 160617 w 189488"/>
                <a:gd name="connsiteY8" fmla="*/ 337791 h 350829"/>
                <a:gd name="connsiteX9" fmla="*/ 97666 w 189488"/>
                <a:gd name="connsiteY9" fmla="*/ 350655 h 350829"/>
                <a:gd name="connsiteX10" fmla="*/ 25299 w 189488"/>
                <a:gd name="connsiteY10" fmla="*/ 321238 h 3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488" h="350829" extrusionOk="0">
                  <a:moveTo>
                    <a:pt x="25299" y="321238"/>
                  </a:moveTo>
                  <a:cubicBezTo>
                    <a:pt x="5295" y="301823"/>
                    <a:pt x="0" y="268286"/>
                    <a:pt x="0" y="220042"/>
                  </a:cubicBez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8" y="300646"/>
                  </a:cubicBezTo>
                  <a:lnTo>
                    <a:pt x="189488" y="296141"/>
                  </a:lnTo>
                  <a:lnTo>
                    <a:pt x="160617" y="337791"/>
                  </a:lnTo>
                  <a:lnTo>
                    <a:pt x="97666" y="350655"/>
                  </a:lnTo>
                  <a:cubicBezTo>
                    <a:pt x="70602" y="352420"/>
                    <a:pt x="44126" y="340653"/>
                    <a:pt x="25299" y="32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" name="Forme libre : forme 48"/>
            <p:cNvSpPr/>
            <p:nvPr/>
          </p:nvSpPr>
          <p:spPr bwMode="auto">
            <a:xfrm rot="8716293">
              <a:off x="190085" y="317452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" name="Forme libre : forme 49"/>
            <p:cNvSpPr/>
            <p:nvPr/>
          </p:nvSpPr>
          <p:spPr bwMode="auto">
            <a:xfrm rot="8716293">
              <a:off x="502599" y="2802136"/>
              <a:ext cx="117588" cy="232388"/>
            </a:xfrm>
            <a:custGeom>
              <a:avLst/>
              <a:gdLst>
                <a:gd name="connsiteX0" fmla="*/ 56529 w 117588"/>
                <a:gd name="connsiteY0" fmla="*/ 232388 h 232388"/>
                <a:gd name="connsiteX1" fmla="*/ 56529 w 117588"/>
                <a:gd name="connsiteY1" fmla="*/ 69717 h 232388"/>
                <a:gd name="connsiteX2" fmla="*/ 56529 w 117588"/>
                <a:gd name="connsiteY2" fmla="*/ 65615 h 232388"/>
                <a:gd name="connsiteX3" fmla="*/ 36025 w 117588"/>
                <a:gd name="connsiteY3" fmla="*/ 50123 h 232388"/>
                <a:gd name="connsiteX4" fmla="*/ 0 w 117588"/>
                <a:gd name="connsiteY4" fmla="*/ 50123 h 232388"/>
                <a:gd name="connsiteX5" fmla="*/ 41458 w 117588"/>
                <a:gd name="connsiteY5" fmla="*/ 0 h 232388"/>
                <a:gd name="connsiteX6" fmla="*/ 60630 w 117588"/>
                <a:gd name="connsiteY6" fmla="*/ 0 h 232388"/>
                <a:gd name="connsiteX7" fmla="*/ 117588 w 117588"/>
                <a:gd name="connsiteY7" fmla="*/ 50123 h 232388"/>
                <a:gd name="connsiteX8" fmla="*/ 117588 w 117588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588" h="232388" extrusionOk="0">
                  <a:moveTo>
                    <a:pt x="56529" y="232388"/>
                  </a:moveTo>
                  <a:lnTo>
                    <a:pt x="56529" y="69717"/>
                  </a:lnTo>
                  <a:cubicBezTo>
                    <a:pt x="56529" y="68349"/>
                    <a:pt x="56529" y="66983"/>
                    <a:pt x="56529" y="65615"/>
                  </a:cubicBezTo>
                  <a:cubicBezTo>
                    <a:pt x="55163" y="55591"/>
                    <a:pt x="46049" y="48756"/>
                    <a:pt x="36025" y="50123"/>
                  </a:cubicBezTo>
                  <a:lnTo>
                    <a:pt x="0" y="50123"/>
                  </a:lnTo>
                  <a:lnTo>
                    <a:pt x="41458" y="0"/>
                  </a:lnTo>
                  <a:lnTo>
                    <a:pt x="60630" y="0"/>
                  </a:lnTo>
                  <a:cubicBezTo>
                    <a:pt x="97539" y="0"/>
                    <a:pt x="117588" y="15948"/>
                    <a:pt x="117588" y="50123"/>
                  </a:cubicBezTo>
                  <a:lnTo>
                    <a:pt x="117588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" name="Forme libre : forme 50"/>
            <p:cNvSpPr/>
            <p:nvPr/>
          </p:nvSpPr>
          <p:spPr bwMode="auto">
            <a:xfrm rot="8716293">
              <a:off x="389006" y="2883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" name="Forme libre : forme 51"/>
            <p:cNvSpPr/>
            <p:nvPr/>
          </p:nvSpPr>
          <p:spPr bwMode="auto">
            <a:xfrm rot="8716293">
              <a:off x="264104" y="267474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" name="Forme libre : forme 52"/>
            <p:cNvSpPr/>
            <p:nvPr/>
          </p:nvSpPr>
          <p:spPr bwMode="auto">
            <a:xfrm rot="8716293">
              <a:off x="479184" y="292437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" name="Forme libre : forme 53"/>
            <p:cNvSpPr/>
            <p:nvPr/>
          </p:nvSpPr>
          <p:spPr bwMode="auto">
            <a:xfrm rot="8716293">
              <a:off x="237733" y="277477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" name="Forme libre : forme 54"/>
            <p:cNvSpPr/>
            <p:nvPr/>
          </p:nvSpPr>
          <p:spPr bwMode="auto">
            <a:xfrm rot="7484127">
              <a:off x="609980" y="3142825"/>
              <a:ext cx="20881" cy="31001"/>
            </a:xfrm>
            <a:custGeom>
              <a:avLst/>
              <a:gdLst>
                <a:gd name="connsiteX0" fmla="*/ 10218 w 20881"/>
                <a:gd name="connsiteY0" fmla="*/ 31001 h 31001"/>
                <a:gd name="connsiteX1" fmla="*/ 0 w 20881"/>
                <a:gd name="connsiteY1" fmla="*/ 11992 h 31001"/>
                <a:gd name="connsiteX2" fmla="*/ 20881 w 20881"/>
                <a:gd name="connsiteY2" fmla="*/ 0 h 3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881" h="31001" extrusionOk="0">
                  <a:moveTo>
                    <a:pt x="10218" y="31001"/>
                  </a:moveTo>
                  <a:lnTo>
                    <a:pt x="0" y="11992"/>
                  </a:lnTo>
                  <a:lnTo>
                    <a:pt x="2088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" name="Forme libre : forme 55"/>
            <p:cNvSpPr/>
            <p:nvPr/>
          </p:nvSpPr>
          <p:spPr bwMode="auto">
            <a:xfrm rot="8716293">
              <a:off x="579469" y="28172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" name="Forme libre : forme 56"/>
            <p:cNvSpPr/>
            <p:nvPr/>
          </p:nvSpPr>
          <p:spPr bwMode="auto">
            <a:xfrm rot="8716293">
              <a:off x="437995" y="3716235"/>
              <a:ext cx="102679" cy="232388"/>
            </a:xfrm>
            <a:custGeom>
              <a:avLst/>
              <a:gdLst>
                <a:gd name="connsiteX0" fmla="*/ 41620 w 102679"/>
                <a:gd name="connsiteY0" fmla="*/ 232388 h 232388"/>
                <a:gd name="connsiteX1" fmla="*/ 41620 w 102679"/>
                <a:gd name="connsiteY1" fmla="*/ 69717 h 232388"/>
                <a:gd name="connsiteX2" fmla="*/ 41620 w 102679"/>
                <a:gd name="connsiteY2" fmla="*/ 65615 h 232388"/>
                <a:gd name="connsiteX3" fmla="*/ 21116 w 102679"/>
                <a:gd name="connsiteY3" fmla="*/ 50123 h 232388"/>
                <a:gd name="connsiteX4" fmla="*/ 0 w 102679"/>
                <a:gd name="connsiteY4" fmla="*/ 50123 h 232388"/>
                <a:gd name="connsiteX5" fmla="*/ 41457 w 102679"/>
                <a:gd name="connsiteY5" fmla="*/ 0 h 232388"/>
                <a:gd name="connsiteX6" fmla="*/ 45721 w 102679"/>
                <a:gd name="connsiteY6" fmla="*/ 0 h 232388"/>
                <a:gd name="connsiteX7" fmla="*/ 102679 w 102679"/>
                <a:gd name="connsiteY7" fmla="*/ 50123 h 232388"/>
                <a:gd name="connsiteX8" fmla="*/ 102679 w 102679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679" h="232388" extrusionOk="0">
                  <a:moveTo>
                    <a:pt x="41620" y="232388"/>
                  </a:moveTo>
                  <a:lnTo>
                    <a:pt x="41620" y="69717"/>
                  </a:lnTo>
                  <a:cubicBezTo>
                    <a:pt x="41620" y="68349"/>
                    <a:pt x="41620" y="66983"/>
                    <a:pt x="41620" y="65615"/>
                  </a:cubicBezTo>
                  <a:cubicBezTo>
                    <a:pt x="40254" y="55591"/>
                    <a:pt x="31140" y="48756"/>
                    <a:pt x="21116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45721" y="0"/>
                  </a:lnTo>
                  <a:cubicBezTo>
                    <a:pt x="82630" y="0"/>
                    <a:pt x="102679" y="15948"/>
                    <a:pt x="102679" y="50123"/>
                  </a:cubicBezTo>
                  <a:lnTo>
                    <a:pt x="102679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" name="Forme libre : forme 57"/>
            <p:cNvSpPr/>
            <p:nvPr/>
          </p:nvSpPr>
          <p:spPr bwMode="auto">
            <a:xfrm rot="8716293">
              <a:off x="482715" y="3669965"/>
              <a:ext cx="154563" cy="124897"/>
            </a:xfrm>
            <a:custGeom>
              <a:avLst/>
              <a:gdLst>
                <a:gd name="connsiteX0" fmla="*/ 0 w 154563"/>
                <a:gd name="connsiteY0" fmla="*/ 124897 h 124897"/>
                <a:gd name="connsiteX1" fmla="*/ 95474 w 154563"/>
                <a:gd name="connsiteY1" fmla="*/ 9467 h 124897"/>
                <a:gd name="connsiteX2" fmla="*/ 96067 w 154563"/>
                <a:gd name="connsiteY2" fmla="*/ 9000 h 124897"/>
                <a:gd name="connsiteX3" fmla="*/ 126312 w 154563"/>
                <a:gd name="connsiteY3" fmla="*/ 0 h 124897"/>
                <a:gd name="connsiteX4" fmla="*/ 154563 w 154563"/>
                <a:gd name="connsiteY4" fmla="*/ 33719 h 124897"/>
                <a:gd name="connsiteX5" fmla="*/ 128135 w 154563"/>
                <a:gd name="connsiteY5" fmla="*/ 69261 h 124897"/>
                <a:gd name="connsiteX6" fmla="*/ 128590 w 154563"/>
                <a:gd name="connsiteY6" fmla="*/ 69261 h 12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563" h="124897" extrusionOk="0">
                  <a:moveTo>
                    <a:pt x="0" y="124897"/>
                  </a:moveTo>
                  <a:lnTo>
                    <a:pt x="95474" y="9467"/>
                  </a:lnTo>
                  <a:lnTo>
                    <a:pt x="96067" y="9000"/>
                  </a:lnTo>
                  <a:cubicBezTo>
                    <a:pt x="105351" y="4215"/>
                    <a:pt x="115604" y="1139"/>
                    <a:pt x="126312" y="0"/>
                  </a:cubicBezTo>
                  <a:cubicBezTo>
                    <a:pt x="148184" y="0"/>
                    <a:pt x="154563" y="19138"/>
                    <a:pt x="154563" y="33719"/>
                  </a:cubicBezTo>
                  <a:cubicBezTo>
                    <a:pt x="153196" y="49668"/>
                    <a:pt x="142715" y="62882"/>
                    <a:pt x="128135" y="69261"/>
                  </a:cubicBezTo>
                  <a:lnTo>
                    <a:pt x="128590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" name="Forme libre : forme 58"/>
            <p:cNvSpPr/>
            <p:nvPr/>
          </p:nvSpPr>
          <p:spPr bwMode="auto">
            <a:xfrm rot="8716293">
              <a:off x="323074" y="379327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" name="Forme libre : forme 59"/>
            <p:cNvSpPr/>
            <p:nvPr/>
          </p:nvSpPr>
          <p:spPr bwMode="auto">
            <a:xfrm rot="8716293">
              <a:off x="198170" y="358459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" name="Forme libre : forme 60"/>
            <p:cNvSpPr/>
            <p:nvPr/>
          </p:nvSpPr>
          <p:spPr bwMode="auto">
            <a:xfrm rot="8716293">
              <a:off x="186119" y="344581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" name="Forme libre : forme 61"/>
            <p:cNvSpPr/>
            <p:nvPr/>
          </p:nvSpPr>
          <p:spPr bwMode="auto">
            <a:xfrm rot="8716293">
              <a:off x="410218" y="3834716"/>
              <a:ext cx="103435" cy="219174"/>
            </a:xfrm>
            <a:custGeom>
              <a:avLst/>
              <a:gdLst>
                <a:gd name="connsiteX0" fmla="*/ 103435 w 103435"/>
                <a:gd name="connsiteY0" fmla="*/ 219174 h 219174"/>
                <a:gd name="connsiteX1" fmla="*/ 43288 w 103435"/>
                <a:gd name="connsiteY1" fmla="*/ 161305 h 219174"/>
                <a:gd name="connsiteX2" fmla="*/ 43288 w 103435"/>
                <a:gd name="connsiteY2" fmla="*/ 16404 h 219174"/>
                <a:gd name="connsiteX3" fmla="*/ 0 w 103435"/>
                <a:gd name="connsiteY3" fmla="*/ 16404 h 219174"/>
                <a:gd name="connsiteX4" fmla="*/ 0 w 103435"/>
                <a:gd name="connsiteY4" fmla="*/ 16028 h 219174"/>
                <a:gd name="connsiteX5" fmla="*/ 11583 w 103435"/>
                <a:gd name="connsiteY5" fmla="*/ 2023 h 219174"/>
                <a:gd name="connsiteX6" fmla="*/ 103435 w 103435"/>
                <a:gd name="connsiteY6" fmla="*/ 0 h 2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19174" extrusionOk="0">
                  <a:moveTo>
                    <a:pt x="103435" y="219174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16028"/>
                  </a:lnTo>
                  <a:lnTo>
                    <a:pt x="11583" y="2023"/>
                  </a:lnTo>
                  <a:lnTo>
                    <a:pt x="10343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" name="Forme libre : forme 62"/>
            <p:cNvSpPr/>
            <p:nvPr/>
          </p:nvSpPr>
          <p:spPr bwMode="auto">
            <a:xfrm rot="8716293">
              <a:off x="487452" y="3349370"/>
              <a:ext cx="151162" cy="195873"/>
            </a:xfrm>
            <a:custGeom>
              <a:avLst/>
              <a:gdLst>
                <a:gd name="connsiteX0" fmla="*/ 38025 w 151162"/>
                <a:gd name="connsiteY0" fmla="*/ 195873 h 195873"/>
                <a:gd name="connsiteX1" fmla="*/ 0 w 151162"/>
                <a:gd name="connsiteY1" fmla="*/ 125130 h 195873"/>
                <a:gd name="connsiteX2" fmla="*/ 103497 w 151162"/>
                <a:gd name="connsiteY2" fmla="*/ 0 h 195873"/>
                <a:gd name="connsiteX3" fmla="*/ 151162 w 151162"/>
                <a:gd name="connsiteY3" fmla="*/ 0 h 195873"/>
                <a:gd name="connsiteX4" fmla="*/ 151162 w 151162"/>
                <a:gd name="connsiteY4" fmla="*/ 55323 h 195873"/>
                <a:gd name="connsiteX5" fmla="*/ 86370 w 151162"/>
                <a:gd name="connsiteY5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62" h="195873" extrusionOk="0">
                  <a:moveTo>
                    <a:pt x="38025" y="195873"/>
                  </a:moveTo>
                  <a:lnTo>
                    <a:pt x="0" y="125130"/>
                  </a:lnTo>
                  <a:lnTo>
                    <a:pt x="103497" y="0"/>
                  </a:lnTo>
                  <a:lnTo>
                    <a:pt x="151162" y="0"/>
                  </a:lnTo>
                  <a:lnTo>
                    <a:pt x="151162" y="55323"/>
                  </a:lnTo>
                  <a:lnTo>
                    <a:pt x="86370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" name="Forme libre : forme 63"/>
            <p:cNvSpPr/>
            <p:nvPr/>
          </p:nvSpPr>
          <p:spPr bwMode="auto">
            <a:xfrm rot="8716293">
              <a:off x="460900" y="343447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" name="Forme libre : forme 64"/>
            <p:cNvSpPr/>
            <p:nvPr/>
          </p:nvSpPr>
          <p:spPr bwMode="auto">
            <a:xfrm rot="8716293">
              <a:off x="417336" y="4258920"/>
              <a:ext cx="147637" cy="195874"/>
            </a:xfrm>
            <a:custGeom>
              <a:avLst/>
              <a:gdLst>
                <a:gd name="connsiteX0" fmla="*/ 34500 w 147637"/>
                <a:gd name="connsiteY0" fmla="*/ 195874 h 195874"/>
                <a:gd name="connsiteX1" fmla="*/ 0 w 147637"/>
                <a:gd name="connsiteY1" fmla="*/ 131688 h 195874"/>
                <a:gd name="connsiteX2" fmla="*/ 108921 w 147637"/>
                <a:gd name="connsiteY2" fmla="*/ 0 h 195874"/>
                <a:gd name="connsiteX3" fmla="*/ 147637 w 147637"/>
                <a:gd name="connsiteY3" fmla="*/ 0 h 195874"/>
                <a:gd name="connsiteX4" fmla="*/ 147637 w 147637"/>
                <a:gd name="connsiteY4" fmla="*/ 55323 h 195874"/>
                <a:gd name="connsiteX5" fmla="*/ 82845 w 147637"/>
                <a:gd name="connsiteY5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637" h="195874" extrusionOk="0">
                  <a:moveTo>
                    <a:pt x="34500" y="195874"/>
                  </a:moveTo>
                  <a:lnTo>
                    <a:pt x="0" y="131688"/>
                  </a:lnTo>
                  <a:lnTo>
                    <a:pt x="108921" y="0"/>
                  </a:lnTo>
                  <a:lnTo>
                    <a:pt x="147637" y="0"/>
                  </a:lnTo>
                  <a:lnTo>
                    <a:pt x="147637" y="55323"/>
                  </a:lnTo>
                  <a:lnTo>
                    <a:pt x="8284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" name="Forme libre : forme 65"/>
            <p:cNvSpPr/>
            <p:nvPr/>
          </p:nvSpPr>
          <p:spPr bwMode="auto">
            <a:xfrm rot="8716293">
              <a:off x="330834" y="4134901"/>
              <a:ext cx="254613" cy="91157"/>
            </a:xfrm>
            <a:custGeom>
              <a:avLst/>
              <a:gdLst>
                <a:gd name="connsiteX0" fmla="*/ 0 w 254613"/>
                <a:gd name="connsiteY0" fmla="*/ 68911 h 91157"/>
                <a:gd name="connsiteX1" fmla="*/ 56997 w 254613"/>
                <a:gd name="connsiteY1" fmla="*/ 0 h 91157"/>
                <a:gd name="connsiteX2" fmla="*/ 57517 w 254613"/>
                <a:gd name="connsiteY2" fmla="*/ 2143 h 91157"/>
                <a:gd name="connsiteX3" fmla="*/ 128118 w 254613"/>
                <a:gd name="connsiteY3" fmla="*/ 40974 h 91157"/>
                <a:gd name="connsiteX4" fmla="*/ 181070 w 254613"/>
                <a:gd name="connsiteY4" fmla="*/ 31560 h 91157"/>
                <a:gd name="connsiteX5" fmla="*/ 253437 w 254613"/>
                <a:gd name="connsiteY5" fmla="*/ 2143 h 91157"/>
                <a:gd name="connsiteX6" fmla="*/ 254613 w 254613"/>
                <a:gd name="connsiteY6" fmla="*/ 9791 h 91157"/>
                <a:gd name="connsiteX7" fmla="*/ 254613 w 254613"/>
                <a:gd name="connsiteY7" fmla="*/ 15674 h 91157"/>
                <a:gd name="connsiteX8" fmla="*/ 61636 w 254613"/>
                <a:gd name="connsiteY8" fmla="*/ 90983 h 91157"/>
                <a:gd name="connsiteX9" fmla="*/ 22363 w 254613"/>
                <a:gd name="connsiteY9" fmla="*/ 84217 h 9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613" h="91157" extrusionOk="0">
                  <a:moveTo>
                    <a:pt x="0" y="68911"/>
                  </a:moveTo>
                  <a:lnTo>
                    <a:pt x="56997" y="0"/>
                  </a:lnTo>
                  <a:lnTo>
                    <a:pt x="57517" y="2143"/>
                  </a:lnTo>
                  <a:cubicBezTo>
                    <a:pt x="66931" y="28030"/>
                    <a:pt x="91053" y="40974"/>
                    <a:pt x="128118" y="40974"/>
                  </a:cubicBezTo>
                  <a:cubicBezTo>
                    <a:pt x="146357" y="40385"/>
                    <a:pt x="164008" y="36855"/>
                    <a:pt x="181070" y="31560"/>
                  </a:cubicBezTo>
                  <a:cubicBezTo>
                    <a:pt x="205780" y="23912"/>
                    <a:pt x="229903" y="13910"/>
                    <a:pt x="253437" y="2143"/>
                  </a:cubicBezTo>
                  <a:cubicBezTo>
                    <a:pt x="254025" y="4496"/>
                    <a:pt x="254613" y="7438"/>
                    <a:pt x="254613" y="9791"/>
                  </a:cubicBezTo>
                  <a:lnTo>
                    <a:pt x="254613" y="15674"/>
                  </a:lnTo>
                  <a:cubicBezTo>
                    <a:pt x="192249" y="69215"/>
                    <a:pt x="110468" y="88042"/>
                    <a:pt x="61636" y="90983"/>
                  </a:cubicBezTo>
                  <a:cubicBezTo>
                    <a:pt x="48104" y="91866"/>
                    <a:pt x="34719" y="89365"/>
                    <a:pt x="22363" y="84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" name="Forme libre : forme 66"/>
            <p:cNvSpPr/>
            <p:nvPr/>
          </p:nvSpPr>
          <p:spPr bwMode="auto">
            <a:xfrm rot="8716293">
              <a:off x="-3428" y="2405990"/>
              <a:ext cx="142167" cy="208592"/>
            </a:xfrm>
            <a:custGeom>
              <a:avLst/>
              <a:gdLst>
                <a:gd name="connsiteX0" fmla="*/ 81108 w 142167"/>
                <a:gd name="connsiteY0" fmla="*/ 208592 h 208592"/>
                <a:gd name="connsiteX1" fmla="*/ 81108 w 142167"/>
                <a:gd name="connsiteY1" fmla="*/ 69717 h 208592"/>
                <a:gd name="connsiteX2" fmla="*/ 81108 w 142167"/>
                <a:gd name="connsiteY2" fmla="*/ 65615 h 208592"/>
                <a:gd name="connsiteX3" fmla="*/ 60604 w 142167"/>
                <a:gd name="connsiteY3" fmla="*/ 50123 h 208592"/>
                <a:gd name="connsiteX4" fmla="*/ 0 w 142167"/>
                <a:gd name="connsiteY4" fmla="*/ 50123 h 208592"/>
                <a:gd name="connsiteX5" fmla="*/ 0 w 142167"/>
                <a:gd name="connsiteY5" fmla="*/ 0 h 208592"/>
                <a:gd name="connsiteX6" fmla="*/ 85210 w 142167"/>
                <a:gd name="connsiteY6" fmla="*/ 0 h 208592"/>
                <a:gd name="connsiteX7" fmla="*/ 142167 w 142167"/>
                <a:gd name="connsiteY7" fmla="*/ 50123 h 208592"/>
                <a:gd name="connsiteX8" fmla="*/ 142167 w 142167"/>
                <a:gd name="connsiteY8" fmla="*/ 120504 h 20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08592" extrusionOk="0">
                  <a:moveTo>
                    <a:pt x="81108" y="208592"/>
                  </a:moveTo>
                  <a:lnTo>
                    <a:pt x="81108" y="69717"/>
                  </a:lnTo>
                  <a:cubicBezTo>
                    <a:pt x="81108" y="68350"/>
                    <a:pt x="81108" y="66983"/>
                    <a:pt x="81108" y="65615"/>
                  </a:cubicBezTo>
                  <a:cubicBezTo>
                    <a:pt x="79742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10" y="0"/>
                  </a:lnTo>
                  <a:cubicBezTo>
                    <a:pt x="122118" y="0"/>
                    <a:pt x="142167" y="15948"/>
                    <a:pt x="142167" y="50123"/>
                  </a:cubicBezTo>
                  <a:lnTo>
                    <a:pt x="142167" y="1205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8" name="Forme libre : forme 67"/>
            <p:cNvSpPr/>
            <p:nvPr/>
          </p:nvSpPr>
          <p:spPr bwMode="auto">
            <a:xfrm rot="8716293">
              <a:off x="80015" y="241329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9" name="Forme libre : forme 68"/>
            <p:cNvSpPr/>
            <p:nvPr/>
          </p:nvSpPr>
          <p:spPr bwMode="auto">
            <a:xfrm rot="8716293">
              <a:off x="35165" y="232701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0" name="Forme libre : forme 69"/>
            <p:cNvSpPr/>
            <p:nvPr/>
          </p:nvSpPr>
          <p:spPr bwMode="auto">
            <a:xfrm rot="8716293">
              <a:off x="-20257" y="2217087"/>
              <a:ext cx="78731" cy="180665"/>
            </a:xfrm>
            <a:custGeom>
              <a:avLst/>
              <a:gdLst>
                <a:gd name="connsiteX0" fmla="*/ 0 w 78731"/>
                <a:gd name="connsiteY0" fmla="*/ 180665 h 180665"/>
                <a:gd name="connsiteX1" fmla="*/ 0 w 78731"/>
                <a:gd name="connsiteY1" fmla="*/ 40596 h 180665"/>
                <a:gd name="connsiteX2" fmla="*/ 78250 w 78731"/>
                <a:gd name="connsiteY2" fmla="*/ 0 h 180665"/>
                <a:gd name="connsiteX3" fmla="*/ 78731 w 78731"/>
                <a:gd name="connsiteY3" fmla="*/ 67083 h 18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31" h="180665" extrusionOk="0">
                  <a:moveTo>
                    <a:pt x="0" y="180665"/>
                  </a:moveTo>
                  <a:lnTo>
                    <a:pt x="0" y="40596"/>
                  </a:lnTo>
                  <a:lnTo>
                    <a:pt x="78250" y="0"/>
                  </a:lnTo>
                  <a:lnTo>
                    <a:pt x="78731" y="670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" name="Forme libre : forme 70"/>
            <p:cNvSpPr/>
            <p:nvPr/>
          </p:nvSpPr>
          <p:spPr bwMode="auto">
            <a:xfrm rot="8716293">
              <a:off x="-15341" y="2575209"/>
              <a:ext cx="103435" cy="152027"/>
            </a:xfrm>
            <a:custGeom>
              <a:avLst/>
              <a:gdLst>
                <a:gd name="connsiteX0" fmla="*/ 43288 w 103435"/>
                <a:gd name="connsiteY0" fmla="*/ 152027 h 152027"/>
                <a:gd name="connsiteX1" fmla="*/ 43288 w 103435"/>
                <a:gd name="connsiteY1" fmla="*/ 16404 h 152027"/>
                <a:gd name="connsiteX2" fmla="*/ 0 w 103435"/>
                <a:gd name="connsiteY2" fmla="*/ 16404 h 152027"/>
                <a:gd name="connsiteX3" fmla="*/ 0 w 103435"/>
                <a:gd name="connsiteY3" fmla="*/ 2278 h 152027"/>
                <a:gd name="connsiteX4" fmla="*/ 103435 w 103435"/>
                <a:gd name="connsiteY4" fmla="*/ 0 h 152027"/>
                <a:gd name="connsiteX5" fmla="*/ 103435 w 103435"/>
                <a:gd name="connsiteY5" fmla="*/ 65255 h 15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35" h="152027" extrusionOk="0">
                  <a:moveTo>
                    <a:pt x="43288" y="152027"/>
                  </a:move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65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" name="Forme libre : forme 71"/>
            <p:cNvSpPr/>
            <p:nvPr/>
          </p:nvSpPr>
          <p:spPr bwMode="auto">
            <a:xfrm rot="8716293">
              <a:off x="279722" y="213390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" name="Forme libre : forme 72"/>
            <p:cNvSpPr/>
            <p:nvPr/>
          </p:nvSpPr>
          <p:spPr bwMode="auto">
            <a:xfrm rot="8716293">
              <a:off x="369114" y="216314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4" name="Forme libre : forme 73"/>
            <p:cNvSpPr/>
            <p:nvPr/>
          </p:nvSpPr>
          <p:spPr bwMode="auto">
            <a:xfrm rot="8716293">
              <a:off x="167488" y="22224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5" name="Forme libre : forme 74"/>
            <p:cNvSpPr/>
            <p:nvPr/>
          </p:nvSpPr>
          <p:spPr bwMode="auto">
            <a:xfrm rot="8716293">
              <a:off x="42586" y="20137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6" name="Forme libre : forme 75"/>
            <p:cNvSpPr/>
            <p:nvPr/>
          </p:nvSpPr>
          <p:spPr bwMode="auto">
            <a:xfrm rot="8716293">
              <a:off x="257666" y="226339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" name="Forme libre : forme 76"/>
            <p:cNvSpPr/>
            <p:nvPr/>
          </p:nvSpPr>
          <p:spPr bwMode="auto">
            <a:xfrm rot="8716293">
              <a:off x="16215" y="211379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" name="Forme libre : forme 77"/>
            <p:cNvSpPr/>
            <p:nvPr/>
          </p:nvSpPr>
          <p:spPr bwMode="auto">
            <a:xfrm rot="7484127">
              <a:off x="362597" y="245474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" name="Forme libre : forme 78"/>
            <p:cNvSpPr/>
            <p:nvPr/>
          </p:nvSpPr>
          <p:spPr bwMode="auto">
            <a:xfrm rot="13089394">
              <a:off x="463440" y="2426400"/>
              <a:ext cx="272584" cy="319064"/>
            </a:xfrm>
            <a:custGeom>
              <a:avLst/>
              <a:gdLst>
                <a:gd name="connsiteX0" fmla="*/ 80445 w 272584"/>
                <a:gd name="connsiteY0" fmla="*/ 215518 h 319064"/>
                <a:gd name="connsiteX1" fmla="*/ 0 w 272584"/>
                <a:gd name="connsiteY1" fmla="*/ 93007 h 319064"/>
                <a:gd name="connsiteX2" fmla="*/ 0 w 272584"/>
                <a:gd name="connsiteY2" fmla="*/ 38074 h 319064"/>
                <a:gd name="connsiteX3" fmla="*/ 73388 w 272584"/>
                <a:gd name="connsiteY3" fmla="*/ 0 h 319064"/>
                <a:gd name="connsiteX4" fmla="*/ 74492 w 272584"/>
                <a:gd name="connsiteY4" fmla="*/ 153950 h 319064"/>
                <a:gd name="connsiteX5" fmla="*/ 76768 w 272584"/>
                <a:gd name="connsiteY5" fmla="*/ 200369 h 319064"/>
                <a:gd name="connsiteX6" fmla="*/ 272584 w 272584"/>
                <a:gd name="connsiteY6" fmla="*/ 258238 h 319064"/>
                <a:gd name="connsiteX7" fmla="*/ 177331 w 272584"/>
                <a:gd name="connsiteY7" fmla="*/ 311347 h 319064"/>
                <a:gd name="connsiteX8" fmla="*/ 148437 w 272584"/>
                <a:gd name="connsiteY8" fmla="*/ 319064 h 319064"/>
                <a:gd name="connsiteX9" fmla="*/ 119231 w 272584"/>
                <a:gd name="connsiteY9" fmla="*/ 274585 h 319064"/>
                <a:gd name="connsiteX10" fmla="*/ 153949 w 272584"/>
                <a:gd name="connsiteY10" fmla="*/ 281965 h 319064"/>
                <a:gd name="connsiteX11" fmla="*/ 203610 w 272584"/>
                <a:gd name="connsiteY11" fmla="*/ 273136 h 319064"/>
                <a:gd name="connsiteX12" fmla="*/ 271481 w 272584"/>
                <a:gd name="connsiteY12" fmla="*/ 245547 h 319064"/>
                <a:gd name="connsiteX13" fmla="*/ 272584 w 272584"/>
                <a:gd name="connsiteY13" fmla="*/ 252720 h 31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2584" h="319064" extrusionOk="0">
                  <a:moveTo>
                    <a:pt x="80445" y="215518"/>
                  </a:moveTo>
                  <a:lnTo>
                    <a:pt x="0" y="93007"/>
                  </a:ln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3664" y="169400"/>
                    <a:pt x="74492" y="184988"/>
                    <a:pt x="76768" y="200369"/>
                  </a:cubicBezTo>
                  <a:close/>
                  <a:moveTo>
                    <a:pt x="272584" y="258238"/>
                  </a:moveTo>
                  <a:cubicBezTo>
                    <a:pt x="243339" y="283344"/>
                    <a:pt x="209542" y="300312"/>
                    <a:pt x="177331" y="311347"/>
                  </a:cubicBezTo>
                  <a:lnTo>
                    <a:pt x="148437" y="319064"/>
                  </a:lnTo>
                  <a:lnTo>
                    <a:pt x="119231" y="274585"/>
                  </a:lnTo>
                  <a:lnTo>
                    <a:pt x="153949" y="281965"/>
                  </a:lnTo>
                  <a:cubicBezTo>
                    <a:pt x="171055" y="281413"/>
                    <a:pt x="187609" y="278102"/>
                    <a:pt x="203610" y="273136"/>
                  </a:cubicBezTo>
                  <a:cubicBezTo>
                    <a:pt x="226785" y="265963"/>
                    <a:pt x="249409" y="256583"/>
                    <a:pt x="271481" y="245547"/>
                  </a:cubicBezTo>
                  <a:cubicBezTo>
                    <a:pt x="272032" y="247754"/>
                    <a:pt x="272584" y="250513"/>
                    <a:pt x="272584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0" name="Forme libre : forme 79"/>
            <p:cNvSpPr/>
            <p:nvPr/>
          </p:nvSpPr>
          <p:spPr bwMode="auto">
            <a:xfrm rot="8716293">
              <a:off x="675867" y="2357327"/>
              <a:ext cx="38012" cy="45752"/>
            </a:xfrm>
            <a:custGeom>
              <a:avLst/>
              <a:gdLst>
                <a:gd name="connsiteX0" fmla="*/ 0 w 38012"/>
                <a:gd name="connsiteY0" fmla="*/ 45752 h 45752"/>
                <a:gd name="connsiteX1" fmla="*/ 37842 w 38012"/>
                <a:gd name="connsiteY1" fmla="*/ 0 h 45752"/>
                <a:gd name="connsiteX2" fmla="*/ 38012 w 38012"/>
                <a:gd name="connsiteY2" fmla="*/ 641 h 45752"/>
                <a:gd name="connsiteX3" fmla="*/ 6841 w 38012"/>
                <a:gd name="connsiteY3" fmla="*/ 42560 h 45752"/>
                <a:gd name="connsiteX4" fmla="*/ 7378 w 38012"/>
                <a:gd name="connsiteY4" fmla="*/ 42560 h 4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12" h="45752" extrusionOk="0">
                  <a:moveTo>
                    <a:pt x="0" y="45752"/>
                  </a:moveTo>
                  <a:lnTo>
                    <a:pt x="37842" y="0"/>
                  </a:lnTo>
                  <a:lnTo>
                    <a:pt x="38012" y="641"/>
                  </a:lnTo>
                  <a:cubicBezTo>
                    <a:pt x="36400" y="19451"/>
                    <a:pt x="24039" y="35036"/>
                    <a:pt x="6841" y="42560"/>
                  </a:cubicBezTo>
                  <a:lnTo>
                    <a:pt x="7378" y="425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1" name="Forme libre : forme 80"/>
            <p:cNvSpPr/>
            <p:nvPr/>
          </p:nvSpPr>
          <p:spPr bwMode="auto">
            <a:xfrm rot="8716293">
              <a:off x="601197" y="212600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2" name="Forme libre : forme 81"/>
            <p:cNvSpPr/>
            <p:nvPr/>
          </p:nvSpPr>
          <p:spPr bwMode="auto">
            <a:xfrm rot="8716293">
              <a:off x="357951" y="21562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3" name="Forme libre : forme 82"/>
            <p:cNvSpPr/>
            <p:nvPr/>
          </p:nvSpPr>
          <p:spPr bwMode="auto">
            <a:xfrm rot="8716293">
              <a:off x="535403" y="199698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4" name="Forme libre : forme 83"/>
            <p:cNvSpPr/>
            <p:nvPr/>
          </p:nvSpPr>
          <p:spPr bwMode="auto">
            <a:xfrm rot="8716293">
              <a:off x="-76043" y="1768178"/>
              <a:ext cx="197178" cy="215049"/>
            </a:xfrm>
            <a:custGeom>
              <a:avLst/>
              <a:gdLst>
                <a:gd name="connsiteX0" fmla="*/ 51490 w 197178"/>
                <a:gd name="connsiteY0" fmla="*/ 215049 h 215049"/>
                <a:gd name="connsiteX1" fmla="*/ 51490 w 197178"/>
                <a:gd name="connsiteY1" fmla="*/ 45624 h 215049"/>
                <a:gd name="connsiteX2" fmla="*/ 0 w 197178"/>
                <a:gd name="connsiteY2" fmla="*/ 45624 h 215049"/>
                <a:gd name="connsiteX3" fmla="*/ 0 w 197178"/>
                <a:gd name="connsiteY3" fmla="*/ 1424 h 215049"/>
                <a:gd name="connsiteX4" fmla="*/ 104803 w 197178"/>
                <a:gd name="connsiteY4" fmla="*/ 1425 h 215049"/>
                <a:gd name="connsiteX5" fmla="*/ 104803 w 197178"/>
                <a:gd name="connsiteY5" fmla="*/ 75242 h 215049"/>
                <a:gd name="connsiteX6" fmla="*/ 106169 w 197178"/>
                <a:gd name="connsiteY6" fmla="*/ 75242 h 215049"/>
                <a:gd name="connsiteX7" fmla="*/ 154014 w 197178"/>
                <a:gd name="connsiteY7" fmla="*/ 5981 h 215049"/>
                <a:gd name="connsiteX8" fmla="*/ 185455 w 197178"/>
                <a:gd name="connsiteY8" fmla="*/ 57 h 215049"/>
                <a:gd name="connsiteX9" fmla="*/ 197178 w 197178"/>
                <a:gd name="connsiteY9" fmla="*/ 4872 h 215049"/>
                <a:gd name="connsiteX10" fmla="*/ 170795 w 197178"/>
                <a:gd name="connsiteY10" fmla="*/ 42934 h 215049"/>
                <a:gd name="connsiteX11" fmla="*/ 164950 w 197178"/>
                <a:gd name="connsiteY11" fmla="*/ 40156 h 215049"/>
                <a:gd name="connsiteX12" fmla="*/ 111638 w 197178"/>
                <a:gd name="connsiteY12" fmla="*/ 127643 h 215049"/>
                <a:gd name="connsiteX13" fmla="*/ 111638 w 197178"/>
                <a:gd name="connsiteY13" fmla="*/ 128277 h 21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178" h="215049" extrusionOk="0">
                  <a:moveTo>
                    <a:pt x="51490" y="215049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4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lnTo>
                    <a:pt x="197178" y="4872"/>
                  </a:lnTo>
                  <a:lnTo>
                    <a:pt x="170795" y="42934"/>
                  </a:lnTo>
                  <a:lnTo>
                    <a:pt x="164950" y="40156"/>
                  </a:ln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1282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5" name="Forme libre : forme 84"/>
            <p:cNvSpPr/>
            <p:nvPr/>
          </p:nvSpPr>
          <p:spPr bwMode="auto">
            <a:xfrm rot="8716293">
              <a:off x="56555" y="14742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6" name="Forme libre : forme 85"/>
            <p:cNvSpPr/>
            <p:nvPr/>
          </p:nvSpPr>
          <p:spPr bwMode="auto">
            <a:xfrm rot="8716293">
              <a:off x="145947" y="15034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7" name="Forme libre : forme 86"/>
            <p:cNvSpPr/>
            <p:nvPr/>
          </p:nvSpPr>
          <p:spPr bwMode="auto">
            <a:xfrm rot="8716293">
              <a:off x="-21870" y="1443501"/>
              <a:ext cx="68614" cy="55323"/>
            </a:xfrm>
            <a:custGeom>
              <a:avLst/>
              <a:gdLst>
                <a:gd name="connsiteX0" fmla="*/ 0 w 68614"/>
                <a:gd name="connsiteY0" fmla="*/ 55323 h 55323"/>
                <a:gd name="connsiteX1" fmla="*/ 0 w 68614"/>
                <a:gd name="connsiteY1" fmla="*/ 0 h 55323"/>
                <a:gd name="connsiteX2" fmla="*/ 68614 w 68614"/>
                <a:gd name="connsiteY2" fmla="*/ 0 h 55323"/>
                <a:gd name="connsiteX3" fmla="*/ 30266 w 68614"/>
                <a:gd name="connsiteY3" fmla="*/ 55323 h 5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614" h="55323" extrusionOk="0">
                  <a:moveTo>
                    <a:pt x="0" y="55323"/>
                  </a:moveTo>
                  <a:lnTo>
                    <a:pt x="0" y="0"/>
                  </a:lnTo>
                  <a:lnTo>
                    <a:pt x="68614" y="0"/>
                  </a:lnTo>
                  <a:lnTo>
                    <a:pt x="30266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8" name="Forme libre : forme 87"/>
            <p:cNvSpPr/>
            <p:nvPr/>
          </p:nvSpPr>
          <p:spPr bwMode="auto">
            <a:xfrm rot="8716293">
              <a:off x="35817" y="1618109"/>
              <a:ext cx="103435" cy="203897"/>
            </a:xfrm>
            <a:custGeom>
              <a:avLst/>
              <a:gdLst>
                <a:gd name="connsiteX0" fmla="*/ 87556 w 103435"/>
                <a:gd name="connsiteY0" fmla="*/ 203897 h 203897"/>
                <a:gd name="connsiteX1" fmla="*/ 43288 w 103435"/>
                <a:gd name="connsiteY1" fmla="*/ 161305 h 203897"/>
                <a:gd name="connsiteX2" fmla="*/ 43288 w 103435"/>
                <a:gd name="connsiteY2" fmla="*/ 16404 h 203897"/>
                <a:gd name="connsiteX3" fmla="*/ 0 w 103435"/>
                <a:gd name="connsiteY3" fmla="*/ 16404 h 203897"/>
                <a:gd name="connsiteX4" fmla="*/ 0 w 103435"/>
                <a:gd name="connsiteY4" fmla="*/ 2278 h 203897"/>
                <a:gd name="connsiteX5" fmla="*/ 103435 w 103435"/>
                <a:gd name="connsiteY5" fmla="*/ 0 h 203897"/>
                <a:gd name="connsiteX6" fmla="*/ 103435 w 103435"/>
                <a:gd name="connsiteY6" fmla="*/ 180989 h 2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03897" extrusionOk="0">
                  <a:moveTo>
                    <a:pt x="87556" y="203897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1809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9" name="Forme libre : forme 88"/>
            <p:cNvSpPr/>
            <p:nvPr/>
          </p:nvSpPr>
          <p:spPr bwMode="auto">
            <a:xfrm rot="7484127">
              <a:off x="139430" y="17950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0" name="Forme libre : forme 89"/>
            <p:cNvSpPr/>
            <p:nvPr/>
          </p:nvSpPr>
          <p:spPr bwMode="auto">
            <a:xfrm rot="13089394">
              <a:off x="244250" y="176158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" name="Forme libre : forme 90"/>
            <p:cNvSpPr/>
            <p:nvPr/>
          </p:nvSpPr>
          <p:spPr bwMode="auto">
            <a:xfrm rot="8716293">
              <a:off x="429835" y="156990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2" name="Forme libre : forme 91"/>
            <p:cNvSpPr/>
            <p:nvPr/>
          </p:nvSpPr>
          <p:spPr bwMode="auto">
            <a:xfrm rot="8716293">
              <a:off x="378030" y="14663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" name="Forme libre : forme 92"/>
            <p:cNvSpPr/>
            <p:nvPr/>
          </p:nvSpPr>
          <p:spPr bwMode="auto">
            <a:xfrm rot="8716293">
              <a:off x="134784" y="14965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4" name="Forme libre : forme 93"/>
            <p:cNvSpPr/>
            <p:nvPr/>
          </p:nvSpPr>
          <p:spPr bwMode="auto">
            <a:xfrm rot="8716293">
              <a:off x="312236" y="133728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" name="Forme libre : forme 94"/>
            <p:cNvSpPr/>
            <p:nvPr/>
          </p:nvSpPr>
          <p:spPr bwMode="auto">
            <a:xfrm rot="8716293">
              <a:off x="-17798" y="949199"/>
              <a:ext cx="39526" cy="50123"/>
            </a:xfrm>
            <a:custGeom>
              <a:avLst/>
              <a:gdLst>
                <a:gd name="connsiteX0" fmla="*/ 0 w 39526"/>
                <a:gd name="connsiteY0" fmla="*/ 50123 h 50123"/>
                <a:gd name="connsiteX1" fmla="*/ 0 w 39526"/>
                <a:gd name="connsiteY1" fmla="*/ 0 h 50123"/>
                <a:gd name="connsiteX2" fmla="*/ 39526 w 39526"/>
                <a:gd name="connsiteY2" fmla="*/ 0 h 50123"/>
                <a:gd name="connsiteX3" fmla="*/ 4782 w 39526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6" h="50123" extrusionOk="0">
                  <a:moveTo>
                    <a:pt x="0" y="50123"/>
                  </a:moveTo>
                  <a:lnTo>
                    <a:pt x="0" y="0"/>
                  </a:lnTo>
                  <a:lnTo>
                    <a:pt x="39526" y="0"/>
                  </a:lnTo>
                  <a:lnTo>
                    <a:pt x="4782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6" name="Forme libre : forme 95"/>
            <p:cNvSpPr/>
            <p:nvPr/>
          </p:nvSpPr>
          <p:spPr bwMode="auto">
            <a:xfrm rot="8716293">
              <a:off x="-64996" y="834728"/>
              <a:ext cx="249649" cy="254774"/>
            </a:xfrm>
            <a:custGeom>
              <a:avLst/>
              <a:gdLst>
                <a:gd name="connsiteX0" fmla="*/ 51490 w 249650"/>
                <a:gd name="connsiteY0" fmla="*/ 254774 h 254774"/>
                <a:gd name="connsiteX1" fmla="*/ 51490 w 249650"/>
                <a:gd name="connsiteY1" fmla="*/ 45624 h 254774"/>
                <a:gd name="connsiteX2" fmla="*/ 0 w 249650"/>
                <a:gd name="connsiteY2" fmla="*/ 45624 h 254774"/>
                <a:gd name="connsiteX3" fmla="*/ 0 w 249650"/>
                <a:gd name="connsiteY3" fmla="*/ 1425 h 254774"/>
                <a:gd name="connsiteX4" fmla="*/ 104803 w 249650"/>
                <a:gd name="connsiteY4" fmla="*/ 1425 h 254774"/>
                <a:gd name="connsiteX5" fmla="*/ 104803 w 249650"/>
                <a:gd name="connsiteY5" fmla="*/ 75242 h 254774"/>
                <a:gd name="connsiteX6" fmla="*/ 106169 w 249650"/>
                <a:gd name="connsiteY6" fmla="*/ 75242 h 254774"/>
                <a:gd name="connsiteX7" fmla="*/ 154014 w 249650"/>
                <a:gd name="connsiteY7" fmla="*/ 5981 h 254774"/>
                <a:gd name="connsiteX8" fmla="*/ 185455 w 249650"/>
                <a:gd name="connsiteY8" fmla="*/ 57 h 254774"/>
                <a:gd name="connsiteX9" fmla="*/ 240647 w 249650"/>
                <a:gd name="connsiteY9" fmla="*/ 22727 h 254774"/>
                <a:gd name="connsiteX10" fmla="*/ 249650 w 249650"/>
                <a:gd name="connsiteY10" fmla="*/ 52327 h 254774"/>
                <a:gd name="connsiteX11" fmla="*/ 218795 w 249650"/>
                <a:gd name="connsiteY11" fmla="*/ 96841 h 254774"/>
                <a:gd name="connsiteX12" fmla="*/ 198669 w 249650"/>
                <a:gd name="connsiteY12" fmla="*/ 98025 h 254774"/>
                <a:gd name="connsiteX13" fmla="*/ 198669 w 249650"/>
                <a:gd name="connsiteY13" fmla="*/ 81621 h 254774"/>
                <a:gd name="connsiteX14" fmla="*/ 164950 w 249650"/>
                <a:gd name="connsiteY14" fmla="*/ 40156 h 254774"/>
                <a:gd name="connsiteX15" fmla="*/ 111638 w 249650"/>
                <a:gd name="connsiteY15" fmla="*/ 127643 h 254774"/>
                <a:gd name="connsiteX16" fmla="*/ 111638 w 249650"/>
                <a:gd name="connsiteY16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650" h="254774" extrusionOk="0">
                  <a:moveTo>
                    <a:pt x="51490" y="254774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08922" y="-398"/>
                    <a:pt x="227718" y="7576"/>
                    <a:pt x="240647" y="22727"/>
                  </a:cubicBezTo>
                  <a:lnTo>
                    <a:pt x="249650" y="52327"/>
                  </a:lnTo>
                  <a:lnTo>
                    <a:pt x="218795" y="96841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7" name="Forme libre : forme 96"/>
            <p:cNvSpPr/>
            <p:nvPr/>
          </p:nvSpPr>
          <p:spPr bwMode="auto">
            <a:xfrm rot="7484127">
              <a:off x="-63314" y="1172497"/>
              <a:ext cx="203848" cy="146395"/>
            </a:xfrm>
            <a:custGeom>
              <a:avLst/>
              <a:gdLst>
                <a:gd name="connsiteX0" fmla="*/ 0 w 203848"/>
                <a:gd name="connsiteY0" fmla="*/ 55323 h 146395"/>
                <a:gd name="connsiteX1" fmla="*/ 0 w 203848"/>
                <a:gd name="connsiteY1" fmla="*/ 0 h 146395"/>
                <a:gd name="connsiteX2" fmla="*/ 203848 w 203848"/>
                <a:gd name="connsiteY2" fmla="*/ 0 h 146395"/>
                <a:gd name="connsiteX3" fmla="*/ 203847 w 203848"/>
                <a:gd name="connsiteY3" fmla="*/ 49512 h 146395"/>
                <a:gd name="connsiteX4" fmla="*/ 195466 w 203848"/>
                <a:gd name="connsiteY4" fmla="*/ 55323 h 146395"/>
                <a:gd name="connsiteX5" fmla="*/ 139055 w 203848"/>
                <a:gd name="connsiteY5" fmla="*/ 55323 h 146395"/>
                <a:gd name="connsiteX6" fmla="*/ 121388 w 203848"/>
                <a:gd name="connsiteY6" fmla="*/ 106685 h 146395"/>
                <a:gd name="connsiteX7" fmla="*/ 64115 w 203848"/>
                <a:gd name="connsiteY7" fmla="*/ 146395 h 146395"/>
                <a:gd name="connsiteX8" fmla="*/ 47847 w 203848"/>
                <a:gd name="connsiteY8" fmla="*/ 116129 h 146395"/>
                <a:gd name="connsiteX9" fmla="*/ 69777 w 203848"/>
                <a:gd name="connsiteY9" fmla="*/ 55323 h 14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48" h="146395" extrusionOk="0">
                  <a:moveTo>
                    <a:pt x="0" y="55323"/>
                  </a:moveTo>
                  <a:lnTo>
                    <a:pt x="0" y="0"/>
                  </a:lnTo>
                  <a:lnTo>
                    <a:pt x="203848" y="0"/>
                  </a:lnTo>
                  <a:lnTo>
                    <a:pt x="203847" y="49512"/>
                  </a:lnTo>
                  <a:lnTo>
                    <a:pt x="195466" y="55323"/>
                  </a:lnTo>
                  <a:lnTo>
                    <a:pt x="139055" y="55323"/>
                  </a:lnTo>
                  <a:lnTo>
                    <a:pt x="121388" y="106685"/>
                  </a:lnTo>
                  <a:lnTo>
                    <a:pt x="64115" y="146395"/>
                  </a:lnTo>
                  <a:lnTo>
                    <a:pt x="47847" y="116129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8" name="Forme libre : forme 97"/>
            <p:cNvSpPr/>
            <p:nvPr/>
          </p:nvSpPr>
          <p:spPr bwMode="auto">
            <a:xfrm rot="13089394">
              <a:off x="25310" y="109952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9" name="Forme libre : forme 98"/>
            <p:cNvSpPr/>
            <p:nvPr/>
          </p:nvSpPr>
          <p:spPr bwMode="auto">
            <a:xfrm rot="8716293">
              <a:off x="210896" y="90784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0" name="Forme libre : forme 99"/>
            <p:cNvSpPr/>
            <p:nvPr/>
          </p:nvSpPr>
          <p:spPr bwMode="auto">
            <a:xfrm rot="8716293">
              <a:off x="159091" y="80425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1" name="Forme libre : forme 100"/>
            <p:cNvSpPr/>
            <p:nvPr/>
          </p:nvSpPr>
          <p:spPr bwMode="auto">
            <a:xfrm rot="8716293">
              <a:off x="93297" y="67523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2" name="Forme libre : forme 101"/>
            <p:cNvSpPr/>
            <p:nvPr/>
          </p:nvSpPr>
          <p:spPr bwMode="auto">
            <a:xfrm rot="8716293">
              <a:off x="-7001" y="316701"/>
              <a:ext cx="14001" cy="20198"/>
            </a:xfrm>
            <a:custGeom>
              <a:avLst/>
              <a:gdLst>
                <a:gd name="connsiteX0" fmla="*/ 0 w 14001"/>
                <a:gd name="connsiteY0" fmla="*/ 20198 h 20198"/>
                <a:gd name="connsiteX1" fmla="*/ 0 w 14001"/>
                <a:gd name="connsiteY1" fmla="*/ 0 h 20198"/>
                <a:gd name="connsiteX2" fmla="*/ 14001 w 14001"/>
                <a:gd name="connsiteY2" fmla="*/ 0 h 2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01" h="20198" extrusionOk="0">
                  <a:moveTo>
                    <a:pt x="0" y="20198"/>
                  </a:moveTo>
                  <a:lnTo>
                    <a:pt x="0" y="0"/>
                  </a:lnTo>
                  <a:lnTo>
                    <a:pt x="1400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3" name="Forme libre : forme 102"/>
            <p:cNvSpPr/>
            <p:nvPr/>
          </p:nvSpPr>
          <p:spPr bwMode="auto">
            <a:xfrm rot="13089394">
              <a:off x="-81658" y="472652"/>
              <a:ext cx="173631" cy="237684"/>
            </a:xfrm>
            <a:custGeom>
              <a:avLst/>
              <a:gdLst>
                <a:gd name="connsiteX0" fmla="*/ 173631 w 173631"/>
                <a:gd name="connsiteY0" fmla="*/ 220990 h 237684"/>
                <a:gd name="connsiteX1" fmla="*/ 130972 w 173631"/>
                <a:gd name="connsiteY1" fmla="*/ 232382 h 237684"/>
                <a:gd name="connsiteX2" fmla="*/ 91597 w 173631"/>
                <a:gd name="connsiteY2" fmla="*/ 237521 h 237684"/>
                <a:gd name="connsiteX3" fmla="*/ 23727 w 173631"/>
                <a:gd name="connsiteY3" fmla="*/ 209931 h 237684"/>
                <a:gd name="connsiteX4" fmla="*/ 0 w 173631"/>
                <a:gd name="connsiteY4" fmla="*/ 115023 h 237684"/>
                <a:gd name="connsiteX5" fmla="*/ 0 w 173631"/>
                <a:gd name="connsiteY5" fmla="*/ 0 h 237684"/>
                <a:gd name="connsiteX6" fmla="*/ 76176 w 173631"/>
                <a:gd name="connsiteY6" fmla="*/ 96953 h 237684"/>
                <a:gd name="connsiteX7" fmla="*/ 76768 w 173631"/>
                <a:gd name="connsiteY7" fmla="*/ 109023 h 237684"/>
                <a:gd name="connsiteX8" fmla="*/ 87734 w 173631"/>
                <a:gd name="connsiteY8" fmla="*/ 154201 h 237684"/>
                <a:gd name="connsiteX9" fmla="*/ 111117 w 173631"/>
                <a:gd name="connsiteY9" fmla="*/ 181514 h 237684"/>
                <a:gd name="connsiteX10" fmla="*/ 148930 w 173631"/>
                <a:gd name="connsiteY10" fmla="*/ 189552 h 237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631" h="237684" extrusionOk="0">
                  <a:moveTo>
                    <a:pt x="173631" y="220990"/>
                  </a:moveTo>
                  <a:lnTo>
                    <a:pt x="130972" y="232382"/>
                  </a:lnTo>
                  <a:cubicBezTo>
                    <a:pt x="116428" y="235210"/>
                    <a:pt x="103047" y="236831"/>
                    <a:pt x="91597" y="237521"/>
                  </a:cubicBezTo>
                  <a:cubicBezTo>
                    <a:pt x="66215" y="239176"/>
                    <a:pt x="41384" y="228141"/>
                    <a:pt x="23727" y="209931"/>
                  </a:cubicBezTo>
                  <a:cubicBezTo>
                    <a:pt x="4966" y="191722"/>
                    <a:pt x="0" y="160270"/>
                    <a:pt x="0" y="115023"/>
                  </a:cubicBezTo>
                  <a:lnTo>
                    <a:pt x="0" y="0"/>
                  </a:lnTo>
                  <a:lnTo>
                    <a:pt x="76176" y="96953"/>
                  </a:lnTo>
                  <a:lnTo>
                    <a:pt x="76768" y="109023"/>
                  </a:lnTo>
                  <a:cubicBezTo>
                    <a:pt x="79044" y="124404"/>
                    <a:pt x="82768" y="139578"/>
                    <a:pt x="87734" y="154201"/>
                  </a:cubicBezTo>
                  <a:cubicBezTo>
                    <a:pt x="92149" y="166340"/>
                    <a:pt x="100012" y="175445"/>
                    <a:pt x="111117" y="181514"/>
                  </a:cubicBezTo>
                  <a:lnTo>
                    <a:pt x="148930" y="1895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4" name="Forme libre : forme 103"/>
            <p:cNvSpPr/>
            <p:nvPr/>
          </p:nvSpPr>
          <p:spPr bwMode="auto">
            <a:xfrm rot="8716293">
              <a:off x="-11774" y="24443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5" name="Forme libre : forme 104"/>
            <p:cNvSpPr/>
            <p:nvPr/>
          </p:nvSpPr>
          <p:spPr bwMode="auto">
            <a:xfrm rot="8716293">
              <a:off x="-30092" y="143486"/>
              <a:ext cx="77721" cy="97260"/>
            </a:xfrm>
            <a:custGeom>
              <a:avLst/>
              <a:gdLst>
                <a:gd name="connsiteX0" fmla="*/ 15821 w 77721"/>
                <a:gd name="connsiteY0" fmla="*/ 97260 h 97260"/>
                <a:gd name="connsiteX1" fmla="*/ 0 w 77721"/>
                <a:gd name="connsiteY1" fmla="*/ 59790 h 97260"/>
                <a:gd name="connsiteX2" fmla="*/ 0 w 77721"/>
                <a:gd name="connsiteY2" fmla="*/ 58869 h 97260"/>
                <a:gd name="connsiteX3" fmla="*/ 17477 w 77721"/>
                <a:gd name="connsiteY3" fmla="*/ 17477 h 97260"/>
                <a:gd name="connsiteX4" fmla="*/ 58869 w 77721"/>
                <a:gd name="connsiteY4" fmla="*/ 0 h 97260"/>
                <a:gd name="connsiteX5" fmla="*/ 77721 w 77721"/>
                <a:gd name="connsiteY5" fmla="*/ 7960 h 9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21" h="97260" extrusionOk="0">
                  <a:moveTo>
                    <a:pt x="15821" y="97260"/>
                  </a:moveTo>
                  <a:lnTo>
                    <a:pt x="0" y="59790"/>
                  </a:ln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lnTo>
                    <a:pt x="77721" y="79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6" name="Forme libre : forme 105"/>
            <p:cNvSpPr/>
            <p:nvPr/>
          </p:nvSpPr>
          <p:spPr bwMode="auto">
            <a:xfrm rot="8716293">
              <a:off x="-17797" y="3452694"/>
              <a:ext cx="58455" cy="44198"/>
            </a:xfrm>
            <a:custGeom>
              <a:avLst/>
              <a:gdLst>
                <a:gd name="connsiteX0" fmla="*/ 0 w 58455"/>
                <a:gd name="connsiteY0" fmla="*/ 44199 h 44199"/>
                <a:gd name="connsiteX1" fmla="*/ 0 w 58455"/>
                <a:gd name="connsiteY1" fmla="*/ 0 h 44199"/>
                <a:gd name="connsiteX2" fmla="*/ 58455 w 58455"/>
                <a:gd name="connsiteY2" fmla="*/ 0 h 44199"/>
                <a:gd name="connsiteX3" fmla="*/ 27817 w 58455"/>
                <a:gd name="connsiteY3" fmla="*/ 44199 h 4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55" h="44199" extrusionOk="0">
                  <a:moveTo>
                    <a:pt x="0" y="44199"/>
                  </a:moveTo>
                  <a:lnTo>
                    <a:pt x="0" y="0"/>
                  </a:lnTo>
                  <a:lnTo>
                    <a:pt x="58455" y="0"/>
                  </a:lnTo>
                  <a:lnTo>
                    <a:pt x="27817" y="441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7" name="Forme libre : forme 106"/>
            <p:cNvSpPr/>
            <p:nvPr/>
          </p:nvSpPr>
          <p:spPr bwMode="auto">
            <a:xfrm rot="13089394">
              <a:off x="-91484" y="3601812"/>
              <a:ext cx="206527" cy="292654"/>
            </a:xfrm>
            <a:custGeom>
              <a:avLst/>
              <a:gdLst>
                <a:gd name="connsiteX0" fmla="*/ 206527 w 206527"/>
                <a:gd name="connsiteY0" fmla="*/ 258693 h 292654"/>
                <a:gd name="connsiteX1" fmla="*/ 177331 w 206527"/>
                <a:gd name="connsiteY1" fmla="*/ 274971 h 292654"/>
                <a:gd name="connsiteX2" fmla="*/ 91597 w 206527"/>
                <a:gd name="connsiteY2" fmla="*/ 292491 h 292654"/>
                <a:gd name="connsiteX3" fmla="*/ 23727 w 206527"/>
                <a:gd name="connsiteY3" fmla="*/ 264901 h 292654"/>
                <a:gd name="connsiteX4" fmla="*/ 0 w 206527"/>
                <a:gd name="connsiteY4" fmla="*/ 169993 h 292654"/>
                <a:gd name="connsiteX5" fmla="*/ 0 w 206527"/>
                <a:gd name="connsiteY5" fmla="*/ 1698 h 292654"/>
                <a:gd name="connsiteX6" fmla="*/ 3273 w 206527"/>
                <a:gd name="connsiteY6" fmla="*/ 0 h 292654"/>
                <a:gd name="connsiteX7" fmla="*/ 74297 w 206527"/>
                <a:gd name="connsiteY7" fmla="*/ 90396 h 292654"/>
                <a:gd name="connsiteX8" fmla="*/ 74492 w 206527"/>
                <a:gd name="connsiteY8" fmla="*/ 117574 h 292654"/>
                <a:gd name="connsiteX9" fmla="*/ 87734 w 206527"/>
                <a:gd name="connsiteY9" fmla="*/ 209171 h 292654"/>
                <a:gd name="connsiteX10" fmla="*/ 153949 w 206527"/>
                <a:gd name="connsiteY10" fmla="*/ 245589 h 292654"/>
                <a:gd name="connsiteX11" fmla="*/ 191049 w 206527"/>
                <a:gd name="connsiteY11" fmla="*/ 238993 h 29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527" h="292654" extrusionOk="0">
                  <a:moveTo>
                    <a:pt x="206527" y="258693"/>
                  </a:moveTo>
                  <a:lnTo>
                    <a:pt x="177331" y="274971"/>
                  </a:lnTo>
                  <a:cubicBezTo>
                    <a:pt x="145121" y="286007"/>
                    <a:pt x="114496" y="291111"/>
                    <a:pt x="91597" y="292491"/>
                  </a:cubicBezTo>
                  <a:cubicBezTo>
                    <a:pt x="66215" y="294146"/>
                    <a:pt x="41385" y="283111"/>
                    <a:pt x="23727" y="264901"/>
                  </a:cubicBezTo>
                  <a:cubicBezTo>
                    <a:pt x="4966" y="246692"/>
                    <a:pt x="0" y="215240"/>
                    <a:pt x="0" y="169993"/>
                  </a:cubicBezTo>
                  <a:lnTo>
                    <a:pt x="0" y="1698"/>
                  </a:lnTo>
                  <a:lnTo>
                    <a:pt x="3273" y="0"/>
                  </a:lnTo>
                  <a:lnTo>
                    <a:pt x="74297" y="90396"/>
                  </a:lnTo>
                  <a:lnTo>
                    <a:pt x="74492" y="117574"/>
                  </a:lnTo>
                  <a:cubicBezTo>
                    <a:pt x="72836" y="148474"/>
                    <a:pt x="77802" y="179926"/>
                    <a:pt x="87734" y="209171"/>
                  </a:cubicBezTo>
                  <a:cubicBezTo>
                    <a:pt x="96564" y="233450"/>
                    <a:pt x="119187" y="245589"/>
                    <a:pt x="153949" y="245589"/>
                  </a:cubicBezTo>
                  <a:lnTo>
                    <a:pt x="191049" y="23899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8" name="Forme libre : forme 107"/>
            <p:cNvSpPr/>
            <p:nvPr/>
          </p:nvSpPr>
          <p:spPr bwMode="auto">
            <a:xfrm rot="8716293">
              <a:off x="24761" y="338962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9" name="Forme libre : forme 108"/>
            <p:cNvSpPr/>
            <p:nvPr/>
          </p:nvSpPr>
          <p:spPr bwMode="auto">
            <a:xfrm rot="8716293">
              <a:off x="-24047" y="3281741"/>
              <a:ext cx="106042" cy="113733"/>
            </a:xfrm>
            <a:custGeom>
              <a:avLst/>
              <a:gdLst>
                <a:gd name="connsiteX0" fmla="*/ 17477 w 106042"/>
                <a:gd name="connsiteY0" fmla="*/ 101182 h 113733"/>
                <a:gd name="connsiteX1" fmla="*/ 0 w 106042"/>
                <a:gd name="connsiteY1" fmla="*/ 59790 h 113733"/>
                <a:gd name="connsiteX2" fmla="*/ 0 w 106042"/>
                <a:gd name="connsiteY2" fmla="*/ 58869 h 113733"/>
                <a:gd name="connsiteX3" fmla="*/ 17477 w 106042"/>
                <a:gd name="connsiteY3" fmla="*/ 17477 h 113733"/>
                <a:gd name="connsiteX4" fmla="*/ 58869 w 106042"/>
                <a:gd name="connsiteY4" fmla="*/ 0 h 113733"/>
                <a:gd name="connsiteX5" fmla="*/ 100262 w 106042"/>
                <a:gd name="connsiteY5" fmla="*/ 17477 h 113733"/>
                <a:gd name="connsiteX6" fmla="*/ 106042 w 106042"/>
                <a:gd name="connsiteY6" fmla="*/ 31234 h 113733"/>
                <a:gd name="connsiteX7" fmla="*/ 48856 w 106042"/>
                <a:gd name="connsiteY7" fmla="*/ 113733 h 11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42" h="113733" extrusionOk="0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cubicBezTo>
                    <a:pt x="74507" y="0"/>
                    <a:pt x="89224" y="6439"/>
                    <a:pt x="100262" y="17477"/>
                  </a:cubicBezTo>
                  <a:lnTo>
                    <a:pt x="106042" y="31234"/>
                  </a:lnTo>
                  <a:lnTo>
                    <a:pt x="48856" y="1137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0" name="Forme libre : forme 109"/>
            <p:cNvSpPr/>
            <p:nvPr/>
          </p:nvSpPr>
          <p:spPr bwMode="auto">
            <a:xfrm rot="8716293">
              <a:off x="-21924" y="3179872"/>
              <a:ext cx="45776" cy="62656"/>
            </a:xfrm>
            <a:custGeom>
              <a:avLst/>
              <a:gdLst>
                <a:gd name="connsiteX0" fmla="*/ 2345 w 45776"/>
                <a:gd name="connsiteY0" fmla="*/ 62656 h 62656"/>
                <a:gd name="connsiteX1" fmla="*/ 0 w 45776"/>
                <a:gd name="connsiteY1" fmla="*/ 57104 h 62656"/>
                <a:gd name="connsiteX2" fmla="*/ 0 w 45776"/>
                <a:gd name="connsiteY2" fmla="*/ 56183 h 62656"/>
                <a:gd name="connsiteX3" fmla="*/ 17477 w 45776"/>
                <a:gd name="connsiteY3" fmla="*/ 14791 h 62656"/>
                <a:gd name="connsiteX4" fmla="*/ 36449 w 45776"/>
                <a:gd name="connsiteY4" fmla="*/ 1913 h 62656"/>
                <a:gd name="connsiteX5" fmla="*/ 45776 w 45776"/>
                <a:gd name="connsiteY5" fmla="*/ 0 h 6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76" h="62656" extrusionOk="0">
                  <a:moveTo>
                    <a:pt x="2345" y="62656"/>
                  </a:moveTo>
                  <a:lnTo>
                    <a:pt x="0" y="57104"/>
                  </a:lnTo>
                  <a:lnTo>
                    <a:pt x="0" y="56183"/>
                  </a:lnTo>
                  <a:cubicBezTo>
                    <a:pt x="0" y="40547"/>
                    <a:pt x="6439" y="25829"/>
                    <a:pt x="17477" y="14791"/>
                  </a:cubicBezTo>
                  <a:cubicBezTo>
                    <a:pt x="22996" y="9272"/>
                    <a:pt x="29435" y="4903"/>
                    <a:pt x="36449" y="1913"/>
                  </a:cubicBezTo>
                  <a:lnTo>
                    <a:pt x="457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1" name="Forme libre : forme 110"/>
            <p:cNvSpPr/>
            <p:nvPr/>
          </p:nvSpPr>
          <p:spPr bwMode="auto">
            <a:xfrm rot="8716293">
              <a:off x="-21324" y="4100649"/>
              <a:ext cx="79113" cy="50123"/>
            </a:xfrm>
            <a:custGeom>
              <a:avLst/>
              <a:gdLst>
                <a:gd name="connsiteX0" fmla="*/ 0 w 79113"/>
                <a:gd name="connsiteY0" fmla="*/ 50123 h 50123"/>
                <a:gd name="connsiteX1" fmla="*/ 0 w 79113"/>
                <a:gd name="connsiteY1" fmla="*/ 0 h 50123"/>
                <a:gd name="connsiteX2" fmla="*/ 79113 w 79113"/>
                <a:gd name="connsiteY2" fmla="*/ 0 h 50123"/>
                <a:gd name="connsiteX3" fmla="*/ 44369 w 79113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3" h="50123" extrusionOk="0">
                  <a:moveTo>
                    <a:pt x="0" y="50123"/>
                  </a:moveTo>
                  <a:lnTo>
                    <a:pt x="0" y="0"/>
                  </a:lnTo>
                  <a:lnTo>
                    <a:pt x="79113" y="0"/>
                  </a:lnTo>
                  <a:lnTo>
                    <a:pt x="44369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2" name="Forme libre : forme 111"/>
            <p:cNvSpPr/>
            <p:nvPr/>
          </p:nvSpPr>
          <p:spPr bwMode="auto">
            <a:xfrm rot="8716293">
              <a:off x="-40457" y="398156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3" name="Forme libre : forme 112"/>
            <p:cNvSpPr/>
            <p:nvPr/>
          </p:nvSpPr>
          <p:spPr bwMode="auto">
            <a:xfrm rot="7484127">
              <a:off x="-46974" y="427316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4" name="Forme libre : forme 113"/>
            <p:cNvSpPr/>
            <p:nvPr/>
          </p:nvSpPr>
          <p:spPr bwMode="auto">
            <a:xfrm rot="13089394">
              <a:off x="57846" y="423970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5" name="Forme libre : forme 114"/>
            <p:cNvSpPr/>
            <p:nvPr/>
          </p:nvSpPr>
          <p:spPr bwMode="auto">
            <a:xfrm rot="8716293">
              <a:off x="243431" y="404801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6" name="Forme libre : forme 115"/>
            <p:cNvSpPr/>
            <p:nvPr/>
          </p:nvSpPr>
          <p:spPr bwMode="auto">
            <a:xfrm rot="8716293">
              <a:off x="191626" y="394442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7" name="Forme libre : forme 116"/>
            <p:cNvSpPr/>
            <p:nvPr/>
          </p:nvSpPr>
          <p:spPr bwMode="auto">
            <a:xfrm rot="8716293">
              <a:off x="125832" y="381540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8" name="Forme libre : forme 117"/>
            <p:cNvSpPr/>
            <p:nvPr/>
          </p:nvSpPr>
          <p:spPr bwMode="auto">
            <a:xfrm rot="8716293">
              <a:off x="-73048" y="4876828"/>
              <a:ext cx="221382" cy="253349"/>
            </a:xfrm>
            <a:custGeom>
              <a:avLst/>
              <a:gdLst>
                <a:gd name="connsiteX0" fmla="*/ 51490 w 221382"/>
                <a:gd name="connsiteY0" fmla="*/ 253349 h 253349"/>
                <a:gd name="connsiteX1" fmla="*/ 51490 w 221382"/>
                <a:gd name="connsiteY1" fmla="*/ 44199 h 253349"/>
                <a:gd name="connsiteX2" fmla="*/ 0 w 221382"/>
                <a:gd name="connsiteY2" fmla="*/ 44199 h 253349"/>
                <a:gd name="connsiteX3" fmla="*/ 0 w 221382"/>
                <a:gd name="connsiteY3" fmla="*/ 0 h 253349"/>
                <a:gd name="connsiteX4" fmla="*/ 104803 w 221382"/>
                <a:gd name="connsiteY4" fmla="*/ 0 h 253349"/>
                <a:gd name="connsiteX5" fmla="*/ 104802 w 221382"/>
                <a:gd name="connsiteY5" fmla="*/ 73817 h 253349"/>
                <a:gd name="connsiteX6" fmla="*/ 106169 w 221382"/>
                <a:gd name="connsiteY6" fmla="*/ 73817 h 253349"/>
                <a:gd name="connsiteX7" fmla="*/ 154014 w 221382"/>
                <a:gd name="connsiteY7" fmla="*/ 4556 h 253349"/>
                <a:gd name="connsiteX8" fmla="*/ 174650 w 221382"/>
                <a:gd name="connsiteY8" fmla="*/ 668 h 253349"/>
                <a:gd name="connsiteX9" fmla="*/ 214075 w 221382"/>
                <a:gd name="connsiteY9" fmla="*/ 27996 h 253349"/>
                <a:gd name="connsiteX10" fmla="*/ 221382 w 221382"/>
                <a:gd name="connsiteY10" fmla="*/ 33060 h 253349"/>
                <a:gd name="connsiteX11" fmla="*/ 195540 w 221382"/>
                <a:gd name="connsiteY11" fmla="*/ 70341 h 253349"/>
                <a:gd name="connsiteX12" fmla="*/ 189157 w 221382"/>
                <a:gd name="connsiteY12" fmla="*/ 50236 h 253349"/>
                <a:gd name="connsiteX13" fmla="*/ 164950 w 221382"/>
                <a:gd name="connsiteY13" fmla="*/ 38731 h 253349"/>
                <a:gd name="connsiteX14" fmla="*/ 111638 w 221382"/>
                <a:gd name="connsiteY14" fmla="*/ 126218 h 253349"/>
                <a:gd name="connsiteX15" fmla="*/ 111638 w 221382"/>
                <a:gd name="connsiteY15" fmla="*/ 191383 h 253349"/>
                <a:gd name="connsiteX16" fmla="*/ 84096 w 221382"/>
                <a:gd name="connsiteY16" fmla="*/ 231117 h 25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1382" h="253349" extrusionOk="0">
                  <a:moveTo>
                    <a:pt x="51490" y="253349"/>
                  </a:moveTo>
                  <a:lnTo>
                    <a:pt x="51490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104803" y="0"/>
                  </a:lnTo>
                  <a:lnTo>
                    <a:pt x="104802" y="73817"/>
                  </a:lnTo>
                  <a:lnTo>
                    <a:pt x="106169" y="73817"/>
                  </a:lnTo>
                  <a:cubicBezTo>
                    <a:pt x="120751" y="30529"/>
                    <a:pt x="132142" y="13670"/>
                    <a:pt x="154014" y="4556"/>
                  </a:cubicBezTo>
                  <a:lnTo>
                    <a:pt x="174650" y="668"/>
                  </a:lnTo>
                  <a:lnTo>
                    <a:pt x="214075" y="27996"/>
                  </a:lnTo>
                  <a:lnTo>
                    <a:pt x="221382" y="33060"/>
                  </a:lnTo>
                  <a:lnTo>
                    <a:pt x="195540" y="70341"/>
                  </a:lnTo>
                  <a:lnTo>
                    <a:pt x="189157" y="50236"/>
                  </a:lnTo>
                  <a:cubicBezTo>
                    <a:pt x="183177" y="42946"/>
                    <a:pt x="174747" y="38731"/>
                    <a:pt x="164950" y="38731"/>
                  </a:cubicBezTo>
                  <a:cubicBezTo>
                    <a:pt x="135788" y="38731"/>
                    <a:pt x="111638" y="77463"/>
                    <a:pt x="111638" y="126218"/>
                  </a:cubicBezTo>
                  <a:lnTo>
                    <a:pt x="111638" y="191383"/>
                  </a:lnTo>
                  <a:lnTo>
                    <a:pt x="84096" y="2311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9" name="Forme libre : forme 118"/>
            <p:cNvSpPr/>
            <p:nvPr/>
          </p:nvSpPr>
          <p:spPr bwMode="auto">
            <a:xfrm rot="8716293">
              <a:off x="93318" y="46120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0" name="Forme libre : forme 119"/>
            <p:cNvSpPr/>
            <p:nvPr/>
          </p:nvSpPr>
          <p:spPr bwMode="auto">
            <a:xfrm rot="8716293">
              <a:off x="182710" y="46412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1" name="Forme libre : forme 120"/>
            <p:cNvSpPr/>
            <p:nvPr/>
          </p:nvSpPr>
          <p:spPr bwMode="auto">
            <a:xfrm rot="8716293">
              <a:off x="-14524" y="4699631"/>
              <a:ext cx="49997" cy="54238"/>
            </a:xfrm>
            <a:custGeom>
              <a:avLst/>
              <a:gdLst>
                <a:gd name="connsiteX0" fmla="*/ 8658 w 49997"/>
                <a:gd name="connsiteY0" fmla="*/ 50123 h 54238"/>
                <a:gd name="connsiteX1" fmla="*/ 0 w 49997"/>
                <a:gd name="connsiteY1" fmla="*/ 29619 h 54238"/>
                <a:gd name="connsiteX2" fmla="*/ 0 w 49997"/>
                <a:gd name="connsiteY2" fmla="*/ 29162 h 54238"/>
                <a:gd name="connsiteX3" fmla="*/ 8658 w 49997"/>
                <a:gd name="connsiteY3" fmla="*/ 8658 h 54238"/>
                <a:gd name="connsiteX4" fmla="*/ 29163 w 49997"/>
                <a:gd name="connsiteY4" fmla="*/ 0 h 54238"/>
                <a:gd name="connsiteX5" fmla="*/ 49668 w 49997"/>
                <a:gd name="connsiteY5" fmla="*/ 8658 h 54238"/>
                <a:gd name="connsiteX6" fmla="*/ 49997 w 49997"/>
                <a:gd name="connsiteY6" fmla="*/ 9441 h 54238"/>
                <a:gd name="connsiteX7" fmla="*/ 18945 w 49997"/>
                <a:gd name="connsiteY7" fmla="*/ 54238 h 5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97" h="54238" extrusionOk="0">
                  <a:moveTo>
                    <a:pt x="8658" y="50123"/>
                  </a:moveTo>
                  <a:cubicBezTo>
                    <a:pt x="3190" y="44655"/>
                    <a:pt x="0" y="37365"/>
                    <a:pt x="0" y="29619"/>
                  </a:cubicBezTo>
                  <a:lnTo>
                    <a:pt x="0" y="29162"/>
                  </a:lnTo>
                  <a:cubicBezTo>
                    <a:pt x="0" y="21417"/>
                    <a:pt x="3190" y="14126"/>
                    <a:pt x="8658" y="8658"/>
                  </a:cubicBezTo>
                  <a:cubicBezTo>
                    <a:pt x="14126" y="3190"/>
                    <a:pt x="21416" y="0"/>
                    <a:pt x="29163" y="0"/>
                  </a:cubicBezTo>
                  <a:cubicBezTo>
                    <a:pt x="36909" y="0"/>
                    <a:pt x="44200" y="3190"/>
                    <a:pt x="49668" y="8658"/>
                  </a:cubicBezTo>
                  <a:lnTo>
                    <a:pt x="49997" y="9441"/>
                  </a:lnTo>
                  <a:lnTo>
                    <a:pt x="18945" y="54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2" name="Forme libre : forme 121"/>
            <p:cNvSpPr/>
            <p:nvPr/>
          </p:nvSpPr>
          <p:spPr bwMode="auto">
            <a:xfrm rot="8716293">
              <a:off x="-30327" y="4579755"/>
              <a:ext cx="113346" cy="71024"/>
            </a:xfrm>
            <a:custGeom>
              <a:avLst/>
              <a:gdLst>
                <a:gd name="connsiteX0" fmla="*/ 0 w 113346"/>
                <a:gd name="connsiteY0" fmla="*/ 55323 h 71024"/>
                <a:gd name="connsiteX1" fmla="*/ 0 w 113346"/>
                <a:gd name="connsiteY1" fmla="*/ 0 h 71024"/>
                <a:gd name="connsiteX2" fmla="*/ 113346 w 113346"/>
                <a:gd name="connsiteY2" fmla="*/ 0 h 71024"/>
                <a:gd name="connsiteX3" fmla="*/ 64114 w 113346"/>
                <a:gd name="connsiteY3" fmla="*/ 71024 h 71024"/>
                <a:gd name="connsiteX4" fmla="*/ 69777 w 113346"/>
                <a:gd name="connsiteY4" fmla="*/ 55323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6" h="71024" extrusionOk="0">
                  <a:moveTo>
                    <a:pt x="0" y="55323"/>
                  </a:moveTo>
                  <a:lnTo>
                    <a:pt x="0" y="0"/>
                  </a:lnTo>
                  <a:lnTo>
                    <a:pt x="113346" y="0"/>
                  </a:lnTo>
                  <a:lnTo>
                    <a:pt x="64114" y="71024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3" name="Forme libre : forme 122"/>
            <p:cNvSpPr/>
            <p:nvPr/>
          </p:nvSpPr>
          <p:spPr bwMode="auto">
            <a:xfrm rot="8716293">
              <a:off x="71262" y="474151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4" name="Forme libre : forme 123"/>
            <p:cNvSpPr/>
            <p:nvPr/>
          </p:nvSpPr>
          <p:spPr bwMode="auto">
            <a:xfrm rot="7484127">
              <a:off x="172059" y="4933533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170341 w 203847"/>
                <a:gd name="connsiteY5" fmla="*/ 0 h 195874"/>
                <a:gd name="connsiteX6" fmla="*/ 203847 w 203847"/>
                <a:gd name="connsiteY6" fmla="*/ 48325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 extrusionOk="0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170341" y="0"/>
                  </a:lnTo>
                  <a:lnTo>
                    <a:pt x="203847" y="48325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5" name="Forme libre : forme 124"/>
            <p:cNvSpPr/>
            <p:nvPr/>
          </p:nvSpPr>
          <p:spPr bwMode="auto">
            <a:xfrm rot="13089394">
              <a:off x="313551" y="4906246"/>
              <a:ext cx="221827" cy="205098"/>
            </a:xfrm>
            <a:custGeom>
              <a:avLst/>
              <a:gdLst>
                <a:gd name="connsiteX0" fmla="*/ 24153 w 221827"/>
                <a:gd name="connsiteY0" fmla="*/ 55168 h 205098"/>
                <a:gd name="connsiteX1" fmla="*/ 0 w 221827"/>
                <a:gd name="connsiteY1" fmla="*/ 18385 h 205098"/>
                <a:gd name="connsiteX2" fmla="*/ 23400 w 221827"/>
                <a:gd name="connsiteY2" fmla="*/ 0 h 205098"/>
                <a:gd name="connsiteX3" fmla="*/ 23735 w 221827"/>
                <a:gd name="connsiteY3" fmla="*/ 46640 h 205098"/>
                <a:gd name="connsiteX4" fmla="*/ 221827 w 221827"/>
                <a:gd name="connsiteY4" fmla="*/ 150928 h 205098"/>
                <a:gd name="connsiteX5" fmla="*/ 126574 w 221827"/>
                <a:gd name="connsiteY5" fmla="*/ 204038 h 205098"/>
                <a:gd name="connsiteX6" fmla="*/ 122603 w 221827"/>
                <a:gd name="connsiteY6" fmla="*/ 205098 h 205098"/>
                <a:gd name="connsiteX7" fmla="*/ 102519 w 221827"/>
                <a:gd name="connsiteY7" fmla="*/ 174512 h 205098"/>
                <a:gd name="connsiteX8" fmla="*/ 103192 w 221827"/>
                <a:gd name="connsiteY8" fmla="*/ 174655 h 205098"/>
                <a:gd name="connsiteX9" fmla="*/ 152853 w 221827"/>
                <a:gd name="connsiteY9" fmla="*/ 165826 h 205098"/>
                <a:gd name="connsiteX10" fmla="*/ 220723 w 221827"/>
                <a:gd name="connsiteY10" fmla="*/ 138237 h 205098"/>
                <a:gd name="connsiteX11" fmla="*/ 221827 w 221827"/>
                <a:gd name="connsiteY11" fmla="*/ 145410 h 20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1827" h="205098" extrusionOk="0">
                  <a:moveTo>
                    <a:pt x="24153" y="55168"/>
                  </a:moveTo>
                  <a:lnTo>
                    <a:pt x="0" y="18385"/>
                  </a:lnTo>
                  <a:lnTo>
                    <a:pt x="23400" y="0"/>
                  </a:lnTo>
                  <a:lnTo>
                    <a:pt x="23735" y="46640"/>
                  </a:lnTo>
                  <a:close/>
                  <a:moveTo>
                    <a:pt x="221827" y="150928"/>
                  </a:moveTo>
                  <a:cubicBezTo>
                    <a:pt x="192582" y="176035"/>
                    <a:pt x="158785" y="193002"/>
                    <a:pt x="126574" y="204038"/>
                  </a:cubicBezTo>
                  <a:lnTo>
                    <a:pt x="122603" y="205098"/>
                  </a:lnTo>
                  <a:lnTo>
                    <a:pt x="102519" y="174512"/>
                  </a:lnTo>
                  <a:lnTo>
                    <a:pt x="103192" y="174655"/>
                  </a:lnTo>
                  <a:cubicBezTo>
                    <a:pt x="120298" y="174103"/>
                    <a:pt x="136851" y="170792"/>
                    <a:pt x="152853" y="165826"/>
                  </a:cubicBezTo>
                  <a:cubicBezTo>
                    <a:pt x="176028" y="158653"/>
                    <a:pt x="198652" y="149273"/>
                    <a:pt x="220723" y="138237"/>
                  </a:cubicBezTo>
                  <a:cubicBezTo>
                    <a:pt x="221275" y="140444"/>
                    <a:pt x="221827" y="143203"/>
                    <a:pt x="221827" y="145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6" name="Forme libre : forme 125"/>
            <p:cNvSpPr/>
            <p:nvPr/>
          </p:nvSpPr>
          <p:spPr bwMode="auto">
            <a:xfrm rot="8716293">
              <a:off x="406370" y="4600606"/>
              <a:ext cx="113655" cy="117117"/>
            </a:xfrm>
            <a:custGeom>
              <a:avLst/>
              <a:gdLst>
                <a:gd name="connsiteX0" fmla="*/ 13623 w 113655"/>
                <a:gd name="connsiteY0" fmla="*/ 100559 h 117117"/>
                <a:gd name="connsiteX1" fmla="*/ 0 w 113655"/>
                <a:gd name="connsiteY1" fmla="*/ 68296 h 117117"/>
                <a:gd name="connsiteX2" fmla="*/ 56488 w 113655"/>
                <a:gd name="connsiteY2" fmla="*/ 0 h 117117"/>
                <a:gd name="connsiteX3" fmla="*/ 96408 w 113655"/>
                <a:gd name="connsiteY3" fmla="*/ 16856 h 117117"/>
                <a:gd name="connsiteX4" fmla="*/ 96408 w 113655"/>
                <a:gd name="connsiteY4" fmla="*/ 99640 h 117117"/>
                <a:gd name="connsiteX5" fmla="*/ 55015 w 113655"/>
                <a:gd name="connsiteY5" fmla="*/ 117117 h 117117"/>
                <a:gd name="connsiteX6" fmla="*/ 13623 w 113655"/>
                <a:gd name="connsiteY6" fmla="*/ 100559 h 117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655" h="117117" extrusionOk="0">
                  <a:moveTo>
                    <a:pt x="13623" y="100559"/>
                  </a:moveTo>
                  <a:lnTo>
                    <a:pt x="0" y="68296"/>
                  </a:lnTo>
                  <a:lnTo>
                    <a:pt x="56488" y="0"/>
                  </a:lnTo>
                  <a:lnTo>
                    <a:pt x="96408" y="16856"/>
                  </a:lnTo>
                  <a:cubicBezTo>
                    <a:pt x="119404" y="38931"/>
                    <a:pt x="119404" y="76644"/>
                    <a:pt x="96408" y="99640"/>
                  </a:cubicBezTo>
                  <a:cubicBezTo>
                    <a:pt x="85370" y="110678"/>
                    <a:pt x="70653" y="117116"/>
                    <a:pt x="55015" y="117117"/>
                  </a:cubicBezTo>
                  <a:cubicBezTo>
                    <a:pt x="39378" y="117117"/>
                    <a:pt x="24661" y="111597"/>
                    <a:pt x="13623" y="1005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7" name="Forme libre : forme 126"/>
            <p:cNvSpPr/>
            <p:nvPr/>
          </p:nvSpPr>
          <p:spPr bwMode="auto">
            <a:xfrm rot="8716293">
              <a:off x="171547" y="46343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8" name="Forme libre : forme 127"/>
            <p:cNvSpPr/>
            <p:nvPr/>
          </p:nvSpPr>
          <p:spPr bwMode="auto">
            <a:xfrm rot="8716293">
              <a:off x="348999" y="447510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131" name="Rectangle 130"/>
          <p:cNvSpPr/>
          <p:nvPr/>
        </p:nvSpPr>
        <p:spPr bwMode="auto">
          <a:xfrm>
            <a:off x="1675026" y="1246048"/>
            <a:ext cx="360000" cy="45719"/>
          </a:xfrm>
          <a:prstGeom prst="rect">
            <a:avLst/>
          </a:prstGeom>
          <a:solidFill>
            <a:srgbClr val="3A1B0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41" name="Espace réservé du texte 533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1197959" y="1685677"/>
            <a:ext cx="7316491" cy="29506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300"/>
              </a:spcBef>
              <a:spcAft>
                <a:spcPts val="1000"/>
              </a:spcAft>
              <a:buNone/>
              <a:defRPr sz="1100">
                <a:solidFill>
                  <a:schemeClr val="tx1"/>
                </a:solidFill>
              </a:defRPr>
            </a:lvl2pPr>
            <a:lvl3pPr marL="270000" indent="-270000" algn="l" defTabSz="457200">
              <a:spcBef>
                <a:spcPts val="400"/>
              </a:spcBef>
              <a:spcAft>
                <a:spcPts val="1000"/>
              </a:spcAft>
              <a:buSzPct val="100000"/>
              <a:buFontTx/>
              <a:buChar char="*"/>
              <a:defRPr lang="fr-FR" sz="1000" b="1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0000" indent="-269875">
              <a:spcBef>
                <a:spcPts val="400"/>
              </a:spcBef>
              <a:spcAft>
                <a:spcPts val="1000"/>
              </a:spcAft>
              <a:buFontTx/>
              <a:buChar char="*"/>
              <a:defRPr sz="1000" b="1">
                <a:solidFill>
                  <a:schemeClr val="tx1"/>
                </a:solidFill>
              </a:defRPr>
            </a:lvl4pPr>
            <a:lvl5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000" b="1">
                <a:solidFill>
                  <a:schemeClr val="tx1"/>
                </a:solidFill>
              </a:defRPr>
            </a:lvl5pPr>
            <a:lvl6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000" b="1">
                <a:solidFill>
                  <a:schemeClr val="tx1"/>
                </a:solidFill>
              </a:defRPr>
            </a:lvl6pPr>
            <a:lvl7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000" b="1">
                <a:solidFill>
                  <a:schemeClr val="tx1"/>
                </a:solidFill>
              </a:defRPr>
            </a:lvl7pPr>
            <a:lvl8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000" b="1">
                <a:solidFill>
                  <a:schemeClr val="tx1"/>
                </a:solidFill>
              </a:defRPr>
            </a:lvl8pPr>
          </a:lstStyle>
          <a:p>
            <a:pPr lvl="0">
              <a:defRPr/>
            </a:pPr>
            <a:r>
              <a:rPr lang="fr-FR"/>
              <a:t>Niveau 1</a:t>
            </a:r>
            <a:endParaRPr/>
          </a:p>
          <a:p>
            <a:pPr lvl="1">
              <a:defRPr/>
            </a:pPr>
            <a:r>
              <a:rPr lang="fr-FR"/>
              <a:t>Deuxième niveau</a:t>
            </a:r>
            <a:endParaRPr/>
          </a:p>
          <a:p>
            <a:pPr lvl="2">
              <a:defRPr/>
            </a:pPr>
            <a:r>
              <a:rPr lang="fr-FR"/>
              <a:t>Puce bleu</a:t>
            </a:r>
            <a:endParaRPr/>
          </a:p>
          <a:p>
            <a:pPr lvl="3">
              <a:defRPr/>
            </a:pPr>
            <a:r>
              <a:rPr lang="fr-FR"/>
              <a:t>Puce orange</a:t>
            </a:r>
            <a:endParaRPr/>
          </a:p>
          <a:p>
            <a:pPr lvl="4">
              <a:defRPr/>
            </a:pPr>
            <a:r>
              <a:rPr lang="fr-FR"/>
              <a:t>Puce rouge</a:t>
            </a:r>
            <a:endParaRPr/>
          </a:p>
          <a:p>
            <a:pPr lvl="5">
              <a:defRPr/>
            </a:pPr>
            <a:r>
              <a:rPr lang="fr-FR"/>
              <a:t>Puce vert d’eau</a:t>
            </a:r>
            <a:endParaRPr/>
          </a:p>
          <a:p>
            <a:pPr lvl="6">
              <a:defRPr/>
            </a:pPr>
            <a:r>
              <a:rPr lang="fr-FR"/>
              <a:t>Puce verte</a:t>
            </a:r>
            <a:endParaRPr/>
          </a:p>
          <a:p>
            <a:pPr lvl="7">
              <a:defRPr/>
            </a:pPr>
            <a:r>
              <a:rPr lang="fr-FR"/>
              <a:t>Puce violette</a:t>
            </a:r>
            <a:endParaRPr/>
          </a:p>
        </p:txBody>
      </p:sp>
      <p:sp>
        <p:nvSpPr>
          <p:cNvPr id="129" name="Espace réservé du numéro de diapositive 128"/>
          <p:cNvSpPr>
            <a:spLocks noGrp="1"/>
          </p:cNvSpPr>
          <p:nvPr>
            <p:ph type="sldNum" sz="quarter" idx="12"/>
          </p:nvPr>
        </p:nvSpPr>
        <p:spPr bwMode="auto">
          <a:xfrm>
            <a:off x="459680" y="3148262"/>
            <a:ext cx="444626" cy="1995238"/>
          </a:xfrm>
          <a:custGeom>
            <a:avLst/>
            <a:gdLst>
              <a:gd name="connsiteX0" fmla="*/ 169868 w 444626"/>
              <a:gd name="connsiteY0" fmla="*/ 0 h 1995238"/>
              <a:gd name="connsiteX1" fmla="*/ 444626 w 444626"/>
              <a:gd name="connsiteY1" fmla="*/ 1995238 h 1995238"/>
              <a:gd name="connsiteX2" fmla="*/ 0 w 444626"/>
              <a:gd name="connsiteY2" fmla="*/ 1995238 h 1995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4626" h="1995238" extrusionOk="0">
                <a:moveTo>
                  <a:pt x="169868" y="0"/>
                </a:moveTo>
                <a:lnTo>
                  <a:pt x="444626" y="1995238"/>
                </a:lnTo>
                <a:lnTo>
                  <a:pt x="0" y="1995238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0" rIns="0" bIns="180000" anchor="b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42A674EB-CF99-4CC2-8F94-AC08E84D1EAE}" type="slidenum">
              <a:rPr lang="fr-FR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9222351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titleOnly" preserve="1" userDrawn="1">
  <p:cSld name="Titre sur une lign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38" name="Forme libre : forme 137"/>
          <p:cNvSpPr/>
          <p:nvPr userDrawn="1"/>
        </p:nvSpPr>
        <p:spPr bwMode="auto">
          <a:xfrm>
            <a:off x="629550" y="0"/>
            <a:ext cx="8514451" cy="5143499"/>
          </a:xfrm>
          <a:custGeom>
            <a:avLst/>
            <a:gdLst>
              <a:gd name="connsiteX0" fmla="*/ 689595 w 8514451"/>
              <a:gd name="connsiteY0" fmla="*/ 884098 h 5143499"/>
              <a:gd name="connsiteX1" fmla="*/ 689595 w 8514451"/>
              <a:gd name="connsiteY1" fmla="*/ 929817 h 5143499"/>
              <a:gd name="connsiteX2" fmla="*/ 1049595 w 8514451"/>
              <a:gd name="connsiteY2" fmla="*/ 929817 h 5143499"/>
              <a:gd name="connsiteX3" fmla="*/ 1049595 w 8514451"/>
              <a:gd name="connsiteY3" fmla="*/ 884098 h 5143499"/>
              <a:gd name="connsiteX4" fmla="*/ 268034 w 8514451"/>
              <a:gd name="connsiteY4" fmla="*/ 0 h 5143499"/>
              <a:gd name="connsiteX5" fmla="*/ 8514451 w 8514451"/>
              <a:gd name="connsiteY5" fmla="*/ 0 h 5143499"/>
              <a:gd name="connsiteX6" fmla="*/ 8514451 w 8514451"/>
              <a:gd name="connsiteY6" fmla="*/ 5143499 h 5143499"/>
              <a:gd name="connsiteX7" fmla="*/ 274758 w 8514451"/>
              <a:gd name="connsiteY7" fmla="*/ 5143499 h 5143499"/>
              <a:gd name="connsiteX8" fmla="*/ 0 w 8514451"/>
              <a:gd name="connsiteY8" fmla="*/ 3148262 h 5143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514451" h="5143499" extrusionOk="0">
                <a:moveTo>
                  <a:pt x="689595" y="884098"/>
                </a:moveTo>
                <a:lnTo>
                  <a:pt x="689595" y="929817"/>
                </a:lnTo>
                <a:lnTo>
                  <a:pt x="1049595" y="929817"/>
                </a:lnTo>
                <a:lnTo>
                  <a:pt x="1049595" y="884098"/>
                </a:lnTo>
                <a:close/>
                <a:moveTo>
                  <a:pt x="268034" y="0"/>
                </a:moveTo>
                <a:lnTo>
                  <a:pt x="8514451" y="0"/>
                </a:lnTo>
                <a:lnTo>
                  <a:pt x="8514451" y="5143499"/>
                </a:lnTo>
                <a:lnTo>
                  <a:pt x="274758" y="5143499"/>
                </a:lnTo>
                <a:lnTo>
                  <a:pt x="0" y="31482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2" name="Titre 1"/>
          <p:cNvSpPr>
            <a:spLocks noGrp="1"/>
          </p:cNvSpPr>
          <p:nvPr>
            <p:ph type="title" hasCustomPrompt="1"/>
          </p:nvPr>
        </p:nvSpPr>
        <p:spPr bwMode="auto"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fr-FR"/>
              <a:t>Titre de la slide sur une ligne</a:t>
            </a:r>
            <a:endParaRPr/>
          </a:p>
        </p:txBody>
      </p:sp>
      <p:grpSp>
        <p:nvGrpSpPr>
          <p:cNvPr id="3" name="Groupe 2"/>
          <p:cNvGrpSpPr/>
          <p:nvPr userDrawn="1"/>
        </p:nvGrpSpPr>
        <p:grpSpPr bwMode="auto">
          <a:xfrm>
            <a:off x="-91484" y="-57105"/>
            <a:ext cx="1008300" cy="5190499"/>
            <a:chOff x="-91484" y="-57105"/>
            <a:chExt cx="1008300" cy="5190499"/>
          </a:xfrm>
        </p:grpSpPr>
        <p:sp>
          <p:nvSpPr>
            <p:cNvPr id="9" name="Forme libre : forme 8"/>
            <p:cNvSpPr/>
            <p:nvPr/>
          </p:nvSpPr>
          <p:spPr bwMode="auto">
            <a:xfrm rot="8716293">
              <a:off x="617786" y="1780350"/>
              <a:ext cx="152726" cy="195873"/>
            </a:xfrm>
            <a:custGeom>
              <a:avLst/>
              <a:gdLst>
                <a:gd name="connsiteX0" fmla="*/ 39589 w 152726"/>
                <a:gd name="connsiteY0" fmla="*/ 195873 h 195873"/>
                <a:gd name="connsiteX1" fmla="*/ 0 w 152726"/>
                <a:gd name="connsiteY1" fmla="*/ 122219 h 195873"/>
                <a:gd name="connsiteX2" fmla="*/ 101089 w 152726"/>
                <a:gd name="connsiteY2" fmla="*/ 0 h 195873"/>
                <a:gd name="connsiteX3" fmla="*/ 152726 w 152726"/>
                <a:gd name="connsiteY3" fmla="*/ 0 h 195873"/>
                <a:gd name="connsiteX4" fmla="*/ 152726 w 152726"/>
                <a:gd name="connsiteY4" fmla="*/ 55323 h 195873"/>
                <a:gd name="connsiteX5" fmla="*/ 87934 w 152726"/>
                <a:gd name="connsiteY5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26" h="195873" extrusionOk="0">
                  <a:moveTo>
                    <a:pt x="39589" y="195873"/>
                  </a:moveTo>
                  <a:lnTo>
                    <a:pt x="0" y="122219"/>
                  </a:lnTo>
                  <a:lnTo>
                    <a:pt x="101089" y="0"/>
                  </a:lnTo>
                  <a:lnTo>
                    <a:pt x="152726" y="0"/>
                  </a:lnTo>
                  <a:lnTo>
                    <a:pt x="152726" y="55323"/>
                  </a:lnTo>
                  <a:lnTo>
                    <a:pt x="87934" y="5532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" name="Forme libre : forme 9"/>
            <p:cNvSpPr/>
            <p:nvPr/>
          </p:nvSpPr>
          <p:spPr bwMode="auto">
            <a:xfrm rot="8716293">
              <a:off x="534441" y="1654353"/>
              <a:ext cx="262864" cy="103234"/>
            </a:xfrm>
            <a:custGeom>
              <a:avLst/>
              <a:gdLst>
                <a:gd name="connsiteX0" fmla="*/ 0 w 262864"/>
                <a:gd name="connsiteY0" fmla="*/ 75341 h 103234"/>
                <a:gd name="connsiteX1" fmla="*/ 62316 w 262864"/>
                <a:gd name="connsiteY1" fmla="*/ 0 h 103234"/>
                <a:gd name="connsiteX2" fmla="*/ 65768 w 262864"/>
                <a:gd name="connsiteY2" fmla="*/ 14220 h 103234"/>
                <a:gd name="connsiteX3" fmla="*/ 136369 w 262864"/>
                <a:gd name="connsiteY3" fmla="*/ 53051 h 103234"/>
                <a:gd name="connsiteX4" fmla="*/ 189321 w 262864"/>
                <a:gd name="connsiteY4" fmla="*/ 43637 h 103234"/>
                <a:gd name="connsiteX5" fmla="*/ 261688 w 262864"/>
                <a:gd name="connsiteY5" fmla="*/ 14220 h 103234"/>
                <a:gd name="connsiteX6" fmla="*/ 262864 w 262864"/>
                <a:gd name="connsiteY6" fmla="*/ 21868 h 103234"/>
                <a:gd name="connsiteX7" fmla="*/ 262864 w 262864"/>
                <a:gd name="connsiteY7" fmla="*/ 27752 h 103234"/>
                <a:gd name="connsiteX8" fmla="*/ 69887 w 262864"/>
                <a:gd name="connsiteY8" fmla="*/ 103060 h 103234"/>
                <a:gd name="connsiteX9" fmla="*/ 30615 w 262864"/>
                <a:gd name="connsiteY9" fmla="*/ 96294 h 10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864" h="103234" extrusionOk="0">
                  <a:moveTo>
                    <a:pt x="0" y="75341"/>
                  </a:moveTo>
                  <a:lnTo>
                    <a:pt x="62316" y="0"/>
                  </a:lnTo>
                  <a:lnTo>
                    <a:pt x="65768" y="14220"/>
                  </a:lnTo>
                  <a:cubicBezTo>
                    <a:pt x="75182" y="40107"/>
                    <a:pt x="99304" y="53051"/>
                    <a:pt x="136369" y="53051"/>
                  </a:cubicBezTo>
                  <a:cubicBezTo>
                    <a:pt x="154609" y="52462"/>
                    <a:pt x="172259" y="48932"/>
                    <a:pt x="189321" y="43637"/>
                  </a:cubicBezTo>
                  <a:cubicBezTo>
                    <a:pt x="214031" y="35988"/>
                    <a:pt x="238154" y="25987"/>
                    <a:pt x="261688" y="14220"/>
                  </a:cubicBezTo>
                  <a:cubicBezTo>
                    <a:pt x="262276" y="16573"/>
                    <a:pt x="262864" y="19515"/>
                    <a:pt x="262864" y="21868"/>
                  </a:cubicBezTo>
                  <a:lnTo>
                    <a:pt x="262864" y="27752"/>
                  </a:lnTo>
                  <a:cubicBezTo>
                    <a:pt x="200500" y="81291"/>
                    <a:pt x="118719" y="100119"/>
                    <a:pt x="69887" y="103060"/>
                  </a:cubicBezTo>
                  <a:cubicBezTo>
                    <a:pt x="56355" y="103943"/>
                    <a:pt x="42970" y="101442"/>
                    <a:pt x="30615" y="9629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" name="Forme libre : forme 10"/>
            <p:cNvSpPr/>
            <p:nvPr/>
          </p:nvSpPr>
          <p:spPr bwMode="auto">
            <a:xfrm rot="8716293">
              <a:off x="632719" y="1232432"/>
              <a:ext cx="121558" cy="232388"/>
            </a:xfrm>
            <a:custGeom>
              <a:avLst/>
              <a:gdLst>
                <a:gd name="connsiteX0" fmla="*/ 60499 w 121558"/>
                <a:gd name="connsiteY0" fmla="*/ 232388 h 232388"/>
                <a:gd name="connsiteX1" fmla="*/ 60499 w 121558"/>
                <a:gd name="connsiteY1" fmla="*/ 69717 h 232388"/>
                <a:gd name="connsiteX2" fmla="*/ 60499 w 121558"/>
                <a:gd name="connsiteY2" fmla="*/ 65615 h 232388"/>
                <a:gd name="connsiteX3" fmla="*/ 39995 w 121558"/>
                <a:gd name="connsiteY3" fmla="*/ 50123 h 232388"/>
                <a:gd name="connsiteX4" fmla="*/ 0 w 121558"/>
                <a:gd name="connsiteY4" fmla="*/ 50123 h 232388"/>
                <a:gd name="connsiteX5" fmla="*/ 41457 w 121558"/>
                <a:gd name="connsiteY5" fmla="*/ 0 h 232388"/>
                <a:gd name="connsiteX6" fmla="*/ 64601 w 121558"/>
                <a:gd name="connsiteY6" fmla="*/ 0 h 232388"/>
                <a:gd name="connsiteX7" fmla="*/ 121558 w 121558"/>
                <a:gd name="connsiteY7" fmla="*/ 50123 h 232388"/>
                <a:gd name="connsiteX8" fmla="*/ 121558 w 121558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558" h="232388" extrusionOk="0">
                  <a:moveTo>
                    <a:pt x="60499" y="232388"/>
                  </a:moveTo>
                  <a:lnTo>
                    <a:pt x="60499" y="69717"/>
                  </a:lnTo>
                  <a:cubicBezTo>
                    <a:pt x="60499" y="68349"/>
                    <a:pt x="60499" y="66983"/>
                    <a:pt x="60499" y="65615"/>
                  </a:cubicBezTo>
                  <a:cubicBezTo>
                    <a:pt x="59133" y="55591"/>
                    <a:pt x="50019" y="48756"/>
                    <a:pt x="39995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64601" y="0"/>
                  </a:lnTo>
                  <a:cubicBezTo>
                    <a:pt x="101509" y="0"/>
                    <a:pt x="121558" y="15948"/>
                    <a:pt x="121558" y="50123"/>
                  </a:cubicBezTo>
                  <a:lnTo>
                    <a:pt x="121558" y="208238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" name="Forme libre : forme 11"/>
            <p:cNvSpPr/>
            <p:nvPr/>
          </p:nvSpPr>
          <p:spPr bwMode="auto">
            <a:xfrm rot="8716293">
              <a:off x="763454" y="1474783"/>
              <a:ext cx="14143" cy="14319"/>
            </a:xfrm>
            <a:custGeom>
              <a:avLst/>
              <a:gdLst>
                <a:gd name="connsiteX0" fmla="*/ 0 w 14143"/>
                <a:gd name="connsiteY0" fmla="*/ 14319 h 14319"/>
                <a:gd name="connsiteX1" fmla="*/ 11843 w 14143"/>
                <a:gd name="connsiteY1" fmla="*/ 0 h 14319"/>
                <a:gd name="connsiteX2" fmla="*/ 14143 w 14143"/>
                <a:gd name="connsiteY2" fmla="*/ 7563 h 14319"/>
                <a:gd name="connsiteX3" fmla="*/ 14143 w 14143"/>
                <a:gd name="connsiteY3" fmla="*/ 13487 h 1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43" h="14319" extrusionOk="0">
                  <a:moveTo>
                    <a:pt x="0" y="14319"/>
                  </a:moveTo>
                  <a:lnTo>
                    <a:pt x="11843" y="0"/>
                  </a:lnTo>
                  <a:lnTo>
                    <a:pt x="14143" y="7563"/>
                  </a:lnTo>
                  <a:lnTo>
                    <a:pt x="14143" y="13487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" name="Forme libre : forme 12"/>
            <p:cNvSpPr/>
            <p:nvPr/>
          </p:nvSpPr>
          <p:spPr bwMode="auto">
            <a:xfrm rot="8716293">
              <a:off x="672878" y="1171577"/>
              <a:ext cx="183964" cy="137618"/>
            </a:xfrm>
            <a:custGeom>
              <a:avLst/>
              <a:gdLst>
                <a:gd name="connsiteX0" fmla="*/ 0 w 183964"/>
                <a:gd name="connsiteY0" fmla="*/ 137618 h 137618"/>
                <a:gd name="connsiteX1" fmla="*/ 53346 w 183964"/>
                <a:gd name="connsiteY1" fmla="*/ 73121 h 137618"/>
                <a:gd name="connsiteX2" fmla="*/ 101034 w 183964"/>
                <a:gd name="connsiteY2" fmla="*/ 28251 h 137618"/>
                <a:gd name="connsiteX3" fmla="*/ 155713 w 183964"/>
                <a:gd name="connsiteY3" fmla="*/ 0 h 137618"/>
                <a:gd name="connsiteX4" fmla="*/ 183964 w 183964"/>
                <a:gd name="connsiteY4" fmla="*/ 33719 h 137618"/>
                <a:gd name="connsiteX5" fmla="*/ 157536 w 183964"/>
                <a:gd name="connsiteY5" fmla="*/ 69261 h 137618"/>
                <a:gd name="connsiteX6" fmla="*/ 157991 w 183964"/>
                <a:gd name="connsiteY6" fmla="*/ 69261 h 13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964" h="137618" extrusionOk="0">
                  <a:moveTo>
                    <a:pt x="0" y="137618"/>
                  </a:moveTo>
                  <a:lnTo>
                    <a:pt x="53346" y="73121"/>
                  </a:lnTo>
                  <a:lnTo>
                    <a:pt x="101034" y="28251"/>
                  </a:lnTo>
                  <a:cubicBezTo>
                    <a:pt x="114703" y="12303"/>
                    <a:pt x="134297" y="2278"/>
                    <a:pt x="155713" y="0"/>
                  </a:cubicBezTo>
                  <a:cubicBezTo>
                    <a:pt x="177585" y="0"/>
                    <a:pt x="183964" y="19138"/>
                    <a:pt x="183964" y="33719"/>
                  </a:cubicBezTo>
                  <a:cubicBezTo>
                    <a:pt x="182597" y="49667"/>
                    <a:pt x="172117" y="62881"/>
                    <a:pt x="157536" y="69261"/>
                  </a:cubicBezTo>
                  <a:lnTo>
                    <a:pt x="157991" y="69261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" name="Forme libre : forme 13"/>
            <p:cNvSpPr/>
            <p:nvPr/>
          </p:nvSpPr>
          <p:spPr bwMode="auto">
            <a:xfrm rot="8716293">
              <a:off x="519479" y="13148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" name="Forme libre : forme 14"/>
            <p:cNvSpPr/>
            <p:nvPr/>
          </p:nvSpPr>
          <p:spPr bwMode="auto">
            <a:xfrm rot="8716293">
              <a:off x="394576" y="11061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" name="Forme libre : forme 15"/>
            <p:cNvSpPr/>
            <p:nvPr/>
          </p:nvSpPr>
          <p:spPr bwMode="auto">
            <a:xfrm rot="8716293">
              <a:off x="382524" y="96739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" name="Forme libre : forme 16"/>
            <p:cNvSpPr/>
            <p:nvPr/>
          </p:nvSpPr>
          <p:spPr bwMode="auto">
            <a:xfrm rot="8716293">
              <a:off x="609657" y="135579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" name="Forme libre : forme 17"/>
            <p:cNvSpPr/>
            <p:nvPr/>
          </p:nvSpPr>
          <p:spPr bwMode="auto">
            <a:xfrm rot="8716293">
              <a:off x="683426" y="869567"/>
              <a:ext cx="156000" cy="195873"/>
            </a:xfrm>
            <a:custGeom>
              <a:avLst/>
              <a:gdLst>
                <a:gd name="connsiteX0" fmla="*/ 42863 w 156000"/>
                <a:gd name="connsiteY0" fmla="*/ 195873 h 195873"/>
                <a:gd name="connsiteX1" fmla="*/ 0 w 156000"/>
                <a:gd name="connsiteY1" fmla="*/ 116129 h 195873"/>
                <a:gd name="connsiteX2" fmla="*/ 5100 w 156000"/>
                <a:gd name="connsiteY2" fmla="*/ 101988 h 195873"/>
                <a:gd name="connsiteX3" fmla="*/ 89456 w 156000"/>
                <a:gd name="connsiteY3" fmla="*/ 0 h 195873"/>
                <a:gd name="connsiteX4" fmla="*/ 156000 w 156000"/>
                <a:gd name="connsiteY4" fmla="*/ 0 h 195873"/>
                <a:gd name="connsiteX5" fmla="*/ 156000 w 156000"/>
                <a:gd name="connsiteY5" fmla="*/ 55323 h 195873"/>
                <a:gd name="connsiteX6" fmla="*/ 91208 w 156000"/>
                <a:gd name="connsiteY6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000" h="195873" extrusionOk="0">
                  <a:moveTo>
                    <a:pt x="42863" y="195873"/>
                  </a:moveTo>
                  <a:lnTo>
                    <a:pt x="0" y="116129"/>
                  </a:lnTo>
                  <a:lnTo>
                    <a:pt x="5100" y="101988"/>
                  </a:lnTo>
                  <a:lnTo>
                    <a:pt x="89456" y="0"/>
                  </a:lnTo>
                  <a:lnTo>
                    <a:pt x="156000" y="0"/>
                  </a:lnTo>
                  <a:lnTo>
                    <a:pt x="156000" y="55323"/>
                  </a:lnTo>
                  <a:lnTo>
                    <a:pt x="91208" y="5532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" name="Forme libre : forme 18"/>
            <p:cNvSpPr/>
            <p:nvPr/>
          </p:nvSpPr>
          <p:spPr bwMode="auto">
            <a:xfrm rot="8716293">
              <a:off x="657305" y="95604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" name="Forme libre : forme 19"/>
            <p:cNvSpPr/>
            <p:nvPr/>
          </p:nvSpPr>
          <p:spPr bwMode="auto">
            <a:xfrm rot="8716293">
              <a:off x="412774" y="56424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" name="Forme libre : forme 20"/>
            <p:cNvSpPr/>
            <p:nvPr/>
          </p:nvSpPr>
          <p:spPr bwMode="auto">
            <a:xfrm rot="8716293">
              <a:off x="502166" y="59348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" name="Forme libre : forme 21"/>
            <p:cNvSpPr/>
            <p:nvPr/>
          </p:nvSpPr>
          <p:spPr bwMode="auto">
            <a:xfrm rot="8716293">
              <a:off x="457316" y="50720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" name="Forme libre : forme 22"/>
            <p:cNvSpPr/>
            <p:nvPr/>
          </p:nvSpPr>
          <p:spPr bwMode="auto">
            <a:xfrm rot="8716293">
              <a:off x="300540" y="65278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" name="Forme libre : forme 23"/>
            <p:cNvSpPr/>
            <p:nvPr/>
          </p:nvSpPr>
          <p:spPr bwMode="auto">
            <a:xfrm rot="8716293">
              <a:off x="175637" y="44411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" name="Forme libre : forme 24"/>
            <p:cNvSpPr/>
            <p:nvPr/>
          </p:nvSpPr>
          <p:spPr bwMode="auto">
            <a:xfrm rot="8716293">
              <a:off x="163585" y="30533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" name="Forme libre : forme 25"/>
            <p:cNvSpPr/>
            <p:nvPr/>
          </p:nvSpPr>
          <p:spPr bwMode="auto">
            <a:xfrm rot="8716293">
              <a:off x="390718" y="69374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" name="Forme libre : forme 26"/>
            <p:cNvSpPr/>
            <p:nvPr/>
          </p:nvSpPr>
          <p:spPr bwMode="auto">
            <a:xfrm rot="8716293">
              <a:off x="702015" y="317459"/>
              <a:ext cx="131260" cy="232388"/>
            </a:xfrm>
            <a:custGeom>
              <a:avLst/>
              <a:gdLst>
                <a:gd name="connsiteX0" fmla="*/ 70201 w 131260"/>
                <a:gd name="connsiteY0" fmla="*/ 232388 h 232388"/>
                <a:gd name="connsiteX1" fmla="*/ 70201 w 131260"/>
                <a:gd name="connsiteY1" fmla="*/ 69717 h 232388"/>
                <a:gd name="connsiteX2" fmla="*/ 70201 w 131260"/>
                <a:gd name="connsiteY2" fmla="*/ 65615 h 232388"/>
                <a:gd name="connsiteX3" fmla="*/ 49697 w 131260"/>
                <a:gd name="connsiteY3" fmla="*/ 50123 h 232388"/>
                <a:gd name="connsiteX4" fmla="*/ 0 w 131260"/>
                <a:gd name="connsiteY4" fmla="*/ 50123 h 232388"/>
                <a:gd name="connsiteX5" fmla="*/ 41457 w 131260"/>
                <a:gd name="connsiteY5" fmla="*/ 0 h 232388"/>
                <a:gd name="connsiteX6" fmla="*/ 74303 w 131260"/>
                <a:gd name="connsiteY6" fmla="*/ 0 h 232388"/>
                <a:gd name="connsiteX7" fmla="*/ 131260 w 131260"/>
                <a:gd name="connsiteY7" fmla="*/ 50123 h 232388"/>
                <a:gd name="connsiteX8" fmla="*/ 131260 w 131260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260" h="232388" extrusionOk="0">
                  <a:moveTo>
                    <a:pt x="70201" y="232388"/>
                  </a:moveTo>
                  <a:lnTo>
                    <a:pt x="70201" y="69717"/>
                  </a:lnTo>
                  <a:cubicBezTo>
                    <a:pt x="70201" y="68349"/>
                    <a:pt x="70201" y="66983"/>
                    <a:pt x="70201" y="65615"/>
                  </a:cubicBezTo>
                  <a:cubicBezTo>
                    <a:pt x="68835" y="55591"/>
                    <a:pt x="59721" y="48756"/>
                    <a:pt x="49697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74303" y="0"/>
                  </a:lnTo>
                  <a:cubicBezTo>
                    <a:pt x="111211" y="0"/>
                    <a:pt x="131260" y="15948"/>
                    <a:pt x="131260" y="50123"/>
                  </a:cubicBezTo>
                  <a:lnTo>
                    <a:pt x="131260" y="208238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" name="Forme libre : forme 27"/>
            <p:cNvSpPr/>
            <p:nvPr/>
          </p:nvSpPr>
          <p:spPr bwMode="auto">
            <a:xfrm rot="8716293">
              <a:off x="834978" y="558357"/>
              <a:ext cx="24341" cy="23495"/>
            </a:xfrm>
            <a:custGeom>
              <a:avLst/>
              <a:gdLst>
                <a:gd name="connsiteX0" fmla="*/ 0 w 24341"/>
                <a:gd name="connsiteY0" fmla="*/ 23495 h 23495"/>
                <a:gd name="connsiteX1" fmla="*/ 19433 w 24341"/>
                <a:gd name="connsiteY1" fmla="*/ 0 h 23495"/>
                <a:gd name="connsiteX2" fmla="*/ 24341 w 24341"/>
                <a:gd name="connsiteY2" fmla="*/ 16139 h 23495"/>
                <a:gd name="connsiteX3" fmla="*/ 24341 w 24341"/>
                <a:gd name="connsiteY3" fmla="*/ 22063 h 2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41" h="23495" extrusionOk="0">
                  <a:moveTo>
                    <a:pt x="0" y="23495"/>
                  </a:moveTo>
                  <a:lnTo>
                    <a:pt x="19433" y="0"/>
                  </a:lnTo>
                  <a:lnTo>
                    <a:pt x="24341" y="16139"/>
                  </a:lnTo>
                  <a:lnTo>
                    <a:pt x="24341" y="2206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" name="Forme libre : forme 28"/>
            <p:cNvSpPr/>
            <p:nvPr/>
          </p:nvSpPr>
          <p:spPr bwMode="auto">
            <a:xfrm rot="8716293">
              <a:off x="589639" y="40263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" name="Forme libre : forme 29"/>
            <p:cNvSpPr/>
            <p:nvPr/>
          </p:nvSpPr>
          <p:spPr bwMode="auto">
            <a:xfrm rot="8716293">
              <a:off x="464737" y="19396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Forme libre : forme 30"/>
            <p:cNvSpPr/>
            <p:nvPr/>
          </p:nvSpPr>
          <p:spPr bwMode="auto">
            <a:xfrm rot="8716293">
              <a:off x="679817" y="44358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" name="Forme libre : forme 31"/>
            <p:cNvSpPr/>
            <p:nvPr/>
          </p:nvSpPr>
          <p:spPr bwMode="auto">
            <a:xfrm rot="8716293">
              <a:off x="438366" y="29398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" name="Forme libre : forme 32"/>
            <p:cNvSpPr/>
            <p:nvPr/>
          </p:nvSpPr>
          <p:spPr bwMode="auto">
            <a:xfrm rot="7484127">
              <a:off x="811674" y="658874"/>
              <a:ext cx="31078" cy="46141"/>
            </a:xfrm>
            <a:custGeom>
              <a:avLst/>
              <a:gdLst>
                <a:gd name="connsiteX0" fmla="*/ 15207 w 31078"/>
                <a:gd name="connsiteY0" fmla="*/ 46141 h 46141"/>
                <a:gd name="connsiteX1" fmla="*/ 0 w 31078"/>
                <a:gd name="connsiteY1" fmla="*/ 17849 h 46141"/>
                <a:gd name="connsiteX2" fmla="*/ 31078 w 31078"/>
                <a:gd name="connsiteY2" fmla="*/ 0 h 4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78" h="46141" extrusionOk="0">
                  <a:moveTo>
                    <a:pt x="15207" y="46141"/>
                  </a:moveTo>
                  <a:lnTo>
                    <a:pt x="0" y="17849"/>
                  </a:lnTo>
                  <a:lnTo>
                    <a:pt x="31078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" name="Forme libre : forme 33"/>
            <p:cNvSpPr/>
            <p:nvPr/>
          </p:nvSpPr>
          <p:spPr bwMode="auto">
            <a:xfrm rot="8716293">
              <a:off x="780102" y="336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" name="Forme libre : forme 34"/>
            <p:cNvSpPr/>
            <p:nvPr/>
          </p:nvSpPr>
          <p:spPr bwMode="auto">
            <a:xfrm rot="8716293">
              <a:off x="202348" y="-57105"/>
              <a:ext cx="142167" cy="186494"/>
            </a:xfrm>
            <a:custGeom>
              <a:avLst/>
              <a:gdLst>
                <a:gd name="connsiteX0" fmla="*/ 142167 w 142167"/>
                <a:gd name="connsiteY0" fmla="*/ 186494 h 186494"/>
                <a:gd name="connsiteX1" fmla="*/ 81108 w 142167"/>
                <a:gd name="connsiteY1" fmla="*/ 144170 h 186494"/>
                <a:gd name="connsiteX2" fmla="*/ 81108 w 142167"/>
                <a:gd name="connsiteY2" fmla="*/ 69717 h 186494"/>
                <a:gd name="connsiteX3" fmla="*/ 81108 w 142167"/>
                <a:gd name="connsiteY3" fmla="*/ 65615 h 186494"/>
                <a:gd name="connsiteX4" fmla="*/ 60603 w 142167"/>
                <a:gd name="connsiteY4" fmla="*/ 50123 h 186494"/>
                <a:gd name="connsiteX5" fmla="*/ 0 w 142167"/>
                <a:gd name="connsiteY5" fmla="*/ 50123 h 186494"/>
                <a:gd name="connsiteX6" fmla="*/ 0 w 142167"/>
                <a:gd name="connsiteY6" fmla="*/ 0 h 186494"/>
                <a:gd name="connsiteX7" fmla="*/ 85209 w 142167"/>
                <a:gd name="connsiteY7" fmla="*/ 0 h 186494"/>
                <a:gd name="connsiteX8" fmla="*/ 142167 w 142167"/>
                <a:gd name="connsiteY8" fmla="*/ 50123 h 18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186494" extrusionOk="0">
                  <a:moveTo>
                    <a:pt x="142167" y="186494"/>
                  </a:moveTo>
                  <a:lnTo>
                    <a:pt x="81108" y="144170"/>
                  </a:lnTo>
                  <a:lnTo>
                    <a:pt x="81108" y="69717"/>
                  </a:lnTo>
                  <a:cubicBezTo>
                    <a:pt x="81108" y="68349"/>
                    <a:pt x="81108" y="66983"/>
                    <a:pt x="81108" y="65615"/>
                  </a:cubicBezTo>
                  <a:cubicBezTo>
                    <a:pt x="79741" y="55591"/>
                    <a:pt x="70628" y="48756"/>
                    <a:pt x="60603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8"/>
                    <a:pt x="142167" y="501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" name="Forme libre : forme 35"/>
            <p:cNvSpPr/>
            <p:nvPr/>
          </p:nvSpPr>
          <p:spPr bwMode="auto">
            <a:xfrm rot="8716293">
              <a:off x="298766" y="-5395"/>
              <a:ext cx="260638" cy="180054"/>
            </a:xfrm>
            <a:custGeom>
              <a:avLst/>
              <a:gdLst>
                <a:gd name="connsiteX0" fmla="*/ 111638 w 260639"/>
                <a:gd name="connsiteY0" fmla="*/ 180054 h 180054"/>
                <a:gd name="connsiteX1" fmla="*/ 51490 w 260639"/>
                <a:gd name="connsiteY1" fmla="*/ 138362 h 180054"/>
                <a:gd name="connsiteX2" fmla="*/ 51490 w 260639"/>
                <a:gd name="connsiteY2" fmla="*/ 45624 h 180054"/>
                <a:gd name="connsiteX3" fmla="*/ 0 w 260639"/>
                <a:gd name="connsiteY3" fmla="*/ 45624 h 180054"/>
                <a:gd name="connsiteX4" fmla="*/ 0 w 260639"/>
                <a:gd name="connsiteY4" fmla="*/ 1425 h 180054"/>
                <a:gd name="connsiteX5" fmla="*/ 104802 w 260639"/>
                <a:gd name="connsiteY5" fmla="*/ 1425 h 180054"/>
                <a:gd name="connsiteX6" fmla="*/ 104802 w 260639"/>
                <a:gd name="connsiteY6" fmla="*/ 75242 h 180054"/>
                <a:gd name="connsiteX7" fmla="*/ 106169 w 260639"/>
                <a:gd name="connsiteY7" fmla="*/ 75242 h 180054"/>
                <a:gd name="connsiteX8" fmla="*/ 154014 w 260639"/>
                <a:gd name="connsiteY8" fmla="*/ 5981 h 180054"/>
                <a:gd name="connsiteX9" fmla="*/ 185455 w 260639"/>
                <a:gd name="connsiteY9" fmla="*/ 57 h 180054"/>
                <a:gd name="connsiteX10" fmla="*/ 260639 w 260639"/>
                <a:gd name="connsiteY10" fmla="*/ 88456 h 180054"/>
                <a:gd name="connsiteX11" fmla="*/ 260639 w 260639"/>
                <a:gd name="connsiteY11" fmla="*/ 94380 h 180054"/>
                <a:gd name="connsiteX12" fmla="*/ 198669 w 260639"/>
                <a:gd name="connsiteY12" fmla="*/ 98025 h 180054"/>
                <a:gd name="connsiteX13" fmla="*/ 198669 w 260639"/>
                <a:gd name="connsiteY13" fmla="*/ 81621 h 180054"/>
                <a:gd name="connsiteX14" fmla="*/ 164950 w 260639"/>
                <a:gd name="connsiteY14" fmla="*/ 40156 h 180054"/>
                <a:gd name="connsiteX15" fmla="*/ 111638 w 260639"/>
                <a:gd name="connsiteY15" fmla="*/ 127643 h 18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0639" h="180054" extrusionOk="0">
                  <a:moveTo>
                    <a:pt x="111638" y="180054"/>
                  </a:moveTo>
                  <a:lnTo>
                    <a:pt x="51490" y="138362"/>
                  </a:ln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2" y="1425"/>
                  </a:lnTo>
                  <a:lnTo>
                    <a:pt x="104802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" name="Forme libre : forme 36"/>
            <p:cNvSpPr/>
            <p:nvPr/>
          </p:nvSpPr>
          <p:spPr bwMode="auto">
            <a:xfrm rot="8716293">
              <a:off x="276903" y="-12823"/>
              <a:ext cx="36272" cy="27982"/>
            </a:xfrm>
            <a:custGeom>
              <a:avLst/>
              <a:gdLst>
                <a:gd name="connsiteX0" fmla="*/ 36272 w 36272"/>
                <a:gd name="connsiteY0" fmla="*/ 27982 h 27982"/>
                <a:gd name="connsiteX1" fmla="*/ 0 w 36272"/>
                <a:gd name="connsiteY1" fmla="*/ 2840 h 27982"/>
                <a:gd name="connsiteX2" fmla="*/ 9543 w 36272"/>
                <a:gd name="connsiteY2" fmla="*/ 0 h 27982"/>
                <a:gd name="connsiteX3" fmla="*/ 31871 w 36272"/>
                <a:gd name="connsiteY3" fmla="*/ 11392 h 2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72" h="27982" extrusionOk="0">
                  <a:moveTo>
                    <a:pt x="36272" y="27982"/>
                  </a:moveTo>
                  <a:lnTo>
                    <a:pt x="0" y="2840"/>
                  </a:lnTo>
                  <a:lnTo>
                    <a:pt x="9543" y="0"/>
                  </a:lnTo>
                  <a:cubicBezTo>
                    <a:pt x="20479" y="0"/>
                    <a:pt x="27542" y="4784"/>
                    <a:pt x="31871" y="1139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" name="Forme libre : forme 37"/>
            <p:cNvSpPr/>
            <p:nvPr/>
          </p:nvSpPr>
          <p:spPr bwMode="auto">
            <a:xfrm rot="8716293">
              <a:off x="74640" y="-9665"/>
              <a:ext cx="58068" cy="54772"/>
            </a:xfrm>
            <a:custGeom>
              <a:avLst/>
              <a:gdLst>
                <a:gd name="connsiteX0" fmla="*/ 37436 w 58068"/>
                <a:gd name="connsiteY0" fmla="*/ 54772 h 54772"/>
                <a:gd name="connsiteX1" fmla="*/ 0 w 58068"/>
                <a:gd name="connsiteY1" fmla="*/ 28823 h 54772"/>
                <a:gd name="connsiteX2" fmla="*/ 8515 w 58068"/>
                <a:gd name="connsiteY2" fmla="*/ 8658 h 54772"/>
                <a:gd name="connsiteX3" fmla="*/ 29020 w 58068"/>
                <a:gd name="connsiteY3" fmla="*/ 0 h 54772"/>
                <a:gd name="connsiteX4" fmla="*/ 49525 w 58068"/>
                <a:gd name="connsiteY4" fmla="*/ 8658 h 54772"/>
                <a:gd name="connsiteX5" fmla="*/ 49525 w 58068"/>
                <a:gd name="connsiteY5" fmla="*/ 49668 h 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068" h="54772" extrusionOk="0">
                  <a:moveTo>
                    <a:pt x="37436" y="54772"/>
                  </a:moveTo>
                  <a:lnTo>
                    <a:pt x="0" y="28823"/>
                  </a:lnTo>
                  <a:lnTo>
                    <a:pt x="8515" y="8658"/>
                  </a:lnTo>
                  <a:cubicBezTo>
                    <a:pt x="13983" y="3190"/>
                    <a:pt x="21273" y="0"/>
                    <a:pt x="29020" y="0"/>
                  </a:cubicBezTo>
                  <a:cubicBezTo>
                    <a:pt x="36766" y="0"/>
                    <a:pt x="44057" y="3190"/>
                    <a:pt x="49525" y="8658"/>
                  </a:cubicBezTo>
                  <a:cubicBezTo>
                    <a:pt x="60916" y="19594"/>
                    <a:pt x="60916" y="38276"/>
                    <a:pt x="49525" y="4966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" name="Forme libre : forme 38"/>
            <p:cNvSpPr/>
            <p:nvPr/>
          </p:nvSpPr>
          <p:spPr bwMode="auto">
            <a:xfrm rot="8716293">
              <a:off x="13802" y="-10406"/>
              <a:ext cx="30027" cy="20814"/>
            </a:xfrm>
            <a:custGeom>
              <a:avLst/>
              <a:gdLst>
                <a:gd name="connsiteX0" fmla="*/ 30027 w 30027"/>
                <a:gd name="connsiteY0" fmla="*/ 20814 h 20814"/>
                <a:gd name="connsiteX1" fmla="*/ 0 w 30027"/>
                <a:gd name="connsiteY1" fmla="*/ 0 h 20814"/>
                <a:gd name="connsiteX2" fmla="*/ 30027 w 30027"/>
                <a:gd name="connsiteY2" fmla="*/ 0 h 2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7" h="20814" extrusionOk="0">
                  <a:moveTo>
                    <a:pt x="30027" y="20814"/>
                  </a:moveTo>
                  <a:lnTo>
                    <a:pt x="0" y="0"/>
                  </a:lnTo>
                  <a:lnTo>
                    <a:pt x="30027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" name="Forme libre : forme 39"/>
            <p:cNvSpPr/>
            <p:nvPr/>
          </p:nvSpPr>
          <p:spPr bwMode="auto">
            <a:xfrm rot="8716293">
              <a:off x="168048" y="3032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" name="Forme libre : forme 40"/>
            <p:cNvSpPr/>
            <p:nvPr/>
          </p:nvSpPr>
          <p:spPr bwMode="auto">
            <a:xfrm rot="7484127">
              <a:off x="562078" y="-2847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" name="Forme libre : forme 41"/>
            <p:cNvSpPr/>
            <p:nvPr/>
          </p:nvSpPr>
          <p:spPr bwMode="auto">
            <a:xfrm rot="13089394">
              <a:off x="767127" y="-2787"/>
              <a:ext cx="149688" cy="301067"/>
            </a:xfrm>
            <a:custGeom>
              <a:avLst/>
              <a:gdLst>
                <a:gd name="connsiteX0" fmla="*/ 149688 w 149688"/>
                <a:gd name="connsiteY0" fmla="*/ 279622 h 301067"/>
                <a:gd name="connsiteX1" fmla="*/ 122393 w 149688"/>
                <a:gd name="connsiteY1" fmla="*/ 301067 h 301067"/>
                <a:gd name="connsiteX2" fmla="*/ 0 w 149688"/>
                <a:gd name="connsiteY2" fmla="*/ 114672 h 301067"/>
                <a:gd name="connsiteX3" fmla="*/ 0 w 149688"/>
                <a:gd name="connsiteY3" fmla="*/ 38074 h 301067"/>
                <a:gd name="connsiteX4" fmla="*/ 73388 w 149688"/>
                <a:gd name="connsiteY4" fmla="*/ 0 h 301067"/>
                <a:gd name="connsiteX5" fmla="*/ 74492 w 149688"/>
                <a:gd name="connsiteY5" fmla="*/ 153950 h 301067"/>
                <a:gd name="connsiteX6" fmla="*/ 87734 w 149688"/>
                <a:gd name="connsiteY6" fmla="*/ 245547 h 30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688" h="301067" extrusionOk="0">
                  <a:moveTo>
                    <a:pt x="149688" y="279622"/>
                  </a:moveTo>
                  <a:lnTo>
                    <a:pt x="122393" y="301067"/>
                  </a:lnTo>
                  <a:lnTo>
                    <a:pt x="0" y="114672"/>
                  </a:ln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2836" y="184850"/>
                    <a:pt x="77802" y="216302"/>
                    <a:pt x="87734" y="2455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" name="Forme libre : forme 42"/>
            <p:cNvSpPr/>
            <p:nvPr/>
          </p:nvSpPr>
          <p:spPr bwMode="auto">
            <a:xfrm rot="8716293">
              <a:off x="212141" y="304502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" name="Forme libre : forme 43"/>
            <p:cNvSpPr/>
            <p:nvPr/>
          </p:nvSpPr>
          <p:spPr bwMode="auto">
            <a:xfrm rot="8716293">
              <a:off x="301533" y="307427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" name="Forme libre : forme 44"/>
            <p:cNvSpPr/>
            <p:nvPr/>
          </p:nvSpPr>
          <p:spPr bwMode="auto">
            <a:xfrm rot="8716293">
              <a:off x="256683" y="2987990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" name="Forme libre : forme 45"/>
            <p:cNvSpPr/>
            <p:nvPr/>
          </p:nvSpPr>
          <p:spPr bwMode="auto">
            <a:xfrm rot="8716293">
              <a:off x="99907" y="313357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" name="Forme libre : forme 46"/>
            <p:cNvSpPr/>
            <p:nvPr/>
          </p:nvSpPr>
          <p:spPr bwMode="auto">
            <a:xfrm rot="8716293">
              <a:off x="-24996" y="29248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" name="Forme libre : forme 47"/>
            <p:cNvSpPr/>
            <p:nvPr/>
          </p:nvSpPr>
          <p:spPr bwMode="auto">
            <a:xfrm rot="8716293">
              <a:off x="51899" y="2754602"/>
              <a:ext cx="189488" cy="350829"/>
            </a:xfrm>
            <a:custGeom>
              <a:avLst/>
              <a:gdLst>
                <a:gd name="connsiteX0" fmla="*/ 25299 w 189488"/>
                <a:gd name="connsiteY0" fmla="*/ 321238 h 350829"/>
                <a:gd name="connsiteX1" fmla="*/ 0 w 189488"/>
                <a:gd name="connsiteY1" fmla="*/ 220042 h 350829"/>
                <a:gd name="connsiteX2" fmla="*/ 0 w 189488"/>
                <a:gd name="connsiteY2" fmla="*/ 40596 h 350829"/>
                <a:gd name="connsiteX3" fmla="*/ 78250 w 189488"/>
                <a:gd name="connsiteY3" fmla="*/ 0 h 350829"/>
                <a:gd name="connsiteX4" fmla="*/ 79427 w 189488"/>
                <a:gd name="connsiteY4" fmla="*/ 164149 h 350829"/>
                <a:gd name="connsiteX5" fmla="*/ 93547 w 189488"/>
                <a:gd name="connsiteY5" fmla="*/ 261815 h 350829"/>
                <a:gd name="connsiteX6" fmla="*/ 164148 w 189488"/>
                <a:gd name="connsiteY6" fmla="*/ 300646 h 350829"/>
                <a:gd name="connsiteX7" fmla="*/ 189488 w 189488"/>
                <a:gd name="connsiteY7" fmla="*/ 296141 h 350829"/>
                <a:gd name="connsiteX8" fmla="*/ 160617 w 189488"/>
                <a:gd name="connsiteY8" fmla="*/ 337791 h 350829"/>
                <a:gd name="connsiteX9" fmla="*/ 97666 w 189488"/>
                <a:gd name="connsiteY9" fmla="*/ 350655 h 350829"/>
                <a:gd name="connsiteX10" fmla="*/ 25299 w 189488"/>
                <a:gd name="connsiteY10" fmla="*/ 321238 h 3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488" h="350829" extrusionOk="0">
                  <a:moveTo>
                    <a:pt x="25299" y="321238"/>
                  </a:moveTo>
                  <a:cubicBezTo>
                    <a:pt x="5295" y="301823"/>
                    <a:pt x="0" y="268286"/>
                    <a:pt x="0" y="220042"/>
                  </a:cubicBez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8" y="300646"/>
                  </a:cubicBezTo>
                  <a:lnTo>
                    <a:pt x="189488" y="296141"/>
                  </a:lnTo>
                  <a:lnTo>
                    <a:pt x="160617" y="337791"/>
                  </a:lnTo>
                  <a:lnTo>
                    <a:pt x="97666" y="350655"/>
                  </a:lnTo>
                  <a:cubicBezTo>
                    <a:pt x="70602" y="352420"/>
                    <a:pt x="44126" y="340653"/>
                    <a:pt x="25299" y="3212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" name="Forme libre : forme 48"/>
            <p:cNvSpPr/>
            <p:nvPr/>
          </p:nvSpPr>
          <p:spPr bwMode="auto">
            <a:xfrm rot="8716293">
              <a:off x="190085" y="317452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" name="Forme libre : forme 49"/>
            <p:cNvSpPr/>
            <p:nvPr/>
          </p:nvSpPr>
          <p:spPr bwMode="auto">
            <a:xfrm rot="8716293">
              <a:off x="502599" y="2802136"/>
              <a:ext cx="117588" cy="232388"/>
            </a:xfrm>
            <a:custGeom>
              <a:avLst/>
              <a:gdLst>
                <a:gd name="connsiteX0" fmla="*/ 56529 w 117588"/>
                <a:gd name="connsiteY0" fmla="*/ 232388 h 232388"/>
                <a:gd name="connsiteX1" fmla="*/ 56529 w 117588"/>
                <a:gd name="connsiteY1" fmla="*/ 69717 h 232388"/>
                <a:gd name="connsiteX2" fmla="*/ 56529 w 117588"/>
                <a:gd name="connsiteY2" fmla="*/ 65615 h 232388"/>
                <a:gd name="connsiteX3" fmla="*/ 36025 w 117588"/>
                <a:gd name="connsiteY3" fmla="*/ 50123 h 232388"/>
                <a:gd name="connsiteX4" fmla="*/ 0 w 117588"/>
                <a:gd name="connsiteY4" fmla="*/ 50123 h 232388"/>
                <a:gd name="connsiteX5" fmla="*/ 41458 w 117588"/>
                <a:gd name="connsiteY5" fmla="*/ 0 h 232388"/>
                <a:gd name="connsiteX6" fmla="*/ 60630 w 117588"/>
                <a:gd name="connsiteY6" fmla="*/ 0 h 232388"/>
                <a:gd name="connsiteX7" fmla="*/ 117588 w 117588"/>
                <a:gd name="connsiteY7" fmla="*/ 50123 h 232388"/>
                <a:gd name="connsiteX8" fmla="*/ 117588 w 117588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588" h="232388" extrusionOk="0">
                  <a:moveTo>
                    <a:pt x="56529" y="232388"/>
                  </a:moveTo>
                  <a:lnTo>
                    <a:pt x="56529" y="69717"/>
                  </a:lnTo>
                  <a:cubicBezTo>
                    <a:pt x="56529" y="68349"/>
                    <a:pt x="56529" y="66983"/>
                    <a:pt x="56529" y="65615"/>
                  </a:cubicBezTo>
                  <a:cubicBezTo>
                    <a:pt x="55163" y="55591"/>
                    <a:pt x="46049" y="48756"/>
                    <a:pt x="36025" y="50123"/>
                  </a:cubicBezTo>
                  <a:lnTo>
                    <a:pt x="0" y="50123"/>
                  </a:lnTo>
                  <a:lnTo>
                    <a:pt x="41458" y="0"/>
                  </a:lnTo>
                  <a:lnTo>
                    <a:pt x="60630" y="0"/>
                  </a:lnTo>
                  <a:cubicBezTo>
                    <a:pt x="97539" y="0"/>
                    <a:pt x="117588" y="15948"/>
                    <a:pt x="117588" y="50123"/>
                  </a:cubicBezTo>
                  <a:lnTo>
                    <a:pt x="117588" y="208238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" name="Forme libre : forme 50"/>
            <p:cNvSpPr/>
            <p:nvPr/>
          </p:nvSpPr>
          <p:spPr bwMode="auto">
            <a:xfrm rot="8716293">
              <a:off x="389006" y="2883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" name="Forme libre : forme 51"/>
            <p:cNvSpPr/>
            <p:nvPr/>
          </p:nvSpPr>
          <p:spPr bwMode="auto">
            <a:xfrm rot="8716293">
              <a:off x="264104" y="267474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" name="Forme libre : forme 52"/>
            <p:cNvSpPr/>
            <p:nvPr/>
          </p:nvSpPr>
          <p:spPr bwMode="auto">
            <a:xfrm rot="8716293">
              <a:off x="479184" y="292437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" name="Forme libre : forme 53"/>
            <p:cNvSpPr/>
            <p:nvPr/>
          </p:nvSpPr>
          <p:spPr bwMode="auto">
            <a:xfrm rot="8716293">
              <a:off x="237733" y="277477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" name="Forme libre : forme 54"/>
            <p:cNvSpPr/>
            <p:nvPr/>
          </p:nvSpPr>
          <p:spPr bwMode="auto">
            <a:xfrm rot="7484127">
              <a:off x="609980" y="3142825"/>
              <a:ext cx="20881" cy="31001"/>
            </a:xfrm>
            <a:custGeom>
              <a:avLst/>
              <a:gdLst>
                <a:gd name="connsiteX0" fmla="*/ 10218 w 20881"/>
                <a:gd name="connsiteY0" fmla="*/ 31001 h 31001"/>
                <a:gd name="connsiteX1" fmla="*/ 0 w 20881"/>
                <a:gd name="connsiteY1" fmla="*/ 11992 h 31001"/>
                <a:gd name="connsiteX2" fmla="*/ 20881 w 20881"/>
                <a:gd name="connsiteY2" fmla="*/ 0 h 3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881" h="31001" extrusionOk="0">
                  <a:moveTo>
                    <a:pt x="10218" y="31001"/>
                  </a:moveTo>
                  <a:lnTo>
                    <a:pt x="0" y="11992"/>
                  </a:lnTo>
                  <a:lnTo>
                    <a:pt x="20881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" name="Forme libre : forme 55"/>
            <p:cNvSpPr/>
            <p:nvPr/>
          </p:nvSpPr>
          <p:spPr bwMode="auto">
            <a:xfrm rot="8716293">
              <a:off x="579469" y="28172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" name="Forme libre : forme 56"/>
            <p:cNvSpPr/>
            <p:nvPr/>
          </p:nvSpPr>
          <p:spPr bwMode="auto">
            <a:xfrm rot="8716293">
              <a:off x="437995" y="3716235"/>
              <a:ext cx="102679" cy="232388"/>
            </a:xfrm>
            <a:custGeom>
              <a:avLst/>
              <a:gdLst>
                <a:gd name="connsiteX0" fmla="*/ 41620 w 102679"/>
                <a:gd name="connsiteY0" fmla="*/ 232388 h 232388"/>
                <a:gd name="connsiteX1" fmla="*/ 41620 w 102679"/>
                <a:gd name="connsiteY1" fmla="*/ 69717 h 232388"/>
                <a:gd name="connsiteX2" fmla="*/ 41620 w 102679"/>
                <a:gd name="connsiteY2" fmla="*/ 65615 h 232388"/>
                <a:gd name="connsiteX3" fmla="*/ 21116 w 102679"/>
                <a:gd name="connsiteY3" fmla="*/ 50123 h 232388"/>
                <a:gd name="connsiteX4" fmla="*/ 0 w 102679"/>
                <a:gd name="connsiteY4" fmla="*/ 50123 h 232388"/>
                <a:gd name="connsiteX5" fmla="*/ 41457 w 102679"/>
                <a:gd name="connsiteY5" fmla="*/ 0 h 232388"/>
                <a:gd name="connsiteX6" fmla="*/ 45721 w 102679"/>
                <a:gd name="connsiteY6" fmla="*/ 0 h 232388"/>
                <a:gd name="connsiteX7" fmla="*/ 102679 w 102679"/>
                <a:gd name="connsiteY7" fmla="*/ 50123 h 232388"/>
                <a:gd name="connsiteX8" fmla="*/ 102679 w 102679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679" h="232388" extrusionOk="0">
                  <a:moveTo>
                    <a:pt x="41620" y="232388"/>
                  </a:moveTo>
                  <a:lnTo>
                    <a:pt x="41620" y="69717"/>
                  </a:lnTo>
                  <a:cubicBezTo>
                    <a:pt x="41620" y="68349"/>
                    <a:pt x="41620" y="66983"/>
                    <a:pt x="41620" y="65615"/>
                  </a:cubicBezTo>
                  <a:cubicBezTo>
                    <a:pt x="40254" y="55591"/>
                    <a:pt x="31140" y="48756"/>
                    <a:pt x="21116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45721" y="0"/>
                  </a:lnTo>
                  <a:cubicBezTo>
                    <a:pt x="82630" y="0"/>
                    <a:pt x="102679" y="15948"/>
                    <a:pt x="102679" y="50123"/>
                  </a:cubicBezTo>
                  <a:lnTo>
                    <a:pt x="102679" y="208238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" name="Forme libre : forme 57"/>
            <p:cNvSpPr/>
            <p:nvPr/>
          </p:nvSpPr>
          <p:spPr bwMode="auto">
            <a:xfrm rot="8716293">
              <a:off x="482715" y="3669965"/>
              <a:ext cx="154563" cy="124897"/>
            </a:xfrm>
            <a:custGeom>
              <a:avLst/>
              <a:gdLst>
                <a:gd name="connsiteX0" fmla="*/ 0 w 154563"/>
                <a:gd name="connsiteY0" fmla="*/ 124897 h 124897"/>
                <a:gd name="connsiteX1" fmla="*/ 95474 w 154563"/>
                <a:gd name="connsiteY1" fmla="*/ 9467 h 124897"/>
                <a:gd name="connsiteX2" fmla="*/ 96067 w 154563"/>
                <a:gd name="connsiteY2" fmla="*/ 9000 h 124897"/>
                <a:gd name="connsiteX3" fmla="*/ 126312 w 154563"/>
                <a:gd name="connsiteY3" fmla="*/ 0 h 124897"/>
                <a:gd name="connsiteX4" fmla="*/ 154563 w 154563"/>
                <a:gd name="connsiteY4" fmla="*/ 33719 h 124897"/>
                <a:gd name="connsiteX5" fmla="*/ 128135 w 154563"/>
                <a:gd name="connsiteY5" fmla="*/ 69261 h 124897"/>
                <a:gd name="connsiteX6" fmla="*/ 128590 w 154563"/>
                <a:gd name="connsiteY6" fmla="*/ 69261 h 12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563" h="124897" extrusionOk="0">
                  <a:moveTo>
                    <a:pt x="0" y="124897"/>
                  </a:moveTo>
                  <a:lnTo>
                    <a:pt x="95474" y="9467"/>
                  </a:lnTo>
                  <a:lnTo>
                    <a:pt x="96067" y="9000"/>
                  </a:lnTo>
                  <a:cubicBezTo>
                    <a:pt x="105351" y="4215"/>
                    <a:pt x="115604" y="1139"/>
                    <a:pt x="126312" y="0"/>
                  </a:cubicBezTo>
                  <a:cubicBezTo>
                    <a:pt x="148184" y="0"/>
                    <a:pt x="154563" y="19138"/>
                    <a:pt x="154563" y="33719"/>
                  </a:cubicBezTo>
                  <a:cubicBezTo>
                    <a:pt x="153196" y="49668"/>
                    <a:pt x="142715" y="62882"/>
                    <a:pt x="128135" y="69261"/>
                  </a:cubicBezTo>
                  <a:lnTo>
                    <a:pt x="128590" y="69261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" name="Forme libre : forme 58"/>
            <p:cNvSpPr/>
            <p:nvPr/>
          </p:nvSpPr>
          <p:spPr bwMode="auto">
            <a:xfrm rot="8716293">
              <a:off x="323074" y="379327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" name="Forme libre : forme 59"/>
            <p:cNvSpPr/>
            <p:nvPr/>
          </p:nvSpPr>
          <p:spPr bwMode="auto">
            <a:xfrm rot="8716293">
              <a:off x="198170" y="358459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" name="Forme libre : forme 60"/>
            <p:cNvSpPr/>
            <p:nvPr/>
          </p:nvSpPr>
          <p:spPr bwMode="auto">
            <a:xfrm rot="8716293">
              <a:off x="186119" y="344581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" name="Forme libre : forme 61"/>
            <p:cNvSpPr/>
            <p:nvPr/>
          </p:nvSpPr>
          <p:spPr bwMode="auto">
            <a:xfrm rot="8716293">
              <a:off x="410218" y="3834716"/>
              <a:ext cx="103435" cy="219174"/>
            </a:xfrm>
            <a:custGeom>
              <a:avLst/>
              <a:gdLst>
                <a:gd name="connsiteX0" fmla="*/ 103435 w 103435"/>
                <a:gd name="connsiteY0" fmla="*/ 219174 h 219174"/>
                <a:gd name="connsiteX1" fmla="*/ 43288 w 103435"/>
                <a:gd name="connsiteY1" fmla="*/ 161305 h 219174"/>
                <a:gd name="connsiteX2" fmla="*/ 43288 w 103435"/>
                <a:gd name="connsiteY2" fmla="*/ 16404 h 219174"/>
                <a:gd name="connsiteX3" fmla="*/ 0 w 103435"/>
                <a:gd name="connsiteY3" fmla="*/ 16404 h 219174"/>
                <a:gd name="connsiteX4" fmla="*/ 0 w 103435"/>
                <a:gd name="connsiteY4" fmla="*/ 16028 h 219174"/>
                <a:gd name="connsiteX5" fmla="*/ 11583 w 103435"/>
                <a:gd name="connsiteY5" fmla="*/ 2023 h 219174"/>
                <a:gd name="connsiteX6" fmla="*/ 103435 w 103435"/>
                <a:gd name="connsiteY6" fmla="*/ 0 h 2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19174" extrusionOk="0">
                  <a:moveTo>
                    <a:pt x="103435" y="219174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16028"/>
                  </a:lnTo>
                  <a:lnTo>
                    <a:pt x="11583" y="2023"/>
                  </a:lnTo>
                  <a:lnTo>
                    <a:pt x="103435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" name="Forme libre : forme 62"/>
            <p:cNvSpPr/>
            <p:nvPr/>
          </p:nvSpPr>
          <p:spPr bwMode="auto">
            <a:xfrm rot="8716293">
              <a:off x="487452" y="3349370"/>
              <a:ext cx="151162" cy="195873"/>
            </a:xfrm>
            <a:custGeom>
              <a:avLst/>
              <a:gdLst>
                <a:gd name="connsiteX0" fmla="*/ 38025 w 151162"/>
                <a:gd name="connsiteY0" fmla="*/ 195873 h 195873"/>
                <a:gd name="connsiteX1" fmla="*/ 0 w 151162"/>
                <a:gd name="connsiteY1" fmla="*/ 125130 h 195873"/>
                <a:gd name="connsiteX2" fmla="*/ 103497 w 151162"/>
                <a:gd name="connsiteY2" fmla="*/ 0 h 195873"/>
                <a:gd name="connsiteX3" fmla="*/ 151162 w 151162"/>
                <a:gd name="connsiteY3" fmla="*/ 0 h 195873"/>
                <a:gd name="connsiteX4" fmla="*/ 151162 w 151162"/>
                <a:gd name="connsiteY4" fmla="*/ 55323 h 195873"/>
                <a:gd name="connsiteX5" fmla="*/ 86370 w 151162"/>
                <a:gd name="connsiteY5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62" h="195873" extrusionOk="0">
                  <a:moveTo>
                    <a:pt x="38025" y="195873"/>
                  </a:moveTo>
                  <a:lnTo>
                    <a:pt x="0" y="125130"/>
                  </a:lnTo>
                  <a:lnTo>
                    <a:pt x="103497" y="0"/>
                  </a:lnTo>
                  <a:lnTo>
                    <a:pt x="151162" y="0"/>
                  </a:lnTo>
                  <a:lnTo>
                    <a:pt x="151162" y="55323"/>
                  </a:lnTo>
                  <a:lnTo>
                    <a:pt x="86370" y="5532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" name="Forme libre : forme 63"/>
            <p:cNvSpPr/>
            <p:nvPr/>
          </p:nvSpPr>
          <p:spPr bwMode="auto">
            <a:xfrm rot="8716293">
              <a:off x="460900" y="343447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" name="Forme libre : forme 64"/>
            <p:cNvSpPr/>
            <p:nvPr/>
          </p:nvSpPr>
          <p:spPr bwMode="auto">
            <a:xfrm rot="8716293">
              <a:off x="417336" y="4258920"/>
              <a:ext cx="147637" cy="195874"/>
            </a:xfrm>
            <a:custGeom>
              <a:avLst/>
              <a:gdLst>
                <a:gd name="connsiteX0" fmla="*/ 34500 w 147637"/>
                <a:gd name="connsiteY0" fmla="*/ 195874 h 195874"/>
                <a:gd name="connsiteX1" fmla="*/ 0 w 147637"/>
                <a:gd name="connsiteY1" fmla="*/ 131688 h 195874"/>
                <a:gd name="connsiteX2" fmla="*/ 108921 w 147637"/>
                <a:gd name="connsiteY2" fmla="*/ 0 h 195874"/>
                <a:gd name="connsiteX3" fmla="*/ 147637 w 147637"/>
                <a:gd name="connsiteY3" fmla="*/ 0 h 195874"/>
                <a:gd name="connsiteX4" fmla="*/ 147637 w 147637"/>
                <a:gd name="connsiteY4" fmla="*/ 55323 h 195874"/>
                <a:gd name="connsiteX5" fmla="*/ 82845 w 147637"/>
                <a:gd name="connsiteY5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637" h="195874" extrusionOk="0">
                  <a:moveTo>
                    <a:pt x="34500" y="195874"/>
                  </a:moveTo>
                  <a:lnTo>
                    <a:pt x="0" y="131688"/>
                  </a:lnTo>
                  <a:lnTo>
                    <a:pt x="108921" y="0"/>
                  </a:lnTo>
                  <a:lnTo>
                    <a:pt x="147637" y="0"/>
                  </a:lnTo>
                  <a:lnTo>
                    <a:pt x="147637" y="55323"/>
                  </a:lnTo>
                  <a:lnTo>
                    <a:pt x="82845" y="5532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" name="Forme libre : forme 65"/>
            <p:cNvSpPr/>
            <p:nvPr/>
          </p:nvSpPr>
          <p:spPr bwMode="auto">
            <a:xfrm rot="8716293">
              <a:off x="330834" y="4134901"/>
              <a:ext cx="254613" cy="91157"/>
            </a:xfrm>
            <a:custGeom>
              <a:avLst/>
              <a:gdLst>
                <a:gd name="connsiteX0" fmla="*/ 0 w 254613"/>
                <a:gd name="connsiteY0" fmla="*/ 68911 h 91157"/>
                <a:gd name="connsiteX1" fmla="*/ 56997 w 254613"/>
                <a:gd name="connsiteY1" fmla="*/ 0 h 91157"/>
                <a:gd name="connsiteX2" fmla="*/ 57517 w 254613"/>
                <a:gd name="connsiteY2" fmla="*/ 2143 h 91157"/>
                <a:gd name="connsiteX3" fmla="*/ 128118 w 254613"/>
                <a:gd name="connsiteY3" fmla="*/ 40974 h 91157"/>
                <a:gd name="connsiteX4" fmla="*/ 181070 w 254613"/>
                <a:gd name="connsiteY4" fmla="*/ 31560 h 91157"/>
                <a:gd name="connsiteX5" fmla="*/ 253437 w 254613"/>
                <a:gd name="connsiteY5" fmla="*/ 2143 h 91157"/>
                <a:gd name="connsiteX6" fmla="*/ 254613 w 254613"/>
                <a:gd name="connsiteY6" fmla="*/ 9791 h 91157"/>
                <a:gd name="connsiteX7" fmla="*/ 254613 w 254613"/>
                <a:gd name="connsiteY7" fmla="*/ 15674 h 91157"/>
                <a:gd name="connsiteX8" fmla="*/ 61636 w 254613"/>
                <a:gd name="connsiteY8" fmla="*/ 90983 h 91157"/>
                <a:gd name="connsiteX9" fmla="*/ 22363 w 254613"/>
                <a:gd name="connsiteY9" fmla="*/ 84217 h 9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613" h="91157" extrusionOk="0">
                  <a:moveTo>
                    <a:pt x="0" y="68911"/>
                  </a:moveTo>
                  <a:lnTo>
                    <a:pt x="56997" y="0"/>
                  </a:lnTo>
                  <a:lnTo>
                    <a:pt x="57517" y="2143"/>
                  </a:lnTo>
                  <a:cubicBezTo>
                    <a:pt x="66931" y="28030"/>
                    <a:pt x="91053" y="40974"/>
                    <a:pt x="128118" y="40974"/>
                  </a:cubicBezTo>
                  <a:cubicBezTo>
                    <a:pt x="146357" y="40385"/>
                    <a:pt x="164008" y="36855"/>
                    <a:pt x="181070" y="31560"/>
                  </a:cubicBezTo>
                  <a:cubicBezTo>
                    <a:pt x="205780" y="23912"/>
                    <a:pt x="229903" y="13910"/>
                    <a:pt x="253437" y="2143"/>
                  </a:cubicBezTo>
                  <a:cubicBezTo>
                    <a:pt x="254025" y="4496"/>
                    <a:pt x="254613" y="7438"/>
                    <a:pt x="254613" y="9791"/>
                  </a:cubicBezTo>
                  <a:lnTo>
                    <a:pt x="254613" y="15674"/>
                  </a:lnTo>
                  <a:cubicBezTo>
                    <a:pt x="192249" y="69215"/>
                    <a:pt x="110468" y="88042"/>
                    <a:pt x="61636" y="90983"/>
                  </a:cubicBezTo>
                  <a:cubicBezTo>
                    <a:pt x="48104" y="91866"/>
                    <a:pt x="34719" y="89365"/>
                    <a:pt x="22363" y="842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" name="Forme libre : forme 66"/>
            <p:cNvSpPr/>
            <p:nvPr/>
          </p:nvSpPr>
          <p:spPr bwMode="auto">
            <a:xfrm rot="8716293">
              <a:off x="-3428" y="2405990"/>
              <a:ext cx="142167" cy="208592"/>
            </a:xfrm>
            <a:custGeom>
              <a:avLst/>
              <a:gdLst>
                <a:gd name="connsiteX0" fmla="*/ 81108 w 142167"/>
                <a:gd name="connsiteY0" fmla="*/ 208592 h 208592"/>
                <a:gd name="connsiteX1" fmla="*/ 81108 w 142167"/>
                <a:gd name="connsiteY1" fmla="*/ 69717 h 208592"/>
                <a:gd name="connsiteX2" fmla="*/ 81108 w 142167"/>
                <a:gd name="connsiteY2" fmla="*/ 65615 h 208592"/>
                <a:gd name="connsiteX3" fmla="*/ 60604 w 142167"/>
                <a:gd name="connsiteY3" fmla="*/ 50123 h 208592"/>
                <a:gd name="connsiteX4" fmla="*/ 0 w 142167"/>
                <a:gd name="connsiteY4" fmla="*/ 50123 h 208592"/>
                <a:gd name="connsiteX5" fmla="*/ 0 w 142167"/>
                <a:gd name="connsiteY5" fmla="*/ 0 h 208592"/>
                <a:gd name="connsiteX6" fmla="*/ 85210 w 142167"/>
                <a:gd name="connsiteY6" fmla="*/ 0 h 208592"/>
                <a:gd name="connsiteX7" fmla="*/ 142167 w 142167"/>
                <a:gd name="connsiteY7" fmla="*/ 50123 h 208592"/>
                <a:gd name="connsiteX8" fmla="*/ 142167 w 142167"/>
                <a:gd name="connsiteY8" fmla="*/ 120504 h 20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08592" extrusionOk="0">
                  <a:moveTo>
                    <a:pt x="81108" y="208592"/>
                  </a:moveTo>
                  <a:lnTo>
                    <a:pt x="81108" y="69717"/>
                  </a:lnTo>
                  <a:cubicBezTo>
                    <a:pt x="81108" y="68350"/>
                    <a:pt x="81108" y="66983"/>
                    <a:pt x="81108" y="65615"/>
                  </a:cubicBezTo>
                  <a:cubicBezTo>
                    <a:pt x="79742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10" y="0"/>
                  </a:lnTo>
                  <a:cubicBezTo>
                    <a:pt x="122118" y="0"/>
                    <a:pt x="142167" y="15948"/>
                    <a:pt x="142167" y="50123"/>
                  </a:cubicBezTo>
                  <a:lnTo>
                    <a:pt x="142167" y="120504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8" name="Forme libre : forme 67"/>
            <p:cNvSpPr/>
            <p:nvPr/>
          </p:nvSpPr>
          <p:spPr bwMode="auto">
            <a:xfrm rot="8716293">
              <a:off x="80015" y="241329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9" name="Forme libre : forme 68"/>
            <p:cNvSpPr/>
            <p:nvPr/>
          </p:nvSpPr>
          <p:spPr bwMode="auto">
            <a:xfrm rot="8716293">
              <a:off x="35165" y="232701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0" name="Forme libre : forme 69"/>
            <p:cNvSpPr/>
            <p:nvPr/>
          </p:nvSpPr>
          <p:spPr bwMode="auto">
            <a:xfrm rot="8716293">
              <a:off x="-20257" y="2217087"/>
              <a:ext cx="78731" cy="180665"/>
            </a:xfrm>
            <a:custGeom>
              <a:avLst/>
              <a:gdLst>
                <a:gd name="connsiteX0" fmla="*/ 0 w 78731"/>
                <a:gd name="connsiteY0" fmla="*/ 180665 h 180665"/>
                <a:gd name="connsiteX1" fmla="*/ 0 w 78731"/>
                <a:gd name="connsiteY1" fmla="*/ 40596 h 180665"/>
                <a:gd name="connsiteX2" fmla="*/ 78250 w 78731"/>
                <a:gd name="connsiteY2" fmla="*/ 0 h 180665"/>
                <a:gd name="connsiteX3" fmla="*/ 78731 w 78731"/>
                <a:gd name="connsiteY3" fmla="*/ 67083 h 18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31" h="180665" extrusionOk="0">
                  <a:moveTo>
                    <a:pt x="0" y="180665"/>
                  </a:moveTo>
                  <a:lnTo>
                    <a:pt x="0" y="40596"/>
                  </a:lnTo>
                  <a:lnTo>
                    <a:pt x="78250" y="0"/>
                  </a:lnTo>
                  <a:lnTo>
                    <a:pt x="78731" y="6708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" name="Forme libre : forme 70"/>
            <p:cNvSpPr/>
            <p:nvPr/>
          </p:nvSpPr>
          <p:spPr bwMode="auto">
            <a:xfrm rot="8716293">
              <a:off x="-15341" y="2575209"/>
              <a:ext cx="103435" cy="152027"/>
            </a:xfrm>
            <a:custGeom>
              <a:avLst/>
              <a:gdLst>
                <a:gd name="connsiteX0" fmla="*/ 43288 w 103435"/>
                <a:gd name="connsiteY0" fmla="*/ 152027 h 152027"/>
                <a:gd name="connsiteX1" fmla="*/ 43288 w 103435"/>
                <a:gd name="connsiteY1" fmla="*/ 16404 h 152027"/>
                <a:gd name="connsiteX2" fmla="*/ 0 w 103435"/>
                <a:gd name="connsiteY2" fmla="*/ 16404 h 152027"/>
                <a:gd name="connsiteX3" fmla="*/ 0 w 103435"/>
                <a:gd name="connsiteY3" fmla="*/ 2278 h 152027"/>
                <a:gd name="connsiteX4" fmla="*/ 103435 w 103435"/>
                <a:gd name="connsiteY4" fmla="*/ 0 h 152027"/>
                <a:gd name="connsiteX5" fmla="*/ 103435 w 103435"/>
                <a:gd name="connsiteY5" fmla="*/ 65255 h 15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35" h="152027" extrusionOk="0">
                  <a:moveTo>
                    <a:pt x="43288" y="152027"/>
                  </a:move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65255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" name="Forme libre : forme 71"/>
            <p:cNvSpPr/>
            <p:nvPr/>
          </p:nvSpPr>
          <p:spPr bwMode="auto">
            <a:xfrm rot="8716293">
              <a:off x="279722" y="213390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" name="Forme libre : forme 72"/>
            <p:cNvSpPr/>
            <p:nvPr/>
          </p:nvSpPr>
          <p:spPr bwMode="auto">
            <a:xfrm rot="8716293">
              <a:off x="369114" y="216314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4" name="Forme libre : forme 73"/>
            <p:cNvSpPr/>
            <p:nvPr/>
          </p:nvSpPr>
          <p:spPr bwMode="auto">
            <a:xfrm rot="8716293">
              <a:off x="167488" y="22224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5" name="Forme libre : forme 74"/>
            <p:cNvSpPr/>
            <p:nvPr/>
          </p:nvSpPr>
          <p:spPr bwMode="auto">
            <a:xfrm rot="8716293">
              <a:off x="42586" y="20137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6" name="Forme libre : forme 75"/>
            <p:cNvSpPr/>
            <p:nvPr/>
          </p:nvSpPr>
          <p:spPr bwMode="auto">
            <a:xfrm rot="8716293">
              <a:off x="257666" y="226339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" name="Forme libre : forme 76"/>
            <p:cNvSpPr/>
            <p:nvPr/>
          </p:nvSpPr>
          <p:spPr bwMode="auto">
            <a:xfrm rot="8716293">
              <a:off x="16215" y="211379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" name="Forme libre : forme 77"/>
            <p:cNvSpPr/>
            <p:nvPr/>
          </p:nvSpPr>
          <p:spPr bwMode="auto">
            <a:xfrm rot="7484127">
              <a:off x="362597" y="245474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" name="Forme libre : forme 78"/>
            <p:cNvSpPr/>
            <p:nvPr/>
          </p:nvSpPr>
          <p:spPr bwMode="auto">
            <a:xfrm rot="13089394">
              <a:off x="463440" y="2426400"/>
              <a:ext cx="272584" cy="319064"/>
            </a:xfrm>
            <a:custGeom>
              <a:avLst/>
              <a:gdLst>
                <a:gd name="connsiteX0" fmla="*/ 80445 w 272584"/>
                <a:gd name="connsiteY0" fmla="*/ 215518 h 319064"/>
                <a:gd name="connsiteX1" fmla="*/ 0 w 272584"/>
                <a:gd name="connsiteY1" fmla="*/ 93007 h 319064"/>
                <a:gd name="connsiteX2" fmla="*/ 0 w 272584"/>
                <a:gd name="connsiteY2" fmla="*/ 38074 h 319064"/>
                <a:gd name="connsiteX3" fmla="*/ 73388 w 272584"/>
                <a:gd name="connsiteY3" fmla="*/ 0 h 319064"/>
                <a:gd name="connsiteX4" fmla="*/ 74492 w 272584"/>
                <a:gd name="connsiteY4" fmla="*/ 153950 h 319064"/>
                <a:gd name="connsiteX5" fmla="*/ 76768 w 272584"/>
                <a:gd name="connsiteY5" fmla="*/ 200369 h 319064"/>
                <a:gd name="connsiteX6" fmla="*/ 272584 w 272584"/>
                <a:gd name="connsiteY6" fmla="*/ 258238 h 319064"/>
                <a:gd name="connsiteX7" fmla="*/ 177331 w 272584"/>
                <a:gd name="connsiteY7" fmla="*/ 311347 h 319064"/>
                <a:gd name="connsiteX8" fmla="*/ 148437 w 272584"/>
                <a:gd name="connsiteY8" fmla="*/ 319064 h 319064"/>
                <a:gd name="connsiteX9" fmla="*/ 119231 w 272584"/>
                <a:gd name="connsiteY9" fmla="*/ 274585 h 319064"/>
                <a:gd name="connsiteX10" fmla="*/ 153949 w 272584"/>
                <a:gd name="connsiteY10" fmla="*/ 281965 h 319064"/>
                <a:gd name="connsiteX11" fmla="*/ 203610 w 272584"/>
                <a:gd name="connsiteY11" fmla="*/ 273136 h 319064"/>
                <a:gd name="connsiteX12" fmla="*/ 271481 w 272584"/>
                <a:gd name="connsiteY12" fmla="*/ 245547 h 319064"/>
                <a:gd name="connsiteX13" fmla="*/ 272584 w 272584"/>
                <a:gd name="connsiteY13" fmla="*/ 252720 h 31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2584" h="319064" extrusionOk="0">
                  <a:moveTo>
                    <a:pt x="80445" y="215518"/>
                  </a:moveTo>
                  <a:lnTo>
                    <a:pt x="0" y="93007"/>
                  </a:ln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3664" y="169400"/>
                    <a:pt x="74492" y="184988"/>
                    <a:pt x="76768" y="200369"/>
                  </a:cubicBezTo>
                  <a:close/>
                  <a:moveTo>
                    <a:pt x="272584" y="258238"/>
                  </a:moveTo>
                  <a:cubicBezTo>
                    <a:pt x="243339" y="283344"/>
                    <a:pt x="209542" y="300312"/>
                    <a:pt x="177331" y="311347"/>
                  </a:cubicBezTo>
                  <a:lnTo>
                    <a:pt x="148437" y="319064"/>
                  </a:lnTo>
                  <a:lnTo>
                    <a:pt x="119231" y="274585"/>
                  </a:lnTo>
                  <a:lnTo>
                    <a:pt x="153949" y="281965"/>
                  </a:lnTo>
                  <a:cubicBezTo>
                    <a:pt x="171055" y="281413"/>
                    <a:pt x="187609" y="278102"/>
                    <a:pt x="203610" y="273136"/>
                  </a:cubicBezTo>
                  <a:cubicBezTo>
                    <a:pt x="226785" y="265963"/>
                    <a:pt x="249409" y="256583"/>
                    <a:pt x="271481" y="245547"/>
                  </a:cubicBezTo>
                  <a:cubicBezTo>
                    <a:pt x="272032" y="247754"/>
                    <a:pt x="272584" y="250513"/>
                    <a:pt x="272584" y="2527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0" name="Forme libre : forme 79"/>
            <p:cNvSpPr/>
            <p:nvPr/>
          </p:nvSpPr>
          <p:spPr bwMode="auto">
            <a:xfrm rot="8716293">
              <a:off x="675867" y="2357327"/>
              <a:ext cx="38012" cy="45752"/>
            </a:xfrm>
            <a:custGeom>
              <a:avLst/>
              <a:gdLst>
                <a:gd name="connsiteX0" fmla="*/ 0 w 38012"/>
                <a:gd name="connsiteY0" fmla="*/ 45752 h 45752"/>
                <a:gd name="connsiteX1" fmla="*/ 37842 w 38012"/>
                <a:gd name="connsiteY1" fmla="*/ 0 h 45752"/>
                <a:gd name="connsiteX2" fmla="*/ 38012 w 38012"/>
                <a:gd name="connsiteY2" fmla="*/ 641 h 45752"/>
                <a:gd name="connsiteX3" fmla="*/ 6841 w 38012"/>
                <a:gd name="connsiteY3" fmla="*/ 42560 h 45752"/>
                <a:gd name="connsiteX4" fmla="*/ 7378 w 38012"/>
                <a:gd name="connsiteY4" fmla="*/ 42560 h 4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12" h="45752" extrusionOk="0">
                  <a:moveTo>
                    <a:pt x="0" y="45752"/>
                  </a:moveTo>
                  <a:lnTo>
                    <a:pt x="37842" y="0"/>
                  </a:lnTo>
                  <a:lnTo>
                    <a:pt x="38012" y="641"/>
                  </a:lnTo>
                  <a:cubicBezTo>
                    <a:pt x="36400" y="19451"/>
                    <a:pt x="24039" y="35036"/>
                    <a:pt x="6841" y="42560"/>
                  </a:cubicBezTo>
                  <a:lnTo>
                    <a:pt x="7378" y="4256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1" name="Forme libre : forme 80"/>
            <p:cNvSpPr/>
            <p:nvPr/>
          </p:nvSpPr>
          <p:spPr bwMode="auto">
            <a:xfrm rot="8716293">
              <a:off x="601197" y="212600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2" name="Forme libre : forme 81"/>
            <p:cNvSpPr/>
            <p:nvPr/>
          </p:nvSpPr>
          <p:spPr bwMode="auto">
            <a:xfrm rot="8716293">
              <a:off x="357951" y="21562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3" name="Forme libre : forme 82"/>
            <p:cNvSpPr/>
            <p:nvPr/>
          </p:nvSpPr>
          <p:spPr bwMode="auto">
            <a:xfrm rot="8716293">
              <a:off x="535403" y="199698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4" name="Forme libre : forme 83"/>
            <p:cNvSpPr/>
            <p:nvPr/>
          </p:nvSpPr>
          <p:spPr bwMode="auto">
            <a:xfrm rot="8716293">
              <a:off x="-76043" y="1768178"/>
              <a:ext cx="197178" cy="215049"/>
            </a:xfrm>
            <a:custGeom>
              <a:avLst/>
              <a:gdLst>
                <a:gd name="connsiteX0" fmla="*/ 51490 w 197178"/>
                <a:gd name="connsiteY0" fmla="*/ 215049 h 215049"/>
                <a:gd name="connsiteX1" fmla="*/ 51490 w 197178"/>
                <a:gd name="connsiteY1" fmla="*/ 45624 h 215049"/>
                <a:gd name="connsiteX2" fmla="*/ 0 w 197178"/>
                <a:gd name="connsiteY2" fmla="*/ 45624 h 215049"/>
                <a:gd name="connsiteX3" fmla="*/ 0 w 197178"/>
                <a:gd name="connsiteY3" fmla="*/ 1424 h 215049"/>
                <a:gd name="connsiteX4" fmla="*/ 104803 w 197178"/>
                <a:gd name="connsiteY4" fmla="*/ 1425 h 215049"/>
                <a:gd name="connsiteX5" fmla="*/ 104803 w 197178"/>
                <a:gd name="connsiteY5" fmla="*/ 75242 h 215049"/>
                <a:gd name="connsiteX6" fmla="*/ 106169 w 197178"/>
                <a:gd name="connsiteY6" fmla="*/ 75242 h 215049"/>
                <a:gd name="connsiteX7" fmla="*/ 154014 w 197178"/>
                <a:gd name="connsiteY7" fmla="*/ 5981 h 215049"/>
                <a:gd name="connsiteX8" fmla="*/ 185455 w 197178"/>
                <a:gd name="connsiteY8" fmla="*/ 57 h 215049"/>
                <a:gd name="connsiteX9" fmla="*/ 197178 w 197178"/>
                <a:gd name="connsiteY9" fmla="*/ 4872 h 215049"/>
                <a:gd name="connsiteX10" fmla="*/ 170795 w 197178"/>
                <a:gd name="connsiteY10" fmla="*/ 42934 h 215049"/>
                <a:gd name="connsiteX11" fmla="*/ 164950 w 197178"/>
                <a:gd name="connsiteY11" fmla="*/ 40156 h 215049"/>
                <a:gd name="connsiteX12" fmla="*/ 111638 w 197178"/>
                <a:gd name="connsiteY12" fmla="*/ 127643 h 215049"/>
                <a:gd name="connsiteX13" fmla="*/ 111638 w 197178"/>
                <a:gd name="connsiteY13" fmla="*/ 128277 h 21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178" h="215049" extrusionOk="0">
                  <a:moveTo>
                    <a:pt x="51490" y="215049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4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lnTo>
                    <a:pt x="197178" y="4872"/>
                  </a:lnTo>
                  <a:lnTo>
                    <a:pt x="170795" y="42934"/>
                  </a:lnTo>
                  <a:lnTo>
                    <a:pt x="164950" y="40156"/>
                  </a:ln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128277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5" name="Forme libre : forme 84"/>
            <p:cNvSpPr/>
            <p:nvPr/>
          </p:nvSpPr>
          <p:spPr bwMode="auto">
            <a:xfrm rot="8716293">
              <a:off x="56555" y="14742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6" name="Forme libre : forme 85"/>
            <p:cNvSpPr/>
            <p:nvPr/>
          </p:nvSpPr>
          <p:spPr bwMode="auto">
            <a:xfrm rot="8716293">
              <a:off x="145947" y="15034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7" name="Forme libre : forme 86"/>
            <p:cNvSpPr/>
            <p:nvPr/>
          </p:nvSpPr>
          <p:spPr bwMode="auto">
            <a:xfrm rot="8716293">
              <a:off x="-21870" y="1443501"/>
              <a:ext cx="68614" cy="55323"/>
            </a:xfrm>
            <a:custGeom>
              <a:avLst/>
              <a:gdLst>
                <a:gd name="connsiteX0" fmla="*/ 0 w 68614"/>
                <a:gd name="connsiteY0" fmla="*/ 55323 h 55323"/>
                <a:gd name="connsiteX1" fmla="*/ 0 w 68614"/>
                <a:gd name="connsiteY1" fmla="*/ 0 h 55323"/>
                <a:gd name="connsiteX2" fmla="*/ 68614 w 68614"/>
                <a:gd name="connsiteY2" fmla="*/ 0 h 55323"/>
                <a:gd name="connsiteX3" fmla="*/ 30266 w 68614"/>
                <a:gd name="connsiteY3" fmla="*/ 55323 h 5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614" h="55323" extrusionOk="0">
                  <a:moveTo>
                    <a:pt x="0" y="55323"/>
                  </a:moveTo>
                  <a:lnTo>
                    <a:pt x="0" y="0"/>
                  </a:lnTo>
                  <a:lnTo>
                    <a:pt x="68614" y="0"/>
                  </a:lnTo>
                  <a:lnTo>
                    <a:pt x="30266" y="5532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8" name="Forme libre : forme 87"/>
            <p:cNvSpPr/>
            <p:nvPr/>
          </p:nvSpPr>
          <p:spPr bwMode="auto">
            <a:xfrm rot="8716293">
              <a:off x="35817" y="1618109"/>
              <a:ext cx="103435" cy="203897"/>
            </a:xfrm>
            <a:custGeom>
              <a:avLst/>
              <a:gdLst>
                <a:gd name="connsiteX0" fmla="*/ 87556 w 103435"/>
                <a:gd name="connsiteY0" fmla="*/ 203897 h 203897"/>
                <a:gd name="connsiteX1" fmla="*/ 43288 w 103435"/>
                <a:gd name="connsiteY1" fmla="*/ 161305 h 203897"/>
                <a:gd name="connsiteX2" fmla="*/ 43288 w 103435"/>
                <a:gd name="connsiteY2" fmla="*/ 16404 h 203897"/>
                <a:gd name="connsiteX3" fmla="*/ 0 w 103435"/>
                <a:gd name="connsiteY3" fmla="*/ 16404 h 203897"/>
                <a:gd name="connsiteX4" fmla="*/ 0 w 103435"/>
                <a:gd name="connsiteY4" fmla="*/ 2278 h 203897"/>
                <a:gd name="connsiteX5" fmla="*/ 103435 w 103435"/>
                <a:gd name="connsiteY5" fmla="*/ 0 h 203897"/>
                <a:gd name="connsiteX6" fmla="*/ 103435 w 103435"/>
                <a:gd name="connsiteY6" fmla="*/ 180989 h 2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03897" extrusionOk="0">
                  <a:moveTo>
                    <a:pt x="87556" y="203897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180989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9" name="Forme libre : forme 88"/>
            <p:cNvSpPr/>
            <p:nvPr/>
          </p:nvSpPr>
          <p:spPr bwMode="auto">
            <a:xfrm rot="7484127">
              <a:off x="139430" y="17950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0" name="Forme libre : forme 89"/>
            <p:cNvSpPr/>
            <p:nvPr/>
          </p:nvSpPr>
          <p:spPr bwMode="auto">
            <a:xfrm rot="13089394">
              <a:off x="244250" y="176158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" name="Forme libre : forme 90"/>
            <p:cNvSpPr/>
            <p:nvPr/>
          </p:nvSpPr>
          <p:spPr bwMode="auto">
            <a:xfrm rot="8716293">
              <a:off x="429835" y="156990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2" name="Forme libre : forme 91"/>
            <p:cNvSpPr/>
            <p:nvPr/>
          </p:nvSpPr>
          <p:spPr bwMode="auto">
            <a:xfrm rot="8716293">
              <a:off x="378030" y="14663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" name="Forme libre : forme 92"/>
            <p:cNvSpPr/>
            <p:nvPr/>
          </p:nvSpPr>
          <p:spPr bwMode="auto">
            <a:xfrm rot="8716293">
              <a:off x="134784" y="14965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4" name="Forme libre : forme 93"/>
            <p:cNvSpPr/>
            <p:nvPr/>
          </p:nvSpPr>
          <p:spPr bwMode="auto">
            <a:xfrm rot="8716293">
              <a:off x="312236" y="133728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" name="Forme libre : forme 94"/>
            <p:cNvSpPr/>
            <p:nvPr/>
          </p:nvSpPr>
          <p:spPr bwMode="auto">
            <a:xfrm rot="8716293">
              <a:off x="-17798" y="949199"/>
              <a:ext cx="39526" cy="50123"/>
            </a:xfrm>
            <a:custGeom>
              <a:avLst/>
              <a:gdLst>
                <a:gd name="connsiteX0" fmla="*/ 0 w 39526"/>
                <a:gd name="connsiteY0" fmla="*/ 50123 h 50123"/>
                <a:gd name="connsiteX1" fmla="*/ 0 w 39526"/>
                <a:gd name="connsiteY1" fmla="*/ 0 h 50123"/>
                <a:gd name="connsiteX2" fmla="*/ 39526 w 39526"/>
                <a:gd name="connsiteY2" fmla="*/ 0 h 50123"/>
                <a:gd name="connsiteX3" fmla="*/ 4782 w 39526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6" h="50123" extrusionOk="0">
                  <a:moveTo>
                    <a:pt x="0" y="50123"/>
                  </a:moveTo>
                  <a:lnTo>
                    <a:pt x="0" y="0"/>
                  </a:lnTo>
                  <a:lnTo>
                    <a:pt x="39526" y="0"/>
                  </a:lnTo>
                  <a:lnTo>
                    <a:pt x="4782" y="5012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6" name="Forme libre : forme 95"/>
            <p:cNvSpPr/>
            <p:nvPr/>
          </p:nvSpPr>
          <p:spPr bwMode="auto">
            <a:xfrm rot="8716293">
              <a:off x="-64996" y="834728"/>
              <a:ext cx="249649" cy="254774"/>
            </a:xfrm>
            <a:custGeom>
              <a:avLst/>
              <a:gdLst>
                <a:gd name="connsiteX0" fmla="*/ 51490 w 249650"/>
                <a:gd name="connsiteY0" fmla="*/ 254774 h 254774"/>
                <a:gd name="connsiteX1" fmla="*/ 51490 w 249650"/>
                <a:gd name="connsiteY1" fmla="*/ 45624 h 254774"/>
                <a:gd name="connsiteX2" fmla="*/ 0 w 249650"/>
                <a:gd name="connsiteY2" fmla="*/ 45624 h 254774"/>
                <a:gd name="connsiteX3" fmla="*/ 0 w 249650"/>
                <a:gd name="connsiteY3" fmla="*/ 1425 h 254774"/>
                <a:gd name="connsiteX4" fmla="*/ 104803 w 249650"/>
                <a:gd name="connsiteY4" fmla="*/ 1425 h 254774"/>
                <a:gd name="connsiteX5" fmla="*/ 104803 w 249650"/>
                <a:gd name="connsiteY5" fmla="*/ 75242 h 254774"/>
                <a:gd name="connsiteX6" fmla="*/ 106169 w 249650"/>
                <a:gd name="connsiteY6" fmla="*/ 75242 h 254774"/>
                <a:gd name="connsiteX7" fmla="*/ 154014 w 249650"/>
                <a:gd name="connsiteY7" fmla="*/ 5981 h 254774"/>
                <a:gd name="connsiteX8" fmla="*/ 185455 w 249650"/>
                <a:gd name="connsiteY8" fmla="*/ 57 h 254774"/>
                <a:gd name="connsiteX9" fmla="*/ 240647 w 249650"/>
                <a:gd name="connsiteY9" fmla="*/ 22727 h 254774"/>
                <a:gd name="connsiteX10" fmla="*/ 249650 w 249650"/>
                <a:gd name="connsiteY10" fmla="*/ 52327 h 254774"/>
                <a:gd name="connsiteX11" fmla="*/ 218795 w 249650"/>
                <a:gd name="connsiteY11" fmla="*/ 96841 h 254774"/>
                <a:gd name="connsiteX12" fmla="*/ 198669 w 249650"/>
                <a:gd name="connsiteY12" fmla="*/ 98025 h 254774"/>
                <a:gd name="connsiteX13" fmla="*/ 198669 w 249650"/>
                <a:gd name="connsiteY13" fmla="*/ 81621 h 254774"/>
                <a:gd name="connsiteX14" fmla="*/ 164950 w 249650"/>
                <a:gd name="connsiteY14" fmla="*/ 40156 h 254774"/>
                <a:gd name="connsiteX15" fmla="*/ 111638 w 249650"/>
                <a:gd name="connsiteY15" fmla="*/ 127643 h 254774"/>
                <a:gd name="connsiteX16" fmla="*/ 111638 w 249650"/>
                <a:gd name="connsiteY16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650" h="254774" extrusionOk="0">
                  <a:moveTo>
                    <a:pt x="51490" y="254774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08922" y="-398"/>
                    <a:pt x="227718" y="7576"/>
                    <a:pt x="240647" y="22727"/>
                  </a:cubicBezTo>
                  <a:lnTo>
                    <a:pt x="249650" y="52327"/>
                  </a:lnTo>
                  <a:lnTo>
                    <a:pt x="218795" y="96841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213764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7" name="Forme libre : forme 96"/>
            <p:cNvSpPr/>
            <p:nvPr/>
          </p:nvSpPr>
          <p:spPr bwMode="auto">
            <a:xfrm rot="7484127">
              <a:off x="-63314" y="1172497"/>
              <a:ext cx="203848" cy="146395"/>
            </a:xfrm>
            <a:custGeom>
              <a:avLst/>
              <a:gdLst>
                <a:gd name="connsiteX0" fmla="*/ 0 w 203848"/>
                <a:gd name="connsiteY0" fmla="*/ 55323 h 146395"/>
                <a:gd name="connsiteX1" fmla="*/ 0 w 203848"/>
                <a:gd name="connsiteY1" fmla="*/ 0 h 146395"/>
                <a:gd name="connsiteX2" fmla="*/ 203848 w 203848"/>
                <a:gd name="connsiteY2" fmla="*/ 0 h 146395"/>
                <a:gd name="connsiteX3" fmla="*/ 203847 w 203848"/>
                <a:gd name="connsiteY3" fmla="*/ 49512 h 146395"/>
                <a:gd name="connsiteX4" fmla="*/ 195466 w 203848"/>
                <a:gd name="connsiteY4" fmla="*/ 55323 h 146395"/>
                <a:gd name="connsiteX5" fmla="*/ 139055 w 203848"/>
                <a:gd name="connsiteY5" fmla="*/ 55323 h 146395"/>
                <a:gd name="connsiteX6" fmla="*/ 121388 w 203848"/>
                <a:gd name="connsiteY6" fmla="*/ 106685 h 146395"/>
                <a:gd name="connsiteX7" fmla="*/ 64115 w 203848"/>
                <a:gd name="connsiteY7" fmla="*/ 146395 h 146395"/>
                <a:gd name="connsiteX8" fmla="*/ 47847 w 203848"/>
                <a:gd name="connsiteY8" fmla="*/ 116129 h 146395"/>
                <a:gd name="connsiteX9" fmla="*/ 69777 w 203848"/>
                <a:gd name="connsiteY9" fmla="*/ 55323 h 14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48" h="146395" extrusionOk="0">
                  <a:moveTo>
                    <a:pt x="0" y="55323"/>
                  </a:moveTo>
                  <a:lnTo>
                    <a:pt x="0" y="0"/>
                  </a:lnTo>
                  <a:lnTo>
                    <a:pt x="203848" y="0"/>
                  </a:lnTo>
                  <a:lnTo>
                    <a:pt x="203847" y="49512"/>
                  </a:lnTo>
                  <a:lnTo>
                    <a:pt x="195466" y="55323"/>
                  </a:lnTo>
                  <a:lnTo>
                    <a:pt x="139055" y="55323"/>
                  </a:lnTo>
                  <a:lnTo>
                    <a:pt x="121388" y="106685"/>
                  </a:lnTo>
                  <a:lnTo>
                    <a:pt x="64115" y="146395"/>
                  </a:lnTo>
                  <a:lnTo>
                    <a:pt x="47847" y="116129"/>
                  </a:lnTo>
                  <a:lnTo>
                    <a:pt x="69777" y="5532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8" name="Forme libre : forme 97"/>
            <p:cNvSpPr/>
            <p:nvPr/>
          </p:nvSpPr>
          <p:spPr bwMode="auto">
            <a:xfrm rot="13089394">
              <a:off x="25310" y="109952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9" name="Forme libre : forme 98"/>
            <p:cNvSpPr/>
            <p:nvPr/>
          </p:nvSpPr>
          <p:spPr bwMode="auto">
            <a:xfrm rot="8716293">
              <a:off x="210896" y="90784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0" name="Forme libre : forme 99"/>
            <p:cNvSpPr/>
            <p:nvPr/>
          </p:nvSpPr>
          <p:spPr bwMode="auto">
            <a:xfrm rot="8716293">
              <a:off x="159091" y="80425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1" name="Forme libre : forme 100"/>
            <p:cNvSpPr/>
            <p:nvPr/>
          </p:nvSpPr>
          <p:spPr bwMode="auto">
            <a:xfrm rot="8716293">
              <a:off x="93297" y="67523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2" name="Forme libre : forme 101"/>
            <p:cNvSpPr/>
            <p:nvPr/>
          </p:nvSpPr>
          <p:spPr bwMode="auto">
            <a:xfrm rot="8716293">
              <a:off x="-7001" y="316701"/>
              <a:ext cx="14001" cy="20198"/>
            </a:xfrm>
            <a:custGeom>
              <a:avLst/>
              <a:gdLst>
                <a:gd name="connsiteX0" fmla="*/ 0 w 14001"/>
                <a:gd name="connsiteY0" fmla="*/ 20198 h 20198"/>
                <a:gd name="connsiteX1" fmla="*/ 0 w 14001"/>
                <a:gd name="connsiteY1" fmla="*/ 0 h 20198"/>
                <a:gd name="connsiteX2" fmla="*/ 14001 w 14001"/>
                <a:gd name="connsiteY2" fmla="*/ 0 h 2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01" h="20198" extrusionOk="0">
                  <a:moveTo>
                    <a:pt x="0" y="20198"/>
                  </a:moveTo>
                  <a:lnTo>
                    <a:pt x="0" y="0"/>
                  </a:lnTo>
                  <a:lnTo>
                    <a:pt x="14001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3" name="Forme libre : forme 102"/>
            <p:cNvSpPr/>
            <p:nvPr/>
          </p:nvSpPr>
          <p:spPr bwMode="auto">
            <a:xfrm rot="13089394">
              <a:off x="-81658" y="472652"/>
              <a:ext cx="173631" cy="237684"/>
            </a:xfrm>
            <a:custGeom>
              <a:avLst/>
              <a:gdLst>
                <a:gd name="connsiteX0" fmla="*/ 173631 w 173631"/>
                <a:gd name="connsiteY0" fmla="*/ 220990 h 237684"/>
                <a:gd name="connsiteX1" fmla="*/ 130972 w 173631"/>
                <a:gd name="connsiteY1" fmla="*/ 232382 h 237684"/>
                <a:gd name="connsiteX2" fmla="*/ 91597 w 173631"/>
                <a:gd name="connsiteY2" fmla="*/ 237521 h 237684"/>
                <a:gd name="connsiteX3" fmla="*/ 23727 w 173631"/>
                <a:gd name="connsiteY3" fmla="*/ 209931 h 237684"/>
                <a:gd name="connsiteX4" fmla="*/ 0 w 173631"/>
                <a:gd name="connsiteY4" fmla="*/ 115023 h 237684"/>
                <a:gd name="connsiteX5" fmla="*/ 0 w 173631"/>
                <a:gd name="connsiteY5" fmla="*/ 0 h 237684"/>
                <a:gd name="connsiteX6" fmla="*/ 76176 w 173631"/>
                <a:gd name="connsiteY6" fmla="*/ 96953 h 237684"/>
                <a:gd name="connsiteX7" fmla="*/ 76768 w 173631"/>
                <a:gd name="connsiteY7" fmla="*/ 109023 h 237684"/>
                <a:gd name="connsiteX8" fmla="*/ 87734 w 173631"/>
                <a:gd name="connsiteY8" fmla="*/ 154201 h 237684"/>
                <a:gd name="connsiteX9" fmla="*/ 111117 w 173631"/>
                <a:gd name="connsiteY9" fmla="*/ 181514 h 237684"/>
                <a:gd name="connsiteX10" fmla="*/ 148930 w 173631"/>
                <a:gd name="connsiteY10" fmla="*/ 189552 h 237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631" h="237684" extrusionOk="0">
                  <a:moveTo>
                    <a:pt x="173631" y="220990"/>
                  </a:moveTo>
                  <a:lnTo>
                    <a:pt x="130972" y="232382"/>
                  </a:lnTo>
                  <a:cubicBezTo>
                    <a:pt x="116428" y="235210"/>
                    <a:pt x="103047" y="236831"/>
                    <a:pt x="91597" y="237521"/>
                  </a:cubicBezTo>
                  <a:cubicBezTo>
                    <a:pt x="66215" y="239176"/>
                    <a:pt x="41384" y="228141"/>
                    <a:pt x="23727" y="209931"/>
                  </a:cubicBezTo>
                  <a:cubicBezTo>
                    <a:pt x="4966" y="191722"/>
                    <a:pt x="0" y="160270"/>
                    <a:pt x="0" y="115023"/>
                  </a:cubicBezTo>
                  <a:lnTo>
                    <a:pt x="0" y="0"/>
                  </a:lnTo>
                  <a:lnTo>
                    <a:pt x="76176" y="96953"/>
                  </a:lnTo>
                  <a:lnTo>
                    <a:pt x="76768" y="109023"/>
                  </a:lnTo>
                  <a:cubicBezTo>
                    <a:pt x="79044" y="124404"/>
                    <a:pt x="82768" y="139578"/>
                    <a:pt x="87734" y="154201"/>
                  </a:cubicBezTo>
                  <a:cubicBezTo>
                    <a:pt x="92149" y="166340"/>
                    <a:pt x="100012" y="175445"/>
                    <a:pt x="111117" y="181514"/>
                  </a:cubicBezTo>
                  <a:lnTo>
                    <a:pt x="148930" y="189552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4" name="Forme libre : forme 103"/>
            <p:cNvSpPr/>
            <p:nvPr/>
          </p:nvSpPr>
          <p:spPr bwMode="auto">
            <a:xfrm rot="8716293">
              <a:off x="-11774" y="24443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5" name="Forme libre : forme 104"/>
            <p:cNvSpPr/>
            <p:nvPr/>
          </p:nvSpPr>
          <p:spPr bwMode="auto">
            <a:xfrm rot="8716293">
              <a:off x="-30092" y="143486"/>
              <a:ext cx="77721" cy="97260"/>
            </a:xfrm>
            <a:custGeom>
              <a:avLst/>
              <a:gdLst>
                <a:gd name="connsiteX0" fmla="*/ 15821 w 77721"/>
                <a:gd name="connsiteY0" fmla="*/ 97260 h 97260"/>
                <a:gd name="connsiteX1" fmla="*/ 0 w 77721"/>
                <a:gd name="connsiteY1" fmla="*/ 59790 h 97260"/>
                <a:gd name="connsiteX2" fmla="*/ 0 w 77721"/>
                <a:gd name="connsiteY2" fmla="*/ 58869 h 97260"/>
                <a:gd name="connsiteX3" fmla="*/ 17477 w 77721"/>
                <a:gd name="connsiteY3" fmla="*/ 17477 h 97260"/>
                <a:gd name="connsiteX4" fmla="*/ 58869 w 77721"/>
                <a:gd name="connsiteY4" fmla="*/ 0 h 97260"/>
                <a:gd name="connsiteX5" fmla="*/ 77721 w 77721"/>
                <a:gd name="connsiteY5" fmla="*/ 7960 h 9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21" h="97260" extrusionOk="0">
                  <a:moveTo>
                    <a:pt x="15821" y="97260"/>
                  </a:moveTo>
                  <a:lnTo>
                    <a:pt x="0" y="59790"/>
                  </a:ln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lnTo>
                    <a:pt x="77721" y="796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6" name="Forme libre : forme 105"/>
            <p:cNvSpPr/>
            <p:nvPr/>
          </p:nvSpPr>
          <p:spPr bwMode="auto">
            <a:xfrm rot="8716293">
              <a:off x="-17797" y="3452694"/>
              <a:ext cx="58455" cy="44198"/>
            </a:xfrm>
            <a:custGeom>
              <a:avLst/>
              <a:gdLst>
                <a:gd name="connsiteX0" fmla="*/ 0 w 58455"/>
                <a:gd name="connsiteY0" fmla="*/ 44199 h 44199"/>
                <a:gd name="connsiteX1" fmla="*/ 0 w 58455"/>
                <a:gd name="connsiteY1" fmla="*/ 0 h 44199"/>
                <a:gd name="connsiteX2" fmla="*/ 58455 w 58455"/>
                <a:gd name="connsiteY2" fmla="*/ 0 h 44199"/>
                <a:gd name="connsiteX3" fmla="*/ 27817 w 58455"/>
                <a:gd name="connsiteY3" fmla="*/ 44199 h 4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55" h="44199" extrusionOk="0">
                  <a:moveTo>
                    <a:pt x="0" y="44199"/>
                  </a:moveTo>
                  <a:lnTo>
                    <a:pt x="0" y="0"/>
                  </a:lnTo>
                  <a:lnTo>
                    <a:pt x="58455" y="0"/>
                  </a:lnTo>
                  <a:lnTo>
                    <a:pt x="27817" y="44199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7" name="Forme libre : forme 106"/>
            <p:cNvSpPr/>
            <p:nvPr/>
          </p:nvSpPr>
          <p:spPr bwMode="auto">
            <a:xfrm rot="13089394">
              <a:off x="-91484" y="3601812"/>
              <a:ext cx="206527" cy="292654"/>
            </a:xfrm>
            <a:custGeom>
              <a:avLst/>
              <a:gdLst>
                <a:gd name="connsiteX0" fmla="*/ 206527 w 206527"/>
                <a:gd name="connsiteY0" fmla="*/ 258693 h 292654"/>
                <a:gd name="connsiteX1" fmla="*/ 177331 w 206527"/>
                <a:gd name="connsiteY1" fmla="*/ 274971 h 292654"/>
                <a:gd name="connsiteX2" fmla="*/ 91597 w 206527"/>
                <a:gd name="connsiteY2" fmla="*/ 292491 h 292654"/>
                <a:gd name="connsiteX3" fmla="*/ 23727 w 206527"/>
                <a:gd name="connsiteY3" fmla="*/ 264901 h 292654"/>
                <a:gd name="connsiteX4" fmla="*/ 0 w 206527"/>
                <a:gd name="connsiteY4" fmla="*/ 169993 h 292654"/>
                <a:gd name="connsiteX5" fmla="*/ 0 w 206527"/>
                <a:gd name="connsiteY5" fmla="*/ 1698 h 292654"/>
                <a:gd name="connsiteX6" fmla="*/ 3273 w 206527"/>
                <a:gd name="connsiteY6" fmla="*/ 0 h 292654"/>
                <a:gd name="connsiteX7" fmla="*/ 74297 w 206527"/>
                <a:gd name="connsiteY7" fmla="*/ 90396 h 292654"/>
                <a:gd name="connsiteX8" fmla="*/ 74492 w 206527"/>
                <a:gd name="connsiteY8" fmla="*/ 117574 h 292654"/>
                <a:gd name="connsiteX9" fmla="*/ 87734 w 206527"/>
                <a:gd name="connsiteY9" fmla="*/ 209171 h 292654"/>
                <a:gd name="connsiteX10" fmla="*/ 153949 w 206527"/>
                <a:gd name="connsiteY10" fmla="*/ 245589 h 292654"/>
                <a:gd name="connsiteX11" fmla="*/ 191049 w 206527"/>
                <a:gd name="connsiteY11" fmla="*/ 238993 h 29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527" h="292654" extrusionOk="0">
                  <a:moveTo>
                    <a:pt x="206527" y="258693"/>
                  </a:moveTo>
                  <a:lnTo>
                    <a:pt x="177331" y="274971"/>
                  </a:lnTo>
                  <a:cubicBezTo>
                    <a:pt x="145121" y="286007"/>
                    <a:pt x="114496" y="291111"/>
                    <a:pt x="91597" y="292491"/>
                  </a:cubicBezTo>
                  <a:cubicBezTo>
                    <a:pt x="66215" y="294146"/>
                    <a:pt x="41385" y="283111"/>
                    <a:pt x="23727" y="264901"/>
                  </a:cubicBezTo>
                  <a:cubicBezTo>
                    <a:pt x="4966" y="246692"/>
                    <a:pt x="0" y="215240"/>
                    <a:pt x="0" y="169993"/>
                  </a:cubicBezTo>
                  <a:lnTo>
                    <a:pt x="0" y="1698"/>
                  </a:lnTo>
                  <a:lnTo>
                    <a:pt x="3273" y="0"/>
                  </a:lnTo>
                  <a:lnTo>
                    <a:pt x="74297" y="90396"/>
                  </a:lnTo>
                  <a:lnTo>
                    <a:pt x="74492" y="117574"/>
                  </a:lnTo>
                  <a:cubicBezTo>
                    <a:pt x="72836" y="148474"/>
                    <a:pt x="77802" y="179926"/>
                    <a:pt x="87734" y="209171"/>
                  </a:cubicBezTo>
                  <a:cubicBezTo>
                    <a:pt x="96564" y="233450"/>
                    <a:pt x="119187" y="245589"/>
                    <a:pt x="153949" y="245589"/>
                  </a:cubicBezTo>
                  <a:lnTo>
                    <a:pt x="191049" y="23899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8" name="Forme libre : forme 107"/>
            <p:cNvSpPr/>
            <p:nvPr/>
          </p:nvSpPr>
          <p:spPr bwMode="auto">
            <a:xfrm rot="8716293">
              <a:off x="24761" y="338962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9" name="Forme libre : forme 108"/>
            <p:cNvSpPr/>
            <p:nvPr/>
          </p:nvSpPr>
          <p:spPr bwMode="auto">
            <a:xfrm rot="8716293">
              <a:off x="-24047" y="3281741"/>
              <a:ext cx="106042" cy="113733"/>
            </a:xfrm>
            <a:custGeom>
              <a:avLst/>
              <a:gdLst>
                <a:gd name="connsiteX0" fmla="*/ 17477 w 106042"/>
                <a:gd name="connsiteY0" fmla="*/ 101182 h 113733"/>
                <a:gd name="connsiteX1" fmla="*/ 0 w 106042"/>
                <a:gd name="connsiteY1" fmla="*/ 59790 h 113733"/>
                <a:gd name="connsiteX2" fmla="*/ 0 w 106042"/>
                <a:gd name="connsiteY2" fmla="*/ 58869 h 113733"/>
                <a:gd name="connsiteX3" fmla="*/ 17477 w 106042"/>
                <a:gd name="connsiteY3" fmla="*/ 17477 h 113733"/>
                <a:gd name="connsiteX4" fmla="*/ 58869 w 106042"/>
                <a:gd name="connsiteY4" fmla="*/ 0 h 113733"/>
                <a:gd name="connsiteX5" fmla="*/ 100262 w 106042"/>
                <a:gd name="connsiteY5" fmla="*/ 17477 h 113733"/>
                <a:gd name="connsiteX6" fmla="*/ 106042 w 106042"/>
                <a:gd name="connsiteY6" fmla="*/ 31234 h 113733"/>
                <a:gd name="connsiteX7" fmla="*/ 48856 w 106042"/>
                <a:gd name="connsiteY7" fmla="*/ 113733 h 11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42" h="113733" extrusionOk="0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cubicBezTo>
                    <a:pt x="74507" y="0"/>
                    <a:pt x="89224" y="6439"/>
                    <a:pt x="100262" y="17477"/>
                  </a:cubicBezTo>
                  <a:lnTo>
                    <a:pt x="106042" y="31234"/>
                  </a:lnTo>
                  <a:lnTo>
                    <a:pt x="48856" y="11373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0" name="Forme libre : forme 109"/>
            <p:cNvSpPr/>
            <p:nvPr/>
          </p:nvSpPr>
          <p:spPr bwMode="auto">
            <a:xfrm rot="8716293">
              <a:off x="-21924" y="3179872"/>
              <a:ext cx="45776" cy="62656"/>
            </a:xfrm>
            <a:custGeom>
              <a:avLst/>
              <a:gdLst>
                <a:gd name="connsiteX0" fmla="*/ 2345 w 45776"/>
                <a:gd name="connsiteY0" fmla="*/ 62656 h 62656"/>
                <a:gd name="connsiteX1" fmla="*/ 0 w 45776"/>
                <a:gd name="connsiteY1" fmla="*/ 57104 h 62656"/>
                <a:gd name="connsiteX2" fmla="*/ 0 w 45776"/>
                <a:gd name="connsiteY2" fmla="*/ 56183 h 62656"/>
                <a:gd name="connsiteX3" fmla="*/ 17477 w 45776"/>
                <a:gd name="connsiteY3" fmla="*/ 14791 h 62656"/>
                <a:gd name="connsiteX4" fmla="*/ 36449 w 45776"/>
                <a:gd name="connsiteY4" fmla="*/ 1913 h 62656"/>
                <a:gd name="connsiteX5" fmla="*/ 45776 w 45776"/>
                <a:gd name="connsiteY5" fmla="*/ 0 h 6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76" h="62656" extrusionOk="0">
                  <a:moveTo>
                    <a:pt x="2345" y="62656"/>
                  </a:moveTo>
                  <a:lnTo>
                    <a:pt x="0" y="57104"/>
                  </a:lnTo>
                  <a:lnTo>
                    <a:pt x="0" y="56183"/>
                  </a:lnTo>
                  <a:cubicBezTo>
                    <a:pt x="0" y="40547"/>
                    <a:pt x="6439" y="25829"/>
                    <a:pt x="17477" y="14791"/>
                  </a:cubicBezTo>
                  <a:cubicBezTo>
                    <a:pt x="22996" y="9272"/>
                    <a:pt x="29435" y="4903"/>
                    <a:pt x="36449" y="1913"/>
                  </a:cubicBezTo>
                  <a:lnTo>
                    <a:pt x="45776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1" name="Forme libre : forme 110"/>
            <p:cNvSpPr/>
            <p:nvPr/>
          </p:nvSpPr>
          <p:spPr bwMode="auto">
            <a:xfrm rot="8716293">
              <a:off x="-21324" y="4100649"/>
              <a:ext cx="79113" cy="50123"/>
            </a:xfrm>
            <a:custGeom>
              <a:avLst/>
              <a:gdLst>
                <a:gd name="connsiteX0" fmla="*/ 0 w 79113"/>
                <a:gd name="connsiteY0" fmla="*/ 50123 h 50123"/>
                <a:gd name="connsiteX1" fmla="*/ 0 w 79113"/>
                <a:gd name="connsiteY1" fmla="*/ 0 h 50123"/>
                <a:gd name="connsiteX2" fmla="*/ 79113 w 79113"/>
                <a:gd name="connsiteY2" fmla="*/ 0 h 50123"/>
                <a:gd name="connsiteX3" fmla="*/ 44369 w 79113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3" h="50123" extrusionOk="0">
                  <a:moveTo>
                    <a:pt x="0" y="50123"/>
                  </a:moveTo>
                  <a:lnTo>
                    <a:pt x="0" y="0"/>
                  </a:lnTo>
                  <a:lnTo>
                    <a:pt x="79113" y="0"/>
                  </a:lnTo>
                  <a:lnTo>
                    <a:pt x="44369" y="5012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2" name="Forme libre : forme 111"/>
            <p:cNvSpPr/>
            <p:nvPr/>
          </p:nvSpPr>
          <p:spPr bwMode="auto">
            <a:xfrm rot="8716293">
              <a:off x="-40457" y="398156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3" name="Forme libre : forme 112"/>
            <p:cNvSpPr/>
            <p:nvPr/>
          </p:nvSpPr>
          <p:spPr bwMode="auto">
            <a:xfrm rot="7484127">
              <a:off x="-46974" y="427316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4" name="Forme libre : forme 113"/>
            <p:cNvSpPr/>
            <p:nvPr/>
          </p:nvSpPr>
          <p:spPr bwMode="auto">
            <a:xfrm rot="13089394">
              <a:off x="57846" y="423970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5" name="Forme libre : forme 114"/>
            <p:cNvSpPr/>
            <p:nvPr/>
          </p:nvSpPr>
          <p:spPr bwMode="auto">
            <a:xfrm rot="8716293">
              <a:off x="243431" y="404801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6" name="Forme libre : forme 115"/>
            <p:cNvSpPr/>
            <p:nvPr/>
          </p:nvSpPr>
          <p:spPr bwMode="auto">
            <a:xfrm rot="8716293">
              <a:off x="191626" y="394442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7" name="Forme libre : forme 116"/>
            <p:cNvSpPr/>
            <p:nvPr/>
          </p:nvSpPr>
          <p:spPr bwMode="auto">
            <a:xfrm rot="8716293">
              <a:off x="125832" y="381540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8" name="Forme libre : forme 117"/>
            <p:cNvSpPr/>
            <p:nvPr/>
          </p:nvSpPr>
          <p:spPr bwMode="auto">
            <a:xfrm rot="8716293">
              <a:off x="-73048" y="4876828"/>
              <a:ext cx="221382" cy="253349"/>
            </a:xfrm>
            <a:custGeom>
              <a:avLst/>
              <a:gdLst>
                <a:gd name="connsiteX0" fmla="*/ 51490 w 221382"/>
                <a:gd name="connsiteY0" fmla="*/ 253349 h 253349"/>
                <a:gd name="connsiteX1" fmla="*/ 51490 w 221382"/>
                <a:gd name="connsiteY1" fmla="*/ 44199 h 253349"/>
                <a:gd name="connsiteX2" fmla="*/ 0 w 221382"/>
                <a:gd name="connsiteY2" fmla="*/ 44199 h 253349"/>
                <a:gd name="connsiteX3" fmla="*/ 0 w 221382"/>
                <a:gd name="connsiteY3" fmla="*/ 0 h 253349"/>
                <a:gd name="connsiteX4" fmla="*/ 104803 w 221382"/>
                <a:gd name="connsiteY4" fmla="*/ 0 h 253349"/>
                <a:gd name="connsiteX5" fmla="*/ 104802 w 221382"/>
                <a:gd name="connsiteY5" fmla="*/ 73817 h 253349"/>
                <a:gd name="connsiteX6" fmla="*/ 106169 w 221382"/>
                <a:gd name="connsiteY6" fmla="*/ 73817 h 253349"/>
                <a:gd name="connsiteX7" fmla="*/ 154014 w 221382"/>
                <a:gd name="connsiteY7" fmla="*/ 4556 h 253349"/>
                <a:gd name="connsiteX8" fmla="*/ 174650 w 221382"/>
                <a:gd name="connsiteY8" fmla="*/ 668 h 253349"/>
                <a:gd name="connsiteX9" fmla="*/ 214075 w 221382"/>
                <a:gd name="connsiteY9" fmla="*/ 27996 h 253349"/>
                <a:gd name="connsiteX10" fmla="*/ 221382 w 221382"/>
                <a:gd name="connsiteY10" fmla="*/ 33060 h 253349"/>
                <a:gd name="connsiteX11" fmla="*/ 195540 w 221382"/>
                <a:gd name="connsiteY11" fmla="*/ 70341 h 253349"/>
                <a:gd name="connsiteX12" fmla="*/ 189157 w 221382"/>
                <a:gd name="connsiteY12" fmla="*/ 50236 h 253349"/>
                <a:gd name="connsiteX13" fmla="*/ 164950 w 221382"/>
                <a:gd name="connsiteY13" fmla="*/ 38731 h 253349"/>
                <a:gd name="connsiteX14" fmla="*/ 111638 w 221382"/>
                <a:gd name="connsiteY14" fmla="*/ 126218 h 253349"/>
                <a:gd name="connsiteX15" fmla="*/ 111638 w 221382"/>
                <a:gd name="connsiteY15" fmla="*/ 191383 h 253349"/>
                <a:gd name="connsiteX16" fmla="*/ 84096 w 221382"/>
                <a:gd name="connsiteY16" fmla="*/ 231117 h 25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1382" h="253349" extrusionOk="0">
                  <a:moveTo>
                    <a:pt x="51490" y="253349"/>
                  </a:moveTo>
                  <a:lnTo>
                    <a:pt x="51490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104803" y="0"/>
                  </a:lnTo>
                  <a:lnTo>
                    <a:pt x="104802" y="73817"/>
                  </a:lnTo>
                  <a:lnTo>
                    <a:pt x="106169" y="73817"/>
                  </a:lnTo>
                  <a:cubicBezTo>
                    <a:pt x="120751" y="30529"/>
                    <a:pt x="132142" y="13670"/>
                    <a:pt x="154014" y="4556"/>
                  </a:cubicBezTo>
                  <a:lnTo>
                    <a:pt x="174650" y="668"/>
                  </a:lnTo>
                  <a:lnTo>
                    <a:pt x="214075" y="27996"/>
                  </a:lnTo>
                  <a:lnTo>
                    <a:pt x="221382" y="33060"/>
                  </a:lnTo>
                  <a:lnTo>
                    <a:pt x="195540" y="70341"/>
                  </a:lnTo>
                  <a:lnTo>
                    <a:pt x="189157" y="50236"/>
                  </a:lnTo>
                  <a:cubicBezTo>
                    <a:pt x="183177" y="42946"/>
                    <a:pt x="174747" y="38731"/>
                    <a:pt x="164950" y="38731"/>
                  </a:cubicBezTo>
                  <a:cubicBezTo>
                    <a:pt x="135788" y="38731"/>
                    <a:pt x="111638" y="77463"/>
                    <a:pt x="111638" y="126218"/>
                  </a:cubicBezTo>
                  <a:lnTo>
                    <a:pt x="111638" y="191383"/>
                  </a:lnTo>
                  <a:lnTo>
                    <a:pt x="84096" y="231117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9" name="Forme libre : forme 118"/>
            <p:cNvSpPr/>
            <p:nvPr/>
          </p:nvSpPr>
          <p:spPr bwMode="auto">
            <a:xfrm rot="8716293">
              <a:off x="93318" y="46120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0" name="Forme libre : forme 119"/>
            <p:cNvSpPr/>
            <p:nvPr/>
          </p:nvSpPr>
          <p:spPr bwMode="auto">
            <a:xfrm rot="8716293">
              <a:off x="182710" y="46412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1" name="Forme libre : forme 120"/>
            <p:cNvSpPr/>
            <p:nvPr/>
          </p:nvSpPr>
          <p:spPr bwMode="auto">
            <a:xfrm rot="8716293">
              <a:off x="-14524" y="4699631"/>
              <a:ext cx="49997" cy="54238"/>
            </a:xfrm>
            <a:custGeom>
              <a:avLst/>
              <a:gdLst>
                <a:gd name="connsiteX0" fmla="*/ 8658 w 49997"/>
                <a:gd name="connsiteY0" fmla="*/ 50123 h 54238"/>
                <a:gd name="connsiteX1" fmla="*/ 0 w 49997"/>
                <a:gd name="connsiteY1" fmla="*/ 29619 h 54238"/>
                <a:gd name="connsiteX2" fmla="*/ 0 w 49997"/>
                <a:gd name="connsiteY2" fmla="*/ 29162 h 54238"/>
                <a:gd name="connsiteX3" fmla="*/ 8658 w 49997"/>
                <a:gd name="connsiteY3" fmla="*/ 8658 h 54238"/>
                <a:gd name="connsiteX4" fmla="*/ 29163 w 49997"/>
                <a:gd name="connsiteY4" fmla="*/ 0 h 54238"/>
                <a:gd name="connsiteX5" fmla="*/ 49668 w 49997"/>
                <a:gd name="connsiteY5" fmla="*/ 8658 h 54238"/>
                <a:gd name="connsiteX6" fmla="*/ 49997 w 49997"/>
                <a:gd name="connsiteY6" fmla="*/ 9441 h 54238"/>
                <a:gd name="connsiteX7" fmla="*/ 18945 w 49997"/>
                <a:gd name="connsiteY7" fmla="*/ 54238 h 5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97" h="54238" extrusionOk="0">
                  <a:moveTo>
                    <a:pt x="8658" y="50123"/>
                  </a:moveTo>
                  <a:cubicBezTo>
                    <a:pt x="3190" y="44655"/>
                    <a:pt x="0" y="37365"/>
                    <a:pt x="0" y="29619"/>
                  </a:cubicBezTo>
                  <a:lnTo>
                    <a:pt x="0" y="29162"/>
                  </a:lnTo>
                  <a:cubicBezTo>
                    <a:pt x="0" y="21417"/>
                    <a:pt x="3190" y="14126"/>
                    <a:pt x="8658" y="8658"/>
                  </a:cubicBezTo>
                  <a:cubicBezTo>
                    <a:pt x="14126" y="3190"/>
                    <a:pt x="21416" y="0"/>
                    <a:pt x="29163" y="0"/>
                  </a:cubicBezTo>
                  <a:cubicBezTo>
                    <a:pt x="36909" y="0"/>
                    <a:pt x="44200" y="3190"/>
                    <a:pt x="49668" y="8658"/>
                  </a:cubicBezTo>
                  <a:lnTo>
                    <a:pt x="49997" y="9441"/>
                  </a:lnTo>
                  <a:lnTo>
                    <a:pt x="18945" y="54238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2" name="Forme libre : forme 121"/>
            <p:cNvSpPr/>
            <p:nvPr/>
          </p:nvSpPr>
          <p:spPr bwMode="auto">
            <a:xfrm rot="8716293">
              <a:off x="-30327" y="4579755"/>
              <a:ext cx="113346" cy="71024"/>
            </a:xfrm>
            <a:custGeom>
              <a:avLst/>
              <a:gdLst>
                <a:gd name="connsiteX0" fmla="*/ 0 w 113346"/>
                <a:gd name="connsiteY0" fmla="*/ 55323 h 71024"/>
                <a:gd name="connsiteX1" fmla="*/ 0 w 113346"/>
                <a:gd name="connsiteY1" fmla="*/ 0 h 71024"/>
                <a:gd name="connsiteX2" fmla="*/ 113346 w 113346"/>
                <a:gd name="connsiteY2" fmla="*/ 0 h 71024"/>
                <a:gd name="connsiteX3" fmla="*/ 64114 w 113346"/>
                <a:gd name="connsiteY3" fmla="*/ 71024 h 71024"/>
                <a:gd name="connsiteX4" fmla="*/ 69777 w 113346"/>
                <a:gd name="connsiteY4" fmla="*/ 55323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6" h="71024" extrusionOk="0">
                  <a:moveTo>
                    <a:pt x="0" y="55323"/>
                  </a:moveTo>
                  <a:lnTo>
                    <a:pt x="0" y="0"/>
                  </a:lnTo>
                  <a:lnTo>
                    <a:pt x="113346" y="0"/>
                  </a:lnTo>
                  <a:lnTo>
                    <a:pt x="64114" y="71024"/>
                  </a:lnTo>
                  <a:lnTo>
                    <a:pt x="69777" y="5532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3" name="Forme libre : forme 122"/>
            <p:cNvSpPr/>
            <p:nvPr/>
          </p:nvSpPr>
          <p:spPr bwMode="auto">
            <a:xfrm rot="8716293">
              <a:off x="71262" y="474151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4" name="Forme libre : forme 123"/>
            <p:cNvSpPr/>
            <p:nvPr/>
          </p:nvSpPr>
          <p:spPr bwMode="auto">
            <a:xfrm rot="7484127">
              <a:off x="172059" y="4933533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170341 w 203847"/>
                <a:gd name="connsiteY5" fmla="*/ 0 h 195874"/>
                <a:gd name="connsiteX6" fmla="*/ 203847 w 203847"/>
                <a:gd name="connsiteY6" fmla="*/ 48325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 extrusionOk="0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170341" y="0"/>
                  </a:lnTo>
                  <a:lnTo>
                    <a:pt x="203847" y="48325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5" name="Forme libre : forme 124"/>
            <p:cNvSpPr/>
            <p:nvPr/>
          </p:nvSpPr>
          <p:spPr bwMode="auto">
            <a:xfrm rot="13089394">
              <a:off x="313551" y="4906246"/>
              <a:ext cx="221827" cy="205098"/>
            </a:xfrm>
            <a:custGeom>
              <a:avLst/>
              <a:gdLst>
                <a:gd name="connsiteX0" fmla="*/ 24153 w 221827"/>
                <a:gd name="connsiteY0" fmla="*/ 55168 h 205098"/>
                <a:gd name="connsiteX1" fmla="*/ 0 w 221827"/>
                <a:gd name="connsiteY1" fmla="*/ 18385 h 205098"/>
                <a:gd name="connsiteX2" fmla="*/ 23400 w 221827"/>
                <a:gd name="connsiteY2" fmla="*/ 0 h 205098"/>
                <a:gd name="connsiteX3" fmla="*/ 23735 w 221827"/>
                <a:gd name="connsiteY3" fmla="*/ 46640 h 205098"/>
                <a:gd name="connsiteX4" fmla="*/ 221827 w 221827"/>
                <a:gd name="connsiteY4" fmla="*/ 150928 h 205098"/>
                <a:gd name="connsiteX5" fmla="*/ 126574 w 221827"/>
                <a:gd name="connsiteY5" fmla="*/ 204038 h 205098"/>
                <a:gd name="connsiteX6" fmla="*/ 122603 w 221827"/>
                <a:gd name="connsiteY6" fmla="*/ 205098 h 205098"/>
                <a:gd name="connsiteX7" fmla="*/ 102519 w 221827"/>
                <a:gd name="connsiteY7" fmla="*/ 174512 h 205098"/>
                <a:gd name="connsiteX8" fmla="*/ 103192 w 221827"/>
                <a:gd name="connsiteY8" fmla="*/ 174655 h 205098"/>
                <a:gd name="connsiteX9" fmla="*/ 152853 w 221827"/>
                <a:gd name="connsiteY9" fmla="*/ 165826 h 205098"/>
                <a:gd name="connsiteX10" fmla="*/ 220723 w 221827"/>
                <a:gd name="connsiteY10" fmla="*/ 138237 h 205098"/>
                <a:gd name="connsiteX11" fmla="*/ 221827 w 221827"/>
                <a:gd name="connsiteY11" fmla="*/ 145410 h 20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1827" h="205098" extrusionOk="0">
                  <a:moveTo>
                    <a:pt x="24153" y="55168"/>
                  </a:moveTo>
                  <a:lnTo>
                    <a:pt x="0" y="18385"/>
                  </a:lnTo>
                  <a:lnTo>
                    <a:pt x="23400" y="0"/>
                  </a:lnTo>
                  <a:lnTo>
                    <a:pt x="23735" y="46640"/>
                  </a:lnTo>
                  <a:close/>
                  <a:moveTo>
                    <a:pt x="221827" y="150928"/>
                  </a:moveTo>
                  <a:cubicBezTo>
                    <a:pt x="192582" y="176035"/>
                    <a:pt x="158785" y="193002"/>
                    <a:pt x="126574" y="204038"/>
                  </a:cubicBezTo>
                  <a:lnTo>
                    <a:pt x="122603" y="205098"/>
                  </a:lnTo>
                  <a:lnTo>
                    <a:pt x="102519" y="174512"/>
                  </a:lnTo>
                  <a:lnTo>
                    <a:pt x="103192" y="174655"/>
                  </a:lnTo>
                  <a:cubicBezTo>
                    <a:pt x="120298" y="174103"/>
                    <a:pt x="136851" y="170792"/>
                    <a:pt x="152853" y="165826"/>
                  </a:cubicBezTo>
                  <a:cubicBezTo>
                    <a:pt x="176028" y="158653"/>
                    <a:pt x="198652" y="149273"/>
                    <a:pt x="220723" y="138237"/>
                  </a:cubicBezTo>
                  <a:cubicBezTo>
                    <a:pt x="221275" y="140444"/>
                    <a:pt x="221827" y="143203"/>
                    <a:pt x="221827" y="14541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6" name="Forme libre : forme 125"/>
            <p:cNvSpPr/>
            <p:nvPr/>
          </p:nvSpPr>
          <p:spPr bwMode="auto">
            <a:xfrm rot="8716293">
              <a:off x="406370" y="4600606"/>
              <a:ext cx="113655" cy="117117"/>
            </a:xfrm>
            <a:custGeom>
              <a:avLst/>
              <a:gdLst>
                <a:gd name="connsiteX0" fmla="*/ 13623 w 113655"/>
                <a:gd name="connsiteY0" fmla="*/ 100559 h 117117"/>
                <a:gd name="connsiteX1" fmla="*/ 0 w 113655"/>
                <a:gd name="connsiteY1" fmla="*/ 68296 h 117117"/>
                <a:gd name="connsiteX2" fmla="*/ 56488 w 113655"/>
                <a:gd name="connsiteY2" fmla="*/ 0 h 117117"/>
                <a:gd name="connsiteX3" fmla="*/ 96408 w 113655"/>
                <a:gd name="connsiteY3" fmla="*/ 16856 h 117117"/>
                <a:gd name="connsiteX4" fmla="*/ 96408 w 113655"/>
                <a:gd name="connsiteY4" fmla="*/ 99640 h 117117"/>
                <a:gd name="connsiteX5" fmla="*/ 55015 w 113655"/>
                <a:gd name="connsiteY5" fmla="*/ 117117 h 117117"/>
                <a:gd name="connsiteX6" fmla="*/ 13623 w 113655"/>
                <a:gd name="connsiteY6" fmla="*/ 100559 h 117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655" h="117117" extrusionOk="0">
                  <a:moveTo>
                    <a:pt x="13623" y="100559"/>
                  </a:moveTo>
                  <a:lnTo>
                    <a:pt x="0" y="68296"/>
                  </a:lnTo>
                  <a:lnTo>
                    <a:pt x="56488" y="0"/>
                  </a:lnTo>
                  <a:lnTo>
                    <a:pt x="96408" y="16856"/>
                  </a:lnTo>
                  <a:cubicBezTo>
                    <a:pt x="119404" y="38931"/>
                    <a:pt x="119404" y="76644"/>
                    <a:pt x="96408" y="99640"/>
                  </a:cubicBezTo>
                  <a:cubicBezTo>
                    <a:pt x="85370" y="110678"/>
                    <a:pt x="70653" y="117116"/>
                    <a:pt x="55015" y="117117"/>
                  </a:cubicBezTo>
                  <a:cubicBezTo>
                    <a:pt x="39378" y="117117"/>
                    <a:pt x="24661" y="111597"/>
                    <a:pt x="13623" y="10055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7" name="Forme libre : forme 126"/>
            <p:cNvSpPr/>
            <p:nvPr/>
          </p:nvSpPr>
          <p:spPr bwMode="auto">
            <a:xfrm rot="8716293">
              <a:off x="171547" y="46343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8" name="Forme libre : forme 127"/>
            <p:cNvSpPr/>
            <p:nvPr/>
          </p:nvSpPr>
          <p:spPr bwMode="auto">
            <a:xfrm rot="8716293">
              <a:off x="348999" y="447510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137" name="Rectangle 136"/>
          <p:cNvSpPr/>
          <p:nvPr/>
        </p:nvSpPr>
        <p:spPr bwMode="auto">
          <a:xfrm>
            <a:off x="1675026" y="884098"/>
            <a:ext cx="360000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29" name="Espace réservé du numéro de diapositive 128"/>
          <p:cNvSpPr>
            <a:spLocks noGrp="1"/>
          </p:cNvSpPr>
          <p:nvPr>
            <p:ph type="sldNum" sz="quarter" idx="12"/>
          </p:nvPr>
        </p:nvSpPr>
        <p:spPr bwMode="auto">
          <a:xfrm>
            <a:off x="459680" y="3148262"/>
            <a:ext cx="444626" cy="1995238"/>
          </a:xfrm>
          <a:custGeom>
            <a:avLst/>
            <a:gdLst>
              <a:gd name="connsiteX0" fmla="*/ 169868 w 444626"/>
              <a:gd name="connsiteY0" fmla="*/ 0 h 1995238"/>
              <a:gd name="connsiteX1" fmla="*/ 444626 w 444626"/>
              <a:gd name="connsiteY1" fmla="*/ 1995238 h 1995238"/>
              <a:gd name="connsiteX2" fmla="*/ 0 w 444626"/>
              <a:gd name="connsiteY2" fmla="*/ 1995238 h 1995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4626" h="1995238" extrusionOk="0">
                <a:moveTo>
                  <a:pt x="169868" y="0"/>
                </a:moveTo>
                <a:lnTo>
                  <a:pt x="444626" y="1995238"/>
                </a:lnTo>
                <a:lnTo>
                  <a:pt x="0" y="1995238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0" rIns="0" bIns="180000" anchor="b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42A674EB-CF99-4CC2-8F94-AC08E84D1EAE}" type="slidenum">
              <a:rPr lang="fr-FR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49652428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blank" preserve="1" userDrawn="1">
  <p:cSld name="Vid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grpSp>
        <p:nvGrpSpPr>
          <p:cNvPr id="5" name="Groupe 4"/>
          <p:cNvGrpSpPr/>
          <p:nvPr userDrawn="1"/>
        </p:nvGrpSpPr>
        <p:grpSpPr bwMode="auto">
          <a:xfrm>
            <a:off x="-91484" y="-57105"/>
            <a:ext cx="1008300" cy="5190499"/>
            <a:chOff x="-91484" y="-57105"/>
            <a:chExt cx="1008300" cy="5190499"/>
          </a:xfrm>
          <a:solidFill>
            <a:schemeClr val="bg2">
              <a:alpha val="5000"/>
            </a:schemeClr>
          </a:solidFill>
        </p:grpSpPr>
        <p:sp>
          <p:nvSpPr>
            <p:cNvPr id="6" name="Forme libre : forme 5"/>
            <p:cNvSpPr/>
            <p:nvPr/>
          </p:nvSpPr>
          <p:spPr bwMode="auto">
            <a:xfrm rot="8716293">
              <a:off x="617786" y="1780350"/>
              <a:ext cx="152726" cy="195873"/>
            </a:xfrm>
            <a:custGeom>
              <a:avLst/>
              <a:gdLst>
                <a:gd name="connsiteX0" fmla="*/ 39589 w 152726"/>
                <a:gd name="connsiteY0" fmla="*/ 195873 h 195873"/>
                <a:gd name="connsiteX1" fmla="*/ 0 w 152726"/>
                <a:gd name="connsiteY1" fmla="*/ 122219 h 195873"/>
                <a:gd name="connsiteX2" fmla="*/ 101089 w 152726"/>
                <a:gd name="connsiteY2" fmla="*/ 0 h 195873"/>
                <a:gd name="connsiteX3" fmla="*/ 152726 w 152726"/>
                <a:gd name="connsiteY3" fmla="*/ 0 h 195873"/>
                <a:gd name="connsiteX4" fmla="*/ 152726 w 152726"/>
                <a:gd name="connsiteY4" fmla="*/ 55323 h 195873"/>
                <a:gd name="connsiteX5" fmla="*/ 87934 w 152726"/>
                <a:gd name="connsiteY5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26" h="195873" extrusionOk="0">
                  <a:moveTo>
                    <a:pt x="39589" y="195873"/>
                  </a:moveTo>
                  <a:lnTo>
                    <a:pt x="0" y="122219"/>
                  </a:lnTo>
                  <a:lnTo>
                    <a:pt x="101089" y="0"/>
                  </a:lnTo>
                  <a:lnTo>
                    <a:pt x="152726" y="0"/>
                  </a:lnTo>
                  <a:lnTo>
                    <a:pt x="152726" y="55323"/>
                  </a:lnTo>
                  <a:lnTo>
                    <a:pt x="87934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" name="Forme libre : forme 6"/>
            <p:cNvSpPr/>
            <p:nvPr/>
          </p:nvSpPr>
          <p:spPr bwMode="auto">
            <a:xfrm rot="8716293">
              <a:off x="534441" y="1654353"/>
              <a:ext cx="262864" cy="103234"/>
            </a:xfrm>
            <a:custGeom>
              <a:avLst/>
              <a:gdLst>
                <a:gd name="connsiteX0" fmla="*/ 0 w 262864"/>
                <a:gd name="connsiteY0" fmla="*/ 75341 h 103234"/>
                <a:gd name="connsiteX1" fmla="*/ 62316 w 262864"/>
                <a:gd name="connsiteY1" fmla="*/ 0 h 103234"/>
                <a:gd name="connsiteX2" fmla="*/ 65768 w 262864"/>
                <a:gd name="connsiteY2" fmla="*/ 14220 h 103234"/>
                <a:gd name="connsiteX3" fmla="*/ 136369 w 262864"/>
                <a:gd name="connsiteY3" fmla="*/ 53051 h 103234"/>
                <a:gd name="connsiteX4" fmla="*/ 189321 w 262864"/>
                <a:gd name="connsiteY4" fmla="*/ 43637 h 103234"/>
                <a:gd name="connsiteX5" fmla="*/ 261688 w 262864"/>
                <a:gd name="connsiteY5" fmla="*/ 14220 h 103234"/>
                <a:gd name="connsiteX6" fmla="*/ 262864 w 262864"/>
                <a:gd name="connsiteY6" fmla="*/ 21868 h 103234"/>
                <a:gd name="connsiteX7" fmla="*/ 262864 w 262864"/>
                <a:gd name="connsiteY7" fmla="*/ 27752 h 103234"/>
                <a:gd name="connsiteX8" fmla="*/ 69887 w 262864"/>
                <a:gd name="connsiteY8" fmla="*/ 103060 h 103234"/>
                <a:gd name="connsiteX9" fmla="*/ 30615 w 262864"/>
                <a:gd name="connsiteY9" fmla="*/ 96294 h 10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864" h="103234" extrusionOk="0">
                  <a:moveTo>
                    <a:pt x="0" y="75341"/>
                  </a:moveTo>
                  <a:lnTo>
                    <a:pt x="62316" y="0"/>
                  </a:lnTo>
                  <a:lnTo>
                    <a:pt x="65768" y="14220"/>
                  </a:lnTo>
                  <a:cubicBezTo>
                    <a:pt x="75182" y="40107"/>
                    <a:pt x="99304" y="53051"/>
                    <a:pt x="136369" y="53051"/>
                  </a:cubicBezTo>
                  <a:cubicBezTo>
                    <a:pt x="154609" y="52462"/>
                    <a:pt x="172259" y="48932"/>
                    <a:pt x="189321" y="43637"/>
                  </a:cubicBezTo>
                  <a:cubicBezTo>
                    <a:pt x="214031" y="35988"/>
                    <a:pt x="238154" y="25987"/>
                    <a:pt x="261688" y="14220"/>
                  </a:cubicBezTo>
                  <a:cubicBezTo>
                    <a:pt x="262276" y="16573"/>
                    <a:pt x="262864" y="19515"/>
                    <a:pt x="262864" y="21868"/>
                  </a:cubicBezTo>
                  <a:lnTo>
                    <a:pt x="262864" y="27752"/>
                  </a:lnTo>
                  <a:cubicBezTo>
                    <a:pt x="200500" y="81291"/>
                    <a:pt x="118719" y="100119"/>
                    <a:pt x="69887" y="103060"/>
                  </a:cubicBezTo>
                  <a:cubicBezTo>
                    <a:pt x="56355" y="103943"/>
                    <a:pt x="42970" y="101442"/>
                    <a:pt x="30615" y="96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" name="Forme libre : forme 7"/>
            <p:cNvSpPr/>
            <p:nvPr/>
          </p:nvSpPr>
          <p:spPr bwMode="auto">
            <a:xfrm rot="8716293">
              <a:off x="632719" y="1232432"/>
              <a:ext cx="121558" cy="232388"/>
            </a:xfrm>
            <a:custGeom>
              <a:avLst/>
              <a:gdLst>
                <a:gd name="connsiteX0" fmla="*/ 60499 w 121558"/>
                <a:gd name="connsiteY0" fmla="*/ 232388 h 232388"/>
                <a:gd name="connsiteX1" fmla="*/ 60499 w 121558"/>
                <a:gd name="connsiteY1" fmla="*/ 69717 h 232388"/>
                <a:gd name="connsiteX2" fmla="*/ 60499 w 121558"/>
                <a:gd name="connsiteY2" fmla="*/ 65615 h 232388"/>
                <a:gd name="connsiteX3" fmla="*/ 39995 w 121558"/>
                <a:gd name="connsiteY3" fmla="*/ 50123 h 232388"/>
                <a:gd name="connsiteX4" fmla="*/ 0 w 121558"/>
                <a:gd name="connsiteY4" fmla="*/ 50123 h 232388"/>
                <a:gd name="connsiteX5" fmla="*/ 41457 w 121558"/>
                <a:gd name="connsiteY5" fmla="*/ 0 h 232388"/>
                <a:gd name="connsiteX6" fmla="*/ 64601 w 121558"/>
                <a:gd name="connsiteY6" fmla="*/ 0 h 232388"/>
                <a:gd name="connsiteX7" fmla="*/ 121558 w 121558"/>
                <a:gd name="connsiteY7" fmla="*/ 50123 h 232388"/>
                <a:gd name="connsiteX8" fmla="*/ 121558 w 121558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558" h="232388" extrusionOk="0">
                  <a:moveTo>
                    <a:pt x="60499" y="232388"/>
                  </a:moveTo>
                  <a:lnTo>
                    <a:pt x="60499" y="69717"/>
                  </a:lnTo>
                  <a:cubicBezTo>
                    <a:pt x="60499" y="68349"/>
                    <a:pt x="60499" y="66983"/>
                    <a:pt x="60499" y="65615"/>
                  </a:cubicBezTo>
                  <a:cubicBezTo>
                    <a:pt x="59133" y="55591"/>
                    <a:pt x="50019" y="48756"/>
                    <a:pt x="39995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64601" y="0"/>
                  </a:lnTo>
                  <a:cubicBezTo>
                    <a:pt x="101509" y="0"/>
                    <a:pt x="121558" y="15948"/>
                    <a:pt x="121558" y="50123"/>
                  </a:cubicBezTo>
                  <a:lnTo>
                    <a:pt x="121558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" name="Forme libre : forme 8"/>
            <p:cNvSpPr/>
            <p:nvPr/>
          </p:nvSpPr>
          <p:spPr bwMode="auto">
            <a:xfrm rot="8716293">
              <a:off x="763454" y="1474783"/>
              <a:ext cx="14143" cy="14319"/>
            </a:xfrm>
            <a:custGeom>
              <a:avLst/>
              <a:gdLst>
                <a:gd name="connsiteX0" fmla="*/ 0 w 14143"/>
                <a:gd name="connsiteY0" fmla="*/ 14319 h 14319"/>
                <a:gd name="connsiteX1" fmla="*/ 11843 w 14143"/>
                <a:gd name="connsiteY1" fmla="*/ 0 h 14319"/>
                <a:gd name="connsiteX2" fmla="*/ 14143 w 14143"/>
                <a:gd name="connsiteY2" fmla="*/ 7563 h 14319"/>
                <a:gd name="connsiteX3" fmla="*/ 14143 w 14143"/>
                <a:gd name="connsiteY3" fmla="*/ 13487 h 1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43" h="14319" extrusionOk="0">
                  <a:moveTo>
                    <a:pt x="0" y="14319"/>
                  </a:moveTo>
                  <a:lnTo>
                    <a:pt x="11843" y="0"/>
                  </a:lnTo>
                  <a:lnTo>
                    <a:pt x="14143" y="7563"/>
                  </a:lnTo>
                  <a:lnTo>
                    <a:pt x="14143" y="1348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" name="Forme libre : forme 9"/>
            <p:cNvSpPr/>
            <p:nvPr/>
          </p:nvSpPr>
          <p:spPr bwMode="auto">
            <a:xfrm rot="8716293">
              <a:off x="672878" y="1171577"/>
              <a:ext cx="183964" cy="137618"/>
            </a:xfrm>
            <a:custGeom>
              <a:avLst/>
              <a:gdLst>
                <a:gd name="connsiteX0" fmla="*/ 0 w 183964"/>
                <a:gd name="connsiteY0" fmla="*/ 137618 h 137618"/>
                <a:gd name="connsiteX1" fmla="*/ 53346 w 183964"/>
                <a:gd name="connsiteY1" fmla="*/ 73121 h 137618"/>
                <a:gd name="connsiteX2" fmla="*/ 101034 w 183964"/>
                <a:gd name="connsiteY2" fmla="*/ 28251 h 137618"/>
                <a:gd name="connsiteX3" fmla="*/ 155713 w 183964"/>
                <a:gd name="connsiteY3" fmla="*/ 0 h 137618"/>
                <a:gd name="connsiteX4" fmla="*/ 183964 w 183964"/>
                <a:gd name="connsiteY4" fmla="*/ 33719 h 137618"/>
                <a:gd name="connsiteX5" fmla="*/ 157536 w 183964"/>
                <a:gd name="connsiteY5" fmla="*/ 69261 h 137618"/>
                <a:gd name="connsiteX6" fmla="*/ 157991 w 183964"/>
                <a:gd name="connsiteY6" fmla="*/ 69261 h 13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964" h="137618" extrusionOk="0">
                  <a:moveTo>
                    <a:pt x="0" y="137618"/>
                  </a:moveTo>
                  <a:lnTo>
                    <a:pt x="53346" y="73121"/>
                  </a:lnTo>
                  <a:lnTo>
                    <a:pt x="101034" y="28251"/>
                  </a:lnTo>
                  <a:cubicBezTo>
                    <a:pt x="114703" y="12303"/>
                    <a:pt x="134297" y="2278"/>
                    <a:pt x="155713" y="0"/>
                  </a:cubicBezTo>
                  <a:cubicBezTo>
                    <a:pt x="177585" y="0"/>
                    <a:pt x="183964" y="19138"/>
                    <a:pt x="183964" y="33719"/>
                  </a:cubicBezTo>
                  <a:cubicBezTo>
                    <a:pt x="182597" y="49667"/>
                    <a:pt x="172117" y="62881"/>
                    <a:pt x="157536" y="69261"/>
                  </a:cubicBezTo>
                  <a:lnTo>
                    <a:pt x="157991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" name="Forme libre : forme 10"/>
            <p:cNvSpPr/>
            <p:nvPr/>
          </p:nvSpPr>
          <p:spPr bwMode="auto">
            <a:xfrm rot="8716293">
              <a:off x="519479" y="13148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" name="Forme libre : forme 11"/>
            <p:cNvSpPr/>
            <p:nvPr/>
          </p:nvSpPr>
          <p:spPr bwMode="auto">
            <a:xfrm rot="8716293">
              <a:off x="394576" y="11061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" name="Forme libre : forme 12"/>
            <p:cNvSpPr/>
            <p:nvPr/>
          </p:nvSpPr>
          <p:spPr bwMode="auto">
            <a:xfrm rot="8716293">
              <a:off x="382524" y="96739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" name="Forme libre : forme 13"/>
            <p:cNvSpPr/>
            <p:nvPr/>
          </p:nvSpPr>
          <p:spPr bwMode="auto">
            <a:xfrm rot="8716293">
              <a:off x="609657" y="135579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" name="Forme libre : forme 14"/>
            <p:cNvSpPr/>
            <p:nvPr/>
          </p:nvSpPr>
          <p:spPr bwMode="auto">
            <a:xfrm rot="8716293">
              <a:off x="683426" y="869567"/>
              <a:ext cx="156000" cy="195873"/>
            </a:xfrm>
            <a:custGeom>
              <a:avLst/>
              <a:gdLst>
                <a:gd name="connsiteX0" fmla="*/ 42863 w 156000"/>
                <a:gd name="connsiteY0" fmla="*/ 195873 h 195873"/>
                <a:gd name="connsiteX1" fmla="*/ 0 w 156000"/>
                <a:gd name="connsiteY1" fmla="*/ 116129 h 195873"/>
                <a:gd name="connsiteX2" fmla="*/ 5100 w 156000"/>
                <a:gd name="connsiteY2" fmla="*/ 101988 h 195873"/>
                <a:gd name="connsiteX3" fmla="*/ 89456 w 156000"/>
                <a:gd name="connsiteY3" fmla="*/ 0 h 195873"/>
                <a:gd name="connsiteX4" fmla="*/ 156000 w 156000"/>
                <a:gd name="connsiteY4" fmla="*/ 0 h 195873"/>
                <a:gd name="connsiteX5" fmla="*/ 156000 w 156000"/>
                <a:gd name="connsiteY5" fmla="*/ 55323 h 195873"/>
                <a:gd name="connsiteX6" fmla="*/ 91208 w 156000"/>
                <a:gd name="connsiteY6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000" h="195873" extrusionOk="0">
                  <a:moveTo>
                    <a:pt x="42863" y="195873"/>
                  </a:moveTo>
                  <a:lnTo>
                    <a:pt x="0" y="116129"/>
                  </a:lnTo>
                  <a:lnTo>
                    <a:pt x="5100" y="101988"/>
                  </a:lnTo>
                  <a:lnTo>
                    <a:pt x="89456" y="0"/>
                  </a:lnTo>
                  <a:lnTo>
                    <a:pt x="156000" y="0"/>
                  </a:lnTo>
                  <a:lnTo>
                    <a:pt x="156000" y="55323"/>
                  </a:lnTo>
                  <a:lnTo>
                    <a:pt x="91208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" name="Forme libre : forme 15"/>
            <p:cNvSpPr/>
            <p:nvPr/>
          </p:nvSpPr>
          <p:spPr bwMode="auto">
            <a:xfrm rot="8716293">
              <a:off x="657305" y="95604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" name="Forme libre : forme 16"/>
            <p:cNvSpPr/>
            <p:nvPr/>
          </p:nvSpPr>
          <p:spPr bwMode="auto">
            <a:xfrm rot="8716293">
              <a:off x="412774" y="56424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" name="Forme libre : forme 17"/>
            <p:cNvSpPr/>
            <p:nvPr/>
          </p:nvSpPr>
          <p:spPr bwMode="auto">
            <a:xfrm rot="8716293">
              <a:off x="502166" y="59348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" name="Forme libre : forme 18"/>
            <p:cNvSpPr/>
            <p:nvPr/>
          </p:nvSpPr>
          <p:spPr bwMode="auto">
            <a:xfrm rot="8716293">
              <a:off x="457316" y="50720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" name="Forme libre : forme 19"/>
            <p:cNvSpPr/>
            <p:nvPr/>
          </p:nvSpPr>
          <p:spPr bwMode="auto">
            <a:xfrm rot="8716293">
              <a:off x="300540" y="65278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" name="Forme libre : forme 20"/>
            <p:cNvSpPr/>
            <p:nvPr/>
          </p:nvSpPr>
          <p:spPr bwMode="auto">
            <a:xfrm rot="8716293">
              <a:off x="175637" y="44411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" name="Forme libre : forme 21"/>
            <p:cNvSpPr/>
            <p:nvPr/>
          </p:nvSpPr>
          <p:spPr bwMode="auto">
            <a:xfrm rot="8716293">
              <a:off x="163585" y="30533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" name="Forme libre : forme 22"/>
            <p:cNvSpPr/>
            <p:nvPr/>
          </p:nvSpPr>
          <p:spPr bwMode="auto">
            <a:xfrm rot="8716293">
              <a:off x="390718" y="69374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" name="Forme libre : forme 23"/>
            <p:cNvSpPr/>
            <p:nvPr/>
          </p:nvSpPr>
          <p:spPr bwMode="auto">
            <a:xfrm rot="8716293">
              <a:off x="702015" y="317459"/>
              <a:ext cx="131260" cy="232388"/>
            </a:xfrm>
            <a:custGeom>
              <a:avLst/>
              <a:gdLst>
                <a:gd name="connsiteX0" fmla="*/ 70201 w 131260"/>
                <a:gd name="connsiteY0" fmla="*/ 232388 h 232388"/>
                <a:gd name="connsiteX1" fmla="*/ 70201 w 131260"/>
                <a:gd name="connsiteY1" fmla="*/ 69717 h 232388"/>
                <a:gd name="connsiteX2" fmla="*/ 70201 w 131260"/>
                <a:gd name="connsiteY2" fmla="*/ 65615 h 232388"/>
                <a:gd name="connsiteX3" fmla="*/ 49697 w 131260"/>
                <a:gd name="connsiteY3" fmla="*/ 50123 h 232388"/>
                <a:gd name="connsiteX4" fmla="*/ 0 w 131260"/>
                <a:gd name="connsiteY4" fmla="*/ 50123 h 232388"/>
                <a:gd name="connsiteX5" fmla="*/ 41457 w 131260"/>
                <a:gd name="connsiteY5" fmla="*/ 0 h 232388"/>
                <a:gd name="connsiteX6" fmla="*/ 74303 w 131260"/>
                <a:gd name="connsiteY6" fmla="*/ 0 h 232388"/>
                <a:gd name="connsiteX7" fmla="*/ 131260 w 131260"/>
                <a:gd name="connsiteY7" fmla="*/ 50123 h 232388"/>
                <a:gd name="connsiteX8" fmla="*/ 131260 w 131260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260" h="232388" extrusionOk="0">
                  <a:moveTo>
                    <a:pt x="70201" y="232388"/>
                  </a:moveTo>
                  <a:lnTo>
                    <a:pt x="70201" y="69717"/>
                  </a:lnTo>
                  <a:cubicBezTo>
                    <a:pt x="70201" y="68349"/>
                    <a:pt x="70201" y="66983"/>
                    <a:pt x="70201" y="65615"/>
                  </a:cubicBezTo>
                  <a:cubicBezTo>
                    <a:pt x="68835" y="55591"/>
                    <a:pt x="59721" y="48756"/>
                    <a:pt x="49697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74303" y="0"/>
                  </a:lnTo>
                  <a:cubicBezTo>
                    <a:pt x="111211" y="0"/>
                    <a:pt x="131260" y="15948"/>
                    <a:pt x="131260" y="50123"/>
                  </a:cubicBezTo>
                  <a:lnTo>
                    <a:pt x="131260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" name="Forme libre : forme 24"/>
            <p:cNvSpPr/>
            <p:nvPr/>
          </p:nvSpPr>
          <p:spPr bwMode="auto">
            <a:xfrm rot="8716293">
              <a:off x="834978" y="558357"/>
              <a:ext cx="24341" cy="23495"/>
            </a:xfrm>
            <a:custGeom>
              <a:avLst/>
              <a:gdLst>
                <a:gd name="connsiteX0" fmla="*/ 0 w 24341"/>
                <a:gd name="connsiteY0" fmla="*/ 23495 h 23495"/>
                <a:gd name="connsiteX1" fmla="*/ 19433 w 24341"/>
                <a:gd name="connsiteY1" fmla="*/ 0 h 23495"/>
                <a:gd name="connsiteX2" fmla="*/ 24341 w 24341"/>
                <a:gd name="connsiteY2" fmla="*/ 16139 h 23495"/>
                <a:gd name="connsiteX3" fmla="*/ 24341 w 24341"/>
                <a:gd name="connsiteY3" fmla="*/ 22063 h 2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41" h="23495" extrusionOk="0">
                  <a:moveTo>
                    <a:pt x="0" y="23495"/>
                  </a:moveTo>
                  <a:lnTo>
                    <a:pt x="19433" y="0"/>
                  </a:lnTo>
                  <a:lnTo>
                    <a:pt x="24341" y="16139"/>
                  </a:lnTo>
                  <a:lnTo>
                    <a:pt x="24341" y="220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" name="Forme libre : forme 25"/>
            <p:cNvSpPr/>
            <p:nvPr/>
          </p:nvSpPr>
          <p:spPr bwMode="auto">
            <a:xfrm rot="8716293">
              <a:off x="589639" y="40263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" name="Forme libre : forme 26"/>
            <p:cNvSpPr/>
            <p:nvPr/>
          </p:nvSpPr>
          <p:spPr bwMode="auto">
            <a:xfrm rot="8716293">
              <a:off x="464737" y="19396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" name="Forme libre : forme 27"/>
            <p:cNvSpPr/>
            <p:nvPr/>
          </p:nvSpPr>
          <p:spPr bwMode="auto">
            <a:xfrm rot="8716293">
              <a:off x="679817" y="44358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" name="Forme libre : forme 28"/>
            <p:cNvSpPr/>
            <p:nvPr/>
          </p:nvSpPr>
          <p:spPr bwMode="auto">
            <a:xfrm rot="8716293">
              <a:off x="438366" y="29398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" name="Forme libre : forme 29"/>
            <p:cNvSpPr/>
            <p:nvPr/>
          </p:nvSpPr>
          <p:spPr bwMode="auto">
            <a:xfrm rot="7484127">
              <a:off x="811674" y="658874"/>
              <a:ext cx="31078" cy="46141"/>
            </a:xfrm>
            <a:custGeom>
              <a:avLst/>
              <a:gdLst>
                <a:gd name="connsiteX0" fmla="*/ 15207 w 31078"/>
                <a:gd name="connsiteY0" fmla="*/ 46141 h 46141"/>
                <a:gd name="connsiteX1" fmla="*/ 0 w 31078"/>
                <a:gd name="connsiteY1" fmla="*/ 17849 h 46141"/>
                <a:gd name="connsiteX2" fmla="*/ 31078 w 31078"/>
                <a:gd name="connsiteY2" fmla="*/ 0 h 4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78" h="46141" extrusionOk="0">
                  <a:moveTo>
                    <a:pt x="15207" y="46141"/>
                  </a:moveTo>
                  <a:lnTo>
                    <a:pt x="0" y="17849"/>
                  </a:lnTo>
                  <a:lnTo>
                    <a:pt x="3107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Forme libre : forme 30"/>
            <p:cNvSpPr/>
            <p:nvPr/>
          </p:nvSpPr>
          <p:spPr bwMode="auto">
            <a:xfrm rot="8716293">
              <a:off x="780102" y="336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" name="Forme libre : forme 31"/>
            <p:cNvSpPr/>
            <p:nvPr/>
          </p:nvSpPr>
          <p:spPr bwMode="auto">
            <a:xfrm rot="8716293">
              <a:off x="202348" y="-57105"/>
              <a:ext cx="142167" cy="186494"/>
            </a:xfrm>
            <a:custGeom>
              <a:avLst/>
              <a:gdLst>
                <a:gd name="connsiteX0" fmla="*/ 142167 w 142167"/>
                <a:gd name="connsiteY0" fmla="*/ 186494 h 186494"/>
                <a:gd name="connsiteX1" fmla="*/ 81108 w 142167"/>
                <a:gd name="connsiteY1" fmla="*/ 144170 h 186494"/>
                <a:gd name="connsiteX2" fmla="*/ 81108 w 142167"/>
                <a:gd name="connsiteY2" fmla="*/ 69717 h 186494"/>
                <a:gd name="connsiteX3" fmla="*/ 81108 w 142167"/>
                <a:gd name="connsiteY3" fmla="*/ 65615 h 186494"/>
                <a:gd name="connsiteX4" fmla="*/ 60603 w 142167"/>
                <a:gd name="connsiteY4" fmla="*/ 50123 h 186494"/>
                <a:gd name="connsiteX5" fmla="*/ 0 w 142167"/>
                <a:gd name="connsiteY5" fmla="*/ 50123 h 186494"/>
                <a:gd name="connsiteX6" fmla="*/ 0 w 142167"/>
                <a:gd name="connsiteY6" fmla="*/ 0 h 186494"/>
                <a:gd name="connsiteX7" fmla="*/ 85209 w 142167"/>
                <a:gd name="connsiteY7" fmla="*/ 0 h 186494"/>
                <a:gd name="connsiteX8" fmla="*/ 142167 w 142167"/>
                <a:gd name="connsiteY8" fmla="*/ 50123 h 18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186494" extrusionOk="0">
                  <a:moveTo>
                    <a:pt x="142167" y="186494"/>
                  </a:moveTo>
                  <a:lnTo>
                    <a:pt x="81108" y="144170"/>
                  </a:lnTo>
                  <a:lnTo>
                    <a:pt x="81108" y="69717"/>
                  </a:lnTo>
                  <a:cubicBezTo>
                    <a:pt x="81108" y="68349"/>
                    <a:pt x="81108" y="66983"/>
                    <a:pt x="81108" y="65615"/>
                  </a:cubicBezTo>
                  <a:cubicBezTo>
                    <a:pt x="79741" y="55591"/>
                    <a:pt x="70628" y="48756"/>
                    <a:pt x="60603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8"/>
                    <a:pt x="142167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" name="Forme libre : forme 32"/>
            <p:cNvSpPr/>
            <p:nvPr/>
          </p:nvSpPr>
          <p:spPr bwMode="auto">
            <a:xfrm rot="8716293">
              <a:off x="298766" y="-5395"/>
              <a:ext cx="260638" cy="180054"/>
            </a:xfrm>
            <a:custGeom>
              <a:avLst/>
              <a:gdLst>
                <a:gd name="connsiteX0" fmla="*/ 111638 w 260639"/>
                <a:gd name="connsiteY0" fmla="*/ 180054 h 180054"/>
                <a:gd name="connsiteX1" fmla="*/ 51490 w 260639"/>
                <a:gd name="connsiteY1" fmla="*/ 138362 h 180054"/>
                <a:gd name="connsiteX2" fmla="*/ 51490 w 260639"/>
                <a:gd name="connsiteY2" fmla="*/ 45624 h 180054"/>
                <a:gd name="connsiteX3" fmla="*/ 0 w 260639"/>
                <a:gd name="connsiteY3" fmla="*/ 45624 h 180054"/>
                <a:gd name="connsiteX4" fmla="*/ 0 w 260639"/>
                <a:gd name="connsiteY4" fmla="*/ 1425 h 180054"/>
                <a:gd name="connsiteX5" fmla="*/ 104802 w 260639"/>
                <a:gd name="connsiteY5" fmla="*/ 1425 h 180054"/>
                <a:gd name="connsiteX6" fmla="*/ 104802 w 260639"/>
                <a:gd name="connsiteY6" fmla="*/ 75242 h 180054"/>
                <a:gd name="connsiteX7" fmla="*/ 106169 w 260639"/>
                <a:gd name="connsiteY7" fmla="*/ 75242 h 180054"/>
                <a:gd name="connsiteX8" fmla="*/ 154014 w 260639"/>
                <a:gd name="connsiteY8" fmla="*/ 5981 h 180054"/>
                <a:gd name="connsiteX9" fmla="*/ 185455 w 260639"/>
                <a:gd name="connsiteY9" fmla="*/ 57 h 180054"/>
                <a:gd name="connsiteX10" fmla="*/ 260639 w 260639"/>
                <a:gd name="connsiteY10" fmla="*/ 88456 h 180054"/>
                <a:gd name="connsiteX11" fmla="*/ 260639 w 260639"/>
                <a:gd name="connsiteY11" fmla="*/ 94380 h 180054"/>
                <a:gd name="connsiteX12" fmla="*/ 198669 w 260639"/>
                <a:gd name="connsiteY12" fmla="*/ 98025 h 180054"/>
                <a:gd name="connsiteX13" fmla="*/ 198669 w 260639"/>
                <a:gd name="connsiteY13" fmla="*/ 81621 h 180054"/>
                <a:gd name="connsiteX14" fmla="*/ 164950 w 260639"/>
                <a:gd name="connsiteY14" fmla="*/ 40156 h 180054"/>
                <a:gd name="connsiteX15" fmla="*/ 111638 w 260639"/>
                <a:gd name="connsiteY15" fmla="*/ 127643 h 18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0639" h="180054" extrusionOk="0">
                  <a:moveTo>
                    <a:pt x="111638" y="180054"/>
                  </a:moveTo>
                  <a:lnTo>
                    <a:pt x="51490" y="138362"/>
                  </a:ln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2" y="1425"/>
                  </a:lnTo>
                  <a:lnTo>
                    <a:pt x="104802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" name="Forme libre : forme 33"/>
            <p:cNvSpPr/>
            <p:nvPr/>
          </p:nvSpPr>
          <p:spPr bwMode="auto">
            <a:xfrm rot="8716293">
              <a:off x="276903" y="-12823"/>
              <a:ext cx="36272" cy="27982"/>
            </a:xfrm>
            <a:custGeom>
              <a:avLst/>
              <a:gdLst>
                <a:gd name="connsiteX0" fmla="*/ 36272 w 36272"/>
                <a:gd name="connsiteY0" fmla="*/ 27982 h 27982"/>
                <a:gd name="connsiteX1" fmla="*/ 0 w 36272"/>
                <a:gd name="connsiteY1" fmla="*/ 2840 h 27982"/>
                <a:gd name="connsiteX2" fmla="*/ 9543 w 36272"/>
                <a:gd name="connsiteY2" fmla="*/ 0 h 27982"/>
                <a:gd name="connsiteX3" fmla="*/ 31871 w 36272"/>
                <a:gd name="connsiteY3" fmla="*/ 11392 h 2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72" h="27982" extrusionOk="0">
                  <a:moveTo>
                    <a:pt x="36272" y="27982"/>
                  </a:moveTo>
                  <a:lnTo>
                    <a:pt x="0" y="2840"/>
                  </a:lnTo>
                  <a:lnTo>
                    <a:pt x="9543" y="0"/>
                  </a:lnTo>
                  <a:cubicBezTo>
                    <a:pt x="20479" y="0"/>
                    <a:pt x="27542" y="4784"/>
                    <a:pt x="31871" y="113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" name="Forme libre : forme 34"/>
            <p:cNvSpPr/>
            <p:nvPr/>
          </p:nvSpPr>
          <p:spPr bwMode="auto">
            <a:xfrm rot="8716293">
              <a:off x="74640" y="-9665"/>
              <a:ext cx="58068" cy="54772"/>
            </a:xfrm>
            <a:custGeom>
              <a:avLst/>
              <a:gdLst>
                <a:gd name="connsiteX0" fmla="*/ 37436 w 58068"/>
                <a:gd name="connsiteY0" fmla="*/ 54772 h 54772"/>
                <a:gd name="connsiteX1" fmla="*/ 0 w 58068"/>
                <a:gd name="connsiteY1" fmla="*/ 28823 h 54772"/>
                <a:gd name="connsiteX2" fmla="*/ 8515 w 58068"/>
                <a:gd name="connsiteY2" fmla="*/ 8658 h 54772"/>
                <a:gd name="connsiteX3" fmla="*/ 29020 w 58068"/>
                <a:gd name="connsiteY3" fmla="*/ 0 h 54772"/>
                <a:gd name="connsiteX4" fmla="*/ 49525 w 58068"/>
                <a:gd name="connsiteY4" fmla="*/ 8658 h 54772"/>
                <a:gd name="connsiteX5" fmla="*/ 49525 w 58068"/>
                <a:gd name="connsiteY5" fmla="*/ 49668 h 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068" h="54772" extrusionOk="0">
                  <a:moveTo>
                    <a:pt x="37436" y="54772"/>
                  </a:moveTo>
                  <a:lnTo>
                    <a:pt x="0" y="28823"/>
                  </a:lnTo>
                  <a:lnTo>
                    <a:pt x="8515" y="8658"/>
                  </a:lnTo>
                  <a:cubicBezTo>
                    <a:pt x="13983" y="3190"/>
                    <a:pt x="21273" y="0"/>
                    <a:pt x="29020" y="0"/>
                  </a:cubicBezTo>
                  <a:cubicBezTo>
                    <a:pt x="36766" y="0"/>
                    <a:pt x="44057" y="3190"/>
                    <a:pt x="49525" y="8658"/>
                  </a:cubicBezTo>
                  <a:cubicBezTo>
                    <a:pt x="60916" y="19594"/>
                    <a:pt x="60916" y="38276"/>
                    <a:pt x="49525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" name="Forme libre : forme 35"/>
            <p:cNvSpPr/>
            <p:nvPr/>
          </p:nvSpPr>
          <p:spPr bwMode="auto">
            <a:xfrm rot="8716293">
              <a:off x="13802" y="-10406"/>
              <a:ext cx="30027" cy="20814"/>
            </a:xfrm>
            <a:custGeom>
              <a:avLst/>
              <a:gdLst>
                <a:gd name="connsiteX0" fmla="*/ 30027 w 30027"/>
                <a:gd name="connsiteY0" fmla="*/ 20814 h 20814"/>
                <a:gd name="connsiteX1" fmla="*/ 0 w 30027"/>
                <a:gd name="connsiteY1" fmla="*/ 0 h 20814"/>
                <a:gd name="connsiteX2" fmla="*/ 30027 w 30027"/>
                <a:gd name="connsiteY2" fmla="*/ 0 h 2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7" h="20814" extrusionOk="0">
                  <a:moveTo>
                    <a:pt x="30027" y="20814"/>
                  </a:moveTo>
                  <a:lnTo>
                    <a:pt x="0" y="0"/>
                  </a:lnTo>
                  <a:lnTo>
                    <a:pt x="3002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" name="Forme libre : forme 36"/>
            <p:cNvSpPr/>
            <p:nvPr/>
          </p:nvSpPr>
          <p:spPr bwMode="auto">
            <a:xfrm rot="8716293">
              <a:off x="168048" y="3032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" name="Forme libre : forme 37"/>
            <p:cNvSpPr/>
            <p:nvPr/>
          </p:nvSpPr>
          <p:spPr bwMode="auto">
            <a:xfrm rot="7484127">
              <a:off x="562078" y="-2847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" name="Forme libre : forme 38"/>
            <p:cNvSpPr/>
            <p:nvPr/>
          </p:nvSpPr>
          <p:spPr bwMode="auto">
            <a:xfrm rot="13089394">
              <a:off x="767127" y="-2787"/>
              <a:ext cx="149688" cy="301067"/>
            </a:xfrm>
            <a:custGeom>
              <a:avLst/>
              <a:gdLst>
                <a:gd name="connsiteX0" fmla="*/ 149688 w 149688"/>
                <a:gd name="connsiteY0" fmla="*/ 279622 h 301067"/>
                <a:gd name="connsiteX1" fmla="*/ 122393 w 149688"/>
                <a:gd name="connsiteY1" fmla="*/ 301067 h 301067"/>
                <a:gd name="connsiteX2" fmla="*/ 0 w 149688"/>
                <a:gd name="connsiteY2" fmla="*/ 114672 h 301067"/>
                <a:gd name="connsiteX3" fmla="*/ 0 w 149688"/>
                <a:gd name="connsiteY3" fmla="*/ 38074 h 301067"/>
                <a:gd name="connsiteX4" fmla="*/ 73388 w 149688"/>
                <a:gd name="connsiteY4" fmla="*/ 0 h 301067"/>
                <a:gd name="connsiteX5" fmla="*/ 74492 w 149688"/>
                <a:gd name="connsiteY5" fmla="*/ 153950 h 301067"/>
                <a:gd name="connsiteX6" fmla="*/ 87734 w 149688"/>
                <a:gd name="connsiteY6" fmla="*/ 245547 h 30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688" h="301067" extrusionOk="0">
                  <a:moveTo>
                    <a:pt x="149688" y="279622"/>
                  </a:moveTo>
                  <a:lnTo>
                    <a:pt x="122393" y="301067"/>
                  </a:lnTo>
                  <a:lnTo>
                    <a:pt x="0" y="114672"/>
                  </a:ln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2836" y="184850"/>
                    <a:pt x="77802" y="216302"/>
                    <a:pt x="87734" y="245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" name="Forme libre : forme 39"/>
            <p:cNvSpPr/>
            <p:nvPr/>
          </p:nvSpPr>
          <p:spPr bwMode="auto">
            <a:xfrm rot="8716293">
              <a:off x="212141" y="304502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" name="Forme libre : forme 40"/>
            <p:cNvSpPr/>
            <p:nvPr/>
          </p:nvSpPr>
          <p:spPr bwMode="auto">
            <a:xfrm rot="8716293">
              <a:off x="301533" y="307427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" name="Forme libre : forme 41"/>
            <p:cNvSpPr/>
            <p:nvPr/>
          </p:nvSpPr>
          <p:spPr bwMode="auto">
            <a:xfrm rot="8716293">
              <a:off x="256683" y="2987990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" name="Forme libre : forme 42"/>
            <p:cNvSpPr/>
            <p:nvPr/>
          </p:nvSpPr>
          <p:spPr bwMode="auto">
            <a:xfrm rot="8716293">
              <a:off x="99907" y="313357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" name="Forme libre : forme 43"/>
            <p:cNvSpPr/>
            <p:nvPr/>
          </p:nvSpPr>
          <p:spPr bwMode="auto">
            <a:xfrm rot="8716293">
              <a:off x="-24996" y="29248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" name="Forme libre : forme 44"/>
            <p:cNvSpPr/>
            <p:nvPr/>
          </p:nvSpPr>
          <p:spPr bwMode="auto">
            <a:xfrm rot="8716293">
              <a:off x="51899" y="2754602"/>
              <a:ext cx="189488" cy="350829"/>
            </a:xfrm>
            <a:custGeom>
              <a:avLst/>
              <a:gdLst>
                <a:gd name="connsiteX0" fmla="*/ 25299 w 189488"/>
                <a:gd name="connsiteY0" fmla="*/ 321238 h 350829"/>
                <a:gd name="connsiteX1" fmla="*/ 0 w 189488"/>
                <a:gd name="connsiteY1" fmla="*/ 220042 h 350829"/>
                <a:gd name="connsiteX2" fmla="*/ 0 w 189488"/>
                <a:gd name="connsiteY2" fmla="*/ 40596 h 350829"/>
                <a:gd name="connsiteX3" fmla="*/ 78250 w 189488"/>
                <a:gd name="connsiteY3" fmla="*/ 0 h 350829"/>
                <a:gd name="connsiteX4" fmla="*/ 79427 w 189488"/>
                <a:gd name="connsiteY4" fmla="*/ 164149 h 350829"/>
                <a:gd name="connsiteX5" fmla="*/ 93547 w 189488"/>
                <a:gd name="connsiteY5" fmla="*/ 261815 h 350829"/>
                <a:gd name="connsiteX6" fmla="*/ 164148 w 189488"/>
                <a:gd name="connsiteY6" fmla="*/ 300646 h 350829"/>
                <a:gd name="connsiteX7" fmla="*/ 189488 w 189488"/>
                <a:gd name="connsiteY7" fmla="*/ 296141 h 350829"/>
                <a:gd name="connsiteX8" fmla="*/ 160617 w 189488"/>
                <a:gd name="connsiteY8" fmla="*/ 337791 h 350829"/>
                <a:gd name="connsiteX9" fmla="*/ 97666 w 189488"/>
                <a:gd name="connsiteY9" fmla="*/ 350655 h 350829"/>
                <a:gd name="connsiteX10" fmla="*/ 25299 w 189488"/>
                <a:gd name="connsiteY10" fmla="*/ 321238 h 3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488" h="350829" extrusionOk="0">
                  <a:moveTo>
                    <a:pt x="25299" y="321238"/>
                  </a:moveTo>
                  <a:cubicBezTo>
                    <a:pt x="5295" y="301823"/>
                    <a:pt x="0" y="268286"/>
                    <a:pt x="0" y="220042"/>
                  </a:cubicBez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8" y="300646"/>
                  </a:cubicBezTo>
                  <a:lnTo>
                    <a:pt x="189488" y="296141"/>
                  </a:lnTo>
                  <a:lnTo>
                    <a:pt x="160617" y="337791"/>
                  </a:lnTo>
                  <a:lnTo>
                    <a:pt x="97666" y="350655"/>
                  </a:lnTo>
                  <a:cubicBezTo>
                    <a:pt x="70602" y="352420"/>
                    <a:pt x="44126" y="340653"/>
                    <a:pt x="25299" y="32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" name="Forme libre : forme 45"/>
            <p:cNvSpPr/>
            <p:nvPr/>
          </p:nvSpPr>
          <p:spPr bwMode="auto">
            <a:xfrm rot="8716293">
              <a:off x="190085" y="317452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" name="Forme libre : forme 46"/>
            <p:cNvSpPr/>
            <p:nvPr/>
          </p:nvSpPr>
          <p:spPr bwMode="auto">
            <a:xfrm rot="8716293">
              <a:off x="502599" y="2802136"/>
              <a:ext cx="117588" cy="232388"/>
            </a:xfrm>
            <a:custGeom>
              <a:avLst/>
              <a:gdLst>
                <a:gd name="connsiteX0" fmla="*/ 56529 w 117588"/>
                <a:gd name="connsiteY0" fmla="*/ 232388 h 232388"/>
                <a:gd name="connsiteX1" fmla="*/ 56529 w 117588"/>
                <a:gd name="connsiteY1" fmla="*/ 69717 h 232388"/>
                <a:gd name="connsiteX2" fmla="*/ 56529 w 117588"/>
                <a:gd name="connsiteY2" fmla="*/ 65615 h 232388"/>
                <a:gd name="connsiteX3" fmla="*/ 36025 w 117588"/>
                <a:gd name="connsiteY3" fmla="*/ 50123 h 232388"/>
                <a:gd name="connsiteX4" fmla="*/ 0 w 117588"/>
                <a:gd name="connsiteY4" fmla="*/ 50123 h 232388"/>
                <a:gd name="connsiteX5" fmla="*/ 41458 w 117588"/>
                <a:gd name="connsiteY5" fmla="*/ 0 h 232388"/>
                <a:gd name="connsiteX6" fmla="*/ 60630 w 117588"/>
                <a:gd name="connsiteY6" fmla="*/ 0 h 232388"/>
                <a:gd name="connsiteX7" fmla="*/ 117588 w 117588"/>
                <a:gd name="connsiteY7" fmla="*/ 50123 h 232388"/>
                <a:gd name="connsiteX8" fmla="*/ 117588 w 117588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588" h="232388" extrusionOk="0">
                  <a:moveTo>
                    <a:pt x="56529" y="232388"/>
                  </a:moveTo>
                  <a:lnTo>
                    <a:pt x="56529" y="69717"/>
                  </a:lnTo>
                  <a:cubicBezTo>
                    <a:pt x="56529" y="68349"/>
                    <a:pt x="56529" y="66983"/>
                    <a:pt x="56529" y="65615"/>
                  </a:cubicBezTo>
                  <a:cubicBezTo>
                    <a:pt x="55163" y="55591"/>
                    <a:pt x="46049" y="48756"/>
                    <a:pt x="36025" y="50123"/>
                  </a:cubicBezTo>
                  <a:lnTo>
                    <a:pt x="0" y="50123"/>
                  </a:lnTo>
                  <a:lnTo>
                    <a:pt x="41458" y="0"/>
                  </a:lnTo>
                  <a:lnTo>
                    <a:pt x="60630" y="0"/>
                  </a:lnTo>
                  <a:cubicBezTo>
                    <a:pt x="97539" y="0"/>
                    <a:pt x="117588" y="15948"/>
                    <a:pt x="117588" y="50123"/>
                  </a:cubicBezTo>
                  <a:lnTo>
                    <a:pt x="117588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" name="Forme libre : forme 47"/>
            <p:cNvSpPr/>
            <p:nvPr/>
          </p:nvSpPr>
          <p:spPr bwMode="auto">
            <a:xfrm rot="8716293">
              <a:off x="389006" y="2883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" name="Forme libre : forme 48"/>
            <p:cNvSpPr/>
            <p:nvPr/>
          </p:nvSpPr>
          <p:spPr bwMode="auto">
            <a:xfrm rot="8716293">
              <a:off x="264104" y="267474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" name="Forme libre : forme 49"/>
            <p:cNvSpPr/>
            <p:nvPr/>
          </p:nvSpPr>
          <p:spPr bwMode="auto">
            <a:xfrm rot="8716293">
              <a:off x="479184" y="292437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" name="Forme libre : forme 50"/>
            <p:cNvSpPr/>
            <p:nvPr/>
          </p:nvSpPr>
          <p:spPr bwMode="auto">
            <a:xfrm rot="8716293">
              <a:off x="237733" y="277477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" name="Forme libre : forme 51"/>
            <p:cNvSpPr/>
            <p:nvPr/>
          </p:nvSpPr>
          <p:spPr bwMode="auto">
            <a:xfrm rot="7484127">
              <a:off x="609980" y="3142825"/>
              <a:ext cx="20881" cy="31001"/>
            </a:xfrm>
            <a:custGeom>
              <a:avLst/>
              <a:gdLst>
                <a:gd name="connsiteX0" fmla="*/ 10218 w 20881"/>
                <a:gd name="connsiteY0" fmla="*/ 31001 h 31001"/>
                <a:gd name="connsiteX1" fmla="*/ 0 w 20881"/>
                <a:gd name="connsiteY1" fmla="*/ 11992 h 31001"/>
                <a:gd name="connsiteX2" fmla="*/ 20881 w 20881"/>
                <a:gd name="connsiteY2" fmla="*/ 0 h 3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881" h="31001" extrusionOk="0">
                  <a:moveTo>
                    <a:pt x="10218" y="31001"/>
                  </a:moveTo>
                  <a:lnTo>
                    <a:pt x="0" y="11992"/>
                  </a:lnTo>
                  <a:lnTo>
                    <a:pt x="2088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" name="Forme libre : forme 52"/>
            <p:cNvSpPr/>
            <p:nvPr/>
          </p:nvSpPr>
          <p:spPr bwMode="auto">
            <a:xfrm rot="8716293">
              <a:off x="579469" y="28172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" name="Forme libre : forme 53"/>
            <p:cNvSpPr/>
            <p:nvPr/>
          </p:nvSpPr>
          <p:spPr bwMode="auto">
            <a:xfrm rot="8716293">
              <a:off x="437995" y="3716235"/>
              <a:ext cx="102679" cy="232388"/>
            </a:xfrm>
            <a:custGeom>
              <a:avLst/>
              <a:gdLst>
                <a:gd name="connsiteX0" fmla="*/ 41620 w 102679"/>
                <a:gd name="connsiteY0" fmla="*/ 232388 h 232388"/>
                <a:gd name="connsiteX1" fmla="*/ 41620 w 102679"/>
                <a:gd name="connsiteY1" fmla="*/ 69717 h 232388"/>
                <a:gd name="connsiteX2" fmla="*/ 41620 w 102679"/>
                <a:gd name="connsiteY2" fmla="*/ 65615 h 232388"/>
                <a:gd name="connsiteX3" fmla="*/ 21116 w 102679"/>
                <a:gd name="connsiteY3" fmla="*/ 50123 h 232388"/>
                <a:gd name="connsiteX4" fmla="*/ 0 w 102679"/>
                <a:gd name="connsiteY4" fmla="*/ 50123 h 232388"/>
                <a:gd name="connsiteX5" fmla="*/ 41457 w 102679"/>
                <a:gd name="connsiteY5" fmla="*/ 0 h 232388"/>
                <a:gd name="connsiteX6" fmla="*/ 45721 w 102679"/>
                <a:gd name="connsiteY6" fmla="*/ 0 h 232388"/>
                <a:gd name="connsiteX7" fmla="*/ 102679 w 102679"/>
                <a:gd name="connsiteY7" fmla="*/ 50123 h 232388"/>
                <a:gd name="connsiteX8" fmla="*/ 102679 w 102679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679" h="232388" extrusionOk="0">
                  <a:moveTo>
                    <a:pt x="41620" y="232388"/>
                  </a:moveTo>
                  <a:lnTo>
                    <a:pt x="41620" y="69717"/>
                  </a:lnTo>
                  <a:cubicBezTo>
                    <a:pt x="41620" y="68349"/>
                    <a:pt x="41620" y="66983"/>
                    <a:pt x="41620" y="65615"/>
                  </a:cubicBezTo>
                  <a:cubicBezTo>
                    <a:pt x="40254" y="55591"/>
                    <a:pt x="31140" y="48756"/>
                    <a:pt x="21116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45721" y="0"/>
                  </a:lnTo>
                  <a:cubicBezTo>
                    <a:pt x="82630" y="0"/>
                    <a:pt x="102679" y="15948"/>
                    <a:pt x="102679" y="50123"/>
                  </a:cubicBezTo>
                  <a:lnTo>
                    <a:pt x="102679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" name="Forme libre : forme 54"/>
            <p:cNvSpPr/>
            <p:nvPr/>
          </p:nvSpPr>
          <p:spPr bwMode="auto">
            <a:xfrm rot="8716293">
              <a:off x="482715" y="3669965"/>
              <a:ext cx="154563" cy="124897"/>
            </a:xfrm>
            <a:custGeom>
              <a:avLst/>
              <a:gdLst>
                <a:gd name="connsiteX0" fmla="*/ 0 w 154563"/>
                <a:gd name="connsiteY0" fmla="*/ 124897 h 124897"/>
                <a:gd name="connsiteX1" fmla="*/ 95474 w 154563"/>
                <a:gd name="connsiteY1" fmla="*/ 9467 h 124897"/>
                <a:gd name="connsiteX2" fmla="*/ 96067 w 154563"/>
                <a:gd name="connsiteY2" fmla="*/ 9000 h 124897"/>
                <a:gd name="connsiteX3" fmla="*/ 126312 w 154563"/>
                <a:gd name="connsiteY3" fmla="*/ 0 h 124897"/>
                <a:gd name="connsiteX4" fmla="*/ 154563 w 154563"/>
                <a:gd name="connsiteY4" fmla="*/ 33719 h 124897"/>
                <a:gd name="connsiteX5" fmla="*/ 128135 w 154563"/>
                <a:gd name="connsiteY5" fmla="*/ 69261 h 124897"/>
                <a:gd name="connsiteX6" fmla="*/ 128590 w 154563"/>
                <a:gd name="connsiteY6" fmla="*/ 69261 h 12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563" h="124897" extrusionOk="0">
                  <a:moveTo>
                    <a:pt x="0" y="124897"/>
                  </a:moveTo>
                  <a:lnTo>
                    <a:pt x="95474" y="9467"/>
                  </a:lnTo>
                  <a:lnTo>
                    <a:pt x="96067" y="9000"/>
                  </a:lnTo>
                  <a:cubicBezTo>
                    <a:pt x="105351" y="4215"/>
                    <a:pt x="115604" y="1139"/>
                    <a:pt x="126312" y="0"/>
                  </a:cubicBezTo>
                  <a:cubicBezTo>
                    <a:pt x="148184" y="0"/>
                    <a:pt x="154563" y="19138"/>
                    <a:pt x="154563" y="33719"/>
                  </a:cubicBezTo>
                  <a:cubicBezTo>
                    <a:pt x="153196" y="49668"/>
                    <a:pt x="142715" y="62882"/>
                    <a:pt x="128135" y="69261"/>
                  </a:cubicBezTo>
                  <a:lnTo>
                    <a:pt x="128590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" name="Forme libre : forme 55"/>
            <p:cNvSpPr/>
            <p:nvPr/>
          </p:nvSpPr>
          <p:spPr bwMode="auto">
            <a:xfrm rot="8716293">
              <a:off x="323074" y="379327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" name="Forme libre : forme 56"/>
            <p:cNvSpPr/>
            <p:nvPr/>
          </p:nvSpPr>
          <p:spPr bwMode="auto">
            <a:xfrm rot="8716293">
              <a:off x="198170" y="358459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" name="Forme libre : forme 57"/>
            <p:cNvSpPr/>
            <p:nvPr/>
          </p:nvSpPr>
          <p:spPr bwMode="auto">
            <a:xfrm rot="8716293">
              <a:off x="186119" y="344581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" name="Forme libre : forme 58"/>
            <p:cNvSpPr/>
            <p:nvPr/>
          </p:nvSpPr>
          <p:spPr bwMode="auto">
            <a:xfrm rot="8716293">
              <a:off x="410218" y="3834716"/>
              <a:ext cx="103435" cy="219174"/>
            </a:xfrm>
            <a:custGeom>
              <a:avLst/>
              <a:gdLst>
                <a:gd name="connsiteX0" fmla="*/ 103435 w 103435"/>
                <a:gd name="connsiteY0" fmla="*/ 219174 h 219174"/>
                <a:gd name="connsiteX1" fmla="*/ 43288 w 103435"/>
                <a:gd name="connsiteY1" fmla="*/ 161305 h 219174"/>
                <a:gd name="connsiteX2" fmla="*/ 43288 w 103435"/>
                <a:gd name="connsiteY2" fmla="*/ 16404 h 219174"/>
                <a:gd name="connsiteX3" fmla="*/ 0 w 103435"/>
                <a:gd name="connsiteY3" fmla="*/ 16404 h 219174"/>
                <a:gd name="connsiteX4" fmla="*/ 0 w 103435"/>
                <a:gd name="connsiteY4" fmla="*/ 16028 h 219174"/>
                <a:gd name="connsiteX5" fmla="*/ 11583 w 103435"/>
                <a:gd name="connsiteY5" fmla="*/ 2023 h 219174"/>
                <a:gd name="connsiteX6" fmla="*/ 103435 w 103435"/>
                <a:gd name="connsiteY6" fmla="*/ 0 h 2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19174" extrusionOk="0">
                  <a:moveTo>
                    <a:pt x="103435" y="219174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16028"/>
                  </a:lnTo>
                  <a:lnTo>
                    <a:pt x="11583" y="2023"/>
                  </a:lnTo>
                  <a:lnTo>
                    <a:pt x="10343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" name="Forme libre : forme 59"/>
            <p:cNvSpPr/>
            <p:nvPr/>
          </p:nvSpPr>
          <p:spPr bwMode="auto">
            <a:xfrm rot="8716293">
              <a:off x="487452" y="3349370"/>
              <a:ext cx="151162" cy="195873"/>
            </a:xfrm>
            <a:custGeom>
              <a:avLst/>
              <a:gdLst>
                <a:gd name="connsiteX0" fmla="*/ 38025 w 151162"/>
                <a:gd name="connsiteY0" fmla="*/ 195873 h 195873"/>
                <a:gd name="connsiteX1" fmla="*/ 0 w 151162"/>
                <a:gd name="connsiteY1" fmla="*/ 125130 h 195873"/>
                <a:gd name="connsiteX2" fmla="*/ 103497 w 151162"/>
                <a:gd name="connsiteY2" fmla="*/ 0 h 195873"/>
                <a:gd name="connsiteX3" fmla="*/ 151162 w 151162"/>
                <a:gd name="connsiteY3" fmla="*/ 0 h 195873"/>
                <a:gd name="connsiteX4" fmla="*/ 151162 w 151162"/>
                <a:gd name="connsiteY4" fmla="*/ 55323 h 195873"/>
                <a:gd name="connsiteX5" fmla="*/ 86370 w 151162"/>
                <a:gd name="connsiteY5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62" h="195873" extrusionOk="0">
                  <a:moveTo>
                    <a:pt x="38025" y="195873"/>
                  </a:moveTo>
                  <a:lnTo>
                    <a:pt x="0" y="125130"/>
                  </a:lnTo>
                  <a:lnTo>
                    <a:pt x="103497" y="0"/>
                  </a:lnTo>
                  <a:lnTo>
                    <a:pt x="151162" y="0"/>
                  </a:lnTo>
                  <a:lnTo>
                    <a:pt x="151162" y="55323"/>
                  </a:lnTo>
                  <a:lnTo>
                    <a:pt x="86370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" name="Forme libre : forme 60"/>
            <p:cNvSpPr/>
            <p:nvPr/>
          </p:nvSpPr>
          <p:spPr bwMode="auto">
            <a:xfrm rot="8716293">
              <a:off x="460900" y="343447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" name="Forme libre : forme 61"/>
            <p:cNvSpPr/>
            <p:nvPr/>
          </p:nvSpPr>
          <p:spPr bwMode="auto">
            <a:xfrm rot="8716293">
              <a:off x="417336" y="4258920"/>
              <a:ext cx="147637" cy="195874"/>
            </a:xfrm>
            <a:custGeom>
              <a:avLst/>
              <a:gdLst>
                <a:gd name="connsiteX0" fmla="*/ 34500 w 147637"/>
                <a:gd name="connsiteY0" fmla="*/ 195874 h 195874"/>
                <a:gd name="connsiteX1" fmla="*/ 0 w 147637"/>
                <a:gd name="connsiteY1" fmla="*/ 131688 h 195874"/>
                <a:gd name="connsiteX2" fmla="*/ 108921 w 147637"/>
                <a:gd name="connsiteY2" fmla="*/ 0 h 195874"/>
                <a:gd name="connsiteX3" fmla="*/ 147637 w 147637"/>
                <a:gd name="connsiteY3" fmla="*/ 0 h 195874"/>
                <a:gd name="connsiteX4" fmla="*/ 147637 w 147637"/>
                <a:gd name="connsiteY4" fmla="*/ 55323 h 195874"/>
                <a:gd name="connsiteX5" fmla="*/ 82845 w 147637"/>
                <a:gd name="connsiteY5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637" h="195874" extrusionOk="0">
                  <a:moveTo>
                    <a:pt x="34500" y="195874"/>
                  </a:moveTo>
                  <a:lnTo>
                    <a:pt x="0" y="131688"/>
                  </a:lnTo>
                  <a:lnTo>
                    <a:pt x="108921" y="0"/>
                  </a:lnTo>
                  <a:lnTo>
                    <a:pt x="147637" y="0"/>
                  </a:lnTo>
                  <a:lnTo>
                    <a:pt x="147637" y="55323"/>
                  </a:lnTo>
                  <a:lnTo>
                    <a:pt x="8284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" name="Forme libre : forme 62"/>
            <p:cNvSpPr/>
            <p:nvPr/>
          </p:nvSpPr>
          <p:spPr bwMode="auto">
            <a:xfrm rot="8716293">
              <a:off x="330834" y="4134901"/>
              <a:ext cx="254613" cy="91157"/>
            </a:xfrm>
            <a:custGeom>
              <a:avLst/>
              <a:gdLst>
                <a:gd name="connsiteX0" fmla="*/ 0 w 254613"/>
                <a:gd name="connsiteY0" fmla="*/ 68911 h 91157"/>
                <a:gd name="connsiteX1" fmla="*/ 56997 w 254613"/>
                <a:gd name="connsiteY1" fmla="*/ 0 h 91157"/>
                <a:gd name="connsiteX2" fmla="*/ 57517 w 254613"/>
                <a:gd name="connsiteY2" fmla="*/ 2143 h 91157"/>
                <a:gd name="connsiteX3" fmla="*/ 128118 w 254613"/>
                <a:gd name="connsiteY3" fmla="*/ 40974 h 91157"/>
                <a:gd name="connsiteX4" fmla="*/ 181070 w 254613"/>
                <a:gd name="connsiteY4" fmla="*/ 31560 h 91157"/>
                <a:gd name="connsiteX5" fmla="*/ 253437 w 254613"/>
                <a:gd name="connsiteY5" fmla="*/ 2143 h 91157"/>
                <a:gd name="connsiteX6" fmla="*/ 254613 w 254613"/>
                <a:gd name="connsiteY6" fmla="*/ 9791 h 91157"/>
                <a:gd name="connsiteX7" fmla="*/ 254613 w 254613"/>
                <a:gd name="connsiteY7" fmla="*/ 15674 h 91157"/>
                <a:gd name="connsiteX8" fmla="*/ 61636 w 254613"/>
                <a:gd name="connsiteY8" fmla="*/ 90983 h 91157"/>
                <a:gd name="connsiteX9" fmla="*/ 22363 w 254613"/>
                <a:gd name="connsiteY9" fmla="*/ 84217 h 9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613" h="91157" extrusionOk="0">
                  <a:moveTo>
                    <a:pt x="0" y="68911"/>
                  </a:moveTo>
                  <a:lnTo>
                    <a:pt x="56997" y="0"/>
                  </a:lnTo>
                  <a:lnTo>
                    <a:pt x="57517" y="2143"/>
                  </a:lnTo>
                  <a:cubicBezTo>
                    <a:pt x="66931" y="28030"/>
                    <a:pt x="91053" y="40974"/>
                    <a:pt x="128118" y="40974"/>
                  </a:cubicBezTo>
                  <a:cubicBezTo>
                    <a:pt x="146357" y="40385"/>
                    <a:pt x="164008" y="36855"/>
                    <a:pt x="181070" y="31560"/>
                  </a:cubicBezTo>
                  <a:cubicBezTo>
                    <a:pt x="205780" y="23912"/>
                    <a:pt x="229903" y="13910"/>
                    <a:pt x="253437" y="2143"/>
                  </a:cubicBezTo>
                  <a:cubicBezTo>
                    <a:pt x="254025" y="4496"/>
                    <a:pt x="254613" y="7438"/>
                    <a:pt x="254613" y="9791"/>
                  </a:cubicBezTo>
                  <a:lnTo>
                    <a:pt x="254613" y="15674"/>
                  </a:lnTo>
                  <a:cubicBezTo>
                    <a:pt x="192249" y="69215"/>
                    <a:pt x="110468" y="88042"/>
                    <a:pt x="61636" y="90983"/>
                  </a:cubicBezTo>
                  <a:cubicBezTo>
                    <a:pt x="48104" y="91866"/>
                    <a:pt x="34719" y="89365"/>
                    <a:pt x="22363" y="84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" name="Forme libre : forme 63"/>
            <p:cNvSpPr/>
            <p:nvPr/>
          </p:nvSpPr>
          <p:spPr bwMode="auto">
            <a:xfrm rot="8716293">
              <a:off x="-3428" y="2405990"/>
              <a:ext cx="142167" cy="208592"/>
            </a:xfrm>
            <a:custGeom>
              <a:avLst/>
              <a:gdLst>
                <a:gd name="connsiteX0" fmla="*/ 81108 w 142167"/>
                <a:gd name="connsiteY0" fmla="*/ 208592 h 208592"/>
                <a:gd name="connsiteX1" fmla="*/ 81108 w 142167"/>
                <a:gd name="connsiteY1" fmla="*/ 69717 h 208592"/>
                <a:gd name="connsiteX2" fmla="*/ 81108 w 142167"/>
                <a:gd name="connsiteY2" fmla="*/ 65615 h 208592"/>
                <a:gd name="connsiteX3" fmla="*/ 60604 w 142167"/>
                <a:gd name="connsiteY3" fmla="*/ 50123 h 208592"/>
                <a:gd name="connsiteX4" fmla="*/ 0 w 142167"/>
                <a:gd name="connsiteY4" fmla="*/ 50123 h 208592"/>
                <a:gd name="connsiteX5" fmla="*/ 0 w 142167"/>
                <a:gd name="connsiteY5" fmla="*/ 0 h 208592"/>
                <a:gd name="connsiteX6" fmla="*/ 85210 w 142167"/>
                <a:gd name="connsiteY6" fmla="*/ 0 h 208592"/>
                <a:gd name="connsiteX7" fmla="*/ 142167 w 142167"/>
                <a:gd name="connsiteY7" fmla="*/ 50123 h 208592"/>
                <a:gd name="connsiteX8" fmla="*/ 142167 w 142167"/>
                <a:gd name="connsiteY8" fmla="*/ 120504 h 20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08592" extrusionOk="0">
                  <a:moveTo>
                    <a:pt x="81108" y="208592"/>
                  </a:moveTo>
                  <a:lnTo>
                    <a:pt x="81108" y="69717"/>
                  </a:lnTo>
                  <a:cubicBezTo>
                    <a:pt x="81108" y="68350"/>
                    <a:pt x="81108" y="66983"/>
                    <a:pt x="81108" y="65615"/>
                  </a:cubicBezTo>
                  <a:cubicBezTo>
                    <a:pt x="79742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10" y="0"/>
                  </a:lnTo>
                  <a:cubicBezTo>
                    <a:pt x="122118" y="0"/>
                    <a:pt x="142167" y="15948"/>
                    <a:pt x="142167" y="50123"/>
                  </a:cubicBezTo>
                  <a:lnTo>
                    <a:pt x="142167" y="1205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" name="Forme libre : forme 64"/>
            <p:cNvSpPr/>
            <p:nvPr/>
          </p:nvSpPr>
          <p:spPr bwMode="auto">
            <a:xfrm rot="8716293">
              <a:off x="80015" y="241329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" name="Forme libre : forme 65"/>
            <p:cNvSpPr/>
            <p:nvPr/>
          </p:nvSpPr>
          <p:spPr bwMode="auto">
            <a:xfrm rot="8716293">
              <a:off x="35165" y="232701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" name="Forme libre : forme 66"/>
            <p:cNvSpPr/>
            <p:nvPr/>
          </p:nvSpPr>
          <p:spPr bwMode="auto">
            <a:xfrm rot="8716293">
              <a:off x="-20257" y="2217087"/>
              <a:ext cx="78731" cy="180665"/>
            </a:xfrm>
            <a:custGeom>
              <a:avLst/>
              <a:gdLst>
                <a:gd name="connsiteX0" fmla="*/ 0 w 78731"/>
                <a:gd name="connsiteY0" fmla="*/ 180665 h 180665"/>
                <a:gd name="connsiteX1" fmla="*/ 0 w 78731"/>
                <a:gd name="connsiteY1" fmla="*/ 40596 h 180665"/>
                <a:gd name="connsiteX2" fmla="*/ 78250 w 78731"/>
                <a:gd name="connsiteY2" fmla="*/ 0 h 180665"/>
                <a:gd name="connsiteX3" fmla="*/ 78731 w 78731"/>
                <a:gd name="connsiteY3" fmla="*/ 67083 h 18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31" h="180665" extrusionOk="0">
                  <a:moveTo>
                    <a:pt x="0" y="180665"/>
                  </a:moveTo>
                  <a:lnTo>
                    <a:pt x="0" y="40596"/>
                  </a:lnTo>
                  <a:lnTo>
                    <a:pt x="78250" y="0"/>
                  </a:lnTo>
                  <a:lnTo>
                    <a:pt x="78731" y="670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8" name="Forme libre : forme 67"/>
            <p:cNvSpPr/>
            <p:nvPr/>
          </p:nvSpPr>
          <p:spPr bwMode="auto">
            <a:xfrm rot="8716293">
              <a:off x="-15341" y="2575209"/>
              <a:ext cx="103435" cy="152027"/>
            </a:xfrm>
            <a:custGeom>
              <a:avLst/>
              <a:gdLst>
                <a:gd name="connsiteX0" fmla="*/ 43288 w 103435"/>
                <a:gd name="connsiteY0" fmla="*/ 152027 h 152027"/>
                <a:gd name="connsiteX1" fmla="*/ 43288 w 103435"/>
                <a:gd name="connsiteY1" fmla="*/ 16404 h 152027"/>
                <a:gd name="connsiteX2" fmla="*/ 0 w 103435"/>
                <a:gd name="connsiteY2" fmla="*/ 16404 h 152027"/>
                <a:gd name="connsiteX3" fmla="*/ 0 w 103435"/>
                <a:gd name="connsiteY3" fmla="*/ 2278 h 152027"/>
                <a:gd name="connsiteX4" fmla="*/ 103435 w 103435"/>
                <a:gd name="connsiteY4" fmla="*/ 0 h 152027"/>
                <a:gd name="connsiteX5" fmla="*/ 103435 w 103435"/>
                <a:gd name="connsiteY5" fmla="*/ 65255 h 15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35" h="152027" extrusionOk="0">
                  <a:moveTo>
                    <a:pt x="43288" y="152027"/>
                  </a:move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65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9" name="Forme libre : forme 68"/>
            <p:cNvSpPr/>
            <p:nvPr/>
          </p:nvSpPr>
          <p:spPr bwMode="auto">
            <a:xfrm rot="8716293">
              <a:off x="279722" y="213390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0" name="Forme libre : forme 69"/>
            <p:cNvSpPr/>
            <p:nvPr/>
          </p:nvSpPr>
          <p:spPr bwMode="auto">
            <a:xfrm rot="8716293">
              <a:off x="369114" y="216314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" name="Forme libre : forme 70"/>
            <p:cNvSpPr/>
            <p:nvPr/>
          </p:nvSpPr>
          <p:spPr bwMode="auto">
            <a:xfrm rot="8716293">
              <a:off x="167488" y="22224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" name="Forme libre : forme 71"/>
            <p:cNvSpPr/>
            <p:nvPr/>
          </p:nvSpPr>
          <p:spPr bwMode="auto">
            <a:xfrm rot="8716293">
              <a:off x="42586" y="20137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" name="Forme libre : forme 72"/>
            <p:cNvSpPr/>
            <p:nvPr/>
          </p:nvSpPr>
          <p:spPr bwMode="auto">
            <a:xfrm rot="8716293">
              <a:off x="257666" y="226339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4" name="Forme libre : forme 73"/>
            <p:cNvSpPr/>
            <p:nvPr/>
          </p:nvSpPr>
          <p:spPr bwMode="auto">
            <a:xfrm rot="8716293">
              <a:off x="16215" y="211379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5" name="Forme libre : forme 74"/>
            <p:cNvSpPr/>
            <p:nvPr/>
          </p:nvSpPr>
          <p:spPr bwMode="auto">
            <a:xfrm rot="7484127">
              <a:off x="362597" y="245474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6" name="Forme libre : forme 75"/>
            <p:cNvSpPr/>
            <p:nvPr/>
          </p:nvSpPr>
          <p:spPr bwMode="auto">
            <a:xfrm rot="13089394">
              <a:off x="463440" y="2426400"/>
              <a:ext cx="272584" cy="319064"/>
            </a:xfrm>
            <a:custGeom>
              <a:avLst/>
              <a:gdLst>
                <a:gd name="connsiteX0" fmla="*/ 80445 w 272584"/>
                <a:gd name="connsiteY0" fmla="*/ 215518 h 319064"/>
                <a:gd name="connsiteX1" fmla="*/ 0 w 272584"/>
                <a:gd name="connsiteY1" fmla="*/ 93007 h 319064"/>
                <a:gd name="connsiteX2" fmla="*/ 0 w 272584"/>
                <a:gd name="connsiteY2" fmla="*/ 38074 h 319064"/>
                <a:gd name="connsiteX3" fmla="*/ 73388 w 272584"/>
                <a:gd name="connsiteY3" fmla="*/ 0 h 319064"/>
                <a:gd name="connsiteX4" fmla="*/ 74492 w 272584"/>
                <a:gd name="connsiteY4" fmla="*/ 153950 h 319064"/>
                <a:gd name="connsiteX5" fmla="*/ 76768 w 272584"/>
                <a:gd name="connsiteY5" fmla="*/ 200369 h 319064"/>
                <a:gd name="connsiteX6" fmla="*/ 272584 w 272584"/>
                <a:gd name="connsiteY6" fmla="*/ 258238 h 319064"/>
                <a:gd name="connsiteX7" fmla="*/ 177331 w 272584"/>
                <a:gd name="connsiteY7" fmla="*/ 311347 h 319064"/>
                <a:gd name="connsiteX8" fmla="*/ 148437 w 272584"/>
                <a:gd name="connsiteY8" fmla="*/ 319064 h 319064"/>
                <a:gd name="connsiteX9" fmla="*/ 119231 w 272584"/>
                <a:gd name="connsiteY9" fmla="*/ 274585 h 319064"/>
                <a:gd name="connsiteX10" fmla="*/ 153949 w 272584"/>
                <a:gd name="connsiteY10" fmla="*/ 281965 h 319064"/>
                <a:gd name="connsiteX11" fmla="*/ 203610 w 272584"/>
                <a:gd name="connsiteY11" fmla="*/ 273136 h 319064"/>
                <a:gd name="connsiteX12" fmla="*/ 271481 w 272584"/>
                <a:gd name="connsiteY12" fmla="*/ 245547 h 319064"/>
                <a:gd name="connsiteX13" fmla="*/ 272584 w 272584"/>
                <a:gd name="connsiteY13" fmla="*/ 252720 h 31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2584" h="319064" extrusionOk="0">
                  <a:moveTo>
                    <a:pt x="80445" y="215518"/>
                  </a:moveTo>
                  <a:lnTo>
                    <a:pt x="0" y="93007"/>
                  </a:ln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3664" y="169400"/>
                    <a:pt x="74492" y="184988"/>
                    <a:pt x="76768" y="200369"/>
                  </a:cubicBezTo>
                  <a:close/>
                  <a:moveTo>
                    <a:pt x="272584" y="258238"/>
                  </a:moveTo>
                  <a:cubicBezTo>
                    <a:pt x="243339" y="283344"/>
                    <a:pt x="209542" y="300312"/>
                    <a:pt x="177331" y="311347"/>
                  </a:cubicBezTo>
                  <a:lnTo>
                    <a:pt x="148437" y="319064"/>
                  </a:lnTo>
                  <a:lnTo>
                    <a:pt x="119231" y="274585"/>
                  </a:lnTo>
                  <a:lnTo>
                    <a:pt x="153949" y="281965"/>
                  </a:lnTo>
                  <a:cubicBezTo>
                    <a:pt x="171055" y="281413"/>
                    <a:pt x="187609" y="278102"/>
                    <a:pt x="203610" y="273136"/>
                  </a:cubicBezTo>
                  <a:cubicBezTo>
                    <a:pt x="226785" y="265963"/>
                    <a:pt x="249409" y="256583"/>
                    <a:pt x="271481" y="245547"/>
                  </a:cubicBezTo>
                  <a:cubicBezTo>
                    <a:pt x="272032" y="247754"/>
                    <a:pt x="272584" y="250513"/>
                    <a:pt x="272584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" name="Forme libre : forme 76"/>
            <p:cNvSpPr/>
            <p:nvPr/>
          </p:nvSpPr>
          <p:spPr bwMode="auto">
            <a:xfrm rot="8716293">
              <a:off x="675867" y="2357327"/>
              <a:ext cx="38012" cy="45752"/>
            </a:xfrm>
            <a:custGeom>
              <a:avLst/>
              <a:gdLst>
                <a:gd name="connsiteX0" fmla="*/ 0 w 38012"/>
                <a:gd name="connsiteY0" fmla="*/ 45752 h 45752"/>
                <a:gd name="connsiteX1" fmla="*/ 37842 w 38012"/>
                <a:gd name="connsiteY1" fmla="*/ 0 h 45752"/>
                <a:gd name="connsiteX2" fmla="*/ 38012 w 38012"/>
                <a:gd name="connsiteY2" fmla="*/ 641 h 45752"/>
                <a:gd name="connsiteX3" fmla="*/ 6841 w 38012"/>
                <a:gd name="connsiteY3" fmla="*/ 42560 h 45752"/>
                <a:gd name="connsiteX4" fmla="*/ 7378 w 38012"/>
                <a:gd name="connsiteY4" fmla="*/ 42560 h 4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12" h="45752" extrusionOk="0">
                  <a:moveTo>
                    <a:pt x="0" y="45752"/>
                  </a:moveTo>
                  <a:lnTo>
                    <a:pt x="37842" y="0"/>
                  </a:lnTo>
                  <a:lnTo>
                    <a:pt x="38012" y="641"/>
                  </a:lnTo>
                  <a:cubicBezTo>
                    <a:pt x="36400" y="19451"/>
                    <a:pt x="24039" y="35036"/>
                    <a:pt x="6841" y="42560"/>
                  </a:cubicBezTo>
                  <a:lnTo>
                    <a:pt x="7378" y="425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" name="Forme libre : forme 77"/>
            <p:cNvSpPr/>
            <p:nvPr/>
          </p:nvSpPr>
          <p:spPr bwMode="auto">
            <a:xfrm rot="8716293">
              <a:off x="601197" y="212600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" name="Forme libre : forme 78"/>
            <p:cNvSpPr/>
            <p:nvPr/>
          </p:nvSpPr>
          <p:spPr bwMode="auto">
            <a:xfrm rot="8716293">
              <a:off x="357951" y="21562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0" name="Forme libre : forme 79"/>
            <p:cNvSpPr/>
            <p:nvPr/>
          </p:nvSpPr>
          <p:spPr bwMode="auto">
            <a:xfrm rot="8716293">
              <a:off x="535403" y="199698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1" name="Forme libre : forme 80"/>
            <p:cNvSpPr/>
            <p:nvPr/>
          </p:nvSpPr>
          <p:spPr bwMode="auto">
            <a:xfrm rot="8716293">
              <a:off x="-76043" y="1768178"/>
              <a:ext cx="197178" cy="215049"/>
            </a:xfrm>
            <a:custGeom>
              <a:avLst/>
              <a:gdLst>
                <a:gd name="connsiteX0" fmla="*/ 51490 w 197178"/>
                <a:gd name="connsiteY0" fmla="*/ 215049 h 215049"/>
                <a:gd name="connsiteX1" fmla="*/ 51490 w 197178"/>
                <a:gd name="connsiteY1" fmla="*/ 45624 h 215049"/>
                <a:gd name="connsiteX2" fmla="*/ 0 w 197178"/>
                <a:gd name="connsiteY2" fmla="*/ 45624 h 215049"/>
                <a:gd name="connsiteX3" fmla="*/ 0 w 197178"/>
                <a:gd name="connsiteY3" fmla="*/ 1424 h 215049"/>
                <a:gd name="connsiteX4" fmla="*/ 104803 w 197178"/>
                <a:gd name="connsiteY4" fmla="*/ 1425 h 215049"/>
                <a:gd name="connsiteX5" fmla="*/ 104803 w 197178"/>
                <a:gd name="connsiteY5" fmla="*/ 75242 h 215049"/>
                <a:gd name="connsiteX6" fmla="*/ 106169 w 197178"/>
                <a:gd name="connsiteY6" fmla="*/ 75242 h 215049"/>
                <a:gd name="connsiteX7" fmla="*/ 154014 w 197178"/>
                <a:gd name="connsiteY7" fmla="*/ 5981 h 215049"/>
                <a:gd name="connsiteX8" fmla="*/ 185455 w 197178"/>
                <a:gd name="connsiteY8" fmla="*/ 57 h 215049"/>
                <a:gd name="connsiteX9" fmla="*/ 197178 w 197178"/>
                <a:gd name="connsiteY9" fmla="*/ 4872 h 215049"/>
                <a:gd name="connsiteX10" fmla="*/ 170795 w 197178"/>
                <a:gd name="connsiteY10" fmla="*/ 42934 h 215049"/>
                <a:gd name="connsiteX11" fmla="*/ 164950 w 197178"/>
                <a:gd name="connsiteY11" fmla="*/ 40156 h 215049"/>
                <a:gd name="connsiteX12" fmla="*/ 111638 w 197178"/>
                <a:gd name="connsiteY12" fmla="*/ 127643 h 215049"/>
                <a:gd name="connsiteX13" fmla="*/ 111638 w 197178"/>
                <a:gd name="connsiteY13" fmla="*/ 128277 h 21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178" h="215049" extrusionOk="0">
                  <a:moveTo>
                    <a:pt x="51490" y="215049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4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lnTo>
                    <a:pt x="197178" y="4872"/>
                  </a:lnTo>
                  <a:lnTo>
                    <a:pt x="170795" y="42934"/>
                  </a:lnTo>
                  <a:lnTo>
                    <a:pt x="164950" y="40156"/>
                  </a:ln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1282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2" name="Forme libre : forme 81"/>
            <p:cNvSpPr/>
            <p:nvPr/>
          </p:nvSpPr>
          <p:spPr bwMode="auto">
            <a:xfrm rot="8716293">
              <a:off x="56555" y="14742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3" name="Forme libre : forme 82"/>
            <p:cNvSpPr/>
            <p:nvPr/>
          </p:nvSpPr>
          <p:spPr bwMode="auto">
            <a:xfrm rot="8716293">
              <a:off x="145947" y="15034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4" name="Forme libre : forme 83"/>
            <p:cNvSpPr/>
            <p:nvPr/>
          </p:nvSpPr>
          <p:spPr bwMode="auto">
            <a:xfrm rot="8716293">
              <a:off x="-21870" y="1443501"/>
              <a:ext cx="68614" cy="55323"/>
            </a:xfrm>
            <a:custGeom>
              <a:avLst/>
              <a:gdLst>
                <a:gd name="connsiteX0" fmla="*/ 0 w 68614"/>
                <a:gd name="connsiteY0" fmla="*/ 55323 h 55323"/>
                <a:gd name="connsiteX1" fmla="*/ 0 w 68614"/>
                <a:gd name="connsiteY1" fmla="*/ 0 h 55323"/>
                <a:gd name="connsiteX2" fmla="*/ 68614 w 68614"/>
                <a:gd name="connsiteY2" fmla="*/ 0 h 55323"/>
                <a:gd name="connsiteX3" fmla="*/ 30266 w 68614"/>
                <a:gd name="connsiteY3" fmla="*/ 55323 h 5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614" h="55323" extrusionOk="0">
                  <a:moveTo>
                    <a:pt x="0" y="55323"/>
                  </a:moveTo>
                  <a:lnTo>
                    <a:pt x="0" y="0"/>
                  </a:lnTo>
                  <a:lnTo>
                    <a:pt x="68614" y="0"/>
                  </a:lnTo>
                  <a:lnTo>
                    <a:pt x="30266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5" name="Forme libre : forme 84"/>
            <p:cNvSpPr/>
            <p:nvPr/>
          </p:nvSpPr>
          <p:spPr bwMode="auto">
            <a:xfrm rot="8716293">
              <a:off x="35817" y="1618109"/>
              <a:ext cx="103435" cy="203897"/>
            </a:xfrm>
            <a:custGeom>
              <a:avLst/>
              <a:gdLst>
                <a:gd name="connsiteX0" fmla="*/ 87556 w 103435"/>
                <a:gd name="connsiteY0" fmla="*/ 203897 h 203897"/>
                <a:gd name="connsiteX1" fmla="*/ 43288 w 103435"/>
                <a:gd name="connsiteY1" fmla="*/ 161305 h 203897"/>
                <a:gd name="connsiteX2" fmla="*/ 43288 w 103435"/>
                <a:gd name="connsiteY2" fmla="*/ 16404 h 203897"/>
                <a:gd name="connsiteX3" fmla="*/ 0 w 103435"/>
                <a:gd name="connsiteY3" fmla="*/ 16404 h 203897"/>
                <a:gd name="connsiteX4" fmla="*/ 0 w 103435"/>
                <a:gd name="connsiteY4" fmla="*/ 2278 h 203897"/>
                <a:gd name="connsiteX5" fmla="*/ 103435 w 103435"/>
                <a:gd name="connsiteY5" fmla="*/ 0 h 203897"/>
                <a:gd name="connsiteX6" fmla="*/ 103435 w 103435"/>
                <a:gd name="connsiteY6" fmla="*/ 180989 h 2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03897" extrusionOk="0">
                  <a:moveTo>
                    <a:pt x="87556" y="203897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1809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6" name="Forme libre : forme 85"/>
            <p:cNvSpPr/>
            <p:nvPr/>
          </p:nvSpPr>
          <p:spPr bwMode="auto">
            <a:xfrm rot="7484127">
              <a:off x="139430" y="17950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7" name="Forme libre : forme 86"/>
            <p:cNvSpPr/>
            <p:nvPr/>
          </p:nvSpPr>
          <p:spPr bwMode="auto">
            <a:xfrm rot="13089394">
              <a:off x="244250" y="176158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8" name="Forme libre : forme 87"/>
            <p:cNvSpPr/>
            <p:nvPr/>
          </p:nvSpPr>
          <p:spPr bwMode="auto">
            <a:xfrm rot="8716293">
              <a:off x="429835" y="156990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9" name="Forme libre : forme 88"/>
            <p:cNvSpPr/>
            <p:nvPr/>
          </p:nvSpPr>
          <p:spPr bwMode="auto">
            <a:xfrm rot="8716293">
              <a:off x="378030" y="14663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0" name="Forme libre : forme 89"/>
            <p:cNvSpPr/>
            <p:nvPr/>
          </p:nvSpPr>
          <p:spPr bwMode="auto">
            <a:xfrm rot="8716293">
              <a:off x="134784" y="14965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" name="Forme libre : forme 90"/>
            <p:cNvSpPr/>
            <p:nvPr/>
          </p:nvSpPr>
          <p:spPr bwMode="auto">
            <a:xfrm rot="8716293">
              <a:off x="312236" y="133728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2" name="Forme libre : forme 91"/>
            <p:cNvSpPr/>
            <p:nvPr/>
          </p:nvSpPr>
          <p:spPr bwMode="auto">
            <a:xfrm rot="8716293">
              <a:off x="-17798" y="949199"/>
              <a:ext cx="39526" cy="50123"/>
            </a:xfrm>
            <a:custGeom>
              <a:avLst/>
              <a:gdLst>
                <a:gd name="connsiteX0" fmla="*/ 0 w 39526"/>
                <a:gd name="connsiteY0" fmla="*/ 50123 h 50123"/>
                <a:gd name="connsiteX1" fmla="*/ 0 w 39526"/>
                <a:gd name="connsiteY1" fmla="*/ 0 h 50123"/>
                <a:gd name="connsiteX2" fmla="*/ 39526 w 39526"/>
                <a:gd name="connsiteY2" fmla="*/ 0 h 50123"/>
                <a:gd name="connsiteX3" fmla="*/ 4782 w 39526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6" h="50123" extrusionOk="0">
                  <a:moveTo>
                    <a:pt x="0" y="50123"/>
                  </a:moveTo>
                  <a:lnTo>
                    <a:pt x="0" y="0"/>
                  </a:lnTo>
                  <a:lnTo>
                    <a:pt x="39526" y="0"/>
                  </a:lnTo>
                  <a:lnTo>
                    <a:pt x="4782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" name="Forme libre : forme 92"/>
            <p:cNvSpPr/>
            <p:nvPr/>
          </p:nvSpPr>
          <p:spPr bwMode="auto">
            <a:xfrm rot="8716293">
              <a:off x="-64996" y="834728"/>
              <a:ext cx="249649" cy="254774"/>
            </a:xfrm>
            <a:custGeom>
              <a:avLst/>
              <a:gdLst>
                <a:gd name="connsiteX0" fmla="*/ 51490 w 249650"/>
                <a:gd name="connsiteY0" fmla="*/ 254774 h 254774"/>
                <a:gd name="connsiteX1" fmla="*/ 51490 w 249650"/>
                <a:gd name="connsiteY1" fmla="*/ 45624 h 254774"/>
                <a:gd name="connsiteX2" fmla="*/ 0 w 249650"/>
                <a:gd name="connsiteY2" fmla="*/ 45624 h 254774"/>
                <a:gd name="connsiteX3" fmla="*/ 0 w 249650"/>
                <a:gd name="connsiteY3" fmla="*/ 1425 h 254774"/>
                <a:gd name="connsiteX4" fmla="*/ 104803 w 249650"/>
                <a:gd name="connsiteY4" fmla="*/ 1425 h 254774"/>
                <a:gd name="connsiteX5" fmla="*/ 104803 w 249650"/>
                <a:gd name="connsiteY5" fmla="*/ 75242 h 254774"/>
                <a:gd name="connsiteX6" fmla="*/ 106169 w 249650"/>
                <a:gd name="connsiteY6" fmla="*/ 75242 h 254774"/>
                <a:gd name="connsiteX7" fmla="*/ 154014 w 249650"/>
                <a:gd name="connsiteY7" fmla="*/ 5981 h 254774"/>
                <a:gd name="connsiteX8" fmla="*/ 185455 w 249650"/>
                <a:gd name="connsiteY8" fmla="*/ 57 h 254774"/>
                <a:gd name="connsiteX9" fmla="*/ 240647 w 249650"/>
                <a:gd name="connsiteY9" fmla="*/ 22727 h 254774"/>
                <a:gd name="connsiteX10" fmla="*/ 249650 w 249650"/>
                <a:gd name="connsiteY10" fmla="*/ 52327 h 254774"/>
                <a:gd name="connsiteX11" fmla="*/ 218795 w 249650"/>
                <a:gd name="connsiteY11" fmla="*/ 96841 h 254774"/>
                <a:gd name="connsiteX12" fmla="*/ 198669 w 249650"/>
                <a:gd name="connsiteY12" fmla="*/ 98025 h 254774"/>
                <a:gd name="connsiteX13" fmla="*/ 198669 w 249650"/>
                <a:gd name="connsiteY13" fmla="*/ 81621 h 254774"/>
                <a:gd name="connsiteX14" fmla="*/ 164950 w 249650"/>
                <a:gd name="connsiteY14" fmla="*/ 40156 h 254774"/>
                <a:gd name="connsiteX15" fmla="*/ 111638 w 249650"/>
                <a:gd name="connsiteY15" fmla="*/ 127643 h 254774"/>
                <a:gd name="connsiteX16" fmla="*/ 111638 w 249650"/>
                <a:gd name="connsiteY16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650" h="254774" extrusionOk="0">
                  <a:moveTo>
                    <a:pt x="51490" y="254774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08922" y="-398"/>
                    <a:pt x="227718" y="7576"/>
                    <a:pt x="240647" y="22727"/>
                  </a:cubicBezTo>
                  <a:lnTo>
                    <a:pt x="249650" y="52327"/>
                  </a:lnTo>
                  <a:lnTo>
                    <a:pt x="218795" y="96841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4" name="Forme libre : forme 93"/>
            <p:cNvSpPr/>
            <p:nvPr/>
          </p:nvSpPr>
          <p:spPr bwMode="auto">
            <a:xfrm rot="7484127">
              <a:off x="-63314" y="1172497"/>
              <a:ext cx="203848" cy="146395"/>
            </a:xfrm>
            <a:custGeom>
              <a:avLst/>
              <a:gdLst>
                <a:gd name="connsiteX0" fmla="*/ 0 w 203848"/>
                <a:gd name="connsiteY0" fmla="*/ 55323 h 146395"/>
                <a:gd name="connsiteX1" fmla="*/ 0 w 203848"/>
                <a:gd name="connsiteY1" fmla="*/ 0 h 146395"/>
                <a:gd name="connsiteX2" fmla="*/ 203848 w 203848"/>
                <a:gd name="connsiteY2" fmla="*/ 0 h 146395"/>
                <a:gd name="connsiteX3" fmla="*/ 203847 w 203848"/>
                <a:gd name="connsiteY3" fmla="*/ 49512 h 146395"/>
                <a:gd name="connsiteX4" fmla="*/ 195466 w 203848"/>
                <a:gd name="connsiteY4" fmla="*/ 55323 h 146395"/>
                <a:gd name="connsiteX5" fmla="*/ 139055 w 203848"/>
                <a:gd name="connsiteY5" fmla="*/ 55323 h 146395"/>
                <a:gd name="connsiteX6" fmla="*/ 121388 w 203848"/>
                <a:gd name="connsiteY6" fmla="*/ 106685 h 146395"/>
                <a:gd name="connsiteX7" fmla="*/ 64115 w 203848"/>
                <a:gd name="connsiteY7" fmla="*/ 146395 h 146395"/>
                <a:gd name="connsiteX8" fmla="*/ 47847 w 203848"/>
                <a:gd name="connsiteY8" fmla="*/ 116129 h 146395"/>
                <a:gd name="connsiteX9" fmla="*/ 69777 w 203848"/>
                <a:gd name="connsiteY9" fmla="*/ 55323 h 14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48" h="146395" extrusionOk="0">
                  <a:moveTo>
                    <a:pt x="0" y="55323"/>
                  </a:moveTo>
                  <a:lnTo>
                    <a:pt x="0" y="0"/>
                  </a:lnTo>
                  <a:lnTo>
                    <a:pt x="203848" y="0"/>
                  </a:lnTo>
                  <a:lnTo>
                    <a:pt x="203847" y="49512"/>
                  </a:lnTo>
                  <a:lnTo>
                    <a:pt x="195466" y="55323"/>
                  </a:lnTo>
                  <a:lnTo>
                    <a:pt x="139055" y="55323"/>
                  </a:lnTo>
                  <a:lnTo>
                    <a:pt x="121388" y="106685"/>
                  </a:lnTo>
                  <a:lnTo>
                    <a:pt x="64115" y="146395"/>
                  </a:lnTo>
                  <a:lnTo>
                    <a:pt x="47847" y="116129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" name="Forme libre : forme 94"/>
            <p:cNvSpPr/>
            <p:nvPr/>
          </p:nvSpPr>
          <p:spPr bwMode="auto">
            <a:xfrm rot="13089394">
              <a:off x="25310" y="109952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6" name="Forme libre : forme 95"/>
            <p:cNvSpPr/>
            <p:nvPr/>
          </p:nvSpPr>
          <p:spPr bwMode="auto">
            <a:xfrm rot="8716293">
              <a:off x="210896" y="90784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7" name="Forme libre : forme 96"/>
            <p:cNvSpPr/>
            <p:nvPr/>
          </p:nvSpPr>
          <p:spPr bwMode="auto">
            <a:xfrm rot="8716293">
              <a:off x="159091" y="80425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8" name="Forme libre : forme 97"/>
            <p:cNvSpPr/>
            <p:nvPr/>
          </p:nvSpPr>
          <p:spPr bwMode="auto">
            <a:xfrm rot="8716293">
              <a:off x="93297" y="67523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9" name="Forme libre : forme 98"/>
            <p:cNvSpPr/>
            <p:nvPr/>
          </p:nvSpPr>
          <p:spPr bwMode="auto">
            <a:xfrm rot="8716293">
              <a:off x="-7001" y="316701"/>
              <a:ext cx="14001" cy="20198"/>
            </a:xfrm>
            <a:custGeom>
              <a:avLst/>
              <a:gdLst>
                <a:gd name="connsiteX0" fmla="*/ 0 w 14001"/>
                <a:gd name="connsiteY0" fmla="*/ 20198 h 20198"/>
                <a:gd name="connsiteX1" fmla="*/ 0 w 14001"/>
                <a:gd name="connsiteY1" fmla="*/ 0 h 20198"/>
                <a:gd name="connsiteX2" fmla="*/ 14001 w 14001"/>
                <a:gd name="connsiteY2" fmla="*/ 0 h 2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01" h="20198" extrusionOk="0">
                  <a:moveTo>
                    <a:pt x="0" y="20198"/>
                  </a:moveTo>
                  <a:lnTo>
                    <a:pt x="0" y="0"/>
                  </a:lnTo>
                  <a:lnTo>
                    <a:pt x="1400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0" name="Forme libre : forme 99"/>
            <p:cNvSpPr/>
            <p:nvPr/>
          </p:nvSpPr>
          <p:spPr bwMode="auto">
            <a:xfrm rot="13089394">
              <a:off x="-81658" y="472652"/>
              <a:ext cx="173631" cy="237684"/>
            </a:xfrm>
            <a:custGeom>
              <a:avLst/>
              <a:gdLst>
                <a:gd name="connsiteX0" fmla="*/ 173631 w 173631"/>
                <a:gd name="connsiteY0" fmla="*/ 220990 h 237684"/>
                <a:gd name="connsiteX1" fmla="*/ 130972 w 173631"/>
                <a:gd name="connsiteY1" fmla="*/ 232382 h 237684"/>
                <a:gd name="connsiteX2" fmla="*/ 91597 w 173631"/>
                <a:gd name="connsiteY2" fmla="*/ 237521 h 237684"/>
                <a:gd name="connsiteX3" fmla="*/ 23727 w 173631"/>
                <a:gd name="connsiteY3" fmla="*/ 209931 h 237684"/>
                <a:gd name="connsiteX4" fmla="*/ 0 w 173631"/>
                <a:gd name="connsiteY4" fmla="*/ 115023 h 237684"/>
                <a:gd name="connsiteX5" fmla="*/ 0 w 173631"/>
                <a:gd name="connsiteY5" fmla="*/ 0 h 237684"/>
                <a:gd name="connsiteX6" fmla="*/ 76176 w 173631"/>
                <a:gd name="connsiteY6" fmla="*/ 96953 h 237684"/>
                <a:gd name="connsiteX7" fmla="*/ 76768 w 173631"/>
                <a:gd name="connsiteY7" fmla="*/ 109023 h 237684"/>
                <a:gd name="connsiteX8" fmla="*/ 87734 w 173631"/>
                <a:gd name="connsiteY8" fmla="*/ 154201 h 237684"/>
                <a:gd name="connsiteX9" fmla="*/ 111117 w 173631"/>
                <a:gd name="connsiteY9" fmla="*/ 181514 h 237684"/>
                <a:gd name="connsiteX10" fmla="*/ 148930 w 173631"/>
                <a:gd name="connsiteY10" fmla="*/ 189552 h 237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631" h="237684" extrusionOk="0">
                  <a:moveTo>
                    <a:pt x="173631" y="220990"/>
                  </a:moveTo>
                  <a:lnTo>
                    <a:pt x="130972" y="232382"/>
                  </a:lnTo>
                  <a:cubicBezTo>
                    <a:pt x="116428" y="235210"/>
                    <a:pt x="103047" y="236831"/>
                    <a:pt x="91597" y="237521"/>
                  </a:cubicBezTo>
                  <a:cubicBezTo>
                    <a:pt x="66215" y="239176"/>
                    <a:pt x="41384" y="228141"/>
                    <a:pt x="23727" y="209931"/>
                  </a:cubicBezTo>
                  <a:cubicBezTo>
                    <a:pt x="4966" y="191722"/>
                    <a:pt x="0" y="160270"/>
                    <a:pt x="0" y="115023"/>
                  </a:cubicBezTo>
                  <a:lnTo>
                    <a:pt x="0" y="0"/>
                  </a:lnTo>
                  <a:lnTo>
                    <a:pt x="76176" y="96953"/>
                  </a:lnTo>
                  <a:lnTo>
                    <a:pt x="76768" y="109023"/>
                  </a:lnTo>
                  <a:cubicBezTo>
                    <a:pt x="79044" y="124404"/>
                    <a:pt x="82768" y="139578"/>
                    <a:pt x="87734" y="154201"/>
                  </a:cubicBezTo>
                  <a:cubicBezTo>
                    <a:pt x="92149" y="166340"/>
                    <a:pt x="100012" y="175445"/>
                    <a:pt x="111117" y="181514"/>
                  </a:cubicBezTo>
                  <a:lnTo>
                    <a:pt x="148930" y="1895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1" name="Forme libre : forme 100"/>
            <p:cNvSpPr/>
            <p:nvPr/>
          </p:nvSpPr>
          <p:spPr bwMode="auto">
            <a:xfrm rot="8716293">
              <a:off x="-11774" y="24443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2" name="Forme libre : forme 101"/>
            <p:cNvSpPr/>
            <p:nvPr/>
          </p:nvSpPr>
          <p:spPr bwMode="auto">
            <a:xfrm rot="8716293">
              <a:off x="-30092" y="143486"/>
              <a:ext cx="77721" cy="97260"/>
            </a:xfrm>
            <a:custGeom>
              <a:avLst/>
              <a:gdLst>
                <a:gd name="connsiteX0" fmla="*/ 15821 w 77721"/>
                <a:gd name="connsiteY0" fmla="*/ 97260 h 97260"/>
                <a:gd name="connsiteX1" fmla="*/ 0 w 77721"/>
                <a:gd name="connsiteY1" fmla="*/ 59790 h 97260"/>
                <a:gd name="connsiteX2" fmla="*/ 0 w 77721"/>
                <a:gd name="connsiteY2" fmla="*/ 58869 h 97260"/>
                <a:gd name="connsiteX3" fmla="*/ 17477 w 77721"/>
                <a:gd name="connsiteY3" fmla="*/ 17477 h 97260"/>
                <a:gd name="connsiteX4" fmla="*/ 58869 w 77721"/>
                <a:gd name="connsiteY4" fmla="*/ 0 h 97260"/>
                <a:gd name="connsiteX5" fmla="*/ 77721 w 77721"/>
                <a:gd name="connsiteY5" fmla="*/ 7960 h 9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21" h="97260" extrusionOk="0">
                  <a:moveTo>
                    <a:pt x="15821" y="97260"/>
                  </a:moveTo>
                  <a:lnTo>
                    <a:pt x="0" y="59790"/>
                  </a:ln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lnTo>
                    <a:pt x="77721" y="79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3" name="Forme libre : forme 102"/>
            <p:cNvSpPr/>
            <p:nvPr/>
          </p:nvSpPr>
          <p:spPr bwMode="auto">
            <a:xfrm rot="8716293">
              <a:off x="-17797" y="3452694"/>
              <a:ext cx="58455" cy="44198"/>
            </a:xfrm>
            <a:custGeom>
              <a:avLst/>
              <a:gdLst>
                <a:gd name="connsiteX0" fmla="*/ 0 w 58455"/>
                <a:gd name="connsiteY0" fmla="*/ 44199 h 44199"/>
                <a:gd name="connsiteX1" fmla="*/ 0 w 58455"/>
                <a:gd name="connsiteY1" fmla="*/ 0 h 44199"/>
                <a:gd name="connsiteX2" fmla="*/ 58455 w 58455"/>
                <a:gd name="connsiteY2" fmla="*/ 0 h 44199"/>
                <a:gd name="connsiteX3" fmla="*/ 27817 w 58455"/>
                <a:gd name="connsiteY3" fmla="*/ 44199 h 4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55" h="44199" extrusionOk="0">
                  <a:moveTo>
                    <a:pt x="0" y="44199"/>
                  </a:moveTo>
                  <a:lnTo>
                    <a:pt x="0" y="0"/>
                  </a:lnTo>
                  <a:lnTo>
                    <a:pt x="58455" y="0"/>
                  </a:lnTo>
                  <a:lnTo>
                    <a:pt x="27817" y="441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4" name="Forme libre : forme 103"/>
            <p:cNvSpPr/>
            <p:nvPr/>
          </p:nvSpPr>
          <p:spPr bwMode="auto">
            <a:xfrm rot="13089394">
              <a:off x="-91484" y="3601812"/>
              <a:ext cx="206527" cy="292654"/>
            </a:xfrm>
            <a:custGeom>
              <a:avLst/>
              <a:gdLst>
                <a:gd name="connsiteX0" fmla="*/ 206527 w 206527"/>
                <a:gd name="connsiteY0" fmla="*/ 258693 h 292654"/>
                <a:gd name="connsiteX1" fmla="*/ 177331 w 206527"/>
                <a:gd name="connsiteY1" fmla="*/ 274971 h 292654"/>
                <a:gd name="connsiteX2" fmla="*/ 91597 w 206527"/>
                <a:gd name="connsiteY2" fmla="*/ 292491 h 292654"/>
                <a:gd name="connsiteX3" fmla="*/ 23727 w 206527"/>
                <a:gd name="connsiteY3" fmla="*/ 264901 h 292654"/>
                <a:gd name="connsiteX4" fmla="*/ 0 w 206527"/>
                <a:gd name="connsiteY4" fmla="*/ 169993 h 292654"/>
                <a:gd name="connsiteX5" fmla="*/ 0 w 206527"/>
                <a:gd name="connsiteY5" fmla="*/ 1698 h 292654"/>
                <a:gd name="connsiteX6" fmla="*/ 3273 w 206527"/>
                <a:gd name="connsiteY6" fmla="*/ 0 h 292654"/>
                <a:gd name="connsiteX7" fmla="*/ 74297 w 206527"/>
                <a:gd name="connsiteY7" fmla="*/ 90396 h 292654"/>
                <a:gd name="connsiteX8" fmla="*/ 74492 w 206527"/>
                <a:gd name="connsiteY8" fmla="*/ 117574 h 292654"/>
                <a:gd name="connsiteX9" fmla="*/ 87734 w 206527"/>
                <a:gd name="connsiteY9" fmla="*/ 209171 h 292654"/>
                <a:gd name="connsiteX10" fmla="*/ 153949 w 206527"/>
                <a:gd name="connsiteY10" fmla="*/ 245589 h 292654"/>
                <a:gd name="connsiteX11" fmla="*/ 191049 w 206527"/>
                <a:gd name="connsiteY11" fmla="*/ 238993 h 29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527" h="292654" extrusionOk="0">
                  <a:moveTo>
                    <a:pt x="206527" y="258693"/>
                  </a:moveTo>
                  <a:lnTo>
                    <a:pt x="177331" y="274971"/>
                  </a:lnTo>
                  <a:cubicBezTo>
                    <a:pt x="145121" y="286007"/>
                    <a:pt x="114496" y="291111"/>
                    <a:pt x="91597" y="292491"/>
                  </a:cubicBezTo>
                  <a:cubicBezTo>
                    <a:pt x="66215" y="294146"/>
                    <a:pt x="41385" y="283111"/>
                    <a:pt x="23727" y="264901"/>
                  </a:cubicBezTo>
                  <a:cubicBezTo>
                    <a:pt x="4966" y="246692"/>
                    <a:pt x="0" y="215240"/>
                    <a:pt x="0" y="169993"/>
                  </a:cubicBezTo>
                  <a:lnTo>
                    <a:pt x="0" y="1698"/>
                  </a:lnTo>
                  <a:lnTo>
                    <a:pt x="3273" y="0"/>
                  </a:lnTo>
                  <a:lnTo>
                    <a:pt x="74297" y="90396"/>
                  </a:lnTo>
                  <a:lnTo>
                    <a:pt x="74492" y="117574"/>
                  </a:lnTo>
                  <a:cubicBezTo>
                    <a:pt x="72836" y="148474"/>
                    <a:pt x="77802" y="179926"/>
                    <a:pt x="87734" y="209171"/>
                  </a:cubicBezTo>
                  <a:cubicBezTo>
                    <a:pt x="96564" y="233450"/>
                    <a:pt x="119187" y="245589"/>
                    <a:pt x="153949" y="245589"/>
                  </a:cubicBezTo>
                  <a:lnTo>
                    <a:pt x="191049" y="23899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5" name="Forme libre : forme 104"/>
            <p:cNvSpPr/>
            <p:nvPr/>
          </p:nvSpPr>
          <p:spPr bwMode="auto">
            <a:xfrm rot="8716293">
              <a:off x="24761" y="338962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6" name="Forme libre : forme 105"/>
            <p:cNvSpPr/>
            <p:nvPr/>
          </p:nvSpPr>
          <p:spPr bwMode="auto">
            <a:xfrm rot="8716293">
              <a:off x="-24047" y="3281741"/>
              <a:ext cx="106042" cy="113733"/>
            </a:xfrm>
            <a:custGeom>
              <a:avLst/>
              <a:gdLst>
                <a:gd name="connsiteX0" fmla="*/ 17477 w 106042"/>
                <a:gd name="connsiteY0" fmla="*/ 101182 h 113733"/>
                <a:gd name="connsiteX1" fmla="*/ 0 w 106042"/>
                <a:gd name="connsiteY1" fmla="*/ 59790 h 113733"/>
                <a:gd name="connsiteX2" fmla="*/ 0 w 106042"/>
                <a:gd name="connsiteY2" fmla="*/ 58869 h 113733"/>
                <a:gd name="connsiteX3" fmla="*/ 17477 w 106042"/>
                <a:gd name="connsiteY3" fmla="*/ 17477 h 113733"/>
                <a:gd name="connsiteX4" fmla="*/ 58869 w 106042"/>
                <a:gd name="connsiteY4" fmla="*/ 0 h 113733"/>
                <a:gd name="connsiteX5" fmla="*/ 100262 w 106042"/>
                <a:gd name="connsiteY5" fmla="*/ 17477 h 113733"/>
                <a:gd name="connsiteX6" fmla="*/ 106042 w 106042"/>
                <a:gd name="connsiteY6" fmla="*/ 31234 h 113733"/>
                <a:gd name="connsiteX7" fmla="*/ 48856 w 106042"/>
                <a:gd name="connsiteY7" fmla="*/ 113733 h 11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42" h="113733" extrusionOk="0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cubicBezTo>
                    <a:pt x="74507" y="0"/>
                    <a:pt x="89224" y="6439"/>
                    <a:pt x="100262" y="17477"/>
                  </a:cubicBezTo>
                  <a:lnTo>
                    <a:pt x="106042" y="31234"/>
                  </a:lnTo>
                  <a:lnTo>
                    <a:pt x="48856" y="1137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7" name="Forme libre : forme 106"/>
            <p:cNvSpPr/>
            <p:nvPr/>
          </p:nvSpPr>
          <p:spPr bwMode="auto">
            <a:xfrm rot="8716293">
              <a:off x="-21924" y="3179872"/>
              <a:ext cx="45776" cy="62656"/>
            </a:xfrm>
            <a:custGeom>
              <a:avLst/>
              <a:gdLst>
                <a:gd name="connsiteX0" fmla="*/ 2345 w 45776"/>
                <a:gd name="connsiteY0" fmla="*/ 62656 h 62656"/>
                <a:gd name="connsiteX1" fmla="*/ 0 w 45776"/>
                <a:gd name="connsiteY1" fmla="*/ 57104 h 62656"/>
                <a:gd name="connsiteX2" fmla="*/ 0 w 45776"/>
                <a:gd name="connsiteY2" fmla="*/ 56183 h 62656"/>
                <a:gd name="connsiteX3" fmla="*/ 17477 w 45776"/>
                <a:gd name="connsiteY3" fmla="*/ 14791 h 62656"/>
                <a:gd name="connsiteX4" fmla="*/ 36449 w 45776"/>
                <a:gd name="connsiteY4" fmla="*/ 1913 h 62656"/>
                <a:gd name="connsiteX5" fmla="*/ 45776 w 45776"/>
                <a:gd name="connsiteY5" fmla="*/ 0 h 6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76" h="62656" extrusionOk="0">
                  <a:moveTo>
                    <a:pt x="2345" y="62656"/>
                  </a:moveTo>
                  <a:lnTo>
                    <a:pt x="0" y="57104"/>
                  </a:lnTo>
                  <a:lnTo>
                    <a:pt x="0" y="56183"/>
                  </a:lnTo>
                  <a:cubicBezTo>
                    <a:pt x="0" y="40547"/>
                    <a:pt x="6439" y="25829"/>
                    <a:pt x="17477" y="14791"/>
                  </a:cubicBezTo>
                  <a:cubicBezTo>
                    <a:pt x="22996" y="9272"/>
                    <a:pt x="29435" y="4903"/>
                    <a:pt x="36449" y="1913"/>
                  </a:cubicBezTo>
                  <a:lnTo>
                    <a:pt x="457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8" name="Forme libre : forme 107"/>
            <p:cNvSpPr/>
            <p:nvPr/>
          </p:nvSpPr>
          <p:spPr bwMode="auto">
            <a:xfrm rot="8716293">
              <a:off x="-21324" y="4100649"/>
              <a:ext cx="79113" cy="50123"/>
            </a:xfrm>
            <a:custGeom>
              <a:avLst/>
              <a:gdLst>
                <a:gd name="connsiteX0" fmla="*/ 0 w 79113"/>
                <a:gd name="connsiteY0" fmla="*/ 50123 h 50123"/>
                <a:gd name="connsiteX1" fmla="*/ 0 w 79113"/>
                <a:gd name="connsiteY1" fmla="*/ 0 h 50123"/>
                <a:gd name="connsiteX2" fmla="*/ 79113 w 79113"/>
                <a:gd name="connsiteY2" fmla="*/ 0 h 50123"/>
                <a:gd name="connsiteX3" fmla="*/ 44369 w 79113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3" h="50123" extrusionOk="0">
                  <a:moveTo>
                    <a:pt x="0" y="50123"/>
                  </a:moveTo>
                  <a:lnTo>
                    <a:pt x="0" y="0"/>
                  </a:lnTo>
                  <a:lnTo>
                    <a:pt x="79113" y="0"/>
                  </a:lnTo>
                  <a:lnTo>
                    <a:pt x="44369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9" name="Forme libre : forme 108"/>
            <p:cNvSpPr/>
            <p:nvPr/>
          </p:nvSpPr>
          <p:spPr bwMode="auto">
            <a:xfrm rot="8716293">
              <a:off x="-40457" y="398156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0" name="Forme libre : forme 109"/>
            <p:cNvSpPr/>
            <p:nvPr/>
          </p:nvSpPr>
          <p:spPr bwMode="auto">
            <a:xfrm rot="7484127">
              <a:off x="-46974" y="427316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1" name="Forme libre : forme 110"/>
            <p:cNvSpPr/>
            <p:nvPr/>
          </p:nvSpPr>
          <p:spPr bwMode="auto">
            <a:xfrm rot="13089394">
              <a:off x="57846" y="423970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2" name="Forme libre : forme 111"/>
            <p:cNvSpPr/>
            <p:nvPr/>
          </p:nvSpPr>
          <p:spPr bwMode="auto">
            <a:xfrm rot="8716293">
              <a:off x="243431" y="404801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3" name="Forme libre : forme 112"/>
            <p:cNvSpPr/>
            <p:nvPr/>
          </p:nvSpPr>
          <p:spPr bwMode="auto">
            <a:xfrm rot="8716293">
              <a:off x="191626" y="394442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4" name="Forme libre : forme 113"/>
            <p:cNvSpPr/>
            <p:nvPr/>
          </p:nvSpPr>
          <p:spPr bwMode="auto">
            <a:xfrm rot="8716293">
              <a:off x="125832" y="381540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5" name="Forme libre : forme 114"/>
            <p:cNvSpPr/>
            <p:nvPr/>
          </p:nvSpPr>
          <p:spPr bwMode="auto">
            <a:xfrm rot="8716293">
              <a:off x="-73048" y="4876828"/>
              <a:ext cx="221382" cy="253349"/>
            </a:xfrm>
            <a:custGeom>
              <a:avLst/>
              <a:gdLst>
                <a:gd name="connsiteX0" fmla="*/ 51490 w 221382"/>
                <a:gd name="connsiteY0" fmla="*/ 253349 h 253349"/>
                <a:gd name="connsiteX1" fmla="*/ 51490 w 221382"/>
                <a:gd name="connsiteY1" fmla="*/ 44199 h 253349"/>
                <a:gd name="connsiteX2" fmla="*/ 0 w 221382"/>
                <a:gd name="connsiteY2" fmla="*/ 44199 h 253349"/>
                <a:gd name="connsiteX3" fmla="*/ 0 w 221382"/>
                <a:gd name="connsiteY3" fmla="*/ 0 h 253349"/>
                <a:gd name="connsiteX4" fmla="*/ 104803 w 221382"/>
                <a:gd name="connsiteY4" fmla="*/ 0 h 253349"/>
                <a:gd name="connsiteX5" fmla="*/ 104802 w 221382"/>
                <a:gd name="connsiteY5" fmla="*/ 73817 h 253349"/>
                <a:gd name="connsiteX6" fmla="*/ 106169 w 221382"/>
                <a:gd name="connsiteY6" fmla="*/ 73817 h 253349"/>
                <a:gd name="connsiteX7" fmla="*/ 154014 w 221382"/>
                <a:gd name="connsiteY7" fmla="*/ 4556 h 253349"/>
                <a:gd name="connsiteX8" fmla="*/ 174650 w 221382"/>
                <a:gd name="connsiteY8" fmla="*/ 668 h 253349"/>
                <a:gd name="connsiteX9" fmla="*/ 214075 w 221382"/>
                <a:gd name="connsiteY9" fmla="*/ 27996 h 253349"/>
                <a:gd name="connsiteX10" fmla="*/ 221382 w 221382"/>
                <a:gd name="connsiteY10" fmla="*/ 33060 h 253349"/>
                <a:gd name="connsiteX11" fmla="*/ 195540 w 221382"/>
                <a:gd name="connsiteY11" fmla="*/ 70341 h 253349"/>
                <a:gd name="connsiteX12" fmla="*/ 189157 w 221382"/>
                <a:gd name="connsiteY12" fmla="*/ 50236 h 253349"/>
                <a:gd name="connsiteX13" fmla="*/ 164950 w 221382"/>
                <a:gd name="connsiteY13" fmla="*/ 38731 h 253349"/>
                <a:gd name="connsiteX14" fmla="*/ 111638 w 221382"/>
                <a:gd name="connsiteY14" fmla="*/ 126218 h 253349"/>
                <a:gd name="connsiteX15" fmla="*/ 111638 w 221382"/>
                <a:gd name="connsiteY15" fmla="*/ 191383 h 253349"/>
                <a:gd name="connsiteX16" fmla="*/ 84096 w 221382"/>
                <a:gd name="connsiteY16" fmla="*/ 231117 h 25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1382" h="253349" extrusionOk="0">
                  <a:moveTo>
                    <a:pt x="51490" y="253349"/>
                  </a:moveTo>
                  <a:lnTo>
                    <a:pt x="51490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104803" y="0"/>
                  </a:lnTo>
                  <a:lnTo>
                    <a:pt x="104802" y="73817"/>
                  </a:lnTo>
                  <a:lnTo>
                    <a:pt x="106169" y="73817"/>
                  </a:lnTo>
                  <a:cubicBezTo>
                    <a:pt x="120751" y="30529"/>
                    <a:pt x="132142" y="13670"/>
                    <a:pt x="154014" y="4556"/>
                  </a:cubicBezTo>
                  <a:lnTo>
                    <a:pt x="174650" y="668"/>
                  </a:lnTo>
                  <a:lnTo>
                    <a:pt x="214075" y="27996"/>
                  </a:lnTo>
                  <a:lnTo>
                    <a:pt x="221382" y="33060"/>
                  </a:lnTo>
                  <a:lnTo>
                    <a:pt x="195540" y="70341"/>
                  </a:lnTo>
                  <a:lnTo>
                    <a:pt x="189157" y="50236"/>
                  </a:lnTo>
                  <a:cubicBezTo>
                    <a:pt x="183177" y="42946"/>
                    <a:pt x="174747" y="38731"/>
                    <a:pt x="164950" y="38731"/>
                  </a:cubicBezTo>
                  <a:cubicBezTo>
                    <a:pt x="135788" y="38731"/>
                    <a:pt x="111638" y="77463"/>
                    <a:pt x="111638" y="126218"/>
                  </a:cubicBezTo>
                  <a:lnTo>
                    <a:pt x="111638" y="191383"/>
                  </a:lnTo>
                  <a:lnTo>
                    <a:pt x="84096" y="2311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6" name="Forme libre : forme 115"/>
            <p:cNvSpPr/>
            <p:nvPr/>
          </p:nvSpPr>
          <p:spPr bwMode="auto">
            <a:xfrm rot="8716293">
              <a:off x="93318" y="46120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7" name="Forme libre : forme 116"/>
            <p:cNvSpPr/>
            <p:nvPr/>
          </p:nvSpPr>
          <p:spPr bwMode="auto">
            <a:xfrm rot="8716293">
              <a:off x="182710" y="46412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8" name="Forme libre : forme 117"/>
            <p:cNvSpPr/>
            <p:nvPr/>
          </p:nvSpPr>
          <p:spPr bwMode="auto">
            <a:xfrm rot="8716293">
              <a:off x="-14524" y="4699631"/>
              <a:ext cx="49997" cy="54238"/>
            </a:xfrm>
            <a:custGeom>
              <a:avLst/>
              <a:gdLst>
                <a:gd name="connsiteX0" fmla="*/ 8658 w 49997"/>
                <a:gd name="connsiteY0" fmla="*/ 50123 h 54238"/>
                <a:gd name="connsiteX1" fmla="*/ 0 w 49997"/>
                <a:gd name="connsiteY1" fmla="*/ 29619 h 54238"/>
                <a:gd name="connsiteX2" fmla="*/ 0 w 49997"/>
                <a:gd name="connsiteY2" fmla="*/ 29162 h 54238"/>
                <a:gd name="connsiteX3" fmla="*/ 8658 w 49997"/>
                <a:gd name="connsiteY3" fmla="*/ 8658 h 54238"/>
                <a:gd name="connsiteX4" fmla="*/ 29163 w 49997"/>
                <a:gd name="connsiteY4" fmla="*/ 0 h 54238"/>
                <a:gd name="connsiteX5" fmla="*/ 49668 w 49997"/>
                <a:gd name="connsiteY5" fmla="*/ 8658 h 54238"/>
                <a:gd name="connsiteX6" fmla="*/ 49997 w 49997"/>
                <a:gd name="connsiteY6" fmla="*/ 9441 h 54238"/>
                <a:gd name="connsiteX7" fmla="*/ 18945 w 49997"/>
                <a:gd name="connsiteY7" fmla="*/ 54238 h 5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97" h="54238" extrusionOk="0">
                  <a:moveTo>
                    <a:pt x="8658" y="50123"/>
                  </a:moveTo>
                  <a:cubicBezTo>
                    <a:pt x="3190" y="44655"/>
                    <a:pt x="0" y="37365"/>
                    <a:pt x="0" y="29619"/>
                  </a:cubicBezTo>
                  <a:lnTo>
                    <a:pt x="0" y="29162"/>
                  </a:lnTo>
                  <a:cubicBezTo>
                    <a:pt x="0" y="21417"/>
                    <a:pt x="3190" y="14126"/>
                    <a:pt x="8658" y="8658"/>
                  </a:cubicBezTo>
                  <a:cubicBezTo>
                    <a:pt x="14126" y="3190"/>
                    <a:pt x="21416" y="0"/>
                    <a:pt x="29163" y="0"/>
                  </a:cubicBezTo>
                  <a:cubicBezTo>
                    <a:pt x="36909" y="0"/>
                    <a:pt x="44200" y="3190"/>
                    <a:pt x="49668" y="8658"/>
                  </a:cubicBezTo>
                  <a:lnTo>
                    <a:pt x="49997" y="9441"/>
                  </a:lnTo>
                  <a:lnTo>
                    <a:pt x="18945" y="54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9" name="Forme libre : forme 118"/>
            <p:cNvSpPr/>
            <p:nvPr/>
          </p:nvSpPr>
          <p:spPr bwMode="auto">
            <a:xfrm rot="8716293">
              <a:off x="-30327" y="4579755"/>
              <a:ext cx="113346" cy="71024"/>
            </a:xfrm>
            <a:custGeom>
              <a:avLst/>
              <a:gdLst>
                <a:gd name="connsiteX0" fmla="*/ 0 w 113346"/>
                <a:gd name="connsiteY0" fmla="*/ 55323 h 71024"/>
                <a:gd name="connsiteX1" fmla="*/ 0 w 113346"/>
                <a:gd name="connsiteY1" fmla="*/ 0 h 71024"/>
                <a:gd name="connsiteX2" fmla="*/ 113346 w 113346"/>
                <a:gd name="connsiteY2" fmla="*/ 0 h 71024"/>
                <a:gd name="connsiteX3" fmla="*/ 64114 w 113346"/>
                <a:gd name="connsiteY3" fmla="*/ 71024 h 71024"/>
                <a:gd name="connsiteX4" fmla="*/ 69777 w 113346"/>
                <a:gd name="connsiteY4" fmla="*/ 55323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6" h="71024" extrusionOk="0">
                  <a:moveTo>
                    <a:pt x="0" y="55323"/>
                  </a:moveTo>
                  <a:lnTo>
                    <a:pt x="0" y="0"/>
                  </a:lnTo>
                  <a:lnTo>
                    <a:pt x="113346" y="0"/>
                  </a:lnTo>
                  <a:lnTo>
                    <a:pt x="64114" y="71024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0" name="Forme libre : forme 119"/>
            <p:cNvSpPr/>
            <p:nvPr/>
          </p:nvSpPr>
          <p:spPr bwMode="auto">
            <a:xfrm rot="8716293">
              <a:off x="71262" y="474151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1" name="Forme libre : forme 120"/>
            <p:cNvSpPr/>
            <p:nvPr/>
          </p:nvSpPr>
          <p:spPr bwMode="auto">
            <a:xfrm rot="7484127">
              <a:off x="172059" y="4933533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170341 w 203847"/>
                <a:gd name="connsiteY5" fmla="*/ 0 h 195874"/>
                <a:gd name="connsiteX6" fmla="*/ 203847 w 203847"/>
                <a:gd name="connsiteY6" fmla="*/ 48325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 extrusionOk="0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170341" y="0"/>
                  </a:lnTo>
                  <a:lnTo>
                    <a:pt x="203847" y="48325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2" name="Forme libre : forme 121"/>
            <p:cNvSpPr/>
            <p:nvPr/>
          </p:nvSpPr>
          <p:spPr bwMode="auto">
            <a:xfrm rot="13089394">
              <a:off x="313551" y="4906246"/>
              <a:ext cx="221827" cy="205098"/>
            </a:xfrm>
            <a:custGeom>
              <a:avLst/>
              <a:gdLst>
                <a:gd name="connsiteX0" fmla="*/ 24153 w 221827"/>
                <a:gd name="connsiteY0" fmla="*/ 55168 h 205098"/>
                <a:gd name="connsiteX1" fmla="*/ 0 w 221827"/>
                <a:gd name="connsiteY1" fmla="*/ 18385 h 205098"/>
                <a:gd name="connsiteX2" fmla="*/ 23400 w 221827"/>
                <a:gd name="connsiteY2" fmla="*/ 0 h 205098"/>
                <a:gd name="connsiteX3" fmla="*/ 23735 w 221827"/>
                <a:gd name="connsiteY3" fmla="*/ 46640 h 205098"/>
                <a:gd name="connsiteX4" fmla="*/ 221827 w 221827"/>
                <a:gd name="connsiteY4" fmla="*/ 150928 h 205098"/>
                <a:gd name="connsiteX5" fmla="*/ 126574 w 221827"/>
                <a:gd name="connsiteY5" fmla="*/ 204038 h 205098"/>
                <a:gd name="connsiteX6" fmla="*/ 122603 w 221827"/>
                <a:gd name="connsiteY6" fmla="*/ 205098 h 205098"/>
                <a:gd name="connsiteX7" fmla="*/ 102519 w 221827"/>
                <a:gd name="connsiteY7" fmla="*/ 174512 h 205098"/>
                <a:gd name="connsiteX8" fmla="*/ 103192 w 221827"/>
                <a:gd name="connsiteY8" fmla="*/ 174655 h 205098"/>
                <a:gd name="connsiteX9" fmla="*/ 152853 w 221827"/>
                <a:gd name="connsiteY9" fmla="*/ 165826 h 205098"/>
                <a:gd name="connsiteX10" fmla="*/ 220723 w 221827"/>
                <a:gd name="connsiteY10" fmla="*/ 138237 h 205098"/>
                <a:gd name="connsiteX11" fmla="*/ 221827 w 221827"/>
                <a:gd name="connsiteY11" fmla="*/ 145410 h 20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1827" h="205098" extrusionOk="0">
                  <a:moveTo>
                    <a:pt x="24153" y="55168"/>
                  </a:moveTo>
                  <a:lnTo>
                    <a:pt x="0" y="18385"/>
                  </a:lnTo>
                  <a:lnTo>
                    <a:pt x="23400" y="0"/>
                  </a:lnTo>
                  <a:lnTo>
                    <a:pt x="23735" y="46640"/>
                  </a:lnTo>
                  <a:close/>
                  <a:moveTo>
                    <a:pt x="221827" y="150928"/>
                  </a:moveTo>
                  <a:cubicBezTo>
                    <a:pt x="192582" y="176035"/>
                    <a:pt x="158785" y="193002"/>
                    <a:pt x="126574" y="204038"/>
                  </a:cubicBezTo>
                  <a:lnTo>
                    <a:pt x="122603" y="205098"/>
                  </a:lnTo>
                  <a:lnTo>
                    <a:pt x="102519" y="174512"/>
                  </a:lnTo>
                  <a:lnTo>
                    <a:pt x="103192" y="174655"/>
                  </a:lnTo>
                  <a:cubicBezTo>
                    <a:pt x="120298" y="174103"/>
                    <a:pt x="136851" y="170792"/>
                    <a:pt x="152853" y="165826"/>
                  </a:cubicBezTo>
                  <a:cubicBezTo>
                    <a:pt x="176028" y="158653"/>
                    <a:pt x="198652" y="149273"/>
                    <a:pt x="220723" y="138237"/>
                  </a:cubicBezTo>
                  <a:cubicBezTo>
                    <a:pt x="221275" y="140444"/>
                    <a:pt x="221827" y="143203"/>
                    <a:pt x="221827" y="145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3" name="Forme libre : forme 122"/>
            <p:cNvSpPr/>
            <p:nvPr/>
          </p:nvSpPr>
          <p:spPr bwMode="auto">
            <a:xfrm rot="8716293">
              <a:off x="406370" y="4600606"/>
              <a:ext cx="113655" cy="117117"/>
            </a:xfrm>
            <a:custGeom>
              <a:avLst/>
              <a:gdLst>
                <a:gd name="connsiteX0" fmla="*/ 13623 w 113655"/>
                <a:gd name="connsiteY0" fmla="*/ 100559 h 117117"/>
                <a:gd name="connsiteX1" fmla="*/ 0 w 113655"/>
                <a:gd name="connsiteY1" fmla="*/ 68296 h 117117"/>
                <a:gd name="connsiteX2" fmla="*/ 56488 w 113655"/>
                <a:gd name="connsiteY2" fmla="*/ 0 h 117117"/>
                <a:gd name="connsiteX3" fmla="*/ 96408 w 113655"/>
                <a:gd name="connsiteY3" fmla="*/ 16856 h 117117"/>
                <a:gd name="connsiteX4" fmla="*/ 96408 w 113655"/>
                <a:gd name="connsiteY4" fmla="*/ 99640 h 117117"/>
                <a:gd name="connsiteX5" fmla="*/ 55015 w 113655"/>
                <a:gd name="connsiteY5" fmla="*/ 117117 h 117117"/>
                <a:gd name="connsiteX6" fmla="*/ 13623 w 113655"/>
                <a:gd name="connsiteY6" fmla="*/ 100559 h 117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655" h="117117" extrusionOk="0">
                  <a:moveTo>
                    <a:pt x="13623" y="100559"/>
                  </a:moveTo>
                  <a:lnTo>
                    <a:pt x="0" y="68296"/>
                  </a:lnTo>
                  <a:lnTo>
                    <a:pt x="56488" y="0"/>
                  </a:lnTo>
                  <a:lnTo>
                    <a:pt x="96408" y="16856"/>
                  </a:lnTo>
                  <a:cubicBezTo>
                    <a:pt x="119404" y="38931"/>
                    <a:pt x="119404" y="76644"/>
                    <a:pt x="96408" y="99640"/>
                  </a:cubicBezTo>
                  <a:cubicBezTo>
                    <a:pt x="85370" y="110678"/>
                    <a:pt x="70653" y="117116"/>
                    <a:pt x="55015" y="117117"/>
                  </a:cubicBezTo>
                  <a:cubicBezTo>
                    <a:pt x="39378" y="117117"/>
                    <a:pt x="24661" y="111597"/>
                    <a:pt x="13623" y="1005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4" name="Forme libre : forme 123"/>
            <p:cNvSpPr/>
            <p:nvPr/>
          </p:nvSpPr>
          <p:spPr bwMode="auto">
            <a:xfrm rot="8716293">
              <a:off x="171547" y="46343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5" name="Forme libre : forme 124"/>
            <p:cNvSpPr/>
            <p:nvPr/>
          </p:nvSpPr>
          <p:spPr bwMode="auto">
            <a:xfrm rot="8716293">
              <a:off x="348999" y="447510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127" name="Forme libre : forme 126"/>
          <p:cNvSpPr/>
          <p:nvPr userDrawn="1"/>
        </p:nvSpPr>
        <p:spPr bwMode="auto">
          <a:xfrm>
            <a:off x="629550" y="0"/>
            <a:ext cx="8514451" cy="5143499"/>
          </a:xfrm>
          <a:custGeom>
            <a:avLst/>
            <a:gdLst>
              <a:gd name="connsiteX0" fmla="*/ 268034 w 8514451"/>
              <a:gd name="connsiteY0" fmla="*/ 0 h 5143499"/>
              <a:gd name="connsiteX1" fmla="*/ 8514451 w 8514451"/>
              <a:gd name="connsiteY1" fmla="*/ 0 h 5143499"/>
              <a:gd name="connsiteX2" fmla="*/ 8514451 w 8514451"/>
              <a:gd name="connsiteY2" fmla="*/ 5143499 h 5143499"/>
              <a:gd name="connsiteX3" fmla="*/ 274758 w 8514451"/>
              <a:gd name="connsiteY3" fmla="*/ 5143499 h 5143499"/>
              <a:gd name="connsiteX4" fmla="*/ 0 w 8514451"/>
              <a:gd name="connsiteY4" fmla="*/ 3148262 h 5143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14451" h="5143499" extrusionOk="0">
                <a:moveTo>
                  <a:pt x="268034" y="0"/>
                </a:moveTo>
                <a:lnTo>
                  <a:pt x="8514451" y="0"/>
                </a:lnTo>
                <a:lnTo>
                  <a:pt x="8514451" y="5143499"/>
                </a:lnTo>
                <a:lnTo>
                  <a:pt x="274758" y="5143499"/>
                </a:lnTo>
                <a:lnTo>
                  <a:pt x="0" y="31482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fr-FR"/>
          </a:p>
        </p:txBody>
      </p:sp>
      <p:sp>
        <p:nvSpPr>
          <p:cNvPr id="126" name="Espace réservé du numéro de diapositive 125"/>
          <p:cNvSpPr>
            <a:spLocks noGrp="1"/>
          </p:cNvSpPr>
          <p:nvPr>
            <p:ph type="sldNum" sz="quarter" idx="12"/>
          </p:nvPr>
        </p:nvSpPr>
        <p:spPr bwMode="auto">
          <a:xfrm>
            <a:off x="459680" y="3148262"/>
            <a:ext cx="444626" cy="1995238"/>
          </a:xfrm>
          <a:custGeom>
            <a:avLst/>
            <a:gdLst>
              <a:gd name="connsiteX0" fmla="*/ 169868 w 444626"/>
              <a:gd name="connsiteY0" fmla="*/ 0 h 1995238"/>
              <a:gd name="connsiteX1" fmla="*/ 444626 w 444626"/>
              <a:gd name="connsiteY1" fmla="*/ 1995238 h 1995238"/>
              <a:gd name="connsiteX2" fmla="*/ 0 w 444626"/>
              <a:gd name="connsiteY2" fmla="*/ 1995238 h 1995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4626" h="1995238" extrusionOk="0">
                <a:moveTo>
                  <a:pt x="169868" y="0"/>
                </a:moveTo>
                <a:lnTo>
                  <a:pt x="444626" y="1995238"/>
                </a:lnTo>
                <a:lnTo>
                  <a:pt x="0" y="1995238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0" rIns="0" bIns="180000" anchor="b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42A674EB-CF99-4CC2-8F94-AC08E84D1EAE}" type="slidenum">
              <a:rPr lang="fr-FR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2074811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exte + Contenu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518" name="Espace réservé du numéro de diapositive 517"/>
          <p:cNvSpPr>
            <a:spLocks noGrp="1"/>
          </p:cNvSpPr>
          <p:nvPr userDrawn="1">
            <p:ph type="sldNum" sz="quarter" idx="12"/>
          </p:nvPr>
        </p:nvSpPr>
        <p:spPr bwMode="auto">
          <a:xfrm>
            <a:off x="3048000" y="2811362"/>
            <a:ext cx="519702" cy="2332137"/>
          </a:xfrm>
          <a:custGeom>
            <a:avLst/>
            <a:gdLst>
              <a:gd name="connsiteX0" fmla="*/ 198551 w 519702"/>
              <a:gd name="connsiteY0" fmla="*/ 0 h 2332138"/>
              <a:gd name="connsiteX1" fmla="*/ 519702 w 519702"/>
              <a:gd name="connsiteY1" fmla="*/ 2332138 h 2332138"/>
              <a:gd name="connsiteX2" fmla="*/ 0 w 519702"/>
              <a:gd name="connsiteY2" fmla="*/ 2332138 h 2332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9702" h="2332138" extrusionOk="0">
                <a:moveTo>
                  <a:pt x="198551" y="0"/>
                </a:moveTo>
                <a:lnTo>
                  <a:pt x="519702" y="2332138"/>
                </a:lnTo>
                <a:lnTo>
                  <a:pt x="0" y="2332138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0" rIns="0" bIns="180000" anchor="b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42A674EB-CF99-4CC2-8F94-AC08E84D1EAE}" type="slidenum">
              <a:rPr lang="fr-FR"/>
              <a:t>‹N°›</a:t>
            </a:fld>
            <a:endParaRPr lang="fr-FR"/>
          </a:p>
        </p:txBody>
      </p:sp>
      <p:sp>
        <p:nvSpPr>
          <p:cNvPr id="523" name="Forme libre : forme 522"/>
          <p:cNvSpPr/>
          <p:nvPr userDrawn="1"/>
        </p:nvSpPr>
        <p:spPr bwMode="auto">
          <a:xfrm>
            <a:off x="0" y="-1"/>
            <a:ext cx="9144000" cy="5143501"/>
          </a:xfrm>
          <a:custGeom>
            <a:avLst/>
            <a:gdLst>
              <a:gd name="connsiteX0" fmla="*/ 0 w 9144000"/>
              <a:gd name="connsiteY0" fmla="*/ 0 h 5143501"/>
              <a:gd name="connsiteX1" fmla="*/ 9144000 w 9144000"/>
              <a:gd name="connsiteY1" fmla="*/ 0 h 5143501"/>
              <a:gd name="connsiteX2" fmla="*/ 9144000 w 9144000"/>
              <a:gd name="connsiteY2" fmla="*/ 5143501 h 5143501"/>
              <a:gd name="connsiteX3" fmla="*/ 3567702 w 9144000"/>
              <a:gd name="connsiteY3" fmla="*/ 5143501 h 5143501"/>
              <a:gd name="connsiteX4" fmla="*/ 3246551 w 9144000"/>
              <a:gd name="connsiteY4" fmla="*/ 2811363 h 5143501"/>
              <a:gd name="connsiteX5" fmla="*/ 3485902 w 9144000"/>
              <a:gd name="connsiteY5" fmla="*/ 1 h 5143501"/>
              <a:gd name="connsiteX6" fmla="*/ 3048000 w 9144000"/>
              <a:gd name="connsiteY6" fmla="*/ 1 h 5143501"/>
              <a:gd name="connsiteX7" fmla="*/ 2859408 w 9144000"/>
              <a:gd name="connsiteY7" fmla="*/ 1 h 5143501"/>
              <a:gd name="connsiteX8" fmla="*/ 0 w 9144000"/>
              <a:gd name="connsiteY8" fmla="*/ 1 h 5143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44000" h="5143501" extrusionOk="0">
                <a:moveTo>
                  <a:pt x="0" y="0"/>
                </a:moveTo>
                <a:lnTo>
                  <a:pt x="9144000" y="0"/>
                </a:lnTo>
                <a:lnTo>
                  <a:pt x="9144000" y="5143501"/>
                </a:lnTo>
                <a:lnTo>
                  <a:pt x="3567702" y="5143501"/>
                </a:lnTo>
                <a:lnTo>
                  <a:pt x="3246551" y="2811363"/>
                </a:lnTo>
                <a:lnTo>
                  <a:pt x="3485902" y="1"/>
                </a:lnTo>
                <a:lnTo>
                  <a:pt x="3048000" y="1"/>
                </a:lnTo>
                <a:lnTo>
                  <a:pt x="2859408" y="1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grpSp>
        <p:nvGrpSpPr>
          <p:cNvPr id="6" name="Groupe 5"/>
          <p:cNvGrpSpPr/>
          <p:nvPr userDrawn="1"/>
        </p:nvGrpSpPr>
        <p:grpSpPr bwMode="auto">
          <a:xfrm>
            <a:off x="-91484" y="-107301"/>
            <a:ext cx="3580993" cy="5352842"/>
            <a:chOff x="-91484" y="-107301"/>
            <a:chExt cx="3580993" cy="5352842"/>
          </a:xfrm>
          <a:solidFill>
            <a:schemeClr val="bg2">
              <a:alpha val="5000"/>
            </a:schemeClr>
          </a:solidFill>
        </p:grpSpPr>
        <p:sp>
          <p:nvSpPr>
            <p:cNvPr id="7" name="Forme libre : forme 6"/>
            <p:cNvSpPr/>
            <p:nvPr/>
          </p:nvSpPr>
          <p:spPr bwMode="auto">
            <a:xfrm rot="8716293">
              <a:off x="3051469" y="229467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" name="Forme libre : forme 7"/>
            <p:cNvSpPr/>
            <p:nvPr/>
          </p:nvSpPr>
          <p:spPr bwMode="auto">
            <a:xfrm rot="8716293">
              <a:off x="3141426" y="2335684"/>
              <a:ext cx="209149" cy="247728"/>
            </a:xfrm>
            <a:custGeom>
              <a:avLst/>
              <a:gdLst>
                <a:gd name="connsiteX0" fmla="*/ 147179 w 209149"/>
                <a:gd name="connsiteY0" fmla="*/ 90980 h 247728"/>
                <a:gd name="connsiteX1" fmla="*/ 147179 w 209149"/>
                <a:gd name="connsiteY1" fmla="*/ 74577 h 247728"/>
                <a:gd name="connsiteX2" fmla="*/ 137667 w 209149"/>
                <a:gd name="connsiteY2" fmla="*/ 44616 h 247728"/>
                <a:gd name="connsiteX3" fmla="*/ 132652 w 209149"/>
                <a:gd name="connsiteY3" fmla="*/ 42232 h 247728"/>
                <a:gd name="connsiteX4" fmla="*/ 167583 w 209149"/>
                <a:gd name="connsiteY4" fmla="*/ 0 h 247728"/>
                <a:gd name="connsiteX5" fmla="*/ 189157 w 209149"/>
                <a:gd name="connsiteY5" fmla="*/ 15682 h 247728"/>
                <a:gd name="connsiteX6" fmla="*/ 209149 w 209149"/>
                <a:gd name="connsiteY6" fmla="*/ 81411 h 247728"/>
                <a:gd name="connsiteX7" fmla="*/ 209149 w 209149"/>
                <a:gd name="connsiteY7" fmla="*/ 87335 h 247728"/>
                <a:gd name="connsiteX8" fmla="*/ 0 w 209149"/>
                <a:gd name="connsiteY8" fmla="*/ 247728 h 247728"/>
                <a:gd name="connsiteX9" fmla="*/ 0 w 209149"/>
                <a:gd name="connsiteY9" fmla="*/ 202611 h 247728"/>
                <a:gd name="connsiteX10" fmla="*/ 60148 w 209149"/>
                <a:gd name="connsiteY10" fmla="*/ 129891 h 247728"/>
                <a:gd name="connsiteX11" fmla="*/ 60148 w 209149"/>
                <a:gd name="connsiteY11" fmla="*/ 206719 h 2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149" h="247728" extrusionOk="0">
                  <a:moveTo>
                    <a:pt x="147179" y="90980"/>
                  </a:moveTo>
                  <a:lnTo>
                    <a:pt x="147179" y="74577"/>
                  </a:lnTo>
                  <a:cubicBezTo>
                    <a:pt x="147179" y="62273"/>
                    <a:pt x="143648" y="51907"/>
                    <a:pt x="137667" y="44616"/>
                  </a:cubicBezTo>
                  <a:lnTo>
                    <a:pt x="132652" y="42232"/>
                  </a:lnTo>
                  <a:lnTo>
                    <a:pt x="167583" y="0"/>
                  </a:lnTo>
                  <a:lnTo>
                    <a:pt x="189157" y="15682"/>
                  </a:lnTo>
                  <a:cubicBezTo>
                    <a:pt x="202086" y="30833"/>
                    <a:pt x="209149" y="53160"/>
                    <a:pt x="209149" y="81411"/>
                  </a:cubicBezTo>
                  <a:lnTo>
                    <a:pt x="209149" y="87335"/>
                  </a:lnTo>
                  <a:close/>
                  <a:moveTo>
                    <a:pt x="0" y="247728"/>
                  </a:moveTo>
                  <a:lnTo>
                    <a:pt x="0" y="202611"/>
                  </a:lnTo>
                  <a:lnTo>
                    <a:pt x="60148" y="129891"/>
                  </a:lnTo>
                  <a:lnTo>
                    <a:pt x="60148" y="2067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" name="Forme libre : forme 8"/>
            <p:cNvSpPr/>
            <p:nvPr/>
          </p:nvSpPr>
          <p:spPr bwMode="auto">
            <a:xfrm rot="8716293">
              <a:off x="3096011" y="2237639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" name="Forme libre : forme 9"/>
            <p:cNvSpPr/>
            <p:nvPr/>
          </p:nvSpPr>
          <p:spPr bwMode="auto">
            <a:xfrm rot="8716293">
              <a:off x="2939235" y="238322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" name="Forme libre : forme 10"/>
            <p:cNvSpPr/>
            <p:nvPr/>
          </p:nvSpPr>
          <p:spPr bwMode="auto">
            <a:xfrm rot="8716293">
              <a:off x="2814332" y="217454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" name="Forme libre : forme 11"/>
            <p:cNvSpPr/>
            <p:nvPr/>
          </p:nvSpPr>
          <p:spPr bwMode="auto">
            <a:xfrm rot="8716293">
              <a:off x="2802279" y="203576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" name="Forme libre : forme 12"/>
            <p:cNvSpPr/>
            <p:nvPr/>
          </p:nvSpPr>
          <p:spPr bwMode="auto">
            <a:xfrm rot="8716293">
              <a:off x="3029413" y="2424173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" name="Forme libre : forme 13"/>
            <p:cNvSpPr/>
            <p:nvPr/>
          </p:nvSpPr>
          <p:spPr bwMode="auto">
            <a:xfrm rot="8716293">
              <a:off x="3300250" y="2118999"/>
              <a:ext cx="9515" cy="11504"/>
            </a:xfrm>
            <a:custGeom>
              <a:avLst/>
              <a:gdLst>
                <a:gd name="connsiteX0" fmla="*/ 0 w 9515"/>
                <a:gd name="connsiteY0" fmla="*/ 11504 h 11504"/>
                <a:gd name="connsiteX1" fmla="*/ 9515 w 9515"/>
                <a:gd name="connsiteY1" fmla="*/ 0 h 11504"/>
                <a:gd name="connsiteX2" fmla="*/ 9515 w 9515"/>
                <a:gd name="connsiteY2" fmla="*/ 7741 h 1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15" h="11504" extrusionOk="0">
                  <a:moveTo>
                    <a:pt x="0" y="11504"/>
                  </a:moveTo>
                  <a:lnTo>
                    <a:pt x="9515" y="0"/>
                  </a:lnTo>
                  <a:lnTo>
                    <a:pt x="9515" y="77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" name="Forme libre : forme 14"/>
            <p:cNvSpPr/>
            <p:nvPr/>
          </p:nvSpPr>
          <p:spPr bwMode="auto">
            <a:xfrm rot="8716293">
              <a:off x="3228334" y="213306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" name="Forme libre : forme 15"/>
            <p:cNvSpPr/>
            <p:nvPr/>
          </p:nvSpPr>
          <p:spPr bwMode="auto">
            <a:xfrm rot="8716293">
              <a:off x="3098921" y="1924310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44680 h 195874"/>
                <a:gd name="connsiteX5" fmla="*/ 36955 w 203847"/>
                <a:gd name="connsiteY5" fmla="*/ 0 h 195874"/>
                <a:gd name="connsiteX6" fmla="*/ 203847 w 203847"/>
                <a:gd name="connsiteY6" fmla="*/ 0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 extrusionOk="0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44680"/>
                  </a:lnTo>
                  <a:lnTo>
                    <a:pt x="36955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" name="Forme libre : forme 16"/>
            <p:cNvSpPr/>
            <p:nvPr/>
          </p:nvSpPr>
          <p:spPr bwMode="auto">
            <a:xfrm rot="8716293">
              <a:off x="3275349" y="2211673"/>
              <a:ext cx="24727" cy="53686"/>
            </a:xfrm>
            <a:custGeom>
              <a:avLst/>
              <a:gdLst>
                <a:gd name="connsiteX0" fmla="*/ 24727 w 24727"/>
                <a:gd name="connsiteY0" fmla="*/ 53686 h 53686"/>
                <a:gd name="connsiteX1" fmla="*/ 0 w 24727"/>
                <a:gd name="connsiteY1" fmla="*/ 29895 h 53686"/>
                <a:gd name="connsiteX2" fmla="*/ 24727 w 24727"/>
                <a:gd name="connsiteY2" fmla="*/ 0 h 53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27" h="53686" extrusionOk="0">
                  <a:moveTo>
                    <a:pt x="24727" y="53686"/>
                  </a:moveTo>
                  <a:lnTo>
                    <a:pt x="0" y="29895"/>
                  </a:lnTo>
                  <a:lnTo>
                    <a:pt x="2472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" name="Forme libre : forme 17"/>
            <p:cNvSpPr/>
            <p:nvPr/>
          </p:nvSpPr>
          <p:spPr bwMode="auto">
            <a:xfrm rot="8716293">
              <a:off x="3077061" y="202442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" name="Forme libre : forme 18"/>
            <p:cNvSpPr/>
            <p:nvPr/>
          </p:nvSpPr>
          <p:spPr bwMode="auto">
            <a:xfrm rot="8716293">
              <a:off x="3162402" y="30429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" name="Forme libre : forme 19"/>
            <p:cNvSpPr/>
            <p:nvPr/>
          </p:nvSpPr>
          <p:spPr bwMode="auto">
            <a:xfrm rot="8716293">
              <a:off x="3033531" y="2835902"/>
              <a:ext cx="197743" cy="195873"/>
            </a:xfrm>
            <a:custGeom>
              <a:avLst/>
              <a:gdLst>
                <a:gd name="connsiteX0" fmla="*/ 84606 w 197743"/>
                <a:gd name="connsiteY0" fmla="*/ 195873 h 195873"/>
                <a:gd name="connsiteX1" fmla="*/ 41743 w 197743"/>
                <a:gd name="connsiteY1" fmla="*/ 116129 h 195873"/>
                <a:gd name="connsiteX2" fmla="*/ 63673 w 197743"/>
                <a:gd name="connsiteY2" fmla="*/ 55323 h 195873"/>
                <a:gd name="connsiteX3" fmla="*/ 0 w 197743"/>
                <a:gd name="connsiteY3" fmla="*/ 55323 h 195873"/>
                <a:gd name="connsiteX4" fmla="*/ 45759 w 197743"/>
                <a:gd name="connsiteY4" fmla="*/ 0 h 195873"/>
                <a:gd name="connsiteX5" fmla="*/ 197743 w 197743"/>
                <a:gd name="connsiteY5" fmla="*/ 0 h 195873"/>
                <a:gd name="connsiteX6" fmla="*/ 197743 w 197743"/>
                <a:gd name="connsiteY6" fmla="*/ 55323 h 195873"/>
                <a:gd name="connsiteX7" fmla="*/ 132951 w 197743"/>
                <a:gd name="connsiteY7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7743" h="195873" extrusionOk="0">
                  <a:moveTo>
                    <a:pt x="84606" y="195873"/>
                  </a:moveTo>
                  <a:lnTo>
                    <a:pt x="41743" y="116129"/>
                  </a:lnTo>
                  <a:lnTo>
                    <a:pt x="63673" y="55323"/>
                  </a:lnTo>
                  <a:lnTo>
                    <a:pt x="0" y="55323"/>
                  </a:lnTo>
                  <a:lnTo>
                    <a:pt x="45759" y="0"/>
                  </a:lnTo>
                  <a:lnTo>
                    <a:pt x="197743" y="0"/>
                  </a:lnTo>
                  <a:lnTo>
                    <a:pt x="197743" y="55323"/>
                  </a:lnTo>
                  <a:lnTo>
                    <a:pt x="132951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" name="Forme libre : forme 20"/>
            <p:cNvSpPr/>
            <p:nvPr/>
          </p:nvSpPr>
          <p:spPr bwMode="auto">
            <a:xfrm rot="8716293">
              <a:off x="2982649" y="2705505"/>
              <a:ext cx="289489" cy="211443"/>
            </a:xfrm>
            <a:custGeom>
              <a:avLst/>
              <a:gdLst>
                <a:gd name="connsiteX0" fmla="*/ 24145 w 289489"/>
                <a:gd name="connsiteY0" fmla="*/ 181853 h 211444"/>
                <a:gd name="connsiteX1" fmla="*/ 3994 w 289489"/>
                <a:gd name="connsiteY1" fmla="*/ 142066 h 211444"/>
                <a:gd name="connsiteX2" fmla="*/ 0 w 289489"/>
                <a:gd name="connsiteY2" fmla="*/ 94419 h 211444"/>
                <a:gd name="connsiteX3" fmla="*/ 78096 w 289489"/>
                <a:gd name="connsiteY3" fmla="*/ 0 h 211444"/>
                <a:gd name="connsiteX4" fmla="*/ 78273 w 289489"/>
                <a:gd name="connsiteY4" fmla="*/ 24764 h 211444"/>
                <a:gd name="connsiteX5" fmla="*/ 92393 w 289489"/>
                <a:gd name="connsiteY5" fmla="*/ 122430 h 211444"/>
                <a:gd name="connsiteX6" fmla="*/ 162994 w 289489"/>
                <a:gd name="connsiteY6" fmla="*/ 161261 h 211444"/>
                <a:gd name="connsiteX7" fmla="*/ 215946 w 289489"/>
                <a:gd name="connsiteY7" fmla="*/ 151847 h 211444"/>
                <a:gd name="connsiteX8" fmla="*/ 288313 w 289489"/>
                <a:gd name="connsiteY8" fmla="*/ 122430 h 211444"/>
                <a:gd name="connsiteX9" fmla="*/ 289489 w 289489"/>
                <a:gd name="connsiteY9" fmla="*/ 130078 h 211444"/>
                <a:gd name="connsiteX10" fmla="*/ 289489 w 289489"/>
                <a:gd name="connsiteY10" fmla="*/ 135962 h 211444"/>
                <a:gd name="connsiteX11" fmla="*/ 96512 w 289489"/>
                <a:gd name="connsiteY11" fmla="*/ 211270 h 211444"/>
                <a:gd name="connsiteX12" fmla="*/ 24145 w 289489"/>
                <a:gd name="connsiteY12" fmla="*/ 181853 h 21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489" h="211444" extrusionOk="0">
                  <a:moveTo>
                    <a:pt x="24145" y="181853"/>
                  </a:moveTo>
                  <a:cubicBezTo>
                    <a:pt x="14143" y="172145"/>
                    <a:pt x="7818" y="158907"/>
                    <a:pt x="3994" y="142066"/>
                  </a:cubicBezTo>
                  <a:lnTo>
                    <a:pt x="0" y="94419"/>
                  </a:lnTo>
                  <a:lnTo>
                    <a:pt x="78096" y="0"/>
                  </a:lnTo>
                  <a:lnTo>
                    <a:pt x="78273" y="24764"/>
                  </a:lnTo>
                  <a:cubicBezTo>
                    <a:pt x="76508" y="57712"/>
                    <a:pt x="81803" y="91247"/>
                    <a:pt x="92393" y="122430"/>
                  </a:cubicBezTo>
                  <a:cubicBezTo>
                    <a:pt x="101807" y="148317"/>
                    <a:pt x="125929" y="161261"/>
                    <a:pt x="162994" y="161261"/>
                  </a:cubicBezTo>
                  <a:cubicBezTo>
                    <a:pt x="181234" y="160672"/>
                    <a:pt x="198884" y="157142"/>
                    <a:pt x="215946" y="151847"/>
                  </a:cubicBezTo>
                  <a:cubicBezTo>
                    <a:pt x="240656" y="144198"/>
                    <a:pt x="264779" y="134197"/>
                    <a:pt x="288313" y="122430"/>
                  </a:cubicBezTo>
                  <a:cubicBezTo>
                    <a:pt x="288901" y="124783"/>
                    <a:pt x="289489" y="127725"/>
                    <a:pt x="289489" y="130078"/>
                  </a:cubicBezTo>
                  <a:lnTo>
                    <a:pt x="289489" y="135962"/>
                  </a:lnTo>
                  <a:cubicBezTo>
                    <a:pt x="227125" y="189501"/>
                    <a:pt x="145344" y="208329"/>
                    <a:pt x="96512" y="211270"/>
                  </a:cubicBezTo>
                  <a:cubicBezTo>
                    <a:pt x="69448" y="213035"/>
                    <a:pt x="42972" y="201268"/>
                    <a:pt x="24145" y="1818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" name="Forme libre : forme 21"/>
            <p:cNvSpPr/>
            <p:nvPr/>
          </p:nvSpPr>
          <p:spPr bwMode="auto">
            <a:xfrm rot="8716293">
              <a:off x="3205022" y="3125495"/>
              <a:ext cx="16424" cy="35661"/>
            </a:xfrm>
            <a:custGeom>
              <a:avLst/>
              <a:gdLst>
                <a:gd name="connsiteX0" fmla="*/ 16424 w 16424"/>
                <a:gd name="connsiteY0" fmla="*/ 35661 h 35661"/>
                <a:gd name="connsiteX1" fmla="*/ 0 w 16424"/>
                <a:gd name="connsiteY1" fmla="*/ 19858 h 35661"/>
                <a:gd name="connsiteX2" fmla="*/ 16424 w 16424"/>
                <a:gd name="connsiteY2" fmla="*/ 0 h 35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24" h="35661" extrusionOk="0">
                  <a:moveTo>
                    <a:pt x="16424" y="35661"/>
                  </a:moveTo>
                  <a:lnTo>
                    <a:pt x="0" y="19858"/>
                  </a:lnTo>
                  <a:lnTo>
                    <a:pt x="1642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" name="Forme libre : forme 22"/>
            <p:cNvSpPr/>
            <p:nvPr/>
          </p:nvSpPr>
          <p:spPr bwMode="auto">
            <a:xfrm rot="8716293">
              <a:off x="2829951" y="16337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" name="Forme libre : forme 23"/>
            <p:cNvSpPr/>
            <p:nvPr/>
          </p:nvSpPr>
          <p:spPr bwMode="auto">
            <a:xfrm rot="8716293">
              <a:off x="2919343" y="16629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" name="Forme libre : forme 24"/>
            <p:cNvSpPr/>
            <p:nvPr/>
          </p:nvSpPr>
          <p:spPr bwMode="auto">
            <a:xfrm rot="8716293">
              <a:off x="2874493" y="157666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" name="Forme libre : forme 25"/>
            <p:cNvSpPr/>
            <p:nvPr/>
          </p:nvSpPr>
          <p:spPr bwMode="auto">
            <a:xfrm rot="8716293">
              <a:off x="2717717" y="172224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" name="Forme libre : forme 26"/>
            <p:cNvSpPr/>
            <p:nvPr/>
          </p:nvSpPr>
          <p:spPr bwMode="auto">
            <a:xfrm rot="8716293">
              <a:off x="2592814" y="151357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" name="Forme libre : forme 27"/>
            <p:cNvSpPr/>
            <p:nvPr/>
          </p:nvSpPr>
          <p:spPr bwMode="auto">
            <a:xfrm rot="8716293">
              <a:off x="2580762" y="137479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" name="Forme libre : forme 28"/>
            <p:cNvSpPr/>
            <p:nvPr/>
          </p:nvSpPr>
          <p:spPr bwMode="auto">
            <a:xfrm rot="8716293">
              <a:off x="2807895" y="176319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" name="Forme libre : forme 29"/>
            <p:cNvSpPr/>
            <p:nvPr/>
          </p:nvSpPr>
          <p:spPr bwMode="auto">
            <a:xfrm rot="8716293">
              <a:off x="3119050" y="138355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Forme libre : forme 30"/>
            <p:cNvSpPr/>
            <p:nvPr/>
          </p:nvSpPr>
          <p:spPr bwMode="auto">
            <a:xfrm rot="8716293">
              <a:off x="3209851" y="1424295"/>
              <a:ext cx="209149" cy="250692"/>
            </a:xfrm>
            <a:custGeom>
              <a:avLst/>
              <a:gdLst>
                <a:gd name="connsiteX0" fmla="*/ 147179 w 209149"/>
                <a:gd name="connsiteY0" fmla="*/ 93944 h 250692"/>
                <a:gd name="connsiteX1" fmla="*/ 147179 w 209149"/>
                <a:gd name="connsiteY1" fmla="*/ 77540 h 250692"/>
                <a:gd name="connsiteX2" fmla="*/ 137667 w 209149"/>
                <a:gd name="connsiteY2" fmla="*/ 47580 h 250692"/>
                <a:gd name="connsiteX3" fmla="*/ 123379 w 209149"/>
                <a:gd name="connsiteY3" fmla="*/ 40789 h 250692"/>
                <a:gd name="connsiteX4" fmla="*/ 157117 w 209149"/>
                <a:gd name="connsiteY4" fmla="*/ 0 h 250692"/>
                <a:gd name="connsiteX5" fmla="*/ 165512 w 209149"/>
                <a:gd name="connsiteY5" fmla="*/ 1459 h 250692"/>
                <a:gd name="connsiteX6" fmla="*/ 209149 w 209149"/>
                <a:gd name="connsiteY6" fmla="*/ 84375 h 250692"/>
                <a:gd name="connsiteX7" fmla="*/ 209149 w 209149"/>
                <a:gd name="connsiteY7" fmla="*/ 90299 h 250692"/>
                <a:gd name="connsiteX8" fmla="*/ 0 w 209149"/>
                <a:gd name="connsiteY8" fmla="*/ 250692 h 250692"/>
                <a:gd name="connsiteX9" fmla="*/ 0 w 209149"/>
                <a:gd name="connsiteY9" fmla="*/ 189958 h 250692"/>
                <a:gd name="connsiteX10" fmla="*/ 61066 w 209149"/>
                <a:gd name="connsiteY10" fmla="*/ 116127 h 250692"/>
                <a:gd name="connsiteX11" fmla="*/ 60148 w 209149"/>
                <a:gd name="connsiteY11" fmla="*/ 123562 h 250692"/>
                <a:gd name="connsiteX12" fmla="*/ 60148 w 209149"/>
                <a:gd name="connsiteY12" fmla="*/ 209683 h 250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9149" h="250692" extrusionOk="0">
                  <a:moveTo>
                    <a:pt x="147179" y="93944"/>
                  </a:moveTo>
                  <a:lnTo>
                    <a:pt x="147179" y="77540"/>
                  </a:lnTo>
                  <a:cubicBezTo>
                    <a:pt x="147179" y="65237"/>
                    <a:pt x="143648" y="54871"/>
                    <a:pt x="137667" y="47580"/>
                  </a:cubicBezTo>
                  <a:lnTo>
                    <a:pt x="123379" y="40789"/>
                  </a:lnTo>
                  <a:lnTo>
                    <a:pt x="157117" y="0"/>
                  </a:lnTo>
                  <a:lnTo>
                    <a:pt x="165512" y="1459"/>
                  </a:lnTo>
                  <a:cubicBezTo>
                    <a:pt x="193258" y="12950"/>
                    <a:pt x="209149" y="41998"/>
                    <a:pt x="209149" y="84375"/>
                  </a:cubicBezTo>
                  <a:lnTo>
                    <a:pt x="209149" y="90299"/>
                  </a:lnTo>
                  <a:close/>
                  <a:moveTo>
                    <a:pt x="0" y="250692"/>
                  </a:moveTo>
                  <a:lnTo>
                    <a:pt x="0" y="189958"/>
                  </a:lnTo>
                  <a:lnTo>
                    <a:pt x="61066" y="116127"/>
                  </a:lnTo>
                  <a:lnTo>
                    <a:pt x="60148" y="123562"/>
                  </a:lnTo>
                  <a:lnTo>
                    <a:pt x="60148" y="2096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" name="Forme libre : forme 31"/>
            <p:cNvSpPr/>
            <p:nvPr/>
          </p:nvSpPr>
          <p:spPr bwMode="auto">
            <a:xfrm rot="8716293">
              <a:off x="3006816" y="147209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" name="Forme libre : forme 32"/>
            <p:cNvSpPr/>
            <p:nvPr/>
          </p:nvSpPr>
          <p:spPr bwMode="auto">
            <a:xfrm rot="8716293">
              <a:off x="2881914" y="126342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" name="Forme libre : forme 33"/>
            <p:cNvSpPr/>
            <p:nvPr/>
          </p:nvSpPr>
          <p:spPr bwMode="auto">
            <a:xfrm rot="8716293">
              <a:off x="3096994" y="151304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" name="Forme libre : forme 34"/>
            <p:cNvSpPr/>
            <p:nvPr/>
          </p:nvSpPr>
          <p:spPr bwMode="auto">
            <a:xfrm rot="8716293">
              <a:off x="2855543" y="136344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" name="Forme libre : forme 35"/>
            <p:cNvSpPr/>
            <p:nvPr/>
          </p:nvSpPr>
          <p:spPr bwMode="auto">
            <a:xfrm rot="7484127">
              <a:off x="3207325" y="1725125"/>
              <a:ext cx="156001" cy="194030"/>
            </a:xfrm>
            <a:custGeom>
              <a:avLst/>
              <a:gdLst>
                <a:gd name="connsiteX0" fmla="*/ 42863 w 156001"/>
                <a:gd name="connsiteY0" fmla="*/ 194030 h 194030"/>
                <a:gd name="connsiteX1" fmla="*/ 0 w 156001"/>
                <a:gd name="connsiteY1" fmla="*/ 114286 h 194030"/>
                <a:gd name="connsiteX2" fmla="*/ 11232 w 156001"/>
                <a:gd name="connsiteY2" fmla="*/ 83143 h 194030"/>
                <a:gd name="connsiteX3" fmla="*/ 156000 w 156001"/>
                <a:gd name="connsiteY3" fmla="*/ 0 h 194030"/>
                <a:gd name="connsiteX4" fmla="*/ 156001 w 156001"/>
                <a:gd name="connsiteY4" fmla="*/ 53480 h 194030"/>
                <a:gd name="connsiteX5" fmla="*/ 91208 w 156001"/>
                <a:gd name="connsiteY5" fmla="*/ 53480 h 19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001" h="194030" extrusionOk="0">
                  <a:moveTo>
                    <a:pt x="42863" y="194030"/>
                  </a:moveTo>
                  <a:lnTo>
                    <a:pt x="0" y="114286"/>
                  </a:lnTo>
                  <a:lnTo>
                    <a:pt x="11232" y="83143"/>
                  </a:lnTo>
                  <a:lnTo>
                    <a:pt x="156000" y="0"/>
                  </a:lnTo>
                  <a:lnTo>
                    <a:pt x="156001" y="53480"/>
                  </a:lnTo>
                  <a:lnTo>
                    <a:pt x="91208" y="5348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" name="Forme libre : forme 36"/>
            <p:cNvSpPr/>
            <p:nvPr/>
          </p:nvSpPr>
          <p:spPr bwMode="auto">
            <a:xfrm rot="8716293">
              <a:off x="3197279" y="140587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" name="Forme libre : forme 37"/>
            <p:cNvSpPr/>
            <p:nvPr/>
          </p:nvSpPr>
          <p:spPr bwMode="auto">
            <a:xfrm rot="8716293">
              <a:off x="3356472" y="1273070"/>
              <a:ext cx="38162" cy="46138"/>
            </a:xfrm>
            <a:custGeom>
              <a:avLst/>
              <a:gdLst>
                <a:gd name="connsiteX0" fmla="*/ 0 w 38162"/>
                <a:gd name="connsiteY0" fmla="*/ 46138 h 46138"/>
                <a:gd name="connsiteX1" fmla="*/ 38162 w 38162"/>
                <a:gd name="connsiteY1" fmla="*/ 0 h 46138"/>
                <a:gd name="connsiteX2" fmla="*/ 35645 w 38162"/>
                <a:gd name="connsiteY2" fmla="*/ 12962 h 46138"/>
                <a:gd name="connsiteX3" fmla="*/ 22710 w 38162"/>
                <a:gd name="connsiteY3" fmla="*/ 32494 h 46138"/>
                <a:gd name="connsiteX4" fmla="*/ 3739 w 38162"/>
                <a:gd name="connsiteY4" fmla="*/ 45372 h 4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62" h="46138" extrusionOk="0">
                  <a:moveTo>
                    <a:pt x="0" y="46138"/>
                  </a:moveTo>
                  <a:lnTo>
                    <a:pt x="38162" y="0"/>
                  </a:lnTo>
                  <a:lnTo>
                    <a:pt x="35645" y="12962"/>
                  </a:lnTo>
                  <a:cubicBezTo>
                    <a:pt x="32771" y="20076"/>
                    <a:pt x="28459" y="26745"/>
                    <a:pt x="22710" y="32494"/>
                  </a:cubicBezTo>
                  <a:cubicBezTo>
                    <a:pt x="17191" y="38013"/>
                    <a:pt x="10753" y="42382"/>
                    <a:pt x="3739" y="45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" name="Forme libre : forme 38"/>
            <p:cNvSpPr/>
            <p:nvPr/>
          </p:nvSpPr>
          <p:spPr bwMode="auto">
            <a:xfrm rot="8716293">
              <a:off x="2606784" y="97400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" name="Forme libre : forme 39"/>
            <p:cNvSpPr/>
            <p:nvPr/>
          </p:nvSpPr>
          <p:spPr bwMode="auto">
            <a:xfrm rot="8716293">
              <a:off x="2696175" y="100324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" name="Forme libre : forme 40"/>
            <p:cNvSpPr/>
            <p:nvPr/>
          </p:nvSpPr>
          <p:spPr bwMode="auto">
            <a:xfrm rot="8716293">
              <a:off x="2651326" y="91696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" name="Forme libre : forme 41"/>
            <p:cNvSpPr/>
            <p:nvPr/>
          </p:nvSpPr>
          <p:spPr bwMode="auto">
            <a:xfrm rot="8716293">
              <a:off x="2494550" y="106254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" name="Forme libre : forme 42"/>
            <p:cNvSpPr/>
            <p:nvPr/>
          </p:nvSpPr>
          <p:spPr bwMode="auto">
            <a:xfrm rot="8716293">
              <a:off x="2369647" y="85387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" name="Forme libre : forme 43"/>
            <p:cNvSpPr/>
            <p:nvPr/>
          </p:nvSpPr>
          <p:spPr bwMode="auto">
            <a:xfrm rot="8716293">
              <a:off x="2357595" y="71509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" name="Forme libre : forme 44"/>
            <p:cNvSpPr/>
            <p:nvPr/>
          </p:nvSpPr>
          <p:spPr bwMode="auto">
            <a:xfrm rot="8716293">
              <a:off x="2584728" y="110350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" name="Forme libre : forme 45"/>
            <p:cNvSpPr/>
            <p:nvPr/>
          </p:nvSpPr>
          <p:spPr bwMode="auto">
            <a:xfrm rot="8716293">
              <a:off x="2895883" y="72385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" name="Forme libre : forme 46"/>
            <p:cNvSpPr/>
            <p:nvPr/>
          </p:nvSpPr>
          <p:spPr bwMode="auto">
            <a:xfrm rot="8716293">
              <a:off x="2985274" y="75309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" name="Forme libre : forme 47"/>
            <p:cNvSpPr/>
            <p:nvPr/>
          </p:nvSpPr>
          <p:spPr bwMode="auto">
            <a:xfrm rot="8716293">
              <a:off x="2783649" y="81239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" name="Forme libre : forme 48"/>
            <p:cNvSpPr/>
            <p:nvPr/>
          </p:nvSpPr>
          <p:spPr bwMode="auto">
            <a:xfrm rot="8716293">
              <a:off x="2658747" y="60372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" name="Forme libre : forme 49"/>
            <p:cNvSpPr/>
            <p:nvPr/>
          </p:nvSpPr>
          <p:spPr bwMode="auto">
            <a:xfrm rot="8716293">
              <a:off x="2873827" y="85334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" name="Forme libre : forme 50"/>
            <p:cNvSpPr/>
            <p:nvPr/>
          </p:nvSpPr>
          <p:spPr bwMode="auto">
            <a:xfrm rot="8716293">
              <a:off x="2632376" y="70374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" name="Forme libre : forme 51"/>
            <p:cNvSpPr/>
            <p:nvPr/>
          </p:nvSpPr>
          <p:spPr bwMode="auto">
            <a:xfrm rot="7484127">
              <a:off x="2978758" y="10446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" name="Forme libre : forme 52"/>
            <p:cNvSpPr/>
            <p:nvPr/>
          </p:nvSpPr>
          <p:spPr bwMode="auto">
            <a:xfrm rot="13089394">
              <a:off x="3083578" y="101123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" name="Forme libre : forme 53"/>
            <p:cNvSpPr/>
            <p:nvPr/>
          </p:nvSpPr>
          <p:spPr bwMode="auto">
            <a:xfrm rot="8716293">
              <a:off x="3269163" y="81955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" name="Forme libre : forme 54"/>
            <p:cNvSpPr/>
            <p:nvPr/>
          </p:nvSpPr>
          <p:spPr bwMode="auto">
            <a:xfrm rot="8716293">
              <a:off x="3217358" y="71595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" name="Forme libre : forme 55"/>
            <p:cNvSpPr/>
            <p:nvPr/>
          </p:nvSpPr>
          <p:spPr bwMode="auto">
            <a:xfrm rot="8716293">
              <a:off x="2974112" y="74618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" name="Forme libre : forme 56"/>
            <p:cNvSpPr/>
            <p:nvPr/>
          </p:nvSpPr>
          <p:spPr bwMode="auto">
            <a:xfrm rot="8716293">
              <a:off x="3151564" y="58693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" name="Forme libre : forme 57"/>
            <p:cNvSpPr/>
            <p:nvPr/>
          </p:nvSpPr>
          <p:spPr bwMode="auto">
            <a:xfrm rot="8716293">
              <a:off x="2387845" y="31194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" name="Forme libre : forme 58"/>
            <p:cNvSpPr/>
            <p:nvPr/>
          </p:nvSpPr>
          <p:spPr bwMode="auto">
            <a:xfrm rot="8716293">
              <a:off x="2477237" y="34118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" name="Forme libre : forme 59"/>
            <p:cNvSpPr/>
            <p:nvPr/>
          </p:nvSpPr>
          <p:spPr bwMode="auto">
            <a:xfrm rot="8716293">
              <a:off x="2432387" y="254908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" name="Forme libre : forme 60"/>
            <p:cNvSpPr/>
            <p:nvPr/>
          </p:nvSpPr>
          <p:spPr bwMode="auto">
            <a:xfrm rot="8716293">
              <a:off x="2275611" y="40049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" name="Forme libre : forme 61"/>
            <p:cNvSpPr/>
            <p:nvPr/>
          </p:nvSpPr>
          <p:spPr bwMode="auto">
            <a:xfrm rot="8716293">
              <a:off x="2150708" y="19181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" name="Forme libre : forme 62"/>
            <p:cNvSpPr/>
            <p:nvPr/>
          </p:nvSpPr>
          <p:spPr bwMode="auto">
            <a:xfrm rot="8716293">
              <a:off x="2138656" y="53037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" name="Forme libre : forme 63"/>
            <p:cNvSpPr/>
            <p:nvPr/>
          </p:nvSpPr>
          <p:spPr bwMode="auto">
            <a:xfrm rot="8716293">
              <a:off x="2365789" y="441442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" name="Forme libre : forme 64"/>
            <p:cNvSpPr/>
            <p:nvPr/>
          </p:nvSpPr>
          <p:spPr bwMode="auto">
            <a:xfrm rot="8716293">
              <a:off x="2676944" y="6179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" name="Forme libre : forme 65"/>
            <p:cNvSpPr/>
            <p:nvPr/>
          </p:nvSpPr>
          <p:spPr bwMode="auto">
            <a:xfrm rot="8716293">
              <a:off x="2766336" y="9103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" name="Forme libre : forme 66"/>
            <p:cNvSpPr/>
            <p:nvPr/>
          </p:nvSpPr>
          <p:spPr bwMode="auto">
            <a:xfrm rot="8716293">
              <a:off x="2564710" y="15033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8" name="Forme libre : forme 67"/>
            <p:cNvSpPr/>
            <p:nvPr/>
          </p:nvSpPr>
          <p:spPr bwMode="auto">
            <a:xfrm rot="8716293">
              <a:off x="2448552" y="-16031"/>
              <a:ext cx="203847" cy="149340"/>
            </a:xfrm>
            <a:custGeom>
              <a:avLst/>
              <a:gdLst>
                <a:gd name="connsiteX0" fmla="*/ 106716 w 203847"/>
                <a:gd name="connsiteY0" fmla="*/ 149340 h 149340"/>
                <a:gd name="connsiteX1" fmla="*/ 50038 w 203847"/>
                <a:gd name="connsiteY1" fmla="*/ 110053 h 149340"/>
                <a:gd name="connsiteX2" fmla="*/ 69777 w 203847"/>
                <a:gd name="connsiteY2" fmla="*/ 55323 h 149340"/>
                <a:gd name="connsiteX3" fmla="*/ 0 w 203847"/>
                <a:gd name="connsiteY3" fmla="*/ 55323 h 149340"/>
                <a:gd name="connsiteX4" fmla="*/ 0 w 203847"/>
                <a:gd name="connsiteY4" fmla="*/ 0 h 149340"/>
                <a:gd name="connsiteX5" fmla="*/ 203847 w 203847"/>
                <a:gd name="connsiteY5" fmla="*/ 0 h 149340"/>
                <a:gd name="connsiteX6" fmla="*/ 203847 w 203847"/>
                <a:gd name="connsiteY6" fmla="*/ 55323 h 149340"/>
                <a:gd name="connsiteX7" fmla="*/ 139055 w 203847"/>
                <a:gd name="connsiteY7" fmla="*/ 55323 h 14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847" h="149340" extrusionOk="0">
                  <a:moveTo>
                    <a:pt x="106716" y="149340"/>
                  </a:moveTo>
                  <a:lnTo>
                    <a:pt x="50038" y="110053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9" name="Forme libre : forme 68"/>
            <p:cNvSpPr/>
            <p:nvPr/>
          </p:nvSpPr>
          <p:spPr bwMode="auto">
            <a:xfrm rot="8716293">
              <a:off x="2654888" y="191290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0" name="Forme libre : forme 69"/>
            <p:cNvSpPr/>
            <p:nvPr/>
          </p:nvSpPr>
          <p:spPr bwMode="auto">
            <a:xfrm rot="8716293">
              <a:off x="2413437" y="41690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" name="Forme libre : forme 70"/>
            <p:cNvSpPr/>
            <p:nvPr/>
          </p:nvSpPr>
          <p:spPr bwMode="auto">
            <a:xfrm rot="7484127">
              <a:off x="2759819" y="38264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" name="Forme libre : forme 71"/>
            <p:cNvSpPr/>
            <p:nvPr/>
          </p:nvSpPr>
          <p:spPr bwMode="auto">
            <a:xfrm rot="13089394">
              <a:off x="2864639" y="349175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" name="Forme libre : forme 72"/>
            <p:cNvSpPr/>
            <p:nvPr/>
          </p:nvSpPr>
          <p:spPr bwMode="auto">
            <a:xfrm rot="8716293">
              <a:off x="3050224" y="157494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4" name="Forme libre : forme 73"/>
            <p:cNvSpPr/>
            <p:nvPr/>
          </p:nvSpPr>
          <p:spPr bwMode="auto">
            <a:xfrm rot="8716293">
              <a:off x="2998419" y="5390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5" name="Forme libre : forme 74"/>
            <p:cNvSpPr/>
            <p:nvPr/>
          </p:nvSpPr>
          <p:spPr bwMode="auto">
            <a:xfrm rot="8716293">
              <a:off x="2755173" y="8412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6" name="Forme libre : forme 75"/>
            <p:cNvSpPr/>
            <p:nvPr/>
          </p:nvSpPr>
          <p:spPr bwMode="auto">
            <a:xfrm rot="8716293">
              <a:off x="2940014" y="-28690"/>
              <a:ext cx="88663" cy="70660"/>
            </a:xfrm>
            <a:custGeom>
              <a:avLst/>
              <a:gdLst>
                <a:gd name="connsiteX0" fmla="*/ 83649 w 88664"/>
                <a:gd name="connsiteY0" fmla="*/ 70660 h 70660"/>
                <a:gd name="connsiteX1" fmla="*/ 0 w 88664"/>
                <a:gd name="connsiteY1" fmla="*/ 12677 h 70660"/>
                <a:gd name="connsiteX2" fmla="*/ 30024 w 88664"/>
                <a:gd name="connsiteY2" fmla="*/ 0 h 70660"/>
                <a:gd name="connsiteX3" fmla="*/ 71417 w 88664"/>
                <a:gd name="connsiteY3" fmla="*/ 17477 h 70660"/>
                <a:gd name="connsiteX4" fmla="*/ 88664 w 88664"/>
                <a:gd name="connsiteY4" fmla="*/ 58525 h 7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64" h="70660" extrusionOk="0">
                  <a:moveTo>
                    <a:pt x="83649" y="70660"/>
                  </a:moveTo>
                  <a:lnTo>
                    <a:pt x="0" y="12677"/>
                  </a:lnTo>
                  <a:lnTo>
                    <a:pt x="30024" y="0"/>
                  </a:lnTo>
                  <a:cubicBezTo>
                    <a:pt x="45662" y="0"/>
                    <a:pt x="60379" y="6439"/>
                    <a:pt x="71417" y="17477"/>
                  </a:cubicBezTo>
                  <a:cubicBezTo>
                    <a:pt x="82915" y="28515"/>
                    <a:pt x="88664" y="43462"/>
                    <a:pt x="88664" y="58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" name="Forme libre : forme 76"/>
            <p:cNvSpPr/>
            <p:nvPr/>
          </p:nvSpPr>
          <p:spPr bwMode="auto">
            <a:xfrm rot="13089394">
              <a:off x="2740820" y="-30870"/>
              <a:ext cx="73521" cy="76374"/>
            </a:xfrm>
            <a:custGeom>
              <a:avLst/>
              <a:gdLst>
                <a:gd name="connsiteX0" fmla="*/ 73521 w 73521"/>
                <a:gd name="connsiteY0" fmla="*/ 18609 h 76374"/>
                <a:gd name="connsiteX1" fmla="*/ 0 w 73521"/>
                <a:gd name="connsiteY1" fmla="*/ 76374 h 76374"/>
                <a:gd name="connsiteX2" fmla="*/ 0 w 73521"/>
                <a:gd name="connsiteY2" fmla="*/ 38074 h 76374"/>
                <a:gd name="connsiteX3" fmla="*/ 73388 w 73521"/>
                <a:gd name="connsiteY3" fmla="*/ 0 h 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21" h="76374" extrusionOk="0">
                  <a:moveTo>
                    <a:pt x="73521" y="18609"/>
                  </a:moveTo>
                  <a:lnTo>
                    <a:pt x="0" y="76374"/>
                  </a:lnTo>
                  <a:lnTo>
                    <a:pt x="0" y="38074"/>
                  </a:lnTo>
                  <a:lnTo>
                    <a:pt x="7338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" name="Forme libre : forme 77"/>
            <p:cNvSpPr/>
            <p:nvPr/>
          </p:nvSpPr>
          <p:spPr bwMode="auto">
            <a:xfrm rot="8716293">
              <a:off x="2166753" y="273158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" name="Forme libre : forme 78"/>
            <p:cNvSpPr/>
            <p:nvPr/>
          </p:nvSpPr>
          <p:spPr bwMode="auto">
            <a:xfrm rot="8716293">
              <a:off x="2256145" y="276082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0" name="Forme libre : forme 79"/>
            <p:cNvSpPr/>
            <p:nvPr/>
          </p:nvSpPr>
          <p:spPr bwMode="auto">
            <a:xfrm rot="8716293">
              <a:off x="2211295" y="2674548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1" name="Forme libre : forme 80"/>
            <p:cNvSpPr/>
            <p:nvPr/>
          </p:nvSpPr>
          <p:spPr bwMode="auto">
            <a:xfrm rot="8716293">
              <a:off x="2054519" y="28201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2" name="Forme libre : forme 81"/>
            <p:cNvSpPr/>
            <p:nvPr/>
          </p:nvSpPr>
          <p:spPr bwMode="auto">
            <a:xfrm rot="8716293">
              <a:off x="1929616" y="261145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3" name="Forme libre : forme 82"/>
            <p:cNvSpPr/>
            <p:nvPr/>
          </p:nvSpPr>
          <p:spPr bwMode="auto">
            <a:xfrm rot="8716293">
              <a:off x="1917564" y="2472677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4" name="Forme libre : forme 83"/>
            <p:cNvSpPr/>
            <p:nvPr/>
          </p:nvSpPr>
          <p:spPr bwMode="auto">
            <a:xfrm rot="8716293">
              <a:off x="2144697" y="2861082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5" name="Forme libre : forme 84"/>
            <p:cNvSpPr/>
            <p:nvPr/>
          </p:nvSpPr>
          <p:spPr bwMode="auto">
            <a:xfrm rot="8716293">
              <a:off x="2455852" y="248143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6" name="Forme libre : forme 85"/>
            <p:cNvSpPr/>
            <p:nvPr/>
          </p:nvSpPr>
          <p:spPr bwMode="auto">
            <a:xfrm rot="8716293">
              <a:off x="2545244" y="251067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7" name="Forme libre : forme 86"/>
            <p:cNvSpPr/>
            <p:nvPr/>
          </p:nvSpPr>
          <p:spPr bwMode="auto">
            <a:xfrm rot="8716293">
              <a:off x="2343618" y="256997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8" name="Forme libre : forme 87"/>
            <p:cNvSpPr/>
            <p:nvPr/>
          </p:nvSpPr>
          <p:spPr bwMode="auto">
            <a:xfrm rot="8716293">
              <a:off x="2218716" y="236130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9" name="Forme libre : forme 88"/>
            <p:cNvSpPr/>
            <p:nvPr/>
          </p:nvSpPr>
          <p:spPr bwMode="auto">
            <a:xfrm rot="8716293">
              <a:off x="2433796" y="2610930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0" name="Forme libre : forme 89"/>
            <p:cNvSpPr/>
            <p:nvPr/>
          </p:nvSpPr>
          <p:spPr bwMode="auto">
            <a:xfrm rot="8716293">
              <a:off x="2192345" y="2461330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" name="Forme libre : forme 90"/>
            <p:cNvSpPr/>
            <p:nvPr/>
          </p:nvSpPr>
          <p:spPr bwMode="auto">
            <a:xfrm rot="7484127">
              <a:off x="2538727" y="280228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2" name="Forme libre : forme 91"/>
            <p:cNvSpPr/>
            <p:nvPr/>
          </p:nvSpPr>
          <p:spPr bwMode="auto">
            <a:xfrm rot="13089394">
              <a:off x="2643547" y="2768815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" name="Forme libre : forme 92"/>
            <p:cNvSpPr/>
            <p:nvPr/>
          </p:nvSpPr>
          <p:spPr bwMode="auto">
            <a:xfrm rot="8716293">
              <a:off x="2829132" y="2577134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4" name="Forme libre : forme 93"/>
            <p:cNvSpPr/>
            <p:nvPr/>
          </p:nvSpPr>
          <p:spPr bwMode="auto">
            <a:xfrm rot="8716293">
              <a:off x="2777327" y="247354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" name="Forme libre : forme 94"/>
            <p:cNvSpPr/>
            <p:nvPr/>
          </p:nvSpPr>
          <p:spPr bwMode="auto">
            <a:xfrm rot="8716293">
              <a:off x="2534081" y="250376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6" name="Forme libre : forme 95"/>
            <p:cNvSpPr/>
            <p:nvPr/>
          </p:nvSpPr>
          <p:spPr bwMode="auto">
            <a:xfrm rot="8716293">
              <a:off x="2711533" y="234452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7" name="Forme libre : forme 96"/>
            <p:cNvSpPr/>
            <p:nvPr/>
          </p:nvSpPr>
          <p:spPr bwMode="auto">
            <a:xfrm rot="8716293">
              <a:off x="2389920" y="339128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8" name="Forme libre : forme 97"/>
            <p:cNvSpPr/>
            <p:nvPr/>
          </p:nvSpPr>
          <p:spPr bwMode="auto">
            <a:xfrm rot="8716293">
              <a:off x="2479312" y="342052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9" name="Forme libre : forme 98"/>
            <p:cNvSpPr/>
            <p:nvPr/>
          </p:nvSpPr>
          <p:spPr bwMode="auto">
            <a:xfrm rot="8716293">
              <a:off x="2434462" y="333424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0" name="Forme libre : forme 99"/>
            <p:cNvSpPr/>
            <p:nvPr/>
          </p:nvSpPr>
          <p:spPr bwMode="auto">
            <a:xfrm rot="8716293">
              <a:off x="2277686" y="347982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1" name="Forme libre : forme 100"/>
            <p:cNvSpPr/>
            <p:nvPr/>
          </p:nvSpPr>
          <p:spPr bwMode="auto">
            <a:xfrm rot="8716293">
              <a:off x="2152783" y="327115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2" name="Forme libre : forme 101"/>
            <p:cNvSpPr/>
            <p:nvPr/>
          </p:nvSpPr>
          <p:spPr bwMode="auto">
            <a:xfrm rot="8716293">
              <a:off x="2140731" y="313237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3" name="Forme libre : forme 102"/>
            <p:cNvSpPr/>
            <p:nvPr/>
          </p:nvSpPr>
          <p:spPr bwMode="auto">
            <a:xfrm rot="8716293">
              <a:off x="2367864" y="352078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4" name="Forme libre : forme 103"/>
            <p:cNvSpPr/>
            <p:nvPr/>
          </p:nvSpPr>
          <p:spPr bwMode="auto">
            <a:xfrm rot="8716293">
              <a:off x="2679019" y="314113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5" name="Forme libre : forme 104"/>
            <p:cNvSpPr/>
            <p:nvPr/>
          </p:nvSpPr>
          <p:spPr bwMode="auto">
            <a:xfrm rot="8716293">
              <a:off x="2768411" y="317037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6" name="Forme libre : forme 105"/>
            <p:cNvSpPr/>
            <p:nvPr/>
          </p:nvSpPr>
          <p:spPr bwMode="auto">
            <a:xfrm rot="8716293">
              <a:off x="2566785" y="322967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7" name="Forme libre : forme 106"/>
            <p:cNvSpPr/>
            <p:nvPr/>
          </p:nvSpPr>
          <p:spPr bwMode="auto">
            <a:xfrm rot="8716293">
              <a:off x="2441883" y="302100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8" name="Forme libre : forme 107"/>
            <p:cNvSpPr/>
            <p:nvPr/>
          </p:nvSpPr>
          <p:spPr bwMode="auto">
            <a:xfrm rot="8716293">
              <a:off x="2656963" y="327062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9" name="Forme libre : forme 108"/>
            <p:cNvSpPr/>
            <p:nvPr/>
          </p:nvSpPr>
          <p:spPr bwMode="auto">
            <a:xfrm rot="8716293">
              <a:off x="2415512" y="312102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0" name="Forme libre : forme 109"/>
            <p:cNvSpPr/>
            <p:nvPr/>
          </p:nvSpPr>
          <p:spPr bwMode="auto">
            <a:xfrm rot="7484127">
              <a:off x="2761894" y="346198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1" name="Forme libre : forme 110"/>
            <p:cNvSpPr/>
            <p:nvPr/>
          </p:nvSpPr>
          <p:spPr bwMode="auto">
            <a:xfrm rot="13089394">
              <a:off x="2866714" y="342851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2" name="Forme libre : forme 111"/>
            <p:cNvSpPr/>
            <p:nvPr/>
          </p:nvSpPr>
          <p:spPr bwMode="auto">
            <a:xfrm rot="8716293">
              <a:off x="3052299" y="323683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3" name="Forme libre : forme 112"/>
            <p:cNvSpPr/>
            <p:nvPr/>
          </p:nvSpPr>
          <p:spPr bwMode="auto">
            <a:xfrm rot="8716293">
              <a:off x="3000494" y="313324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4" name="Forme libre : forme 113"/>
            <p:cNvSpPr/>
            <p:nvPr/>
          </p:nvSpPr>
          <p:spPr bwMode="auto">
            <a:xfrm rot="8716293">
              <a:off x="2757248" y="316346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5" name="Forme libre : forme 114"/>
            <p:cNvSpPr/>
            <p:nvPr/>
          </p:nvSpPr>
          <p:spPr bwMode="auto">
            <a:xfrm rot="8716293">
              <a:off x="2934700" y="300421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6" name="Forme libre : forme 115"/>
            <p:cNvSpPr/>
            <p:nvPr/>
          </p:nvSpPr>
          <p:spPr bwMode="auto">
            <a:xfrm rot="8716293">
              <a:off x="2865744" y="5089178"/>
              <a:ext cx="140009" cy="103412"/>
            </a:xfrm>
            <a:custGeom>
              <a:avLst/>
              <a:gdLst>
                <a:gd name="connsiteX0" fmla="*/ 23004 w 140009"/>
                <a:gd name="connsiteY0" fmla="*/ 73821 h 103412"/>
                <a:gd name="connsiteX1" fmla="*/ 2853 w 140009"/>
                <a:gd name="connsiteY1" fmla="*/ 34034 h 103412"/>
                <a:gd name="connsiteX2" fmla="*/ 0 w 140009"/>
                <a:gd name="connsiteY2" fmla="*/ 0 h 103412"/>
                <a:gd name="connsiteX3" fmla="*/ 140009 w 140009"/>
                <a:gd name="connsiteY3" fmla="*/ 97050 h 103412"/>
                <a:gd name="connsiteX4" fmla="*/ 137354 w 140009"/>
                <a:gd name="connsiteY4" fmla="*/ 97759 h 103412"/>
                <a:gd name="connsiteX5" fmla="*/ 95370 w 140009"/>
                <a:gd name="connsiteY5" fmla="*/ 103238 h 103412"/>
                <a:gd name="connsiteX6" fmla="*/ 23004 w 140009"/>
                <a:gd name="connsiteY6" fmla="*/ 73821 h 10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009" h="103412" extrusionOk="0">
                  <a:moveTo>
                    <a:pt x="23004" y="73821"/>
                  </a:moveTo>
                  <a:cubicBezTo>
                    <a:pt x="13002" y="64113"/>
                    <a:pt x="6677" y="50875"/>
                    <a:pt x="2853" y="34034"/>
                  </a:cubicBezTo>
                  <a:lnTo>
                    <a:pt x="0" y="0"/>
                  </a:lnTo>
                  <a:lnTo>
                    <a:pt x="140009" y="97050"/>
                  </a:lnTo>
                  <a:lnTo>
                    <a:pt x="137354" y="97759"/>
                  </a:lnTo>
                  <a:cubicBezTo>
                    <a:pt x="121846" y="100775"/>
                    <a:pt x="107579" y="102502"/>
                    <a:pt x="95370" y="103238"/>
                  </a:cubicBezTo>
                  <a:cubicBezTo>
                    <a:pt x="68307" y="105003"/>
                    <a:pt x="41831" y="93236"/>
                    <a:pt x="23004" y="738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7" name="Forme libre : forme 116"/>
            <p:cNvSpPr/>
            <p:nvPr/>
          </p:nvSpPr>
          <p:spPr bwMode="auto">
            <a:xfrm rot="8716293">
              <a:off x="2608589" y="404968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8" name="Forme libre : forme 117"/>
            <p:cNvSpPr/>
            <p:nvPr/>
          </p:nvSpPr>
          <p:spPr bwMode="auto">
            <a:xfrm rot="8716293">
              <a:off x="2697982" y="407892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9" name="Forme libre : forme 118"/>
            <p:cNvSpPr/>
            <p:nvPr/>
          </p:nvSpPr>
          <p:spPr bwMode="auto">
            <a:xfrm rot="8716293">
              <a:off x="2653132" y="399264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0" name="Forme libre : forme 119"/>
            <p:cNvSpPr/>
            <p:nvPr/>
          </p:nvSpPr>
          <p:spPr bwMode="auto">
            <a:xfrm rot="8716293">
              <a:off x="2496356" y="413822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1" name="Forme libre : forme 120"/>
            <p:cNvSpPr/>
            <p:nvPr/>
          </p:nvSpPr>
          <p:spPr bwMode="auto">
            <a:xfrm rot="8716293">
              <a:off x="2371453" y="392955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2" name="Forme libre : forme 121"/>
            <p:cNvSpPr/>
            <p:nvPr/>
          </p:nvSpPr>
          <p:spPr bwMode="auto">
            <a:xfrm rot="8716293">
              <a:off x="2359401" y="379077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3" name="Forme libre : forme 122"/>
            <p:cNvSpPr/>
            <p:nvPr/>
          </p:nvSpPr>
          <p:spPr bwMode="auto">
            <a:xfrm rot="8716293">
              <a:off x="2586534" y="417917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4" name="Forme libre : forme 123"/>
            <p:cNvSpPr/>
            <p:nvPr/>
          </p:nvSpPr>
          <p:spPr bwMode="auto">
            <a:xfrm rot="8716293">
              <a:off x="2897689" y="379952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5" name="Forme libre : forme 124"/>
            <p:cNvSpPr/>
            <p:nvPr/>
          </p:nvSpPr>
          <p:spPr bwMode="auto">
            <a:xfrm rot="8716293">
              <a:off x="2989368" y="3839999"/>
              <a:ext cx="209149" cy="253771"/>
            </a:xfrm>
            <a:custGeom>
              <a:avLst/>
              <a:gdLst>
                <a:gd name="connsiteX0" fmla="*/ 147179 w 209149"/>
                <a:gd name="connsiteY0" fmla="*/ 97023 h 253771"/>
                <a:gd name="connsiteX1" fmla="*/ 147179 w 209149"/>
                <a:gd name="connsiteY1" fmla="*/ 80620 h 253771"/>
                <a:gd name="connsiteX2" fmla="*/ 113460 w 209149"/>
                <a:gd name="connsiteY2" fmla="*/ 39154 h 253771"/>
                <a:gd name="connsiteX3" fmla="*/ 104592 w 209149"/>
                <a:gd name="connsiteY3" fmla="*/ 42082 h 253771"/>
                <a:gd name="connsiteX4" fmla="*/ 139399 w 209149"/>
                <a:gd name="connsiteY4" fmla="*/ 0 h 253771"/>
                <a:gd name="connsiteX5" fmla="*/ 165512 w 209149"/>
                <a:gd name="connsiteY5" fmla="*/ 4538 h 253771"/>
                <a:gd name="connsiteX6" fmla="*/ 209149 w 209149"/>
                <a:gd name="connsiteY6" fmla="*/ 87454 h 253771"/>
                <a:gd name="connsiteX7" fmla="*/ 209149 w 209149"/>
                <a:gd name="connsiteY7" fmla="*/ 93378 h 253771"/>
                <a:gd name="connsiteX8" fmla="*/ 0 w 209149"/>
                <a:gd name="connsiteY8" fmla="*/ 253771 h 253771"/>
                <a:gd name="connsiteX9" fmla="*/ 0 w 209149"/>
                <a:gd name="connsiteY9" fmla="*/ 168537 h 253771"/>
                <a:gd name="connsiteX10" fmla="*/ 65782 w 209149"/>
                <a:gd name="connsiteY10" fmla="*/ 89005 h 253771"/>
                <a:gd name="connsiteX11" fmla="*/ 64377 w 209149"/>
                <a:gd name="connsiteY11" fmla="*/ 92403 h 253771"/>
                <a:gd name="connsiteX12" fmla="*/ 60148 w 209149"/>
                <a:gd name="connsiteY12" fmla="*/ 126641 h 253771"/>
                <a:gd name="connsiteX13" fmla="*/ 60148 w 209149"/>
                <a:gd name="connsiteY13" fmla="*/ 212762 h 25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149" h="253771" extrusionOk="0">
                  <a:moveTo>
                    <a:pt x="147179" y="97023"/>
                  </a:moveTo>
                  <a:lnTo>
                    <a:pt x="147179" y="80620"/>
                  </a:lnTo>
                  <a:cubicBezTo>
                    <a:pt x="147179" y="56013"/>
                    <a:pt x="133054" y="39154"/>
                    <a:pt x="113460" y="39154"/>
                  </a:cubicBezTo>
                  <a:lnTo>
                    <a:pt x="104592" y="42082"/>
                  </a:lnTo>
                  <a:lnTo>
                    <a:pt x="139399" y="0"/>
                  </a:lnTo>
                  <a:lnTo>
                    <a:pt x="165512" y="4538"/>
                  </a:lnTo>
                  <a:cubicBezTo>
                    <a:pt x="193258" y="16029"/>
                    <a:pt x="209149" y="45077"/>
                    <a:pt x="209149" y="87454"/>
                  </a:cubicBezTo>
                  <a:lnTo>
                    <a:pt x="209149" y="93378"/>
                  </a:lnTo>
                  <a:close/>
                  <a:moveTo>
                    <a:pt x="0" y="253771"/>
                  </a:moveTo>
                  <a:lnTo>
                    <a:pt x="0" y="168537"/>
                  </a:lnTo>
                  <a:lnTo>
                    <a:pt x="65782" y="89005"/>
                  </a:lnTo>
                  <a:lnTo>
                    <a:pt x="64377" y="92403"/>
                  </a:lnTo>
                  <a:cubicBezTo>
                    <a:pt x="61657" y="102890"/>
                    <a:pt x="60148" y="114452"/>
                    <a:pt x="60148" y="126641"/>
                  </a:cubicBezTo>
                  <a:lnTo>
                    <a:pt x="60148" y="21276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6" name="Forme libre : forme 125"/>
            <p:cNvSpPr/>
            <p:nvPr/>
          </p:nvSpPr>
          <p:spPr bwMode="auto">
            <a:xfrm rot="8716293">
              <a:off x="2785455" y="388807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7" name="Forme libre : forme 126"/>
            <p:cNvSpPr/>
            <p:nvPr/>
          </p:nvSpPr>
          <p:spPr bwMode="auto">
            <a:xfrm rot="8716293">
              <a:off x="2660553" y="36793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8" name="Forme libre : forme 127"/>
            <p:cNvSpPr/>
            <p:nvPr/>
          </p:nvSpPr>
          <p:spPr bwMode="auto">
            <a:xfrm rot="8716293">
              <a:off x="2875633" y="392902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9" name="Forme libre : forme 128"/>
            <p:cNvSpPr/>
            <p:nvPr/>
          </p:nvSpPr>
          <p:spPr bwMode="auto">
            <a:xfrm rot="8716293">
              <a:off x="2634182" y="377942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0" name="Forme libre : forme 129"/>
            <p:cNvSpPr/>
            <p:nvPr/>
          </p:nvSpPr>
          <p:spPr bwMode="auto">
            <a:xfrm rot="7484127">
              <a:off x="2986722" y="4140706"/>
              <a:ext cx="156000" cy="195873"/>
            </a:xfrm>
            <a:custGeom>
              <a:avLst/>
              <a:gdLst>
                <a:gd name="connsiteX0" fmla="*/ 42863 w 156000"/>
                <a:gd name="connsiteY0" fmla="*/ 195873 h 195873"/>
                <a:gd name="connsiteX1" fmla="*/ 0 w 156000"/>
                <a:gd name="connsiteY1" fmla="*/ 116129 h 195873"/>
                <a:gd name="connsiteX2" fmla="*/ 19423 w 156000"/>
                <a:gd name="connsiteY2" fmla="*/ 62274 h 195873"/>
                <a:gd name="connsiteX3" fmla="*/ 127856 w 156000"/>
                <a:gd name="connsiteY3" fmla="*/ 0 h 195873"/>
                <a:gd name="connsiteX4" fmla="*/ 156000 w 156000"/>
                <a:gd name="connsiteY4" fmla="*/ 0 h 195873"/>
                <a:gd name="connsiteX5" fmla="*/ 156000 w 156000"/>
                <a:gd name="connsiteY5" fmla="*/ 55323 h 195873"/>
                <a:gd name="connsiteX6" fmla="*/ 91208 w 156000"/>
                <a:gd name="connsiteY6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000" h="195873" extrusionOk="0">
                  <a:moveTo>
                    <a:pt x="42863" y="195873"/>
                  </a:moveTo>
                  <a:lnTo>
                    <a:pt x="0" y="116129"/>
                  </a:lnTo>
                  <a:lnTo>
                    <a:pt x="19423" y="62274"/>
                  </a:lnTo>
                  <a:lnTo>
                    <a:pt x="127856" y="0"/>
                  </a:lnTo>
                  <a:lnTo>
                    <a:pt x="156000" y="0"/>
                  </a:lnTo>
                  <a:lnTo>
                    <a:pt x="156000" y="55323"/>
                  </a:lnTo>
                  <a:lnTo>
                    <a:pt x="91208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1" name="Forme libre : forme 130"/>
            <p:cNvSpPr/>
            <p:nvPr/>
          </p:nvSpPr>
          <p:spPr bwMode="auto">
            <a:xfrm rot="8716293">
              <a:off x="2975918" y="382185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2" name="Forme libre : forme 131"/>
            <p:cNvSpPr/>
            <p:nvPr/>
          </p:nvSpPr>
          <p:spPr bwMode="auto">
            <a:xfrm rot="8716293">
              <a:off x="3136327" y="3677877"/>
              <a:ext cx="62210" cy="70771"/>
            </a:xfrm>
            <a:custGeom>
              <a:avLst/>
              <a:gdLst>
                <a:gd name="connsiteX0" fmla="*/ 0 w 62210"/>
                <a:gd name="connsiteY0" fmla="*/ 69343 h 70771"/>
                <a:gd name="connsiteX1" fmla="*/ 57354 w 62210"/>
                <a:gd name="connsiteY1" fmla="*/ 0 h 70771"/>
                <a:gd name="connsiteX2" fmla="*/ 62210 w 62210"/>
                <a:gd name="connsiteY2" fmla="*/ 11557 h 70771"/>
                <a:gd name="connsiteX3" fmla="*/ 44963 w 62210"/>
                <a:gd name="connsiteY3" fmla="*/ 53294 h 70771"/>
                <a:gd name="connsiteX4" fmla="*/ 3570 w 62210"/>
                <a:gd name="connsiteY4" fmla="*/ 70771 h 7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10" h="70771" extrusionOk="0">
                  <a:moveTo>
                    <a:pt x="0" y="69343"/>
                  </a:moveTo>
                  <a:lnTo>
                    <a:pt x="57354" y="0"/>
                  </a:lnTo>
                  <a:lnTo>
                    <a:pt x="62210" y="11557"/>
                  </a:lnTo>
                  <a:cubicBezTo>
                    <a:pt x="62210" y="26619"/>
                    <a:pt x="56461" y="41796"/>
                    <a:pt x="44963" y="53294"/>
                  </a:cubicBezTo>
                  <a:cubicBezTo>
                    <a:pt x="33925" y="64332"/>
                    <a:pt x="19208" y="70771"/>
                    <a:pt x="3570" y="70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3" name="Forme libre : forme 132"/>
            <p:cNvSpPr/>
            <p:nvPr/>
          </p:nvSpPr>
          <p:spPr bwMode="auto">
            <a:xfrm rot="8716293">
              <a:off x="2831757" y="470938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4" name="Forme libre : forme 133"/>
            <p:cNvSpPr/>
            <p:nvPr/>
          </p:nvSpPr>
          <p:spPr bwMode="auto">
            <a:xfrm rot="8716293">
              <a:off x="2922791" y="4750051"/>
              <a:ext cx="209149" cy="251506"/>
            </a:xfrm>
            <a:custGeom>
              <a:avLst/>
              <a:gdLst>
                <a:gd name="connsiteX0" fmla="*/ 147179 w 209149"/>
                <a:gd name="connsiteY0" fmla="*/ 94758 h 251506"/>
                <a:gd name="connsiteX1" fmla="*/ 147179 w 209149"/>
                <a:gd name="connsiteY1" fmla="*/ 78354 h 251506"/>
                <a:gd name="connsiteX2" fmla="*/ 137667 w 209149"/>
                <a:gd name="connsiteY2" fmla="*/ 48394 h 251506"/>
                <a:gd name="connsiteX3" fmla="*/ 119535 w 209149"/>
                <a:gd name="connsiteY3" fmla="*/ 39776 h 251506"/>
                <a:gd name="connsiteX4" fmla="*/ 152434 w 209149"/>
                <a:gd name="connsiteY4" fmla="*/ 0 h 251506"/>
                <a:gd name="connsiteX5" fmla="*/ 165512 w 209149"/>
                <a:gd name="connsiteY5" fmla="*/ 2273 h 251506"/>
                <a:gd name="connsiteX6" fmla="*/ 209149 w 209149"/>
                <a:gd name="connsiteY6" fmla="*/ 85189 h 251506"/>
                <a:gd name="connsiteX7" fmla="*/ 209149 w 209149"/>
                <a:gd name="connsiteY7" fmla="*/ 91113 h 251506"/>
                <a:gd name="connsiteX8" fmla="*/ 0 w 209149"/>
                <a:gd name="connsiteY8" fmla="*/ 251506 h 251506"/>
                <a:gd name="connsiteX9" fmla="*/ 0 w 209149"/>
                <a:gd name="connsiteY9" fmla="*/ 184297 h 251506"/>
                <a:gd name="connsiteX10" fmla="*/ 62006 w 209149"/>
                <a:gd name="connsiteY10" fmla="*/ 109330 h 251506"/>
                <a:gd name="connsiteX11" fmla="*/ 60148 w 209149"/>
                <a:gd name="connsiteY11" fmla="*/ 124376 h 251506"/>
                <a:gd name="connsiteX12" fmla="*/ 60148 w 209149"/>
                <a:gd name="connsiteY12" fmla="*/ 210497 h 25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9149" h="251506" extrusionOk="0">
                  <a:moveTo>
                    <a:pt x="147179" y="94758"/>
                  </a:moveTo>
                  <a:lnTo>
                    <a:pt x="147179" y="78354"/>
                  </a:lnTo>
                  <a:cubicBezTo>
                    <a:pt x="147179" y="66051"/>
                    <a:pt x="143648" y="55685"/>
                    <a:pt x="137667" y="48394"/>
                  </a:cubicBezTo>
                  <a:lnTo>
                    <a:pt x="119535" y="39776"/>
                  </a:lnTo>
                  <a:lnTo>
                    <a:pt x="152434" y="0"/>
                  </a:lnTo>
                  <a:lnTo>
                    <a:pt x="165512" y="2273"/>
                  </a:lnTo>
                  <a:cubicBezTo>
                    <a:pt x="193258" y="13764"/>
                    <a:pt x="209149" y="42812"/>
                    <a:pt x="209149" y="85189"/>
                  </a:cubicBezTo>
                  <a:lnTo>
                    <a:pt x="209149" y="91113"/>
                  </a:lnTo>
                  <a:close/>
                  <a:moveTo>
                    <a:pt x="0" y="251506"/>
                  </a:moveTo>
                  <a:lnTo>
                    <a:pt x="0" y="184297"/>
                  </a:lnTo>
                  <a:lnTo>
                    <a:pt x="62006" y="109330"/>
                  </a:lnTo>
                  <a:lnTo>
                    <a:pt x="60148" y="124376"/>
                  </a:lnTo>
                  <a:lnTo>
                    <a:pt x="60148" y="2104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5" name="Forme libre : forme 134"/>
            <p:cNvSpPr/>
            <p:nvPr/>
          </p:nvSpPr>
          <p:spPr bwMode="auto">
            <a:xfrm rot="8716293">
              <a:off x="2876298" y="465234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6" name="Forme libre : forme 135"/>
            <p:cNvSpPr/>
            <p:nvPr/>
          </p:nvSpPr>
          <p:spPr bwMode="auto">
            <a:xfrm rot="8716293">
              <a:off x="2719523" y="479792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7" name="Forme libre : forme 136"/>
            <p:cNvSpPr/>
            <p:nvPr/>
          </p:nvSpPr>
          <p:spPr bwMode="auto">
            <a:xfrm rot="8716293">
              <a:off x="2594620" y="458925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8" name="Forme libre : forme 137"/>
            <p:cNvSpPr/>
            <p:nvPr/>
          </p:nvSpPr>
          <p:spPr bwMode="auto">
            <a:xfrm rot="8716293">
              <a:off x="2582568" y="4450471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9" name="Forme libre : forme 138"/>
            <p:cNvSpPr/>
            <p:nvPr/>
          </p:nvSpPr>
          <p:spPr bwMode="auto">
            <a:xfrm rot="8716293">
              <a:off x="2809701" y="483887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0" name="Forme libre : forme 139"/>
            <p:cNvSpPr/>
            <p:nvPr/>
          </p:nvSpPr>
          <p:spPr bwMode="auto">
            <a:xfrm rot="8716293">
              <a:off x="3081353" y="4514214"/>
              <a:ext cx="36672" cy="44337"/>
            </a:xfrm>
            <a:custGeom>
              <a:avLst/>
              <a:gdLst>
                <a:gd name="connsiteX0" fmla="*/ 0 w 36672"/>
                <a:gd name="connsiteY0" fmla="*/ 44337 h 44337"/>
                <a:gd name="connsiteX1" fmla="*/ 36672 w 36672"/>
                <a:gd name="connsiteY1" fmla="*/ 0 h 44337"/>
                <a:gd name="connsiteX2" fmla="*/ 36672 w 36672"/>
                <a:gd name="connsiteY2" fmla="*/ 29833 h 4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72" h="44337" extrusionOk="0">
                  <a:moveTo>
                    <a:pt x="0" y="44337"/>
                  </a:moveTo>
                  <a:lnTo>
                    <a:pt x="36672" y="0"/>
                  </a:lnTo>
                  <a:lnTo>
                    <a:pt x="36672" y="298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1" name="Forme libre : forme 140"/>
            <p:cNvSpPr/>
            <p:nvPr/>
          </p:nvSpPr>
          <p:spPr bwMode="auto">
            <a:xfrm rot="8716293">
              <a:off x="3008622" y="454777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2" name="Forme libre : forme 141"/>
            <p:cNvSpPr/>
            <p:nvPr/>
          </p:nvSpPr>
          <p:spPr bwMode="auto">
            <a:xfrm rot="8716293">
              <a:off x="2879209" y="4339013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22587 h 195874"/>
                <a:gd name="connsiteX5" fmla="*/ 18682 w 203847"/>
                <a:gd name="connsiteY5" fmla="*/ 0 h 195874"/>
                <a:gd name="connsiteX6" fmla="*/ 203847 w 203847"/>
                <a:gd name="connsiteY6" fmla="*/ 0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 extrusionOk="0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22587"/>
                  </a:lnTo>
                  <a:lnTo>
                    <a:pt x="18682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3" name="Forme libre : forme 142"/>
            <p:cNvSpPr/>
            <p:nvPr/>
          </p:nvSpPr>
          <p:spPr bwMode="auto">
            <a:xfrm rot="8716293">
              <a:off x="3061023" y="4621510"/>
              <a:ext cx="34902" cy="75779"/>
            </a:xfrm>
            <a:custGeom>
              <a:avLst/>
              <a:gdLst>
                <a:gd name="connsiteX0" fmla="*/ 34902 w 34902"/>
                <a:gd name="connsiteY0" fmla="*/ 75779 h 75779"/>
                <a:gd name="connsiteX1" fmla="*/ 0 w 34902"/>
                <a:gd name="connsiteY1" fmla="*/ 42198 h 75779"/>
                <a:gd name="connsiteX2" fmla="*/ 34902 w 34902"/>
                <a:gd name="connsiteY2" fmla="*/ 0 h 7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02" h="75779" extrusionOk="0">
                  <a:moveTo>
                    <a:pt x="34902" y="75779"/>
                  </a:moveTo>
                  <a:lnTo>
                    <a:pt x="0" y="42198"/>
                  </a:lnTo>
                  <a:lnTo>
                    <a:pt x="3490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4" name="Forme libre : forme 143"/>
            <p:cNvSpPr/>
            <p:nvPr/>
          </p:nvSpPr>
          <p:spPr bwMode="auto">
            <a:xfrm rot="8716293">
              <a:off x="2857348" y="4439124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5" name="Forme libre : forme 144"/>
            <p:cNvSpPr/>
            <p:nvPr/>
          </p:nvSpPr>
          <p:spPr bwMode="auto">
            <a:xfrm rot="8716293">
              <a:off x="1945235" y="207061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6" name="Forme libre : forme 145"/>
            <p:cNvSpPr/>
            <p:nvPr/>
          </p:nvSpPr>
          <p:spPr bwMode="auto">
            <a:xfrm rot="8716293">
              <a:off x="2034627" y="209985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7" name="Forme libre : forme 146"/>
            <p:cNvSpPr/>
            <p:nvPr/>
          </p:nvSpPr>
          <p:spPr bwMode="auto">
            <a:xfrm rot="8716293">
              <a:off x="1989777" y="201357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8" name="Forme libre : forme 147"/>
            <p:cNvSpPr/>
            <p:nvPr/>
          </p:nvSpPr>
          <p:spPr bwMode="auto">
            <a:xfrm rot="8716293">
              <a:off x="1833001" y="215915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9" name="Forme libre : forme 148"/>
            <p:cNvSpPr/>
            <p:nvPr/>
          </p:nvSpPr>
          <p:spPr bwMode="auto">
            <a:xfrm rot="8716293">
              <a:off x="1708098" y="195048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0" name="Forme libre : forme 149"/>
            <p:cNvSpPr/>
            <p:nvPr/>
          </p:nvSpPr>
          <p:spPr bwMode="auto">
            <a:xfrm rot="8716293">
              <a:off x="1696046" y="181170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1" name="Forme libre : forme 150"/>
            <p:cNvSpPr/>
            <p:nvPr/>
          </p:nvSpPr>
          <p:spPr bwMode="auto">
            <a:xfrm rot="8716293">
              <a:off x="1923179" y="220010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2" name="Forme libre : forme 151"/>
            <p:cNvSpPr/>
            <p:nvPr/>
          </p:nvSpPr>
          <p:spPr bwMode="auto">
            <a:xfrm rot="8716293">
              <a:off x="2234334" y="182046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3" name="Forme libre : forme 152"/>
            <p:cNvSpPr/>
            <p:nvPr/>
          </p:nvSpPr>
          <p:spPr bwMode="auto">
            <a:xfrm rot="8716293">
              <a:off x="2323726" y="184970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4" name="Forme libre : forme 153"/>
            <p:cNvSpPr/>
            <p:nvPr/>
          </p:nvSpPr>
          <p:spPr bwMode="auto">
            <a:xfrm rot="8716293">
              <a:off x="2122100" y="19090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5" name="Forme libre : forme 154"/>
            <p:cNvSpPr/>
            <p:nvPr/>
          </p:nvSpPr>
          <p:spPr bwMode="auto">
            <a:xfrm rot="8716293">
              <a:off x="1997198" y="170033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6" name="Forme libre : forme 155"/>
            <p:cNvSpPr/>
            <p:nvPr/>
          </p:nvSpPr>
          <p:spPr bwMode="auto">
            <a:xfrm rot="8716293">
              <a:off x="2212278" y="194995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7" name="Forme libre : forme 156"/>
            <p:cNvSpPr/>
            <p:nvPr/>
          </p:nvSpPr>
          <p:spPr bwMode="auto">
            <a:xfrm rot="8716293">
              <a:off x="1970827" y="180035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8" name="Forme libre : forme 157"/>
            <p:cNvSpPr/>
            <p:nvPr/>
          </p:nvSpPr>
          <p:spPr bwMode="auto">
            <a:xfrm rot="7484127">
              <a:off x="2317209" y="214130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9" name="Forme libre : forme 158"/>
            <p:cNvSpPr/>
            <p:nvPr/>
          </p:nvSpPr>
          <p:spPr bwMode="auto">
            <a:xfrm rot="13089394">
              <a:off x="2422029" y="2107841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0" name="Forme libre : forme 159"/>
            <p:cNvSpPr/>
            <p:nvPr/>
          </p:nvSpPr>
          <p:spPr bwMode="auto">
            <a:xfrm rot="8716293">
              <a:off x="2607613" y="191616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1" name="Forme libre : forme 160"/>
            <p:cNvSpPr/>
            <p:nvPr/>
          </p:nvSpPr>
          <p:spPr bwMode="auto">
            <a:xfrm rot="8716293">
              <a:off x="2555809" y="181256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2" name="Forme libre : forme 161"/>
            <p:cNvSpPr/>
            <p:nvPr/>
          </p:nvSpPr>
          <p:spPr bwMode="auto">
            <a:xfrm rot="8716293">
              <a:off x="2312563" y="184278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3" name="Forme libre : forme 162"/>
            <p:cNvSpPr/>
            <p:nvPr/>
          </p:nvSpPr>
          <p:spPr bwMode="auto">
            <a:xfrm rot="8716293">
              <a:off x="2490015" y="168354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4" name="Forme libre : forme 163"/>
            <p:cNvSpPr/>
            <p:nvPr/>
          </p:nvSpPr>
          <p:spPr bwMode="auto">
            <a:xfrm rot="8716293">
              <a:off x="1722068" y="141091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5" name="Forme libre : forme 164"/>
            <p:cNvSpPr/>
            <p:nvPr/>
          </p:nvSpPr>
          <p:spPr bwMode="auto">
            <a:xfrm rot="8716293">
              <a:off x="1811460" y="144015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6" name="Forme libre : forme 165"/>
            <p:cNvSpPr/>
            <p:nvPr/>
          </p:nvSpPr>
          <p:spPr bwMode="auto">
            <a:xfrm rot="8716293">
              <a:off x="1766610" y="135387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7" name="Forme libre : forme 166"/>
            <p:cNvSpPr/>
            <p:nvPr/>
          </p:nvSpPr>
          <p:spPr bwMode="auto">
            <a:xfrm rot="8716293">
              <a:off x="1609834" y="149945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8" name="Forme libre : forme 167"/>
            <p:cNvSpPr/>
            <p:nvPr/>
          </p:nvSpPr>
          <p:spPr bwMode="auto">
            <a:xfrm rot="8716293">
              <a:off x="1484931" y="129078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9" name="Forme libre : forme 168"/>
            <p:cNvSpPr/>
            <p:nvPr/>
          </p:nvSpPr>
          <p:spPr bwMode="auto">
            <a:xfrm rot="8716293">
              <a:off x="1472879" y="115200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0" name="Forme libre : forme 169"/>
            <p:cNvSpPr/>
            <p:nvPr/>
          </p:nvSpPr>
          <p:spPr bwMode="auto">
            <a:xfrm rot="8716293">
              <a:off x="1700012" y="154040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1" name="Forme libre : forme 170"/>
            <p:cNvSpPr/>
            <p:nvPr/>
          </p:nvSpPr>
          <p:spPr bwMode="auto">
            <a:xfrm rot="8716293">
              <a:off x="2011167" y="116076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2" name="Forme libre : forme 171"/>
            <p:cNvSpPr/>
            <p:nvPr/>
          </p:nvSpPr>
          <p:spPr bwMode="auto">
            <a:xfrm rot="8716293">
              <a:off x="2100559" y="119000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3" name="Forme libre : forme 172"/>
            <p:cNvSpPr/>
            <p:nvPr/>
          </p:nvSpPr>
          <p:spPr bwMode="auto">
            <a:xfrm rot="8716293">
              <a:off x="1898933" y="124930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4" name="Forme libre : forme 173"/>
            <p:cNvSpPr/>
            <p:nvPr/>
          </p:nvSpPr>
          <p:spPr bwMode="auto">
            <a:xfrm rot="8716293">
              <a:off x="1774031" y="104063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5" name="Forme libre : forme 174"/>
            <p:cNvSpPr/>
            <p:nvPr/>
          </p:nvSpPr>
          <p:spPr bwMode="auto">
            <a:xfrm rot="8716293">
              <a:off x="1989111" y="129025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6" name="Forme libre : forme 175"/>
            <p:cNvSpPr/>
            <p:nvPr/>
          </p:nvSpPr>
          <p:spPr bwMode="auto">
            <a:xfrm rot="8716293">
              <a:off x="1747660" y="114065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7" name="Forme libre : forme 176"/>
            <p:cNvSpPr/>
            <p:nvPr/>
          </p:nvSpPr>
          <p:spPr bwMode="auto">
            <a:xfrm rot="7484127">
              <a:off x="2094042" y="148160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8" name="Forme libre : forme 177"/>
            <p:cNvSpPr/>
            <p:nvPr/>
          </p:nvSpPr>
          <p:spPr bwMode="auto">
            <a:xfrm rot="13089394">
              <a:off x="2198862" y="1448142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9" name="Forme libre : forme 178"/>
            <p:cNvSpPr/>
            <p:nvPr/>
          </p:nvSpPr>
          <p:spPr bwMode="auto">
            <a:xfrm rot="8716293">
              <a:off x="2384447" y="1256461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0" name="Forme libre : forme 179"/>
            <p:cNvSpPr/>
            <p:nvPr/>
          </p:nvSpPr>
          <p:spPr bwMode="auto">
            <a:xfrm rot="8716293">
              <a:off x="2332642" y="115286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1" name="Forme libre : forme 180"/>
            <p:cNvSpPr/>
            <p:nvPr/>
          </p:nvSpPr>
          <p:spPr bwMode="auto">
            <a:xfrm rot="8716293">
              <a:off x="2089395" y="118308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2" name="Forme libre : forme 181"/>
            <p:cNvSpPr/>
            <p:nvPr/>
          </p:nvSpPr>
          <p:spPr bwMode="auto">
            <a:xfrm rot="8716293">
              <a:off x="2266848" y="102384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3" name="Forme libre : forme 182"/>
            <p:cNvSpPr/>
            <p:nvPr/>
          </p:nvSpPr>
          <p:spPr bwMode="auto">
            <a:xfrm rot="8716293">
              <a:off x="1503129" y="74885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4" name="Forme libre : forme 183"/>
            <p:cNvSpPr/>
            <p:nvPr/>
          </p:nvSpPr>
          <p:spPr bwMode="auto">
            <a:xfrm rot="8716293">
              <a:off x="1592521" y="77809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5" name="Forme libre : forme 184"/>
            <p:cNvSpPr/>
            <p:nvPr/>
          </p:nvSpPr>
          <p:spPr bwMode="auto">
            <a:xfrm rot="8716293">
              <a:off x="1547671" y="69181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6" name="Forme libre : forme 185"/>
            <p:cNvSpPr/>
            <p:nvPr/>
          </p:nvSpPr>
          <p:spPr bwMode="auto">
            <a:xfrm rot="8716293">
              <a:off x="1390895" y="83739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7" name="Forme libre : forme 186"/>
            <p:cNvSpPr/>
            <p:nvPr/>
          </p:nvSpPr>
          <p:spPr bwMode="auto">
            <a:xfrm rot="8716293">
              <a:off x="1265992" y="62872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8" name="Forme libre : forme 187"/>
            <p:cNvSpPr/>
            <p:nvPr/>
          </p:nvSpPr>
          <p:spPr bwMode="auto">
            <a:xfrm rot="8716293">
              <a:off x="1253940" y="48994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9" name="Forme libre : forme 188"/>
            <p:cNvSpPr/>
            <p:nvPr/>
          </p:nvSpPr>
          <p:spPr bwMode="auto">
            <a:xfrm rot="8716293">
              <a:off x="1481073" y="87835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0" name="Forme libre : forme 189"/>
            <p:cNvSpPr/>
            <p:nvPr/>
          </p:nvSpPr>
          <p:spPr bwMode="auto">
            <a:xfrm rot="8716293">
              <a:off x="1792228" y="4987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1" name="Forme libre : forme 190"/>
            <p:cNvSpPr/>
            <p:nvPr/>
          </p:nvSpPr>
          <p:spPr bwMode="auto">
            <a:xfrm rot="8716293">
              <a:off x="1881620" y="5279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2" name="Forme libre : forme 191"/>
            <p:cNvSpPr/>
            <p:nvPr/>
          </p:nvSpPr>
          <p:spPr bwMode="auto">
            <a:xfrm rot="8716293">
              <a:off x="1679994" y="58724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3" name="Forme libre : forme 192"/>
            <p:cNvSpPr/>
            <p:nvPr/>
          </p:nvSpPr>
          <p:spPr bwMode="auto">
            <a:xfrm rot="8716293">
              <a:off x="1555092" y="37857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4" name="Forme libre : forme 193"/>
            <p:cNvSpPr/>
            <p:nvPr/>
          </p:nvSpPr>
          <p:spPr bwMode="auto">
            <a:xfrm rot="8716293">
              <a:off x="1770172" y="62819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5" name="Forme libre : forme 194"/>
            <p:cNvSpPr/>
            <p:nvPr/>
          </p:nvSpPr>
          <p:spPr bwMode="auto">
            <a:xfrm rot="8716293">
              <a:off x="1528721" y="47859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6" name="Forme libre : forme 195"/>
            <p:cNvSpPr/>
            <p:nvPr/>
          </p:nvSpPr>
          <p:spPr bwMode="auto">
            <a:xfrm rot="7484127">
              <a:off x="1875103" y="8195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7" name="Forme libre : forme 196"/>
            <p:cNvSpPr/>
            <p:nvPr/>
          </p:nvSpPr>
          <p:spPr bwMode="auto">
            <a:xfrm rot="13089394">
              <a:off x="1979923" y="78608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8" name="Forme libre : forme 197"/>
            <p:cNvSpPr/>
            <p:nvPr/>
          </p:nvSpPr>
          <p:spPr bwMode="auto">
            <a:xfrm rot="8716293">
              <a:off x="2165508" y="59440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9" name="Forme libre : forme 198"/>
            <p:cNvSpPr/>
            <p:nvPr/>
          </p:nvSpPr>
          <p:spPr bwMode="auto">
            <a:xfrm rot="8716293">
              <a:off x="2113703" y="4908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0" name="Forme libre : forme 199"/>
            <p:cNvSpPr/>
            <p:nvPr/>
          </p:nvSpPr>
          <p:spPr bwMode="auto">
            <a:xfrm rot="8716293">
              <a:off x="1870457" y="5210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1" name="Forme libre : forme 200"/>
            <p:cNvSpPr/>
            <p:nvPr/>
          </p:nvSpPr>
          <p:spPr bwMode="auto">
            <a:xfrm rot="8716293">
              <a:off x="2047909" y="36178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2" name="Forme libre : forme 201"/>
            <p:cNvSpPr/>
            <p:nvPr/>
          </p:nvSpPr>
          <p:spPr bwMode="auto">
            <a:xfrm rot="8716293">
              <a:off x="1280459" y="8544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3" name="Forme libre : forme 202"/>
            <p:cNvSpPr/>
            <p:nvPr/>
          </p:nvSpPr>
          <p:spPr bwMode="auto">
            <a:xfrm rot="8716293">
              <a:off x="1369851" y="11468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4" name="Forme libre : forme 203"/>
            <p:cNvSpPr/>
            <p:nvPr/>
          </p:nvSpPr>
          <p:spPr bwMode="auto">
            <a:xfrm rot="8716293">
              <a:off x="1325001" y="2840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5" name="Forme libre : forme 204"/>
            <p:cNvSpPr/>
            <p:nvPr/>
          </p:nvSpPr>
          <p:spPr bwMode="auto">
            <a:xfrm rot="8716293">
              <a:off x="1168225" y="17398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6" name="Forme libre : forme 205"/>
            <p:cNvSpPr/>
            <p:nvPr/>
          </p:nvSpPr>
          <p:spPr bwMode="auto">
            <a:xfrm rot="8716293">
              <a:off x="1045449" y="-13548"/>
              <a:ext cx="203847" cy="172572"/>
            </a:xfrm>
            <a:custGeom>
              <a:avLst/>
              <a:gdLst>
                <a:gd name="connsiteX0" fmla="*/ 98725 w 203847"/>
                <a:gd name="connsiteY0" fmla="*/ 172572 h 172572"/>
                <a:gd name="connsiteX1" fmla="*/ 65988 w 203847"/>
                <a:gd name="connsiteY1" fmla="*/ 149880 h 172572"/>
                <a:gd name="connsiteX2" fmla="*/ 47847 w 203847"/>
                <a:gd name="connsiteY2" fmla="*/ 116129 h 172572"/>
                <a:gd name="connsiteX3" fmla="*/ 69777 w 203847"/>
                <a:gd name="connsiteY3" fmla="*/ 55323 h 172572"/>
                <a:gd name="connsiteX4" fmla="*/ 0 w 203847"/>
                <a:gd name="connsiteY4" fmla="*/ 55323 h 172572"/>
                <a:gd name="connsiteX5" fmla="*/ 0 w 203847"/>
                <a:gd name="connsiteY5" fmla="*/ 0 h 172572"/>
                <a:gd name="connsiteX6" fmla="*/ 203847 w 203847"/>
                <a:gd name="connsiteY6" fmla="*/ 0 h 172572"/>
                <a:gd name="connsiteX7" fmla="*/ 203847 w 203847"/>
                <a:gd name="connsiteY7" fmla="*/ 55323 h 172572"/>
                <a:gd name="connsiteX8" fmla="*/ 139055 w 203847"/>
                <a:gd name="connsiteY8" fmla="*/ 55323 h 17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72572" extrusionOk="0">
                  <a:moveTo>
                    <a:pt x="98725" y="172572"/>
                  </a:moveTo>
                  <a:lnTo>
                    <a:pt x="65988" y="149880"/>
                  </a:ln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7" name="Forme libre : forme 206"/>
            <p:cNvSpPr/>
            <p:nvPr/>
          </p:nvSpPr>
          <p:spPr bwMode="auto">
            <a:xfrm rot="8716293">
              <a:off x="1049608" y="-107301"/>
              <a:ext cx="290643" cy="275223"/>
            </a:xfrm>
            <a:custGeom>
              <a:avLst/>
              <a:gdLst>
                <a:gd name="connsiteX0" fmla="*/ 79172 w 290643"/>
                <a:gd name="connsiteY0" fmla="*/ 128638 h 275223"/>
                <a:gd name="connsiteX1" fmla="*/ 0 w 290643"/>
                <a:gd name="connsiteY1" fmla="*/ 73758 h 275223"/>
                <a:gd name="connsiteX2" fmla="*/ 0 w 290643"/>
                <a:gd name="connsiteY2" fmla="*/ 40596 h 275223"/>
                <a:gd name="connsiteX3" fmla="*/ 78250 w 290643"/>
                <a:gd name="connsiteY3" fmla="*/ 0 h 275223"/>
                <a:gd name="connsiteX4" fmla="*/ 290643 w 290643"/>
                <a:gd name="connsiteY4" fmla="*/ 275223 h 275223"/>
                <a:gd name="connsiteX5" fmla="*/ 278016 w 290643"/>
                <a:gd name="connsiteY5" fmla="*/ 266470 h 275223"/>
                <a:gd name="connsiteX6" fmla="*/ 289467 w 290643"/>
                <a:gd name="connsiteY6" fmla="*/ 261815 h 275223"/>
                <a:gd name="connsiteX7" fmla="*/ 290643 w 290643"/>
                <a:gd name="connsiteY7" fmla="*/ 269463 h 27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643" h="275223" extrusionOk="0">
                  <a:moveTo>
                    <a:pt x="79172" y="128638"/>
                  </a:moveTo>
                  <a:lnTo>
                    <a:pt x="0" y="73758"/>
                  </a:lnTo>
                  <a:lnTo>
                    <a:pt x="0" y="40596"/>
                  </a:lnTo>
                  <a:lnTo>
                    <a:pt x="78250" y="0"/>
                  </a:lnTo>
                  <a:close/>
                  <a:moveTo>
                    <a:pt x="290643" y="275223"/>
                  </a:moveTo>
                  <a:lnTo>
                    <a:pt x="278016" y="266470"/>
                  </a:lnTo>
                  <a:lnTo>
                    <a:pt x="289467" y="261815"/>
                  </a:lnTo>
                  <a:cubicBezTo>
                    <a:pt x="290055" y="264168"/>
                    <a:pt x="290643" y="267110"/>
                    <a:pt x="290643" y="269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8" name="Forme libre : forme 207"/>
            <p:cNvSpPr/>
            <p:nvPr/>
          </p:nvSpPr>
          <p:spPr bwMode="auto">
            <a:xfrm rot="8716293">
              <a:off x="1258403" y="21493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9" name="Forme libre : forme 208"/>
            <p:cNvSpPr/>
            <p:nvPr/>
          </p:nvSpPr>
          <p:spPr bwMode="auto">
            <a:xfrm rot="8716293">
              <a:off x="1604517" y="-50002"/>
              <a:ext cx="142167" cy="106747"/>
            </a:xfrm>
            <a:custGeom>
              <a:avLst/>
              <a:gdLst>
                <a:gd name="connsiteX0" fmla="*/ 142167 w 142167"/>
                <a:gd name="connsiteY0" fmla="*/ 106747 h 106747"/>
                <a:gd name="connsiteX1" fmla="*/ 79942 w 142167"/>
                <a:gd name="connsiteY1" fmla="*/ 63615 h 106747"/>
                <a:gd name="connsiteX2" fmla="*/ 74103 w 142167"/>
                <a:gd name="connsiteY2" fmla="*/ 53597 h 106747"/>
                <a:gd name="connsiteX3" fmla="*/ 60604 w 142167"/>
                <a:gd name="connsiteY3" fmla="*/ 50123 h 106747"/>
                <a:gd name="connsiteX4" fmla="*/ 60478 w 142167"/>
                <a:gd name="connsiteY4" fmla="*/ 50123 h 106747"/>
                <a:gd name="connsiteX5" fmla="*/ 0 w 142167"/>
                <a:gd name="connsiteY5" fmla="*/ 8201 h 106747"/>
                <a:gd name="connsiteX6" fmla="*/ 0 w 142167"/>
                <a:gd name="connsiteY6" fmla="*/ 0 h 106747"/>
                <a:gd name="connsiteX7" fmla="*/ 85209 w 142167"/>
                <a:gd name="connsiteY7" fmla="*/ 0 h 106747"/>
                <a:gd name="connsiteX8" fmla="*/ 142167 w 142167"/>
                <a:gd name="connsiteY8" fmla="*/ 50123 h 10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106747" extrusionOk="0">
                  <a:moveTo>
                    <a:pt x="142167" y="106747"/>
                  </a:moveTo>
                  <a:lnTo>
                    <a:pt x="79942" y="63615"/>
                  </a:lnTo>
                  <a:lnTo>
                    <a:pt x="74103" y="53597"/>
                  </a:lnTo>
                  <a:cubicBezTo>
                    <a:pt x="70400" y="50806"/>
                    <a:pt x="65616" y="49439"/>
                    <a:pt x="60604" y="50123"/>
                  </a:cubicBezTo>
                  <a:lnTo>
                    <a:pt x="60478" y="50123"/>
                  </a:lnTo>
                  <a:lnTo>
                    <a:pt x="0" y="8201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8"/>
                    <a:pt x="142167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0" name="Forme libre : forme 209"/>
            <p:cNvSpPr/>
            <p:nvPr/>
          </p:nvSpPr>
          <p:spPr bwMode="auto">
            <a:xfrm rot="8716293">
              <a:off x="1699771" y="-2013"/>
              <a:ext cx="260638" cy="104391"/>
            </a:xfrm>
            <a:custGeom>
              <a:avLst/>
              <a:gdLst>
                <a:gd name="connsiteX0" fmla="*/ 117530 w 260639"/>
                <a:gd name="connsiteY0" fmla="*/ 104392 h 104392"/>
                <a:gd name="connsiteX1" fmla="*/ 51490 w 260639"/>
                <a:gd name="connsiteY1" fmla="*/ 58614 h 104392"/>
                <a:gd name="connsiteX2" fmla="*/ 51490 w 260639"/>
                <a:gd name="connsiteY2" fmla="*/ 45624 h 104392"/>
                <a:gd name="connsiteX3" fmla="*/ 32748 w 260639"/>
                <a:gd name="connsiteY3" fmla="*/ 45624 h 104392"/>
                <a:gd name="connsiteX4" fmla="*/ 0 w 260639"/>
                <a:gd name="connsiteY4" fmla="*/ 22924 h 104392"/>
                <a:gd name="connsiteX5" fmla="*/ 0 w 260639"/>
                <a:gd name="connsiteY5" fmla="*/ 1425 h 104392"/>
                <a:gd name="connsiteX6" fmla="*/ 104802 w 260639"/>
                <a:gd name="connsiteY6" fmla="*/ 1425 h 104392"/>
                <a:gd name="connsiteX7" fmla="*/ 104802 w 260639"/>
                <a:gd name="connsiteY7" fmla="*/ 75242 h 104392"/>
                <a:gd name="connsiteX8" fmla="*/ 106169 w 260639"/>
                <a:gd name="connsiteY8" fmla="*/ 75242 h 104392"/>
                <a:gd name="connsiteX9" fmla="*/ 154014 w 260639"/>
                <a:gd name="connsiteY9" fmla="*/ 5981 h 104392"/>
                <a:gd name="connsiteX10" fmla="*/ 185455 w 260639"/>
                <a:gd name="connsiteY10" fmla="*/ 57 h 104392"/>
                <a:gd name="connsiteX11" fmla="*/ 260639 w 260639"/>
                <a:gd name="connsiteY11" fmla="*/ 88456 h 104392"/>
                <a:gd name="connsiteX12" fmla="*/ 260639 w 260639"/>
                <a:gd name="connsiteY12" fmla="*/ 94380 h 104392"/>
                <a:gd name="connsiteX13" fmla="*/ 198669 w 260639"/>
                <a:gd name="connsiteY13" fmla="*/ 98025 h 104392"/>
                <a:gd name="connsiteX14" fmla="*/ 198669 w 260639"/>
                <a:gd name="connsiteY14" fmla="*/ 81621 h 104392"/>
                <a:gd name="connsiteX15" fmla="*/ 164950 w 260639"/>
                <a:gd name="connsiteY15" fmla="*/ 40156 h 104392"/>
                <a:gd name="connsiteX16" fmla="*/ 127358 w 260639"/>
                <a:gd name="connsiteY16" fmla="*/ 65616 h 10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639" h="104392" extrusionOk="0">
                  <a:moveTo>
                    <a:pt x="117530" y="104392"/>
                  </a:moveTo>
                  <a:lnTo>
                    <a:pt x="51490" y="58614"/>
                  </a:lnTo>
                  <a:lnTo>
                    <a:pt x="51490" y="45624"/>
                  </a:lnTo>
                  <a:lnTo>
                    <a:pt x="32748" y="45624"/>
                  </a:lnTo>
                  <a:lnTo>
                    <a:pt x="0" y="22924"/>
                  </a:lnTo>
                  <a:lnTo>
                    <a:pt x="0" y="1425"/>
                  </a:lnTo>
                  <a:lnTo>
                    <a:pt x="104802" y="1425"/>
                  </a:lnTo>
                  <a:lnTo>
                    <a:pt x="104802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5"/>
                    <a:pt x="184544" y="40156"/>
                    <a:pt x="164950" y="40156"/>
                  </a:cubicBezTo>
                  <a:cubicBezTo>
                    <a:pt x="150369" y="40156"/>
                    <a:pt x="137041" y="49839"/>
                    <a:pt x="127358" y="65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1" name="Forme libre : forme 210"/>
            <p:cNvSpPr/>
            <p:nvPr/>
          </p:nvSpPr>
          <p:spPr bwMode="auto">
            <a:xfrm rot="8716293">
              <a:off x="1547502" y="-3521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2" name="Forme libre : forme 211"/>
            <p:cNvSpPr/>
            <p:nvPr/>
          </p:nvSpPr>
          <p:spPr bwMode="auto">
            <a:xfrm rot="7484127">
              <a:off x="1652433" y="15613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3" name="Forme libre : forme 212"/>
            <p:cNvSpPr/>
            <p:nvPr/>
          </p:nvSpPr>
          <p:spPr bwMode="auto">
            <a:xfrm rot="13089394">
              <a:off x="1757253" y="122669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4" name="Forme libre : forme 213"/>
            <p:cNvSpPr/>
            <p:nvPr/>
          </p:nvSpPr>
          <p:spPr bwMode="auto">
            <a:xfrm rot="8716293">
              <a:off x="1960606" y="3279"/>
              <a:ext cx="142687" cy="109177"/>
            </a:xfrm>
            <a:custGeom>
              <a:avLst/>
              <a:gdLst>
                <a:gd name="connsiteX0" fmla="*/ 48521 w 142687"/>
                <a:gd name="connsiteY0" fmla="*/ 109177 h 109177"/>
                <a:gd name="connsiteX1" fmla="*/ 0 w 142687"/>
                <a:gd name="connsiteY1" fmla="*/ 75545 h 109177"/>
                <a:gd name="connsiteX2" fmla="*/ 44875 w 142687"/>
                <a:gd name="connsiteY2" fmla="*/ 33320 h 109177"/>
                <a:gd name="connsiteX3" fmla="*/ 109367 w 142687"/>
                <a:gd name="connsiteY3" fmla="*/ 0 h 109177"/>
                <a:gd name="connsiteX4" fmla="*/ 142687 w 142687"/>
                <a:gd name="connsiteY4" fmla="*/ 39770 h 109177"/>
                <a:gd name="connsiteX5" fmla="*/ 111516 w 142687"/>
                <a:gd name="connsiteY5" fmla="*/ 81689 h 109177"/>
                <a:gd name="connsiteX6" fmla="*/ 112053 w 142687"/>
                <a:gd name="connsiteY6" fmla="*/ 81689 h 10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687" h="109177" extrusionOk="0">
                  <a:moveTo>
                    <a:pt x="48521" y="109177"/>
                  </a:moveTo>
                  <a:lnTo>
                    <a:pt x="0" y="75545"/>
                  </a:lnTo>
                  <a:lnTo>
                    <a:pt x="44875" y="33320"/>
                  </a:lnTo>
                  <a:cubicBezTo>
                    <a:pt x="60998" y="14511"/>
                    <a:pt x="84107" y="2687"/>
                    <a:pt x="109367" y="0"/>
                  </a:cubicBezTo>
                  <a:cubicBezTo>
                    <a:pt x="135163" y="0"/>
                    <a:pt x="142687" y="22572"/>
                    <a:pt x="142687" y="39770"/>
                  </a:cubicBezTo>
                  <a:cubicBezTo>
                    <a:pt x="141074" y="58580"/>
                    <a:pt x="128713" y="74165"/>
                    <a:pt x="111516" y="81689"/>
                  </a:cubicBezTo>
                  <a:lnTo>
                    <a:pt x="112053" y="816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5" name="Forme libre : forme 214"/>
            <p:cNvSpPr/>
            <p:nvPr/>
          </p:nvSpPr>
          <p:spPr bwMode="auto">
            <a:xfrm rot="8716293">
              <a:off x="1076398" y="254697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6" name="Forme libre : forme 215"/>
            <p:cNvSpPr/>
            <p:nvPr/>
          </p:nvSpPr>
          <p:spPr bwMode="auto">
            <a:xfrm rot="8716293">
              <a:off x="1165790" y="257621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7" name="Forme libre : forme 216"/>
            <p:cNvSpPr/>
            <p:nvPr/>
          </p:nvSpPr>
          <p:spPr bwMode="auto">
            <a:xfrm rot="8716293">
              <a:off x="1120940" y="248993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8" name="Forme libre : forme 217"/>
            <p:cNvSpPr/>
            <p:nvPr/>
          </p:nvSpPr>
          <p:spPr bwMode="auto">
            <a:xfrm rot="8716293">
              <a:off x="964164" y="263551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9" name="Forme libre : forme 218"/>
            <p:cNvSpPr/>
            <p:nvPr/>
          </p:nvSpPr>
          <p:spPr bwMode="auto">
            <a:xfrm rot="8716293">
              <a:off x="839261" y="242684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0" name="Forme libre : forme 219"/>
            <p:cNvSpPr/>
            <p:nvPr/>
          </p:nvSpPr>
          <p:spPr bwMode="auto">
            <a:xfrm rot="8716293">
              <a:off x="827209" y="228806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1" name="Forme libre : forme 220"/>
            <p:cNvSpPr/>
            <p:nvPr/>
          </p:nvSpPr>
          <p:spPr bwMode="auto">
            <a:xfrm rot="8716293">
              <a:off x="1054342" y="267647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2" name="Forme libre : forme 221"/>
            <p:cNvSpPr/>
            <p:nvPr/>
          </p:nvSpPr>
          <p:spPr bwMode="auto">
            <a:xfrm rot="8716293">
              <a:off x="1365497" y="229682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3" name="Forme libre : forme 222"/>
            <p:cNvSpPr/>
            <p:nvPr/>
          </p:nvSpPr>
          <p:spPr bwMode="auto">
            <a:xfrm rot="8716293">
              <a:off x="1454889" y="232606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4" name="Forme libre : forme 223"/>
            <p:cNvSpPr/>
            <p:nvPr/>
          </p:nvSpPr>
          <p:spPr bwMode="auto">
            <a:xfrm rot="8716293">
              <a:off x="1253263" y="238536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5" name="Forme libre : forme 224"/>
            <p:cNvSpPr/>
            <p:nvPr/>
          </p:nvSpPr>
          <p:spPr bwMode="auto">
            <a:xfrm rot="8716293">
              <a:off x="1128361" y="217669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6" name="Forme libre : forme 225"/>
            <p:cNvSpPr/>
            <p:nvPr/>
          </p:nvSpPr>
          <p:spPr bwMode="auto">
            <a:xfrm rot="8716293">
              <a:off x="1343441" y="242631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7" name="Forme libre : forme 226"/>
            <p:cNvSpPr/>
            <p:nvPr/>
          </p:nvSpPr>
          <p:spPr bwMode="auto">
            <a:xfrm rot="8716293">
              <a:off x="1101990" y="227671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8" name="Forme libre : forme 227"/>
            <p:cNvSpPr/>
            <p:nvPr/>
          </p:nvSpPr>
          <p:spPr bwMode="auto">
            <a:xfrm rot="7484127">
              <a:off x="1448372" y="261767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9" name="Forme libre : forme 228"/>
            <p:cNvSpPr/>
            <p:nvPr/>
          </p:nvSpPr>
          <p:spPr bwMode="auto">
            <a:xfrm rot="13089394">
              <a:off x="1553192" y="258420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0" name="Forme libre : forme 229"/>
            <p:cNvSpPr/>
            <p:nvPr/>
          </p:nvSpPr>
          <p:spPr bwMode="auto">
            <a:xfrm rot="8716293">
              <a:off x="1738777" y="239252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1" name="Forme libre : forme 230"/>
            <p:cNvSpPr/>
            <p:nvPr/>
          </p:nvSpPr>
          <p:spPr bwMode="auto">
            <a:xfrm rot="8716293">
              <a:off x="1686972" y="228893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2" name="Forme libre : forme 231"/>
            <p:cNvSpPr/>
            <p:nvPr/>
          </p:nvSpPr>
          <p:spPr bwMode="auto">
            <a:xfrm rot="8716293">
              <a:off x="1443726" y="231915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3" name="Forme libre : forme 232"/>
            <p:cNvSpPr/>
            <p:nvPr/>
          </p:nvSpPr>
          <p:spPr bwMode="auto">
            <a:xfrm rot="8716293">
              <a:off x="1621178" y="215990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4" name="Forme libre : forme 233"/>
            <p:cNvSpPr/>
            <p:nvPr/>
          </p:nvSpPr>
          <p:spPr bwMode="auto">
            <a:xfrm rot="8716293">
              <a:off x="1299565" y="320667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5" name="Forme libre : forme 234"/>
            <p:cNvSpPr/>
            <p:nvPr/>
          </p:nvSpPr>
          <p:spPr bwMode="auto">
            <a:xfrm rot="8716293">
              <a:off x="1388957" y="323591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6" name="Forme libre : forme 235"/>
            <p:cNvSpPr/>
            <p:nvPr/>
          </p:nvSpPr>
          <p:spPr bwMode="auto">
            <a:xfrm rot="8716293">
              <a:off x="1344107" y="314963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7" name="Forme libre : forme 236"/>
            <p:cNvSpPr/>
            <p:nvPr/>
          </p:nvSpPr>
          <p:spPr bwMode="auto">
            <a:xfrm rot="8716293">
              <a:off x="1187331" y="329521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8" name="Forme libre : forme 237"/>
            <p:cNvSpPr/>
            <p:nvPr/>
          </p:nvSpPr>
          <p:spPr bwMode="auto">
            <a:xfrm rot="8716293">
              <a:off x="1062428" y="308654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9" name="Forme libre : forme 238"/>
            <p:cNvSpPr/>
            <p:nvPr/>
          </p:nvSpPr>
          <p:spPr bwMode="auto">
            <a:xfrm rot="8716293">
              <a:off x="1050376" y="294776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0" name="Forme libre : forme 239"/>
            <p:cNvSpPr/>
            <p:nvPr/>
          </p:nvSpPr>
          <p:spPr bwMode="auto">
            <a:xfrm rot="8716293">
              <a:off x="1277509" y="333617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1" name="Forme libre : forme 240"/>
            <p:cNvSpPr/>
            <p:nvPr/>
          </p:nvSpPr>
          <p:spPr bwMode="auto">
            <a:xfrm rot="8716293">
              <a:off x="1588664" y="295652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2" name="Forme libre : forme 241"/>
            <p:cNvSpPr/>
            <p:nvPr/>
          </p:nvSpPr>
          <p:spPr bwMode="auto">
            <a:xfrm rot="8716293">
              <a:off x="1678056" y="298576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3" name="Forme libre : forme 242"/>
            <p:cNvSpPr/>
            <p:nvPr/>
          </p:nvSpPr>
          <p:spPr bwMode="auto">
            <a:xfrm rot="8716293">
              <a:off x="1476430" y="304506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4" name="Forme libre : forme 243"/>
            <p:cNvSpPr/>
            <p:nvPr/>
          </p:nvSpPr>
          <p:spPr bwMode="auto">
            <a:xfrm rot="8716293">
              <a:off x="1351528" y="283639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5" name="Forme libre : forme 244"/>
            <p:cNvSpPr/>
            <p:nvPr/>
          </p:nvSpPr>
          <p:spPr bwMode="auto">
            <a:xfrm rot="8716293">
              <a:off x="1566608" y="308601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6" name="Forme libre : forme 245"/>
            <p:cNvSpPr/>
            <p:nvPr/>
          </p:nvSpPr>
          <p:spPr bwMode="auto">
            <a:xfrm rot="8716293">
              <a:off x="1325157" y="293641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7" name="Forme libre : forme 246"/>
            <p:cNvSpPr/>
            <p:nvPr/>
          </p:nvSpPr>
          <p:spPr bwMode="auto">
            <a:xfrm rot="7484127">
              <a:off x="1671539" y="327736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8" name="Forme libre : forme 247"/>
            <p:cNvSpPr/>
            <p:nvPr/>
          </p:nvSpPr>
          <p:spPr bwMode="auto">
            <a:xfrm rot="13089394">
              <a:off x="1776359" y="324390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9" name="Forme libre : forme 248"/>
            <p:cNvSpPr/>
            <p:nvPr/>
          </p:nvSpPr>
          <p:spPr bwMode="auto">
            <a:xfrm rot="8716293">
              <a:off x="1961944" y="305222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0" name="Forme libre : forme 249"/>
            <p:cNvSpPr/>
            <p:nvPr/>
          </p:nvSpPr>
          <p:spPr bwMode="auto">
            <a:xfrm rot="8716293">
              <a:off x="1910139" y="294862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1" name="Forme libre : forme 250"/>
            <p:cNvSpPr/>
            <p:nvPr/>
          </p:nvSpPr>
          <p:spPr bwMode="auto">
            <a:xfrm rot="8716293">
              <a:off x="1666893" y="297885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2" name="Forme libre : forme 251"/>
            <p:cNvSpPr/>
            <p:nvPr/>
          </p:nvSpPr>
          <p:spPr bwMode="auto">
            <a:xfrm rot="8716293">
              <a:off x="1844345" y="281960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3" name="Forme libre : forme 252"/>
            <p:cNvSpPr/>
            <p:nvPr/>
          </p:nvSpPr>
          <p:spPr bwMode="auto">
            <a:xfrm rot="8716293">
              <a:off x="2092137" y="5100860"/>
              <a:ext cx="63833" cy="43384"/>
            </a:xfrm>
            <a:custGeom>
              <a:avLst/>
              <a:gdLst>
                <a:gd name="connsiteX0" fmla="*/ 5923 w 63833"/>
                <a:gd name="connsiteY0" fmla="*/ 43384 h 43384"/>
                <a:gd name="connsiteX1" fmla="*/ 0 w 63833"/>
                <a:gd name="connsiteY1" fmla="*/ 35182 h 43384"/>
                <a:gd name="connsiteX2" fmla="*/ 37391 w 63833"/>
                <a:gd name="connsiteY2" fmla="*/ 0 h 43384"/>
                <a:gd name="connsiteX3" fmla="*/ 63833 w 63833"/>
                <a:gd name="connsiteY3" fmla="*/ 18329 h 4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33" h="43384" extrusionOk="0">
                  <a:moveTo>
                    <a:pt x="5923" y="43384"/>
                  </a:moveTo>
                  <a:lnTo>
                    <a:pt x="0" y="35182"/>
                  </a:lnTo>
                  <a:lnTo>
                    <a:pt x="37391" y="0"/>
                  </a:lnTo>
                  <a:lnTo>
                    <a:pt x="63833" y="1832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4" name="Forme libre : forme 253"/>
            <p:cNvSpPr/>
            <p:nvPr/>
          </p:nvSpPr>
          <p:spPr bwMode="auto">
            <a:xfrm rot="8716293">
              <a:off x="1789040" y="5044339"/>
              <a:ext cx="113322" cy="144291"/>
            </a:xfrm>
            <a:custGeom>
              <a:avLst/>
              <a:gdLst>
                <a:gd name="connsiteX0" fmla="*/ 0 w 113322"/>
                <a:gd name="connsiteY0" fmla="*/ 3741 h 144291"/>
                <a:gd name="connsiteX1" fmla="*/ 0 w 113322"/>
                <a:gd name="connsiteY1" fmla="*/ 0 h 144291"/>
                <a:gd name="connsiteX2" fmla="*/ 5398 w 113322"/>
                <a:gd name="connsiteY2" fmla="*/ 3741 h 144291"/>
                <a:gd name="connsiteX3" fmla="*/ 90709 w 113322"/>
                <a:gd name="connsiteY3" fmla="*/ 144291 h 144291"/>
                <a:gd name="connsiteX4" fmla="*/ 47847 w 113322"/>
                <a:gd name="connsiteY4" fmla="*/ 64547 h 144291"/>
                <a:gd name="connsiteX5" fmla="*/ 56901 w 113322"/>
                <a:gd name="connsiteY5" fmla="*/ 39441 h 144291"/>
                <a:gd name="connsiteX6" fmla="*/ 113322 w 113322"/>
                <a:gd name="connsiteY6" fmla="*/ 78551 h 14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322" h="144291" extrusionOk="0">
                  <a:moveTo>
                    <a:pt x="0" y="3741"/>
                  </a:moveTo>
                  <a:lnTo>
                    <a:pt x="0" y="0"/>
                  </a:lnTo>
                  <a:lnTo>
                    <a:pt x="5398" y="3741"/>
                  </a:lnTo>
                  <a:close/>
                  <a:moveTo>
                    <a:pt x="90709" y="144291"/>
                  </a:moveTo>
                  <a:lnTo>
                    <a:pt x="47847" y="64547"/>
                  </a:lnTo>
                  <a:lnTo>
                    <a:pt x="56901" y="39441"/>
                  </a:lnTo>
                  <a:lnTo>
                    <a:pt x="113322" y="785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5" name="Forme libre : forme 254"/>
            <p:cNvSpPr/>
            <p:nvPr/>
          </p:nvSpPr>
          <p:spPr bwMode="auto">
            <a:xfrm rot="8716293">
              <a:off x="1701335" y="4927006"/>
              <a:ext cx="290643" cy="318535"/>
            </a:xfrm>
            <a:custGeom>
              <a:avLst/>
              <a:gdLst>
                <a:gd name="connsiteX0" fmla="*/ 25298 w 290643"/>
                <a:gd name="connsiteY0" fmla="*/ 288944 h 318535"/>
                <a:gd name="connsiteX1" fmla="*/ 0 w 290643"/>
                <a:gd name="connsiteY1" fmla="*/ 187748 h 318535"/>
                <a:gd name="connsiteX2" fmla="*/ 0 w 290643"/>
                <a:gd name="connsiteY2" fmla="*/ 8302 h 318535"/>
                <a:gd name="connsiteX3" fmla="*/ 16003 w 290643"/>
                <a:gd name="connsiteY3" fmla="*/ 0 h 318535"/>
                <a:gd name="connsiteX4" fmla="*/ 78793 w 290643"/>
                <a:gd name="connsiteY4" fmla="*/ 43524 h 318535"/>
                <a:gd name="connsiteX5" fmla="*/ 79427 w 290643"/>
                <a:gd name="connsiteY5" fmla="*/ 131855 h 318535"/>
                <a:gd name="connsiteX6" fmla="*/ 93547 w 290643"/>
                <a:gd name="connsiteY6" fmla="*/ 229521 h 318535"/>
                <a:gd name="connsiteX7" fmla="*/ 164149 w 290643"/>
                <a:gd name="connsiteY7" fmla="*/ 268352 h 318535"/>
                <a:gd name="connsiteX8" fmla="*/ 217100 w 290643"/>
                <a:gd name="connsiteY8" fmla="*/ 258938 h 318535"/>
                <a:gd name="connsiteX9" fmla="*/ 289467 w 290643"/>
                <a:gd name="connsiteY9" fmla="*/ 229521 h 318535"/>
                <a:gd name="connsiteX10" fmla="*/ 290643 w 290643"/>
                <a:gd name="connsiteY10" fmla="*/ 237169 h 318535"/>
                <a:gd name="connsiteX11" fmla="*/ 290643 w 290643"/>
                <a:gd name="connsiteY11" fmla="*/ 243052 h 318535"/>
                <a:gd name="connsiteX12" fmla="*/ 97665 w 290643"/>
                <a:gd name="connsiteY12" fmla="*/ 318361 h 318535"/>
                <a:gd name="connsiteX13" fmla="*/ 25298 w 290643"/>
                <a:gd name="connsiteY13" fmla="*/ 288944 h 31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0643" h="318535" extrusionOk="0">
                  <a:moveTo>
                    <a:pt x="25298" y="288944"/>
                  </a:moveTo>
                  <a:cubicBezTo>
                    <a:pt x="5295" y="269528"/>
                    <a:pt x="0" y="235992"/>
                    <a:pt x="0" y="187748"/>
                  </a:cubicBezTo>
                  <a:lnTo>
                    <a:pt x="0" y="8302"/>
                  </a:lnTo>
                  <a:lnTo>
                    <a:pt x="16003" y="0"/>
                  </a:lnTo>
                  <a:lnTo>
                    <a:pt x="78793" y="43524"/>
                  </a:lnTo>
                  <a:lnTo>
                    <a:pt x="79427" y="131855"/>
                  </a:lnTo>
                  <a:cubicBezTo>
                    <a:pt x="77662" y="164803"/>
                    <a:pt x="82957" y="198338"/>
                    <a:pt x="93547" y="229521"/>
                  </a:cubicBezTo>
                  <a:cubicBezTo>
                    <a:pt x="102961" y="255408"/>
                    <a:pt x="127083" y="268352"/>
                    <a:pt x="164149" y="268352"/>
                  </a:cubicBezTo>
                  <a:cubicBezTo>
                    <a:pt x="182387" y="267763"/>
                    <a:pt x="200038" y="264233"/>
                    <a:pt x="217100" y="258938"/>
                  </a:cubicBezTo>
                  <a:cubicBezTo>
                    <a:pt x="241810" y="251290"/>
                    <a:pt x="265933" y="241288"/>
                    <a:pt x="289467" y="229521"/>
                  </a:cubicBezTo>
                  <a:cubicBezTo>
                    <a:pt x="290055" y="231874"/>
                    <a:pt x="290643" y="234816"/>
                    <a:pt x="290643" y="237169"/>
                  </a:cubicBezTo>
                  <a:lnTo>
                    <a:pt x="290643" y="243052"/>
                  </a:lnTo>
                  <a:cubicBezTo>
                    <a:pt x="228278" y="296592"/>
                    <a:pt x="146498" y="315419"/>
                    <a:pt x="97665" y="318361"/>
                  </a:cubicBezTo>
                  <a:cubicBezTo>
                    <a:pt x="70602" y="320126"/>
                    <a:pt x="44126" y="308359"/>
                    <a:pt x="25298" y="2889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6" name="Forme libre : forme 255"/>
            <p:cNvSpPr/>
            <p:nvPr/>
          </p:nvSpPr>
          <p:spPr bwMode="auto">
            <a:xfrm rot="8716293">
              <a:off x="2251190" y="4935850"/>
              <a:ext cx="142167" cy="232388"/>
            </a:xfrm>
            <a:custGeom>
              <a:avLst/>
              <a:gdLst>
                <a:gd name="connsiteX0" fmla="*/ 81108 w 142167"/>
                <a:gd name="connsiteY0" fmla="*/ 232388 h 232388"/>
                <a:gd name="connsiteX1" fmla="*/ 81108 w 142167"/>
                <a:gd name="connsiteY1" fmla="*/ 69716 h 232388"/>
                <a:gd name="connsiteX2" fmla="*/ 81108 w 142167"/>
                <a:gd name="connsiteY2" fmla="*/ 65616 h 232388"/>
                <a:gd name="connsiteX3" fmla="*/ 60604 w 142167"/>
                <a:gd name="connsiteY3" fmla="*/ 50123 h 232388"/>
                <a:gd name="connsiteX4" fmla="*/ 0 w 142167"/>
                <a:gd name="connsiteY4" fmla="*/ 50123 h 232388"/>
                <a:gd name="connsiteX5" fmla="*/ 0 w 142167"/>
                <a:gd name="connsiteY5" fmla="*/ 0 h 232388"/>
                <a:gd name="connsiteX6" fmla="*/ 63990 w 142167"/>
                <a:gd name="connsiteY6" fmla="*/ 0 h 232388"/>
                <a:gd name="connsiteX7" fmla="*/ 142167 w 142167"/>
                <a:gd name="connsiteY7" fmla="*/ 54190 h 232388"/>
                <a:gd name="connsiteX8" fmla="*/ 142167 w 142167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32388" extrusionOk="0">
                  <a:moveTo>
                    <a:pt x="81108" y="232388"/>
                  </a:moveTo>
                  <a:lnTo>
                    <a:pt x="81108" y="69716"/>
                  </a:lnTo>
                  <a:cubicBezTo>
                    <a:pt x="81108" y="68350"/>
                    <a:pt x="81108" y="66983"/>
                    <a:pt x="81108" y="65616"/>
                  </a:cubicBezTo>
                  <a:cubicBezTo>
                    <a:pt x="79742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63990" y="0"/>
                  </a:lnTo>
                  <a:lnTo>
                    <a:pt x="142167" y="54190"/>
                  </a:lnTo>
                  <a:lnTo>
                    <a:pt x="142167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7" name="Forme libre : forme 256"/>
            <p:cNvSpPr/>
            <p:nvPr/>
          </p:nvSpPr>
          <p:spPr bwMode="auto">
            <a:xfrm rot="8716293">
              <a:off x="2456859" y="4924575"/>
              <a:ext cx="131246" cy="253348"/>
            </a:xfrm>
            <a:custGeom>
              <a:avLst/>
              <a:gdLst>
                <a:gd name="connsiteX0" fmla="*/ 51490 w 131246"/>
                <a:gd name="connsiteY0" fmla="*/ 253348 h 253348"/>
                <a:gd name="connsiteX1" fmla="*/ 51489 w 131246"/>
                <a:gd name="connsiteY1" fmla="*/ 44199 h 253348"/>
                <a:gd name="connsiteX2" fmla="*/ 0 w 131246"/>
                <a:gd name="connsiteY2" fmla="*/ 44199 h 253348"/>
                <a:gd name="connsiteX3" fmla="*/ 0 w 131246"/>
                <a:gd name="connsiteY3" fmla="*/ 0 h 253348"/>
                <a:gd name="connsiteX4" fmla="*/ 44807 w 131246"/>
                <a:gd name="connsiteY4" fmla="*/ 0 h 253348"/>
                <a:gd name="connsiteX5" fmla="*/ 104802 w 131246"/>
                <a:gd name="connsiteY5" fmla="*/ 41587 h 253348"/>
                <a:gd name="connsiteX6" fmla="*/ 104802 w 131246"/>
                <a:gd name="connsiteY6" fmla="*/ 73817 h 253348"/>
                <a:gd name="connsiteX7" fmla="*/ 106169 w 131246"/>
                <a:gd name="connsiteY7" fmla="*/ 73817 h 253348"/>
                <a:gd name="connsiteX8" fmla="*/ 115569 w 131246"/>
                <a:gd name="connsiteY8" fmla="*/ 49050 h 253348"/>
                <a:gd name="connsiteX9" fmla="*/ 131246 w 131246"/>
                <a:gd name="connsiteY9" fmla="*/ 59916 h 253348"/>
                <a:gd name="connsiteX10" fmla="*/ 127358 w 131246"/>
                <a:gd name="connsiteY10" fmla="*/ 64191 h 253348"/>
                <a:gd name="connsiteX11" fmla="*/ 111638 w 131246"/>
                <a:gd name="connsiteY11" fmla="*/ 126218 h 253348"/>
                <a:gd name="connsiteX12" fmla="*/ 111638 w 131246"/>
                <a:gd name="connsiteY12" fmla="*/ 212339 h 25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246" h="253348" extrusionOk="0">
                  <a:moveTo>
                    <a:pt x="51490" y="253348"/>
                  </a:moveTo>
                  <a:lnTo>
                    <a:pt x="51489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44807" y="0"/>
                  </a:lnTo>
                  <a:lnTo>
                    <a:pt x="104802" y="41587"/>
                  </a:lnTo>
                  <a:lnTo>
                    <a:pt x="104802" y="73817"/>
                  </a:lnTo>
                  <a:lnTo>
                    <a:pt x="106169" y="73817"/>
                  </a:lnTo>
                  <a:lnTo>
                    <a:pt x="115569" y="49050"/>
                  </a:lnTo>
                  <a:lnTo>
                    <a:pt x="131246" y="59916"/>
                  </a:lnTo>
                  <a:lnTo>
                    <a:pt x="127358" y="64191"/>
                  </a:lnTo>
                  <a:cubicBezTo>
                    <a:pt x="117675" y="79968"/>
                    <a:pt x="111638" y="101840"/>
                    <a:pt x="111638" y="126218"/>
                  </a:cubicBezTo>
                  <a:lnTo>
                    <a:pt x="111638" y="2123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8" name="Forme libre : forme 257"/>
            <p:cNvSpPr/>
            <p:nvPr/>
          </p:nvSpPr>
          <p:spPr bwMode="auto">
            <a:xfrm rot="8716293">
              <a:off x="2139785" y="502413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9" name="Forme libre : forme 258"/>
            <p:cNvSpPr/>
            <p:nvPr/>
          </p:nvSpPr>
          <p:spPr bwMode="auto">
            <a:xfrm rot="8716293">
              <a:off x="2014883" y="481546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0" name="Forme libre : forme 259"/>
            <p:cNvSpPr/>
            <p:nvPr/>
          </p:nvSpPr>
          <p:spPr bwMode="auto">
            <a:xfrm rot="8716293">
              <a:off x="2190257" y="5090583"/>
              <a:ext cx="60147" cy="76898"/>
            </a:xfrm>
            <a:custGeom>
              <a:avLst/>
              <a:gdLst>
                <a:gd name="connsiteX0" fmla="*/ 60147 w 60147"/>
                <a:gd name="connsiteY0" fmla="*/ 76898 h 76898"/>
                <a:gd name="connsiteX1" fmla="*/ 0 w 60147"/>
                <a:gd name="connsiteY1" fmla="*/ 19028 h 76898"/>
                <a:gd name="connsiteX2" fmla="*/ 0 w 60147"/>
                <a:gd name="connsiteY2" fmla="*/ 0 h 76898"/>
                <a:gd name="connsiteX3" fmla="*/ 60147 w 60147"/>
                <a:gd name="connsiteY3" fmla="*/ 41692 h 7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47" h="76898" extrusionOk="0">
                  <a:moveTo>
                    <a:pt x="60147" y="76898"/>
                  </a:moveTo>
                  <a:lnTo>
                    <a:pt x="0" y="19028"/>
                  </a:lnTo>
                  <a:lnTo>
                    <a:pt x="0" y="0"/>
                  </a:lnTo>
                  <a:lnTo>
                    <a:pt x="60147" y="416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1" name="Forme libre : forme 260"/>
            <p:cNvSpPr/>
            <p:nvPr/>
          </p:nvSpPr>
          <p:spPr bwMode="auto">
            <a:xfrm rot="8716293">
              <a:off x="1988512" y="491548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2" name="Forme libre : forme 261"/>
            <p:cNvSpPr/>
            <p:nvPr/>
          </p:nvSpPr>
          <p:spPr bwMode="auto">
            <a:xfrm rot="8716293">
              <a:off x="2650789" y="5021708"/>
              <a:ext cx="177699" cy="117559"/>
            </a:xfrm>
            <a:custGeom>
              <a:avLst/>
              <a:gdLst>
                <a:gd name="connsiteX0" fmla="*/ 6986 w 177699"/>
                <a:gd name="connsiteY0" fmla="*/ 117559 h 117559"/>
                <a:gd name="connsiteX1" fmla="*/ 0 w 177699"/>
                <a:gd name="connsiteY1" fmla="*/ 107886 h 117559"/>
                <a:gd name="connsiteX2" fmla="*/ 114658 w 177699"/>
                <a:gd name="connsiteY2" fmla="*/ 0 h 117559"/>
                <a:gd name="connsiteX3" fmla="*/ 177699 w 177699"/>
                <a:gd name="connsiteY3" fmla="*/ 43698 h 117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699" h="117559" extrusionOk="0">
                  <a:moveTo>
                    <a:pt x="6986" y="117559"/>
                  </a:moveTo>
                  <a:lnTo>
                    <a:pt x="0" y="107886"/>
                  </a:lnTo>
                  <a:lnTo>
                    <a:pt x="114658" y="0"/>
                  </a:lnTo>
                  <a:lnTo>
                    <a:pt x="177699" y="436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3" name="Forme libre : forme 262"/>
            <p:cNvSpPr/>
            <p:nvPr/>
          </p:nvSpPr>
          <p:spPr bwMode="auto">
            <a:xfrm rot="8716293">
              <a:off x="2573494" y="492769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4" name="Forme libre : forme 263"/>
            <p:cNvSpPr/>
            <p:nvPr/>
          </p:nvSpPr>
          <p:spPr bwMode="auto">
            <a:xfrm rot="8716293">
              <a:off x="2330248" y="495791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5" name="Forme libre : forme 264"/>
            <p:cNvSpPr/>
            <p:nvPr/>
          </p:nvSpPr>
          <p:spPr bwMode="auto">
            <a:xfrm rot="8716293">
              <a:off x="2507700" y="479867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6" name="Forme libre : forme 265"/>
            <p:cNvSpPr/>
            <p:nvPr/>
          </p:nvSpPr>
          <p:spPr bwMode="auto">
            <a:xfrm rot="8716293">
              <a:off x="1518235" y="386507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7" name="Forme libre : forme 266"/>
            <p:cNvSpPr/>
            <p:nvPr/>
          </p:nvSpPr>
          <p:spPr bwMode="auto">
            <a:xfrm rot="8716293">
              <a:off x="1607627" y="389431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8" name="Forme libre : forme 267"/>
            <p:cNvSpPr/>
            <p:nvPr/>
          </p:nvSpPr>
          <p:spPr bwMode="auto">
            <a:xfrm rot="8716293">
              <a:off x="1562777" y="380803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9" name="Forme libre : forme 268"/>
            <p:cNvSpPr/>
            <p:nvPr/>
          </p:nvSpPr>
          <p:spPr bwMode="auto">
            <a:xfrm rot="8716293">
              <a:off x="1406001" y="395361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0" name="Forme libre : forme 269"/>
            <p:cNvSpPr/>
            <p:nvPr/>
          </p:nvSpPr>
          <p:spPr bwMode="auto">
            <a:xfrm rot="8716293">
              <a:off x="1281098" y="374494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1" name="Forme libre : forme 270"/>
            <p:cNvSpPr/>
            <p:nvPr/>
          </p:nvSpPr>
          <p:spPr bwMode="auto">
            <a:xfrm rot="8716293">
              <a:off x="1269046" y="3606161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2" name="Forme libre : forme 271"/>
            <p:cNvSpPr/>
            <p:nvPr/>
          </p:nvSpPr>
          <p:spPr bwMode="auto">
            <a:xfrm rot="8716293">
              <a:off x="1496179" y="399456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3" name="Forme libre : forme 272"/>
            <p:cNvSpPr/>
            <p:nvPr/>
          </p:nvSpPr>
          <p:spPr bwMode="auto">
            <a:xfrm rot="8716293">
              <a:off x="1807334" y="36149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4" name="Forme libre : forme 273"/>
            <p:cNvSpPr/>
            <p:nvPr/>
          </p:nvSpPr>
          <p:spPr bwMode="auto">
            <a:xfrm rot="8716293">
              <a:off x="1896726" y="36441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5" name="Forme libre : forme 274"/>
            <p:cNvSpPr/>
            <p:nvPr/>
          </p:nvSpPr>
          <p:spPr bwMode="auto">
            <a:xfrm rot="8716293">
              <a:off x="1695100" y="370346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6" name="Forme libre : forme 275"/>
            <p:cNvSpPr/>
            <p:nvPr/>
          </p:nvSpPr>
          <p:spPr bwMode="auto">
            <a:xfrm rot="8716293">
              <a:off x="1570198" y="349478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7" name="Forme libre : forme 276"/>
            <p:cNvSpPr/>
            <p:nvPr/>
          </p:nvSpPr>
          <p:spPr bwMode="auto">
            <a:xfrm rot="8716293">
              <a:off x="1785278" y="374441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8" name="Forme libre : forme 277"/>
            <p:cNvSpPr/>
            <p:nvPr/>
          </p:nvSpPr>
          <p:spPr bwMode="auto">
            <a:xfrm rot="8716293">
              <a:off x="1543827" y="3594814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9" name="Forme libre : forme 278"/>
            <p:cNvSpPr/>
            <p:nvPr/>
          </p:nvSpPr>
          <p:spPr bwMode="auto">
            <a:xfrm rot="7484127">
              <a:off x="1890209" y="393576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0" name="Forme libre : forme 279"/>
            <p:cNvSpPr/>
            <p:nvPr/>
          </p:nvSpPr>
          <p:spPr bwMode="auto">
            <a:xfrm rot="13089394">
              <a:off x="1995029" y="3902298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1" name="Forme libre : forme 280"/>
            <p:cNvSpPr/>
            <p:nvPr/>
          </p:nvSpPr>
          <p:spPr bwMode="auto">
            <a:xfrm rot="8716293">
              <a:off x="2180614" y="3710618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2" name="Forme libre : forme 281"/>
            <p:cNvSpPr/>
            <p:nvPr/>
          </p:nvSpPr>
          <p:spPr bwMode="auto">
            <a:xfrm rot="8716293">
              <a:off x="2128809" y="360702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3" name="Forme libre : forme 282"/>
            <p:cNvSpPr/>
            <p:nvPr/>
          </p:nvSpPr>
          <p:spPr bwMode="auto">
            <a:xfrm rot="8716293">
              <a:off x="1885563" y="363724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4" name="Forme libre : forme 283"/>
            <p:cNvSpPr/>
            <p:nvPr/>
          </p:nvSpPr>
          <p:spPr bwMode="auto">
            <a:xfrm rot="8716293">
              <a:off x="2063015" y="347800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5" name="Forme libre : forme 284"/>
            <p:cNvSpPr/>
            <p:nvPr/>
          </p:nvSpPr>
          <p:spPr bwMode="auto">
            <a:xfrm rot="8716293">
              <a:off x="1741402" y="452476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6" name="Forme libre : forme 285"/>
            <p:cNvSpPr/>
            <p:nvPr/>
          </p:nvSpPr>
          <p:spPr bwMode="auto">
            <a:xfrm rot="8716293">
              <a:off x="1830794" y="455401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" name="Forme libre : forme 286"/>
            <p:cNvSpPr/>
            <p:nvPr/>
          </p:nvSpPr>
          <p:spPr bwMode="auto">
            <a:xfrm rot="8716293">
              <a:off x="1785943" y="4467731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8" name="Forme libre : forme 287"/>
            <p:cNvSpPr/>
            <p:nvPr/>
          </p:nvSpPr>
          <p:spPr bwMode="auto">
            <a:xfrm rot="8716293">
              <a:off x="1629168" y="461331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9" name="Forme libre : forme 288"/>
            <p:cNvSpPr/>
            <p:nvPr/>
          </p:nvSpPr>
          <p:spPr bwMode="auto">
            <a:xfrm rot="8716293">
              <a:off x="1504265" y="440464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0" name="Forme libre : forme 289"/>
            <p:cNvSpPr/>
            <p:nvPr/>
          </p:nvSpPr>
          <p:spPr bwMode="auto">
            <a:xfrm rot="8716293">
              <a:off x="1492213" y="4265860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1" name="Forme libre : forme 290"/>
            <p:cNvSpPr/>
            <p:nvPr/>
          </p:nvSpPr>
          <p:spPr bwMode="auto">
            <a:xfrm rot="8716293">
              <a:off x="1719346" y="465426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2" name="Forme libre : forme 291"/>
            <p:cNvSpPr/>
            <p:nvPr/>
          </p:nvSpPr>
          <p:spPr bwMode="auto">
            <a:xfrm rot="8716293">
              <a:off x="2030501" y="427461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3" name="Forme libre : forme 292"/>
            <p:cNvSpPr/>
            <p:nvPr/>
          </p:nvSpPr>
          <p:spPr bwMode="auto">
            <a:xfrm rot="8716293">
              <a:off x="2119893" y="430385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4" name="Forme libre : forme 293"/>
            <p:cNvSpPr/>
            <p:nvPr/>
          </p:nvSpPr>
          <p:spPr bwMode="auto">
            <a:xfrm rot="8716293">
              <a:off x="1918267" y="436316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5" name="Forme libre : forme 294"/>
            <p:cNvSpPr/>
            <p:nvPr/>
          </p:nvSpPr>
          <p:spPr bwMode="auto">
            <a:xfrm rot="8716293">
              <a:off x="1793365" y="415448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6" name="Forme libre : forme 295"/>
            <p:cNvSpPr/>
            <p:nvPr/>
          </p:nvSpPr>
          <p:spPr bwMode="auto">
            <a:xfrm rot="8716293">
              <a:off x="2008445" y="4404113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7" name="Forme libre : forme 296"/>
            <p:cNvSpPr/>
            <p:nvPr/>
          </p:nvSpPr>
          <p:spPr bwMode="auto">
            <a:xfrm rot="8716293">
              <a:off x="1766994" y="4254513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8" name="Forme libre : forme 297"/>
            <p:cNvSpPr/>
            <p:nvPr/>
          </p:nvSpPr>
          <p:spPr bwMode="auto">
            <a:xfrm rot="7484127">
              <a:off x="2113376" y="459546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9" name="Forme libre : forme 298"/>
            <p:cNvSpPr/>
            <p:nvPr/>
          </p:nvSpPr>
          <p:spPr bwMode="auto">
            <a:xfrm rot="13089394">
              <a:off x="2218196" y="4561998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0" name="Forme libre : forme 299"/>
            <p:cNvSpPr/>
            <p:nvPr/>
          </p:nvSpPr>
          <p:spPr bwMode="auto">
            <a:xfrm rot="8716293">
              <a:off x="2403781" y="4370317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1" name="Forme libre : forme 300"/>
            <p:cNvSpPr/>
            <p:nvPr/>
          </p:nvSpPr>
          <p:spPr bwMode="auto">
            <a:xfrm rot="8716293">
              <a:off x="2351976" y="426672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2" name="Forme libre : forme 301"/>
            <p:cNvSpPr/>
            <p:nvPr/>
          </p:nvSpPr>
          <p:spPr bwMode="auto">
            <a:xfrm rot="8716293">
              <a:off x="2108730" y="429694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3" name="Forme libre : forme 302"/>
            <p:cNvSpPr/>
            <p:nvPr/>
          </p:nvSpPr>
          <p:spPr bwMode="auto">
            <a:xfrm rot="8716293">
              <a:off x="2286182" y="413770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4" name="Forme libre : forme 303"/>
            <p:cNvSpPr/>
            <p:nvPr/>
          </p:nvSpPr>
          <p:spPr bwMode="auto">
            <a:xfrm rot="8716293">
              <a:off x="854880" y="188600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5" name="Forme libre : forme 304"/>
            <p:cNvSpPr/>
            <p:nvPr/>
          </p:nvSpPr>
          <p:spPr bwMode="auto">
            <a:xfrm rot="8716293">
              <a:off x="944272" y="191524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6" name="Forme libre : forme 305"/>
            <p:cNvSpPr/>
            <p:nvPr/>
          </p:nvSpPr>
          <p:spPr bwMode="auto">
            <a:xfrm rot="8716293">
              <a:off x="899422" y="182896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7" name="Forme libre : forme 306"/>
            <p:cNvSpPr/>
            <p:nvPr/>
          </p:nvSpPr>
          <p:spPr bwMode="auto">
            <a:xfrm rot="8716293">
              <a:off x="742646" y="197454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8" name="Forme libre : forme 307"/>
            <p:cNvSpPr/>
            <p:nvPr/>
          </p:nvSpPr>
          <p:spPr bwMode="auto">
            <a:xfrm rot="8716293">
              <a:off x="617743" y="176587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9" name="Forme libre : forme 308"/>
            <p:cNvSpPr/>
            <p:nvPr/>
          </p:nvSpPr>
          <p:spPr bwMode="auto">
            <a:xfrm rot="8716293">
              <a:off x="605691" y="162709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0" name="Forme libre : forme 309"/>
            <p:cNvSpPr/>
            <p:nvPr/>
          </p:nvSpPr>
          <p:spPr bwMode="auto">
            <a:xfrm rot="8716293">
              <a:off x="832824" y="201549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1" name="Forme libre : forme 310"/>
            <p:cNvSpPr/>
            <p:nvPr/>
          </p:nvSpPr>
          <p:spPr bwMode="auto">
            <a:xfrm rot="8716293">
              <a:off x="1143979" y="163584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2" name="Forme libre : forme 311"/>
            <p:cNvSpPr/>
            <p:nvPr/>
          </p:nvSpPr>
          <p:spPr bwMode="auto">
            <a:xfrm rot="8716293">
              <a:off x="1233371" y="166509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3" name="Forme libre : forme 312"/>
            <p:cNvSpPr/>
            <p:nvPr/>
          </p:nvSpPr>
          <p:spPr bwMode="auto">
            <a:xfrm rot="8716293">
              <a:off x="1031745" y="172439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4" name="Forme libre : forme 313"/>
            <p:cNvSpPr/>
            <p:nvPr/>
          </p:nvSpPr>
          <p:spPr bwMode="auto">
            <a:xfrm rot="8716293">
              <a:off x="906843" y="151572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5" name="Forme libre : forme 314"/>
            <p:cNvSpPr/>
            <p:nvPr/>
          </p:nvSpPr>
          <p:spPr bwMode="auto">
            <a:xfrm rot="8716293">
              <a:off x="1121923" y="176534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6" name="Forme libre : forme 315"/>
            <p:cNvSpPr/>
            <p:nvPr/>
          </p:nvSpPr>
          <p:spPr bwMode="auto">
            <a:xfrm rot="8716293">
              <a:off x="880472" y="161574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7" name="Forme libre : forme 316"/>
            <p:cNvSpPr/>
            <p:nvPr/>
          </p:nvSpPr>
          <p:spPr bwMode="auto">
            <a:xfrm rot="7484127">
              <a:off x="1226854" y="195669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" name="Forme libre : forme 317"/>
            <p:cNvSpPr/>
            <p:nvPr/>
          </p:nvSpPr>
          <p:spPr bwMode="auto">
            <a:xfrm rot="13089394">
              <a:off x="1331674" y="192323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9" name="Forme libre : forme 318"/>
            <p:cNvSpPr/>
            <p:nvPr/>
          </p:nvSpPr>
          <p:spPr bwMode="auto">
            <a:xfrm rot="8716293">
              <a:off x="1517258" y="173154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0" name="Forme libre : forme 319"/>
            <p:cNvSpPr/>
            <p:nvPr/>
          </p:nvSpPr>
          <p:spPr bwMode="auto">
            <a:xfrm rot="8716293">
              <a:off x="1465454" y="162795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1" name="Forme libre : forme 320"/>
            <p:cNvSpPr/>
            <p:nvPr/>
          </p:nvSpPr>
          <p:spPr bwMode="auto">
            <a:xfrm rot="8716293">
              <a:off x="1222208" y="165817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2" name="Forme libre : forme 321"/>
            <p:cNvSpPr/>
            <p:nvPr/>
          </p:nvSpPr>
          <p:spPr bwMode="auto">
            <a:xfrm rot="8716293">
              <a:off x="1399660" y="149893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3" name="Forme libre : forme 322"/>
            <p:cNvSpPr/>
            <p:nvPr/>
          </p:nvSpPr>
          <p:spPr bwMode="auto">
            <a:xfrm rot="8716293">
              <a:off x="631713" y="122630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4" name="Forme libre : forme 323"/>
            <p:cNvSpPr/>
            <p:nvPr/>
          </p:nvSpPr>
          <p:spPr bwMode="auto">
            <a:xfrm rot="8716293">
              <a:off x="721105" y="125554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5" name="Forme libre : forme 324"/>
            <p:cNvSpPr/>
            <p:nvPr/>
          </p:nvSpPr>
          <p:spPr bwMode="auto">
            <a:xfrm rot="8716293">
              <a:off x="676255" y="116926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6" name="Forme libre : forme 325"/>
            <p:cNvSpPr/>
            <p:nvPr/>
          </p:nvSpPr>
          <p:spPr bwMode="auto">
            <a:xfrm rot="8716293">
              <a:off x="519479" y="13148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7" name="Forme libre : forme 326"/>
            <p:cNvSpPr/>
            <p:nvPr/>
          </p:nvSpPr>
          <p:spPr bwMode="auto">
            <a:xfrm rot="8716293">
              <a:off x="394576" y="11061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8" name="Forme libre : forme 327"/>
            <p:cNvSpPr/>
            <p:nvPr/>
          </p:nvSpPr>
          <p:spPr bwMode="auto">
            <a:xfrm rot="8716293">
              <a:off x="382524" y="96739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9" name="Forme libre : forme 328"/>
            <p:cNvSpPr/>
            <p:nvPr/>
          </p:nvSpPr>
          <p:spPr bwMode="auto">
            <a:xfrm rot="8716293">
              <a:off x="609657" y="135579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0" name="Forme libre : forme 329"/>
            <p:cNvSpPr/>
            <p:nvPr/>
          </p:nvSpPr>
          <p:spPr bwMode="auto">
            <a:xfrm rot="8716293">
              <a:off x="920811" y="97615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1" name="Forme libre : forme 330"/>
            <p:cNvSpPr/>
            <p:nvPr/>
          </p:nvSpPr>
          <p:spPr bwMode="auto">
            <a:xfrm rot="8716293">
              <a:off x="1010204" y="100539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2" name="Forme libre : forme 331"/>
            <p:cNvSpPr/>
            <p:nvPr/>
          </p:nvSpPr>
          <p:spPr bwMode="auto">
            <a:xfrm rot="8716293">
              <a:off x="808578" y="106469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3" name="Forme libre : forme 332"/>
            <p:cNvSpPr/>
            <p:nvPr/>
          </p:nvSpPr>
          <p:spPr bwMode="auto">
            <a:xfrm rot="8716293">
              <a:off x="683676" y="85602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4" name="Forme libre : forme 333"/>
            <p:cNvSpPr/>
            <p:nvPr/>
          </p:nvSpPr>
          <p:spPr bwMode="auto">
            <a:xfrm rot="8716293">
              <a:off x="898756" y="110564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5" name="Forme libre : forme 334"/>
            <p:cNvSpPr/>
            <p:nvPr/>
          </p:nvSpPr>
          <p:spPr bwMode="auto">
            <a:xfrm rot="8716293">
              <a:off x="657305" y="95604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6" name="Forme libre : forme 335"/>
            <p:cNvSpPr/>
            <p:nvPr/>
          </p:nvSpPr>
          <p:spPr bwMode="auto">
            <a:xfrm rot="7484127">
              <a:off x="1003687" y="129699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7" name="Forme libre : forme 336"/>
            <p:cNvSpPr/>
            <p:nvPr/>
          </p:nvSpPr>
          <p:spPr bwMode="auto">
            <a:xfrm rot="13089394">
              <a:off x="1108507" y="1263531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" name="Forme libre : forme 337"/>
            <p:cNvSpPr/>
            <p:nvPr/>
          </p:nvSpPr>
          <p:spPr bwMode="auto">
            <a:xfrm rot="8716293">
              <a:off x="1294092" y="107185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9" name="Forme libre : forme 338"/>
            <p:cNvSpPr/>
            <p:nvPr/>
          </p:nvSpPr>
          <p:spPr bwMode="auto">
            <a:xfrm rot="8716293">
              <a:off x="1242287" y="96825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0" name="Forme libre : forme 339"/>
            <p:cNvSpPr/>
            <p:nvPr/>
          </p:nvSpPr>
          <p:spPr bwMode="auto">
            <a:xfrm rot="8716293">
              <a:off x="999041" y="99847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1" name="Forme libre : forme 340"/>
            <p:cNvSpPr/>
            <p:nvPr/>
          </p:nvSpPr>
          <p:spPr bwMode="auto">
            <a:xfrm rot="8716293">
              <a:off x="1176493" y="83923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2" name="Forme libre : forme 341"/>
            <p:cNvSpPr/>
            <p:nvPr/>
          </p:nvSpPr>
          <p:spPr bwMode="auto">
            <a:xfrm rot="8716293">
              <a:off x="412774" y="56424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3" name="Forme libre : forme 342"/>
            <p:cNvSpPr/>
            <p:nvPr/>
          </p:nvSpPr>
          <p:spPr bwMode="auto">
            <a:xfrm rot="8716293">
              <a:off x="502166" y="59348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4" name="Forme libre : forme 343"/>
            <p:cNvSpPr/>
            <p:nvPr/>
          </p:nvSpPr>
          <p:spPr bwMode="auto">
            <a:xfrm rot="8716293">
              <a:off x="457316" y="50720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5" name="Forme libre : forme 344"/>
            <p:cNvSpPr/>
            <p:nvPr/>
          </p:nvSpPr>
          <p:spPr bwMode="auto">
            <a:xfrm rot="8716293">
              <a:off x="300540" y="65278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6" name="Forme libre : forme 345"/>
            <p:cNvSpPr/>
            <p:nvPr/>
          </p:nvSpPr>
          <p:spPr bwMode="auto">
            <a:xfrm rot="8716293">
              <a:off x="175637" y="44411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7" name="Forme libre : forme 346"/>
            <p:cNvSpPr/>
            <p:nvPr/>
          </p:nvSpPr>
          <p:spPr bwMode="auto">
            <a:xfrm rot="8716293">
              <a:off x="163585" y="30533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8" name="Forme libre : forme 347"/>
            <p:cNvSpPr/>
            <p:nvPr/>
          </p:nvSpPr>
          <p:spPr bwMode="auto">
            <a:xfrm rot="8716293">
              <a:off x="390718" y="69374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9" name="Forme libre : forme 348"/>
            <p:cNvSpPr/>
            <p:nvPr/>
          </p:nvSpPr>
          <p:spPr bwMode="auto">
            <a:xfrm rot="8716293">
              <a:off x="701873" y="31409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0" name="Forme libre : forme 349"/>
            <p:cNvSpPr/>
            <p:nvPr/>
          </p:nvSpPr>
          <p:spPr bwMode="auto">
            <a:xfrm rot="8716293">
              <a:off x="791265" y="34333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1" name="Forme libre : forme 350"/>
            <p:cNvSpPr/>
            <p:nvPr/>
          </p:nvSpPr>
          <p:spPr bwMode="auto">
            <a:xfrm rot="8716293">
              <a:off x="589639" y="40263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2" name="Forme libre : forme 351"/>
            <p:cNvSpPr/>
            <p:nvPr/>
          </p:nvSpPr>
          <p:spPr bwMode="auto">
            <a:xfrm rot="8716293">
              <a:off x="464737" y="19396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3" name="Forme libre : forme 352"/>
            <p:cNvSpPr/>
            <p:nvPr/>
          </p:nvSpPr>
          <p:spPr bwMode="auto">
            <a:xfrm rot="8716293">
              <a:off x="679817" y="44358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4" name="Forme libre : forme 353"/>
            <p:cNvSpPr/>
            <p:nvPr/>
          </p:nvSpPr>
          <p:spPr bwMode="auto">
            <a:xfrm rot="8716293">
              <a:off x="438366" y="29398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5" name="Forme libre : forme 354"/>
            <p:cNvSpPr/>
            <p:nvPr/>
          </p:nvSpPr>
          <p:spPr bwMode="auto">
            <a:xfrm rot="7484127">
              <a:off x="784748" y="63493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6" name="Forme libre : forme 355"/>
            <p:cNvSpPr/>
            <p:nvPr/>
          </p:nvSpPr>
          <p:spPr bwMode="auto">
            <a:xfrm rot="13089394">
              <a:off x="889568" y="60147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7" name="Forme libre : forme 356"/>
            <p:cNvSpPr/>
            <p:nvPr/>
          </p:nvSpPr>
          <p:spPr bwMode="auto">
            <a:xfrm rot="8716293">
              <a:off x="1075153" y="40979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" name="Forme libre : forme 357"/>
            <p:cNvSpPr/>
            <p:nvPr/>
          </p:nvSpPr>
          <p:spPr bwMode="auto">
            <a:xfrm rot="8716293">
              <a:off x="1023348" y="30619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" name="Forme libre : forme 358"/>
            <p:cNvSpPr/>
            <p:nvPr/>
          </p:nvSpPr>
          <p:spPr bwMode="auto">
            <a:xfrm rot="8716293">
              <a:off x="780102" y="336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" name="Forme libre : forme 359"/>
            <p:cNvSpPr/>
            <p:nvPr/>
          </p:nvSpPr>
          <p:spPr bwMode="auto">
            <a:xfrm rot="8716293">
              <a:off x="957554" y="17717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" name="Forme libre : forme 360"/>
            <p:cNvSpPr/>
            <p:nvPr/>
          </p:nvSpPr>
          <p:spPr bwMode="auto">
            <a:xfrm rot="8716293">
              <a:off x="202348" y="-57105"/>
              <a:ext cx="142167" cy="186494"/>
            </a:xfrm>
            <a:custGeom>
              <a:avLst/>
              <a:gdLst>
                <a:gd name="connsiteX0" fmla="*/ 142167 w 142167"/>
                <a:gd name="connsiteY0" fmla="*/ 186494 h 186494"/>
                <a:gd name="connsiteX1" fmla="*/ 81108 w 142167"/>
                <a:gd name="connsiteY1" fmla="*/ 144170 h 186494"/>
                <a:gd name="connsiteX2" fmla="*/ 81108 w 142167"/>
                <a:gd name="connsiteY2" fmla="*/ 69717 h 186494"/>
                <a:gd name="connsiteX3" fmla="*/ 81108 w 142167"/>
                <a:gd name="connsiteY3" fmla="*/ 65615 h 186494"/>
                <a:gd name="connsiteX4" fmla="*/ 60603 w 142167"/>
                <a:gd name="connsiteY4" fmla="*/ 50123 h 186494"/>
                <a:gd name="connsiteX5" fmla="*/ 0 w 142167"/>
                <a:gd name="connsiteY5" fmla="*/ 50123 h 186494"/>
                <a:gd name="connsiteX6" fmla="*/ 0 w 142167"/>
                <a:gd name="connsiteY6" fmla="*/ 0 h 186494"/>
                <a:gd name="connsiteX7" fmla="*/ 85209 w 142167"/>
                <a:gd name="connsiteY7" fmla="*/ 0 h 186494"/>
                <a:gd name="connsiteX8" fmla="*/ 142167 w 142167"/>
                <a:gd name="connsiteY8" fmla="*/ 50123 h 18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186494" extrusionOk="0">
                  <a:moveTo>
                    <a:pt x="142167" y="186494"/>
                  </a:moveTo>
                  <a:lnTo>
                    <a:pt x="81108" y="144170"/>
                  </a:lnTo>
                  <a:lnTo>
                    <a:pt x="81108" y="69717"/>
                  </a:lnTo>
                  <a:cubicBezTo>
                    <a:pt x="81108" y="68349"/>
                    <a:pt x="81108" y="66983"/>
                    <a:pt x="81108" y="65615"/>
                  </a:cubicBezTo>
                  <a:cubicBezTo>
                    <a:pt x="79741" y="55591"/>
                    <a:pt x="70628" y="48756"/>
                    <a:pt x="60603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8"/>
                    <a:pt x="142167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" name="Forme libre : forme 361"/>
            <p:cNvSpPr/>
            <p:nvPr/>
          </p:nvSpPr>
          <p:spPr bwMode="auto">
            <a:xfrm rot="8716293">
              <a:off x="298766" y="-5395"/>
              <a:ext cx="260638" cy="180054"/>
            </a:xfrm>
            <a:custGeom>
              <a:avLst/>
              <a:gdLst>
                <a:gd name="connsiteX0" fmla="*/ 111638 w 260639"/>
                <a:gd name="connsiteY0" fmla="*/ 180054 h 180054"/>
                <a:gd name="connsiteX1" fmla="*/ 51490 w 260639"/>
                <a:gd name="connsiteY1" fmla="*/ 138362 h 180054"/>
                <a:gd name="connsiteX2" fmla="*/ 51490 w 260639"/>
                <a:gd name="connsiteY2" fmla="*/ 45624 h 180054"/>
                <a:gd name="connsiteX3" fmla="*/ 0 w 260639"/>
                <a:gd name="connsiteY3" fmla="*/ 45624 h 180054"/>
                <a:gd name="connsiteX4" fmla="*/ 0 w 260639"/>
                <a:gd name="connsiteY4" fmla="*/ 1425 h 180054"/>
                <a:gd name="connsiteX5" fmla="*/ 104802 w 260639"/>
                <a:gd name="connsiteY5" fmla="*/ 1425 h 180054"/>
                <a:gd name="connsiteX6" fmla="*/ 104802 w 260639"/>
                <a:gd name="connsiteY6" fmla="*/ 75242 h 180054"/>
                <a:gd name="connsiteX7" fmla="*/ 106169 w 260639"/>
                <a:gd name="connsiteY7" fmla="*/ 75242 h 180054"/>
                <a:gd name="connsiteX8" fmla="*/ 154014 w 260639"/>
                <a:gd name="connsiteY8" fmla="*/ 5981 h 180054"/>
                <a:gd name="connsiteX9" fmla="*/ 185455 w 260639"/>
                <a:gd name="connsiteY9" fmla="*/ 57 h 180054"/>
                <a:gd name="connsiteX10" fmla="*/ 260639 w 260639"/>
                <a:gd name="connsiteY10" fmla="*/ 88456 h 180054"/>
                <a:gd name="connsiteX11" fmla="*/ 260639 w 260639"/>
                <a:gd name="connsiteY11" fmla="*/ 94380 h 180054"/>
                <a:gd name="connsiteX12" fmla="*/ 198669 w 260639"/>
                <a:gd name="connsiteY12" fmla="*/ 98025 h 180054"/>
                <a:gd name="connsiteX13" fmla="*/ 198669 w 260639"/>
                <a:gd name="connsiteY13" fmla="*/ 81621 h 180054"/>
                <a:gd name="connsiteX14" fmla="*/ 164950 w 260639"/>
                <a:gd name="connsiteY14" fmla="*/ 40156 h 180054"/>
                <a:gd name="connsiteX15" fmla="*/ 111638 w 260639"/>
                <a:gd name="connsiteY15" fmla="*/ 127643 h 18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0639" h="180054" extrusionOk="0">
                  <a:moveTo>
                    <a:pt x="111638" y="180054"/>
                  </a:moveTo>
                  <a:lnTo>
                    <a:pt x="51490" y="138362"/>
                  </a:ln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2" y="1425"/>
                  </a:lnTo>
                  <a:lnTo>
                    <a:pt x="104802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" name="Forme libre : forme 362"/>
            <p:cNvSpPr/>
            <p:nvPr/>
          </p:nvSpPr>
          <p:spPr bwMode="auto">
            <a:xfrm rot="8716293">
              <a:off x="276903" y="-12823"/>
              <a:ext cx="36272" cy="27982"/>
            </a:xfrm>
            <a:custGeom>
              <a:avLst/>
              <a:gdLst>
                <a:gd name="connsiteX0" fmla="*/ 36272 w 36272"/>
                <a:gd name="connsiteY0" fmla="*/ 27982 h 27982"/>
                <a:gd name="connsiteX1" fmla="*/ 0 w 36272"/>
                <a:gd name="connsiteY1" fmla="*/ 2840 h 27982"/>
                <a:gd name="connsiteX2" fmla="*/ 9543 w 36272"/>
                <a:gd name="connsiteY2" fmla="*/ 0 h 27982"/>
                <a:gd name="connsiteX3" fmla="*/ 31871 w 36272"/>
                <a:gd name="connsiteY3" fmla="*/ 11392 h 2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72" h="27982" extrusionOk="0">
                  <a:moveTo>
                    <a:pt x="36272" y="27982"/>
                  </a:moveTo>
                  <a:lnTo>
                    <a:pt x="0" y="2840"/>
                  </a:lnTo>
                  <a:lnTo>
                    <a:pt x="9543" y="0"/>
                  </a:lnTo>
                  <a:cubicBezTo>
                    <a:pt x="20479" y="0"/>
                    <a:pt x="27542" y="4784"/>
                    <a:pt x="31871" y="113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" name="Forme libre : forme 363"/>
            <p:cNvSpPr/>
            <p:nvPr/>
          </p:nvSpPr>
          <p:spPr bwMode="auto">
            <a:xfrm rot="8716293">
              <a:off x="74640" y="-9665"/>
              <a:ext cx="58068" cy="54772"/>
            </a:xfrm>
            <a:custGeom>
              <a:avLst/>
              <a:gdLst>
                <a:gd name="connsiteX0" fmla="*/ 37436 w 58068"/>
                <a:gd name="connsiteY0" fmla="*/ 54772 h 54772"/>
                <a:gd name="connsiteX1" fmla="*/ 0 w 58068"/>
                <a:gd name="connsiteY1" fmla="*/ 28823 h 54772"/>
                <a:gd name="connsiteX2" fmla="*/ 8515 w 58068"/>
                <a:gd name="connsiteY2" fmla="*/ 8658 h 54772"/>
                <a:gd name="connsiteX3" fmla="*/ 29020 w 58068"/>
                <a:gd name="connsiteY3" fmla="*/ 0 h 54772"/>
                <a:gd name="connsiteX4" fmla="*/ 49525 w 58068"/>
                <a:gd name="connsiteY4" fmla="*/ 8658 h 54772"/>
                <a:gd name="connsiteX5" fmla="*/ 49525 w 58068"/>
                <a:gd name="connsiteY5" fmla="*/ 49668 h 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068" h="54772" extrusionOk="0">
                  <a:moveTo>
                    <a:pt x="37436" y="54772"/>
                  </a:moveTo>
                  <a:lnTo>
                    <a:pt x="0" y="28823"/>
                  </a:lnTo>
                  <a:lnTo>
                    <a:pt x="8515" y="8658"/>
                  </a:lnTo>
                  <a:cubicBezTo>
                    <a:pt x="13983" y="3190"/>
                    <a:pt x="21273" y="0"/>
                    <a:pt x="29020" y="0"/>
                  </a:cubicBezTo>
                  <a:cubicBezTo>
                    <a:pt x="36766" y="0"/>
                    <a:pt x="44057" y="3190"/>
                    <a:pt x="49525" y="8658"/>
                  </a:cubicBezTo>
                  <a:cubicBezTo>
                    <a:pt x="60916" y="19594"/>
                    <a:pt x="60916" y="38276"/>
                    <a:pt x="49525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" name="Forme libre : forme 364"/>
            <p:cNvSpPr/>
            <p:nvPr/>
          </p:nvSpPr>
          <p:spPr bwMode="auto">
            <a:xfrm rot="8716293">
              <a:off x="13802" y="-10406"/>
              <a:ext cx="30027" cy="20814"/>
            </a:xfrm>
            <a:custGeom>
              <a:avLst/>
              <a:gdLst>
                <a:gd name="connsiteX0" fmla="*/ 30027 w 30027"/>
                <a:gd name="connsiteY0" fmla="*/ 20814 h 20814"/>
                <a:gd name="connsiteX1" fmla="*/ 0 w 30027"/>
                <a:gd name="connsiteY1" fmla="*/ 0 h 20814"/>
                <a:gd name="connsiteX2" fmla="*/ 30027 w 30027"/>
                <a:gd name="connsiteY2" fmla="*/ 0 h 2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7" h="20814" extrusionOk="0">
                  <a:moveTo>
                    <a:pt x="30027" y="20814"/>
                  </a:moveTo>
                  <a:lnTo>
                    <a:pt x="0" y="0"/>
                  </a:lnTo>
                  <a:lnTo>
                    <a:pt x="3002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6" name="Forme libre : forme 365"/>
            <p:cNvSpPr/>
            <p:nvPr/>
          </p:nvSpPr>
          <p:spPr bwMode="auto">
            <a:xfrm rot="8716293">
              <a:off x="168048" y="3032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7" name="Forme libre : forme 366"/>
            <p:cNvSpPr/>
            <p:nvPr/>
          </p:nvSpPr>
          <p:spPr bwMode="auto">
            <a:xfrm rot="7484127">
              <a:off x="562078" y="-2847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8" name="Forme libre : forme 367"/>
            <p:cNvSpPr/>
            <p:nvPr/>
          </p:nvSpPr>
          <p:spPr bwMode="auto">
            <a:xfrm rot="13089394">
              <a:off x="775514" y="-27038"/>
              <a:ext cx="149688" cy="328219"/>
            </a:xfrm>
            <a:custGeom>
              <a:avLst/>
              <a:gdLst>
                <a:gd name="connsiteX0" fmla="*/ 149688 w 149688"/>
                <a:gd name="connsiteY0" fmla="*/ 279622 h 328219"/>
                <a:gd name="connsiteX1" fmla="*/ 87835 w 149688"/>
                <a:gd name="connsiteY1" fmla="*/ 328219 h 328219"/>
                <a:gd name="connsiteX2" fmla="*/ 54765 w 149688"/>
                <a:gd name="connsiteY2" fmla="*/ 322521 h 328219"/>
                <a:gd name="connsiteX3" fmla="*/ 23727 w 149688"/>
                <a:gd name="connsiteY3" fmla="*/ 301277 h 328219"/>
                <a:gd name="connsiteX4" fmla="*/ 0 w 149688"/>
                <a:gd name="connsiteY4" fmla="*/ 206369 h 328219"/>
                <a:gd name="connsiteX5" fmla="*/ 0 w 149688"/>
                <a:gd name="connsiteY5" fmla="*/ 38074 h 328219"/>
                <a:gd name="connsiteX6" fmla="*/ 73388 w 149688"/>
                <a:gd name="connsiteY6" fmla="*/ 0 h 328219"/>
                <a:gd name="connsiteX7" fmla="*/ 74492 w 149688"/>
                <a:gd name="connsiteY7" fmla="*/ 153950 h 328219"/>
                <a:gd name="connsiteX8" fmla="*/ 87734 w 149688"/>
                <a:gd name="connsiteY8" fmla="*/ 245547 h 32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688" h="328219" extrusionOk="0">
                  <a:moveTo>
                    <a:pt x="149688" y="279622"/>
                  </a:moveTo>
                  <a:lnTo>
                    <a:pt x="87835" y="328219"/>
                  </a:lnTo>
                  <a:lnTo>
                    <a:pt x="54765" y="322521"/>
                  </a:lnTo>
                  <a:cubicBezTo>
                    <a:pt x="43178" y="317693"/>
                    <a:pt x="32555" y="310382"/>
                    <a:pt x="23727" y="301277"/>
                  </a:cubicBezTo>
                  <a:cubicBezTo>
                    <a:pt x="4966" y="283069"/>
                    <a:pt x="0" y="251616"/>
                    <a:pt x="0" y="206369"/>
                  </a:cubicBez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2836" y="184850"/>
                    <a:pt x="77802" y="216302"/>
                    <a:pt x="87734" y="245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9" name="Forme libre : forme 368"/>
            <p:cNvSpPr/>
            <p:nvPr/>
          </p:nvSpPr>
          <p:spPr bwMode="auto">
            <a:xfrm rot="8716293">
              <a:off x="3366575" y="56973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0" name="Forme libre : forme 369"/>
            <p:cNvSpPr/>
            <p:nvPr/>
          </p:nvSpPr>
          <p:spPr bwMode="auto">
            <a:xfrm rot="8716293">
              <a:off x="3237162" y="360980"/>
              <a:ext cx="203847" cy="195873"/>
            </a:xfrm>
            <a:custGeom>
              <a:avLst/>
              <a:gdLst>
                <a:gd name="connsiteX0" fmla="*/ 90710 w 203847"/>
                <a:gd name="connsiteY0" fmla="*/ 195873 h 195873"/>
                <a:gd name="connsiteX1" fmla="*/ 47847 w 203847"/>
                <a:gd name="connsiteY1" fmla="*/ 116129 h 195873"/>
                <a:gd name="connsiteX2" fmla="*/ 69777 w 203847"/>
                <a:gd name="connsiteY2" fmla="*/ 55323 h 195873"/>
                <a:gd name="connsiteX3" fmla="*/ 0 w 203847"/>
                <a:gd name="connsiteY3" fmla="*/ 55323 h 195873"/>
                <a:gd name="connsiteX4" fmla="*/ 0 w 203847"/>
                <a:gd name="connsiteY4" fmla="*/ 52719 h 195873"/>
                <a:gd name="connsiteX5" fmla="*/ 43605 w 203847"/>
                <a:gd name="connsiteY5" fmla="*/ 0 h 195873"/>
                <a:gd name="connsiteX6" fmla="*/ 203847 w 203847"/>
                <a:gd name="connsiteY6" fmla="*/ 0 h 195873"/>
                <a:gd name="connsiteX7" fmla="*/ 203847 w 203847"/>
                <a:gd name="connsiteY7" fmla="*/ 55323 h 195873"/>
                <a:gd name="connsiteX8" fmla="*/ 139055 w 203847"/>
                <a:gd name="connsiteY8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3" extrusionOk="0">
                  <a:moveTo>
                    <a:pt x="90710" y="195873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52719"/>
                  </a:lnTo>
                  <a:lnTo>
                    <a:pt x="43605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1" name="Forme libre : forme 370"/>
            <p:cNvSpPr/>
            <p:nvPr/>
          </p:nvSpPr>
          <p:spPr bwMode="auto">
            <a:xfrm rot="8716293">
              <a:off x="3189574" y="231224"/>
              <a:ext cx="290249" cy="221341"/>
            </a:xfrm>
            <a:custGeom>
              <a:avLst/>
              <a:gdLst>
                <a:gd name="connsiteX0" fmla="*/ 24905 w 290249"/>
                <a:gd name="connsiteY0" fmla="*/ 191751 h 221342"/>
                <a:gd name="connsiteX1" fmla="*/ 4754 w 290249"/>
                <a:gd name="connsiteY1" fmla="*/ 151964 h 221342"/>
                <a:gd name="connsiteX2" fmla="*/ 0 w 290249"/>
                <a:gd name="connsiteY2" fmla="*/ 95252 h 221342"/>
                <a:gd name="connsiteX3" fmla="*/ 78785 w 290249"/>
                <a:gd name="connsiteY3" fmla="*/ 0 h 221342"/>
                <a:gd name="connsiteX4" fmla="*/ 79033 w 290249"/>
                <a:gd name="connsiteY4" fmla="*/ 34662 h 221342"/>
                <a:gd name="connsiteX5" fmla="*/ 93153 w 290249"/>
                <a:gd name="connsiteY5" fmla="*/ 132328 h 221342"/>
                <a:gd name="connsiteX6" fmla="*/ 163754 w 290249"/>
                <a:gd name="connsiteY6" fmla="*/ 171159 h 221342"/>
                <a:gd name="connsiteX7" fmla="*/ 216706 w 290249"/>
                <a:gd name="connsiteY7" fmla="*/ 161745 h 221342"/>
                <a:gd name="connsiteX8" fmla="*/ 289073 w 290249"/>
                <a:gd name="connsiteY8" fmla="*/ 132328 h 221342"/>
                <a:gd name="connsiteX9" fmla="*/ 290249 w 290249"/>
                <a:gd name="connsiteY9" fmla="*/ 139976 h 221342"/>
                <a:gd name="connsiteX10" fmla="*/ 290249 w 290249"/>
                <a:gd name="connsiteY10" fmla="*/ 145860 h 221342"/>
                <a:gd name="connsiteX11" fmla="*/ 97272 w 290249"/>
                <a:gd name="connsiteY11" fmla="*/ 221168 h 221342"/>
                <a:gd name="connsiteX12" fmla="*/ 24905 w 290249"/>
                <a:gd name="connsiteY12" fmla="*/ 191751 h 22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0249" h="221342" extrusionOk="0">
                  <a:moveTo>
                    <a:pt x="24905" y="191751"/>
                  </a:moveTo>
                  <a:cubicBezTo>
                    <a:pt x="14903" y="182043"/>
                    <a:pt x="8578" y="168805"/>
                    <a:pt x="4754" y="151964"/>
                  </a:cubicBezTo>
                  <a:lnTo>
                    <a:pt x="0" y="95252"/>
                  </a:lnTo>
                  <a:lnTo>
                    <a:pt x="78785" y="0"/>
                  </a:lnTo>
                  <a:lnTo>
                    <a:pt x="79033" y="34662"/>
                  </a:lnTo>
                  <a:cubicBezTo>
                    <a:pt x="77268" y="67610"/>
                    <a:pt x="82563" y="101145"/>
                    <a:pt x="93153" y="132328"/>
                  </a:cubicBezTo>
                  <a:cubicBezTo>
                    <a:pt x="102567" y="158215"/>
                    <a:pt x="126689" y="171159"/>
                    <a:pt x="163754" y="171159"/>
                  </a:cubicBezTo>
                  <a:cubicBezTo>
                    <a:pt x="181994" y="170570"/>
                    <a:pt x="199644" y="167040"/>
                    <a:pt x="216706" y="161745"/>
                  </a:cubicBezTo>
                  <a:cubicBezTo>
                    <a:pt x="241416" y="154096"/>
                    <a:pt x="265539" y="144095"/>
                    <a:pt x="289073" y="132328"/>
                  </a:cubicBezTo>
                  <a:cubicBezTo>
                    <a:pt x="289661" y="134681"/>
                    <a:pt x="290249" y="137623"/>
                    <a:pt x="290249" y="139976"/>
                  </a:cubicBezTo>
                  <a:lnTo>
                    <a:pt x="290249" y="145860"/>
                  </a:lnTo>
                  <a:cubicBezTo>
                    <a:pt x="227885" y="199399"/>
                    <a:pt x="146104" y="218227"/>
                    <a:pt x="97272" y="221168"/>
                  </a:cubicBezTo>
                  <a:cubicBezTo>
                    <a:pt x="70208" y="222933"/>
                    <a:pt x="43732" y="211166"/>
                    <a:pt x="24905" y="191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2" name="Forme libre : forme 371"/>
            <p:cNvSpPr/>
            <p:nvPr/>
          </p:nvSpPr>
          <p:spPr bwMode="auto">
            <a:xfrm rot="8716293">
              <a:off x="3411629" y="650113"/>
              <a:ext cx="21023" cy="45645"/>
            </a:xfrm>
            <a:custGeom>
              <a:avLst/>
              <a:gdLst>
                <a:gd name="connsiteX0" fmla="*/ 21023 w 21023"/>
                <a:gd name="connsiteY0" fmla="*/ 45645 h 45645"/>
                <a:gd name="connsiteX1" fmla="*/ 0 w 21023"/>
                <a:gd name="connsiteY1" fmla="*/ 25418 h 45645"/>
                <a:gd name="connsiteX2" fmla="*/ 21023 w 21023"/>
                <a:gd name="connsiteY2" fmla="*/ 0 h 45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23" h="45645" extrusionOk="0">
                  <a:moveTo>
                    <a:pt x="21023" y="45645"/>
                  </a:moveTo>
                  <a:lnTo>
                    <a:pt x="0" y="25418"/>
                  </a:lnTo>
                  <a:lnTo>
                    <a:pt x="2102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3" name="Forme libre : forme 372"/>
            <p:cNvSpPr/>
            <p:nvPr/>
          </p:nvSpPr>
          <p:spPr bwMode="auto">
            <a:xfrm rot="8716293">
              <a:off x="3298850" y="-42720"/>
              <a:ext cx="123263" cy="85442"/>
            </a:xfrm>
            <a:custGeom>
              <a:avLst/>
              <a:gdLst>
                <a:gd name="connsiteX0" fmla="*/ 123263 w 123263"/>
                <a:gd name="connsiteY0" fmla="*/ 85442 h 85442"/>
                <a:gd name="connsiteX1" fmla="*/ 0 w 123263"/>
                <a:gd name="connsiteY1" fmla="*/ 0 h 85442"/>
                <a:gd name="connsiteX2" fmla="*/ 66305 w 123263"/>
                <a:gd name="connsiteY2" fmla="*/ 0 h 85442"/>
                <a:gd name="connsiteX3" fmla="*/ 123263 w 123263"/>
                <a:gd name="connsiteY3" fmla="*/ 50123 h 8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63" h="85442" extrusionOk="0">
                  <a:moveTo>
                    <a:pt x="123263" y="85442"/>
                  </a:moveTo>
                  <a:lnTo>
                    <a:pt x="0" y="0"/>
                  </a:lnTo>
                  <a:lnTo>
                    <a:pt x="66305" y="0"/>
                  </a:lnTo>
                  <a:cubicBezTo>
                    <a:pt x="103214" y="0"/>
                    <a:pt x="123263" y="15948"/>
                    <a:pt x="123263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4" name="Forme libre : forme 373"/>
            <p:cNvSpPr/>
            <p:nvPr/>
          </p:nvSpPr>
          <p:spPr bwMode="auto">
            <a:xfrm rot="8716293">
              <a:off x="3402681" y="37518"/>
              <a:ext cx="82257" cy="93201"/>
            </a:xfrm>
            <a:custGeom>
              <a:avLst/>
              <a:gdLst>
                <a:gd name="connsiteX0" fmla="*/ 20287 w 82257"/>
                <a:gd name="connsiteY0" fmla="*/ 93201 h 93201"/>
                <a:gd name="connsiteX1" fmla="*/ 20287 w 82257"/>
                <a:gd name="connsiteY1" fmla="*/ 76797 h 93201"/>
                <a:gd name="connsiteX2" fmla="*/ 10775 w 82257"/>
                <a:gd name="connsiteY2" fmla="*/ 46837 h 93201"/>
                <a:gd name="connsiteX3" fmla="*/ 0 w 82257"/>
                <a:gd name="connsiteY3" fmla="*/ 41716 h 93201"/>
                <a:gd name="connsiteX4" fmla="*/ 34504 w 82257"/>
                <a:gd name="connsiteY4" fmla="*/ 0 h 93201"/>
                <a:gd name="connsiteX5" fmla="*/ 38620 w 82257"/>
                <a:gd name="connsiteY5" fmla="*/ 715 h 93201"/>
                <a:gd name="connsiteX6" fmla="*/ 82257 w 82257"/>
                <a:gd name="connsiteY6" fmla="*/ 83632 h 93201"/>
                <a:gd name="connsiteX7" fmla="*/ 82257 w 82257"/>
                <a:gd name="connsiteY7" fmla="*/ 89556 h 93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257" h="93201" extrusionOk="0">
                  <a:moveTo>
                    <a:pt x="20287" y="93201"/>
                  </a:moveTo>
                  <a:lnTo>
                    <a:pt x="20287" y="76797"/>
                  </a:lnTo>
                  <a:cubicBezTo>
                    <a:pt x="20287" y="64494"/>
                    <a:pt x="16756" y="54128"/>
                    <a:pt x="10775" y="46837"/>
                  </a:cubicBezTo>
                  <a:lnTo>
                    <a:pt x="0" y="41716"/>
                  </a:lnTo>
                  <a:lnTo>
                    <a:pt x="34504" y="0"/>
                  </a:lnTo>
                  <a:lnTo>
                    <a:pt x="38620" y="715"/>
                  </a:lnTo>
                  <a:cubicBezTo>
                    <a:pt x="66366" y="12207"/>
                    <a:pt x="82257" y="41255"/>
                    <a:pt x="82257" y="83632"/>
                  </a:cubicBezTo>
                  <a:lnTo>
                    <a:pt x="82257" y="895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5" name="Forme libre : forme 374"/>
            <p:cNvSpPr/>
            <p:nvPr/>
          </p:nvSpPr>
          <p:spPr bwMode="auto">
            <a:xfrm rot="8716293">
              <a:off x="3234083" y="-5272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6" name="Forme libre : forme 375"/>
            <p:cNvSpPr/>
            <p:nvPr/>
          </p:nvSpPr>
          <p:spPr bwMode="auto">
            <a:xfrm rot="8716293">
              <a:off x="212141" y="304502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7" name="Forme libre : forme 376"/>
            <p:cNvSpPr/>
            <p:nvPr/>
          </p:nvSpPr>
          <p:spPr bwMode="auto">
            <a:xfrm rot="8716293">
              <a:off x="301533" y="307427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8" name="Forme libre : forme 377"/>
            <p:cNvSpPr/>
            <p:nvPr/>
          </p:nvSpPr>
          <p:spPr bwMode="auto">
            <a:xfrm rot="8716293">
              <a:off x="256683" y="2987990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9" name="Forme libre : forme 378"/>
            <p:cNvSpPr/>
            <p:nvPr/>
          </p:nvSpPr>
          <p:spPr bwMode="auto">
            <a:xfrm rot="8716293">
              <a:off x="99907" y="313357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0" name="Forme libre : forme 379"/>
            <p:cNvSpPr/>
            <p:nvPr/>
          </p:nvSpPr>
          <p:spPr bwMode="auto">
            <a:xfrm rot="8716293">
              <a:off x="-24996" y="29248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1" name="Forme libre : forme 380"/>
            <p:cNvSpPr/>
            <p:nvPr/>
          </p:nvSpPr>
          <p:spPr bwMode="auto">
            <a:xfrm rot="8716293">
              <a:off x="51899" y="2754602"/>
              <a:ext cx="189488" cy="350829"/>
            </a:xfrm>
            <a:custGeom>
              <a:avLst/>
              <a:gdLst>
                <a:gd name="connsiteX0" fmla="*/ 25299 w 189488"/>
                <a:gd name="connsiteY0" fmla="*/ 321238 h 350829"/>
                <a:gd name="connsiteX1" fmla="*/ 0 w 189488"/>
                <a:gd name="connsiteY1" fmla="*/ 220042 h 350829"/>
                <a:gd name="connsiteX2" fmla="*/ 0 w 189488"/>
                <a:gd name="connsiteY2" fmla="*/ 40596 h 350829"/>
                <a:gd name="connsiteX3" fmla="*/ 78250 w 189488"/>
                <a:gd name="connsiteY3" fmla="*/ 0 h 350829"/>
                <a:gd name="connsiteX4" fmla="*/ 79427 w 189488"/>
                <a:gd name="connsiteY4" fmla="*/ 164149 h 350829"/>
                <a:gd name="connsiteX5" fmla="*/ 93547 w 189488"/>
                <a:gd name="connsiteY5" fmla="*/ 261815 h 350829"/>
                <a:gd name="connsiteX6" fmla="*/ 164148 w 189488"/>
                <a:gd name="connsiteY6" fmla="*/ 300646 h 350829"/>
                <a:gd name="connsiteX7" fmla="*/ 189488 w 189488"/>
                <a:gd name="connsiteY7" fmla="*/ 296141 h 350829"/>
                <a:gd name="connsiteX8" fmla="*/ 160617 w 189488"/>
                <a:gd name="connsiteY8" fmla="*/ 337791 h 350829"/>
                <a:gd name="connsiteX9" fmla="*/ 97666 w 189488"/>
                <a:gd name="connsiteY9" fmla="*/ 350655 h 350829"/>
                <a:gd name="connsiteX10" fmla="*/ 25299 w 189488"/>
                <a:gd name="connsiteY10" fmla="*/ 321238 h 3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488" h="350829" extrusionOk="0">
                  <a:moveTo>
                    <a:pt x="25299" y="321238"/>
                  </a:moveTo>
                  <a:cubicBezTo>
                    <a:pt x="5295" y="301823"/>
                    <a:pt x="0" y="268286"/>
                    <a:pt x="0" y="220042"/>
                  </a:cubicBez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8" y="300646"/>
                  </a:cubicBezTo>
                  <a:lnTo>
                    <a:pt x="189488" y="296141"/>
                  </a:lnTo>
                  <a:lnTo>
                    <a:pt x="160617" y="337791"/>
                  </a:lnTo>
                  <a:lnTo>
                    <a:pt x="97666" y="350655"/>
                  </a:lnTo>
                  <a:cubicBezTo>
                    <a:pt x="70602" y="352420"/>
                    <a:pt x="44126" y="340653"/>
                    <a:pt x="25299" y="32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2" name="Forme libre : forme 381"/>
            <p:cNvSpPr/>
            <p:nvPr/>
          </p:nvSpPr>
          <p:spPr bwMode="auto">
            <a:xfrm rot="8716293">
              <a:off x="190085" y="317452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3" name="Forme libre : forme 382"/>
            <p:cNvSpPr/>
            <p:nvPr/>
          </p:nvSpPr>
          <p:spPr bwMode="auto">
            <a:xfrm rot="8716293">
              <a:off x="501240" y="279487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4" name="Forme libre : forme 383"/>
            <p:cNvSpPr/>
            <p:nvPr/>
          </p:nvSpPr>
          <p:spPr bwMode="auto">
            <a:xfrm rot="8716293">
              <a:off x="590632" y="282411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5" name="Forme libre : forme 384"/>
            <p:cNvSpPr/>
            <p:nvPr/>
          </p:nvSpPr>
          <p:spPr bwMode="auto">
            <a:xfrm rot="8716293">
              <a:off x="389006" y="2883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6" name="Forme libre : forme 385"/>
            <p:cNvSpPr/>
            <p:nvPr/>
          </p:nvSpPr>
          <p:spPr bwMode="auto">
            <a:xfrm rot="8716293">
              <a:off x="264104" y="267474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7" name="Forme libre : forme 386"/>
            <p:cNvSpPr/>
            <p:nvPr/>
          </p:nvSpPr>
          <p:spPr bwMode="auto">
            <a:xfrm rot="8716293">
              <a:off x="479184" y="292437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8" name="Forme libre : forme 387"/>
            <p:cNvSpPr/>
            <p:nvPr/>
          </p:nvSpPr>
          <p:spPr bwMode="auto">
            <a:xfrm rot="8716293">
              <a:off x="237733" y="277477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9" name="Forme libre : forme 388"/>
            <p:cNvSpPr/>
            <p:nvPr/>
          </p:nvSpPr>
          <p:spPr bwMode="auto">
            <a:xfrm rot="7484127">
              <a:off x="584115" y="311572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0" name="Forme libre : forme 389"/>
            <p:cNvSpPr/>
            <p:nvPr/>
          </p:nvSpPr>
          <p:spPr bwMode="auto">
            <a:xfrm rot="13089394">
              <a:off x="688935" y="3082257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1" name="Forme libre : forme 390"/>
            <p:cNvSpPr/>
            <p:nvPr/>
          </p:nvSpPr>
          <p:spPr bwMode="auto">
            <a:xfrm rot="8716293">
              <a:off x="874520" y="2890576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2" name="Forme libre : forme 391"/>
            <p:cNvSpPr/>
            <p:nvPr/>
          </p:nvSpPr>
          <p:spPr bwMode="auto">
            <a:xfrm rot="8716293">
              <a:off x="822715" y="278698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3" name="Forme libre : forme 392"/>
            <p:cNvSpPr/>
            <p:nvPr/>
          </p:nvSpPr>
          <p:spPr bwMode="auto">
            <a:xfrm rot="8716293">
              <a:off x="579469" y="28172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4" name="Forme libre : forme 393"/>
            <p:cNvSpPr/>
            <p:nvPr/>
          </p:nvSpPr>
          <p:spPr bwMode="auto">
            <a:xfrm rot="8716293">
              <a:off x="756921" y="265796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5" name="Forme libre : forme 394"/>
            <p:cNvSpPr/>
            <p:nvPr/>
          </p:nvSpPr>
          <p:spPr bwMode="auto">
            <a:xfrm rot="8716293">
              <a:off x="435308" y="370472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6" name="Forme libre : forme 395"/>
            <p:cNvSpPr/>
            <p:nvPr/>
          </p:nvSpPr>
          <p:spPr bwMode="auto">
            <a:xfrm rot="8716293">
              <a:off x="524700" y="373396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7" name="Forme libre : forme 396"/>
            <p:cNvSpPr/>
            <p:nvPr/>
          </p:nvSpPr>
          <p:spPr bwMode="auto">
            <a:xfrm rot="8716293">
              <a:off x="479850" y="3647689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8" name="Forme libre : forme 397"/>
            <p:cNvSpPr/>
            <p:nvPr/>
          </p:nvSpPr>
          <p:spPr bwMode="auto">
            <a:xfrm rot="8716293">
              <a:off x="323074" y="379327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9" name="Forme libre : forme 398"/>
            <p:cNvSpPr/>
            <p:nvPr/>
          </p:nvSpPr>
          <p:spPr bwMode="auto">
            <a:xfrm rot="8716293">
              <a:off x="198170" y="358459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0" name="Forme libre : forme 399"/>
            <p:cNvSpPr/>
            <p:nvPr/>
          </p:nvSpPr>
          <p:spPr bwMode="auto">
            <a:xfrm rot="8716293">
              <a:off x="186119" y="344581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1" name="Forme libre : forme 400"/>
            <p:cNvSpPr/>
            <p:nvPr/>
          </p:nvSpPr>
          <p:spPr bwMode="auto">
            <a:xfrm rot="8716293">
              <a:off x="413252" y="3834223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2" name="Forme libre : forme 401"/>
            <p:cNvSpPr/>
            <p:nvPr/>
          </p:nvSpPr>
          <p:spPr bwMode="auto">
            <a:xfrm rot="8716293">
              <a:off x="724407" y="345457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3" name="Forme libre : forme 402"/>
            <p:cNvSpPr/>
            <p:nvPr/>
          </p:nvSpPr>
          <p:spPr bwMode="auto">
            <a:xfrm rot="8716293">
              <a:off x="813799" y="348381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4" name="Forme libre : forme 403"/>
            <p:cNvSpPr/>
            <p:nvPr/>
          </p:nvSpPr>
          <p:spPr bwMode="auto">
            <a:xfrm rot="8716293">
              <a:off x="612173" y="354311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5" name="Forme libre : forme 404"/>
            <p:cNvSpPr/>
            <p:nvPr/>
          </p:nvSpPr>
          <p:spPr bwMode="auto">
            <a:xfrm rot="8716293">
              <a:off x="487271" y="333444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6" name="Forme libre : forme 405"/>
            <p:cNvSpPr/>
            <p:nvPr/>
          </p:nvSpPr>
          <p:spPr bwMode="auto">
            <a:xfrm rot="8716293">
              <a:off x="702351" y="3584071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7" name="Forme libre : forme 406"/>
            <p:cNvSpPr/>
            <p:nvPr/>
          </p:nvSpPr>
          <p:spPr bwMode="auto">
            <a:xfrm rot="8716293">
              <a:off x="460900" y="343447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8" name="Forme libre : forme 407"/>
            <p:cNvSpPr/>
            <p:nvPr/>
          </p:nvSpPr>
          <p:spPr bwMode="auto">
            <a:xfrm rot="7484127">
              <a:off x="807281" y="377542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9" name="Forme libre : forme 408"/>
            <p:cNvSpPr/>
            <p:nvPr/>
          </p:nvSpPr>
          <p:spPr bwMode="auto">
            <a:xfrm rot="13089394">
              <a:off x="912102" y="374195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0" name="Forme libre : forme 409"/>
            <p:cNvSpPr/>
            <p:nvPr/>
          </p:nvSpPr>
          <p:spPr bwMode="auto">
            <a:xfrm rot="8716293">
              <a:off x="1097687" y="355027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1" name="Forme libre : forme 410"/>
            <p:cNvSpPr/>
            <p:nvPr/>
          </p:nvSpPr>
          <p:spPr bwMode="auto">
            <a:xfrm rot="8716293">
              <a:off x="1045882" y="344668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2" name="Forme libre : forme 411"/>
            <p:cNvSpPr/>
            <p:nvPr/>
          </p:nvSpPr>
          <p:spPr bwMode="auto">
            <a:xfrm rot="8716293">
              <a:off x="802636" y="347690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3" name="Forme libre : forme 412"/>
            <p:cNvSpPr/>
            <p:nvPr/>
          </p:nvSpPr>
          <p:spPr bwMode="auto">
            <a:xfrm rot="8716293">
              <a:off x="980088" y="331766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4" name="Forme libre : forme 413"/>
            <p:cNvSpPr/>
            <p:nvPr/>
          </p:nvSpPr>
          <p:spPr bwMode="auto">
            <a:xfrm rot="8716293">
              <a:off x="653978" y="436312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5" name="Forme libre : forme 414"/>
            <p:cNvSpPr/>
            <p:nvPr/>
          </p:nvSpPr>
          <p:spPr bwMode="auto">
            <a:xfrm rot="8716293">
              <a:off x="743370" y="439236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6" name="Forme libre : forme 415"/>
            <p:cNvSpPr/>
            <p:nvPr/>
          </p:nvSpPr>
          <p:spPr bwMode="auto">
            <a:xfrm rot="8716293">
              <a:off x="698520" y="430608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7" name="Forme libre : forme 416"/>
            <p:cNvSpPr/>
            <p:nvPr/>
          </p:nvSpPr>
          <p:spPr bwMode="auto">
            <a:xfrm rot="8716293">
              <a:off x="541744" y="445166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8" name="Forme libre : forme 417"/>
            <p:cNvSpPr/>
            <p:nvPr/>
          </p:nvSpPr>
          <p:spPr bwMode="auto">
            <a:xfrm rot="8716293">
              <a:off x="416841" y="424299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9" name="Forme libre : forme 418"/>
            <p:cNvSpPr/>
            <p:nvPr/>
          </p:nvSpPr>
          <p:spPr bwMode="auto">
            <a:xfrm rot="8716293">
              <a:off x="404789" y="410421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0" name="Forme libre : forme 419"/>
            <p:cNvSpPr/>
            <p:nvPr/>
          </p:nvSpPr>
          <p:spPr bwMode="auto">
            <a:xfrm rot="8716293">
              <a:off x="631922" y="449261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1" name="Forme libre : forme 420"/>
            <p:cNvSpPr/>
            <p:nvPr/>
          </p:nvSpPr>
          <p:spPr bwMode="auto">
            <a:xfrm rot="8716293">
              <a:off x="943077" y="411297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2" name="Forme libre : forme 421"/>
            <p:cNvSpPr/>
            <p:nvPr/>
          </p:nvSpPr>
          <p:spPr bwMode="auto">
            <a:xfrm rot="8716293">
              <a:off x="1032469" y="414221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3" name="Forme libre : forme 422"/>
            <p:cNvSpPr/>
            <p:nvPr/>
          </p:nvSpPr>
          <p:spPr bwMode="auto">
            <a:xfrm rot="8716293">
              <a:off x="830843" y="420151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4" name="Forme libre : forme 423"/>
            <p:cNvSpPr/>
            <p:nvPr/>
          </p:nvSpPr>
          <p:spPr bwMode="auto">
            <a:xfrm rot="8716293">
              <a:off x="705941" y="399284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5" name="Forme libre : forme 424"/>
            <p:cNvSpPr/>
            <p:nvPr/>
          </p:nvSpPr>
          <p:spPr bwMode="auto">
            <a:xfrm rot="8716293">
              <a:off x="921021" y="424246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6" name="Forme libre : forme 425"/>
            <p:cNvSpPr/>
            <p:nvPr/>
          </p:nvSpPr>
          <p:spPr bwMode="auto">
            <a:xfrm rot="8716293">
              <a:off x="679570" y="409286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7" name="Forme libre : forme 426"/>
            <p:cNvSpPr/>
            <p:nvPr/>
          </p:nvSpPr>
          <p:spPr bwMode="auto">
            <a:xfrm rot="7484127">
              <a:off x="1025951" y="443381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8" name="Forme libre : forme 427"/>
            <p:cNvSpPr/>
            <p:nvPr/>
          </p:nvSpPr>
          <p:spPr bwMode="auto">
            <a:xfrm rot="13089394">
              <a:off x="1130772" y="4400352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9" name="Forme libre : forme 428"/>
            <p:cNvSpPr/>
            <p:nvPr/>
          </p:nvSpPr>
          <p:spPr bwMode="auto">
            <a:xfrm rot="8716293">
              <a:off x="1316357" y="4208671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0" name="Forme libre : forme 429"/>
            <p:cNvSpPr/>
            <p:nvPr/>
          </p:nvSpPr>
          <p:spPr bwMode="auto">
            <a:xfrm rot="8716293">
              <a:off x="1264552" y="410507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1" name="Forme libre : forme 430"/>
            <p:cNvSpPr/>
            <p:nvPr/>
          </p:nvSpPr>
          <p:spPr bwMode="auto">
            <a:xfrm rot="8716293">
              <a:off x="1021306" y="413529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2" name="Forme libre : forme 431"/>
            <p:cNvSpPr/>
            <p:nvPr/>
          </p:nvSpPr>
          <p:spPr bwMode="auto">
            <a:xfrm rot="8716293">
              <a:off x="1198758" y="397605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3" name="Forme libre : forme 432"/>
            <p:cNvSpPr/>
            <p:nvPr/>
          </p:nvSpPr>
          <p:spPr bwMode="auto">
            <a:xfrm rot="8716293">
              <a:off x="849927" y="5056695"/>
              <a:ext cx="61059" cy="114384"/>
            </a:xfrm>
            <a:custGeom>
              <a:avLst/>
              <a:gdLst>
                <a:gd name="connsiteX0" fmla="*/ 0 w 61059"/>
                <a:gd name="connsiteY0" fmla="*/ 114384 h 114384"/>
                <a:gd name="connsiteX1" fmla="*/ 0 w 61059"/>
                <a:gd name="connsiteY1" fmla="*/ 0 h 114384"/>
                <a:gd name="connsiteX2" fmla="*/ 61059 w 61059"/>
                <a:gd name="connsiteY2" fmla="*/ 42324 h 114384"/>
                <a:gd name="connsiteX3" fmla="*/ 61059 w 61059"/>
                <a:gd name="connsiteY3" fmla="*/ 90234 h 1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059" h="114384" extrusionOk="0">
                  <a:moveTo>
                    <a:pt x="0" y="114384"/>
                  </a:moveTo>
                  <a:lnTo>
                    <a:pt x="0" y="0"/>
                  </a:lnTo>
                  <a:lnTo>
                    <a:pt x="61059" y="42324"/>
                  </a:lnTo>
                  <a:lnTo>
                    <a:pt x="61059" y="902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4" name="Forme libre : forme 433"/>
            <p:cNvSpPr/>
            <p:nvPr/>
          </p:nvSpPr>
          <p:spPr bwMode="auto">
            <a:xfrm rot="8716293">
              <a:off x="1072880" y="5030752"/>
              <a:ext cx="60148" cy="142578"/>
            </a:xfrm>
            <a:custGeom>
              <a:avLst/>
              <a:gdLst>
                <a:gd name="connsiteX0" fmla="*/ 0 w 60148"/>
                <a:gd name="connsiteY0" fmla="*/ 142578 h 142578"/>
                <a:gd name="connsiteX1" fmla="*/ 0 w 60148"/>
                <a:gd name="connsiteY1" fmla="*/ 0 h 142578"/>
                <a:gd name="connsiteX2" fmla="*/ 60148 w 60148"/>
                <a:gd name="connsiteY2" fmla="*/ 41693 h 142578"/>
                <a:gd name="connsiteX3" fmla="*/ 60148 w 60148"/>
                <a:gd name="connsiteY3" fmla="*/ 101569 h 14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48" h="142578" extrusionOk="0">
                  <a:moveTo>
                    <a:pt x="0" y="142578"/>
                  </a:moveTo>
                  <a:lnTo>
                    <a:pt x="0" y="0"/>
                  </a:lnTo>
                  <a:lnTo>
                    <a:pt x="60148" y="41693"/>
                  </a:lnTo>
                  <a:lnTo>
                    <a:pt x="60148" y="1015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5" name="Forme libre : forme 434"/>
            <p:cNvSpPr/>
            <p:nvPr/>
          </p:nvSpPr>
          <p:spPr bwMode="auto">
            <a:xfrm rot="8716293">
              <a:off x="921687" y="496578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6" name="Forme libre : forme 435"/>
            <p:cNvSpPr/>
            <p:nvPr/>
          </p:nvSpPr>
          <p:spPr bwMode="auto">
            <a:xfrm rot="8716293">
              <a:off x="762271" y="5108547"/>
              <a:ext cx="53742" cy="49705"/>
            </a:xfrm>
            <a:custGeom>
              <a:avLst/>
              <a:gdLst>
                <a:gd name="connsiteX0" fmla="*/ 8658 w 53742"/>
                <a:gd name="connsiteY0" fmla="*/ 41503 h 49705"/>
                <a:gd name="connsiteX1" fmla="*/ 0 w 53742"/>
                <a:gd name="connsiteY1" fmla="*/ 20999 h 49705"/>
                <a:gd name="connsiteX2" fmla="*/ 0 w 53742"/>
                <a:gd name="connsiteY2" fmla="*/ 20542 h 49705"/>
                <a:gd name="connsiteX3" fmla="*/ 8658 w 53742"/>
                <a:gd name="connsiteY3" fmla="*/ 38 h 49705"/>
                <a:gd name="connsiteX4" fmla="*/ 8747 w 53742"/>
                <a:gd name="connsiteY4" fmla="*/ 0 h 49705"/>
                <a:gd name="connsiteX5" fmla="*/ 53742 w 53742"/>
                <a:gd name="connsiteY5" fmla="*/ 31189 h 49705"/>
                <a:gd name="connsiteX6" fmla="*/ 49668 w 53742"/>
                <a:gd name="connsiteY6" fmla="*/ 41048 h 49705"/>
                <a:gd name="connsiteX7" fmla="*/ 29162 w 53742"/>
                <a:gd name="connsiteY7" fmla="*/ 49705 h 49705"/>
                <a:gd name="connsiteX8" fmla="*/ 8658 w 53742"/>
                <a:gd name="connsiteY8" fmla="*/ 41503 h 49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742" h="49705" extrusionOk="0">
                  <a:moveTo>
                    <a:pt x="8658" y="41503"/>
                  </a:moveTo>
                  <a:cubicBezTo>
                    <a:pt x="3190" y="36035"/>
                    <a:pt x="0" y="28744"/>
                    <a:pt x="0" y="20999"/>
                  </a:cubicBezTo>
                  <a:lnTo>
                    <a:pt x="0" y="20542"/>
                  </a:lnTo>
                  <a:cubicBezTo>
                    <a:pt x="0" y="12796"/>
                    <a:pt x="3190" y="5506"/>
                    <a:pt x="8658" y="38"/>
                  </a:cubicBezTo>
                  <a:lnTo>
                    <a:pt x="8747" y="0"/>
                  </a:lnTo>
                  <a:lnTo>
                    <a:pt x="53742" y="31189"/>
                  </a:lnTo>
                  <a:lnTo>
                    <a:pt x="49668" y="41048"/>
                  </a:lnTo>
                  <a:cubicBezTo>
                    <a:pt x="44200" y="46516"/>
                    <a:pt x="36909" y="49705"/>
                    <a:pt x="29162" y="49705"/>
                  </a:cubicBezTo>
                  <a:cubicBezTo>
                    <a:pt x="21416" y="49705"/>
                    <a:pt x="14126" y="46971"/>
                    <a:pt x="8658" y="415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7" name="Forme libre : forme 436"/>
            <p:cNvSpPr/>
            <p:nvPr/>
          </p:nvSpPr>
          <p:spPr bwMode="auto">
            <a:xfrm rot="8716293">
              <a:off x="635497" y="4902607"/>
              <a:ext cx="203847" cy="195874"/>
            </a:xfrm>
            <a:custGeom>
              <a:avLst/>
              <a:gdLst>
                <a:gd name="connsiteX0" fmla="*/ 90709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203847 w 203847"/>
                <a:gd name="connsiteY5" fmla="*/ 0 h 195874"/>
                <a:gd name="connsiteX6" fmla="*/ 203847 w 203847"/>
                <a:gd name="connsiteY6" fmla="*/ 55323 h 195874"/>
                <a:gd name="connsiteX7" fmla="*/ 139055 w 203847"/>
                <a:gd name="connsiteY7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847" h="195874" extrusionOk="0">
                  <a:moveTo>
                    <a:pt x="90709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8" name="Forme libre : forme 437"/>
            <p:cNvSpPr/>
            <p:nvPr/>
          </p:nvSpPr>
          <p:spPr bwMode="auto">
            <a:xfrm rot="8716293">
              <a:off x="627956" y="476391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9" name="Forme libre : forme 438"/>
            <p:cNvSpPr/>
            <p:nvPr/>
          </p:nvSpPr>
          <p:spPr bwMode="auto">
            <a:xfrm rot="8716293">
              <a:off x="1166244" y="477267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0" name="Forme libre : forme 439"/>
            <p:cNvSpPr/>
            <p:nvPr/>
          </p:nvSpPr>
          <p:spPr bwMode="auto">
            <a:xfrm rot="8716293">
              <a:off x="1255636" y="480191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1" name="Forme libre : forme 440"/>
            <p:cNvSpPr/>
            <p:nvPr/>
          </p:nvSpPr>
          <p:spPr bwMode="auto">
            <a:xfrm rot="8716293">
              <a:off x="1054010" y="486121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2" name="Forme libre : forme 441"/>
            <p:cNvSpPr/>
            <p:nvPr/>
          </p:nvSpPr>
          <p:spPr bwMode="auto">
            <a:xfrm rot="8716293">
              <a:off x="929108" y="465254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3" name="Forme libre : forme 442"/>
            <p:cNvSpPr/>
            <p:nvPr/>
          </p:nvSpPr>
          <p:spPr bwMode="auto">
            <a:xfrm rot="8716293">
              <a:off x="1144188" y="490216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4" name="Forme libre : forme 443"/>
            <p:cNvSpPr/>
            <p:nvPr/>
          </p:nvSpPr>
          <p:spPr bwMode="auto">
            <a:xfrm rot="8716293">
              <a:off x="902737" y="475256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5" name="Forme libre : forme 444"/>
            <p:cNvSpPr/>
            <p:nvPr/>
          </p:nvSpPr>
          <p:spPr bwMode="auto">
            <a:xfrm rot="7484127">
              <a:off x="1313689" y="5058219"/>
              <a:ext cx="97325" cy="159603"/>
            </a:xfrm>
            <a:custGeom>
              <a:avLst/>
              <a:gdLst>
                <a:gd name="connsiteX0" fmla="*/ 0 w 97325"/>
                <a:gd name="connsiteY0" fmla="*/ 19052 h 159603"/>
                <a:gd name="connsiteX1" fmla="*/ 0 w 97325"/>
                <a:gd name="connsiteY1" fmla="*/ 0 h 159603"/>
                <a:gd name="connsiteX2" fmla="*/ 13209 w 97325"/>
                <a:gd name="connsiteY2" fmla="*/ 19052 h 159603"/>
                <a:gd name="connsiteX3" fmla="*/ 90710 w 97325"/>
                <a:gd name="connsiteY3" fmla="*/ 159603 h 159603"/>
                <a:gd name="connsiteX4" fmla="*/ 47847 w 97325"/>
                <a:gd name="connsiteY4" fmla="*/ 79858 h 159603"/>
                <a:gd name="connsiteX5" fmla="*/ 50421 w 97325"/>
                <a:gd name="connsiteY5" fmla="*/ 72721 h 159603"/>
                <a:gd name="connsiteX6" fmla="*/ 97325 w 97325"/>
                <a:gd name="connsiteY6" fmla="*/ 140370 h 15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325" h="159603" extrusionOk="0">
                  <a:moveTo>
                    <a:pt x="0" y="19052"/>
                  </a:moveTo>
                  <a:lnTo>
                    <a:pt x="0" y="0"/>
                  </a:lnTo>
                  <a:lnTo>
                    <a:pt x="13209" y="19052"/>
                  </a:lnTo>
                  <a:close/>
                  <a:moveTo>
                    <a:pt x="90710" y="159603"/>
                  </a:moveTo>
                  <a:lnTo>
                    <a:pt x="47847" y="79858"/>
                  </a:lnTo>
                  <a:lnTo>
                    <a:pt x="50421" y="72721"/>
                  </a:lnTo>
                  <a:lnTo>
                    <a:pt x="97325" y="1403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6" name="Forme libre : forme 445"/>
            <p:cNvSpPr/>
            <p:nvPr/>
          </p:nvSpPr>
          <p:spPr bwMode="auto">
            <a:xfrm rot="13089394">
              <a:off x="1435176" y="5064332"/>
              <a:ext cx="213297" cy="83320"/>
            </a:xfrm>
            <a:custGeom>
              <a:avLst/>
              <a:gdLst>
                <a:gd name="connsiteX0" fmla="*/ 213297 w 213297"/>
                <a:gd name="connsiteY0" fmla="*/ 12691 h 83320"/>
                <a:gd name="connsiteX1" fmla="*/ 32310 w 213297"/>
                <a:gd name="connsiteY1" fmla="*/ 83320 h 83320"/>
                <a:gd name="connsiteX2" fmla="*/ 0 w 213297"/>
                <a:gd name="connsiteY2" fmla="*/ 77753 h 83320"/>
                <a:gd name="connsiteX3" fmla="*/ 69926 w 213297"/>
                <a:gd name="connsiteY3" fmla="*/ 22813 h 83320"/>
                <a:gd name="connsiteX4" fmla="*/ 94662 w 213297"/>
                <a:gd name="connsiteY4" fmla="*/ 36418 h 83320"/>
                <a:gd name="connsiteX5" fmla="*/ 144323 w 213297"/>
                <a:gd name="connsiteY5" fmla="*/ 27589 h 83320"/>
                <a:gd name="connsiteX6" fmla="*/ 212193 w 213297"/>
                <a:gd name="connsiteY6" fmla="*/ 0 h 83320"/>
                <a:gd name="connsiteX7" fmla="*/ 213297 w 213297"/>
                <a:gd name="connsiteY7" fmla="*/ 7173 h 8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297" h="83320" extrusionOk="0">
                  <a:moveTo>
                    <a:pt x="213297" y="12691"/>
                  </a:moveTo>
                  <a:cubicBezTo>
                    <a:pt x="154807" y="62904"/>
                    <a:pt x="78108" y="80561"/>
                    <a:pt x="32310" y="83320"/>
                  </a:cubicBezTo>
                  <a:lnTo>
                    <a:pt x="0" y="77753"/>
                  </a:lnTo>
                  <a:lnTo>
                    <a:pt x="69926" y="22813"/>
                  </a:lnTo>
                  <a:lnTo>
                    <a:pt x="94662" y="36418"/>
                  </a:lnTo>
                  <a:cubicBezTo>
                    <a:pt x="111768" y="35866"/>
                    <a:pt x="128321" y="32555"/>
                    <a:pt x="144323" y="27589"/>
                  </a:cubicBezTo>
                  <a:cubicBezTo>
                    <a:pt x="167498" y="20416"/>
                    <a:pt x="190122" y="11036"/>
                    <a:pt x="212193" y="0"/>
                  </a:cubicBezTo>
                  <a:cubicBezTo>
                    <a:pt x="212745" y="2207"/>
                    <a:pt x="213297" y="4966"/>
                    <a:pt x="213297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7" name="Forme libre : forme 446"/>
            <p:cNvSpPr/>
            <p:nvPr/>
          </p:nvSpPr>
          <p:spPr bwMode="auto">
            <a:xfrm rot="8716293">
              <a:off x="1539524" y="486837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8" name="Forme libre : forme 447"/>
            <p:cNvSpPr/>
            <p:nvPr/>
          </p:nvSpPr>
          <p:spPr bwMode="auto">
            <a:xfrm rot="8716293">
              <a:off x="1487719" y="476477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9" name="Forme libre : forme 448"/>
            <p:cNvSpPr/>
            <p:nvPr/>
          </p:nvSpPr>
          <p:spPr bwMode="auto">
            <a:xfrm rot="8716293">
              <a:off x="1244473" y="479499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0" name="Forme libre : forme 449"/>
            <p:cNvSpPr/>
            <p:nvPr/>
          </p:nvSpPr>
          <p:spPr bwMode="auto">
            <a:xfrm rot="8716293">
              <a:off x="1421925" y="463575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1" name="Forme libre : forme 450"/>
            <p:cNvSpPr/>
            <p:nvPr/>
          </p:nvSpPr>
          <p:spPr bwMode="auto">
            <a:xfrm rot="8716293">
              <a:off x="-3428" y="2405990"/>
              <a:ext cx="142167" cy="208592"/>
            </a:xfrm>
            <a:custGeom>
              <a:avLst/>
              <a:gdLst>
                <a:gd name="connsiteX0" fmla="*/ 81108 w 142167"/>
                <a:gd name="connsiteY0" fmla="*/ 208592 h 208592"/>
                <a:gd name="connsiteX1" fmla="*/ 81108 w 142167"/>
                <a:gd name="connsiteY1" fmla="*/ 69717 h 208592"/>
                <a:gd name="connsiteX2" fmla="*/ 81108 w 142167"/>
                <a:gd name="connsiteY2" fmla="*/ 65615 h 208592"/>
                <a:gd name="connsiteX3" fmla="*/ 60604 w 142167"/>
                <a:gd name="connsiteY3" fmla="*/ 50123 h 208592"/>
                <a:gd name="connsiteX4" fmla="*/ 0 w 142167"/>
                <a:gd name="connsiteY4" fmla="*/ 50123 h 208592"/>
                <a:gd name="connsiteX5" fmla="*/ 0 w 142167"/>
                <a:gd name="connsiteY5" fmla="*/ 0 h 208592"/>
                <a:gd name="connsiteX6" fmla="*/ 85210 w 142167"/>
                <a:gd name="connsiteY6" fmla="*/ 0 h 208592"/>
                <a:gd name="connsiteX7" fmla="*/ 142167 w 142167"/>
                <a:gd name="connsiteY7" fmla="*/ 50123 h 208592"/>
                <a:gd name="connsiteX8" fmla="*/ 142167 w 142167"/>
                <a:gd name="connsiteY8" fmla="*/ 120504 h 20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08592" extrusionOk="0">
                  <a:moveTo>
                    <a:pt x="81108" y="208592"/>
                  </a:moveTo>
                  <a:lnTo>
                    <a:pt x="81108" y="69717"/>
                  </a:lnTo>
                  <a:cubicBezTo>
                    <a:pt x="81108" y="68350"/>
                    <a:pt x="81108" y="66983"/>
                    <a:pt x="81108" y="65615"/>
                  </a:cubicBezTo>
                  <a:cubicBezTo>
                    <a:pt x="79742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10" y="0"/>
                  </a:lnTo>
                  <a:cubicBezTo>
                    <a:pt x="122118" y="0"/>
                    <a:pt x="142167" y="15948"/>
                    <a:pt x="142167" y="50123"/>
                  </a:cubicBezTo>
                  <a:lnTo>
                    <a:pt x="142167" y="1205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2" name="Forme libre : forme 451"/>
            <p:cNvSpPr/>
            <p:nvPr/>
          </p:nvSpPr>
          <p:spPr bwMode="auto">
            <a:xfrm rot="8716293">
              <a:off x="80015" y="241329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3" name="Forme libre : forme 452"/>
            <p:cNvSpPr/>
            <p:nvPr/>
          </p:nvSpPr>
          <p:spPr bwMode="auto">
            <a:xfrm rot="8716293">
              <a:off x="35165" y="232701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4" name="Forme libre : forme 453"/>
            <p:cNvSpPr/>
            <p:nvPr/>
          </p:nvSpPr>
          <p:spPr bwMode="auto">
            <a:xfrm rot="8716293">
              <a:off x="-20257" y="2217087"/>
              <a:ext cx="78731" cy="180665"/>
            </a:xfrm>
            <a:custGeom>
              <a:avLst/>
              <a:gdLst>
                <a:gd name="connsiteX0" fmla="*/ 0 w 78731"/>
                <a:gd name="connsiteY0" fmla="*/ 180665 h 180665"/>
                <a:gd name="connsiteX1" fmla="*/ 0 w 78731"/>
                <a:gd name="connsiteY1" fmla="*/ 40596 h 180665"/>
                <a:gd name="connsiteX2" fmla="*/ 78250 w 78731"/>
                <a:gd name="connsiteY2" fmla="*/ 0 h 180665"/>
                <a:gd name="connsiteX3" fmla="*/ 78731 w 78731"/>
                <a:gd name="connsiteY3" fmla="*/ 67083 h 18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31" h="180665" extrusionOk="0">
                  <a:moveTo>
                    <a:pt x="0" y="180665"/>
                  </a:moveTo>
                  <a:lnTo>
                    <a:pt x="0" y="40596"/>
                  </a:lnTo>
                  <a:lnTo>
                    <a:pt x="78250" y="0"/>
                  </a:lnTo>
                  <a:lnTo>
                    <a:pt x="78731" y="670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5" name="Forme libre : forme 454"/>
            <p:cNvSpPr/>
            <p:nvPr/>
          </p:nvSpPr>
          <p:spPr bwMode="auto">
            <a:xfrm rot="8716293">
              <a:off x="-15341" y="2575209"/>
              <a:ext cx="103435" cy="152027"/>
            </a:xfrm>
            <a:custGeom>
              <a:avLst/>
              <a:gdLst>
                <a:gd name="connsiteX0" fmla="*/ 43288 w 103435"/>
                <a:gd name="connsiteY0" fmla="*/ 152027 h 152027"/>
                <a:gd name="connsiteX1" fmla="*/ 43288 w 103435"/>
                <a:gd name="connsiteY1" fmla="*/ 16404 h 152027"/>
                <a:gd name="connsiteX2" fmla="*/ 0 w 103435"/>
                <a:gd name="connsiteY2" fmla="*/ 16404 h 152027"/>
                <a:gd name="connsiteX3" fmla="*/ 0 w 103435"/>
                <a:gd name="connsiteY3" fmla="*/ 2278 h 152027"/>
                <a:gd name="connsiteX4" fmla="*/ 103435 w 103435"/>
                <a:gd name="connsiteY4" fmla="*/ 0 h 152027"/>
                <a:gd name="connsiteX5" fmla="*/ 103435 w 103435"/>
                <a:gd name="connsiteY5" fmla="*/ 65255 h 15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35" h="152027" extrusionOk="0">
                  <a:moveTo>
                    <a:pt x="43288" y="152027"/>
                  </a:move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65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6" name="Forme libre : forme 455"/>
            <p:cNvSpPr/>
            <p:nvPr/>
          </p:nvSpPr>
          <p:spPr bwMode="auto">
            <a:xfrm rot="8716293">
              <a:off x="279722" y="213390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7" name="Forme libre : forme 456"/>
            <p:cNvSpPr/>
            <p:nvPr/>
          </p:nvSpPr>
          <p:spPr bwMode="auto">
            <a:xfrm rot="8716293">
              <a:off x="369114" y="216314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8" name="Forme libre : forme 457"/>
            <p:cNvSpPr/>
            <p:nvPr/>
          </p:nvSpPr>
          <p:spPr bwMode="auto">
            <a:xfrm rot="8716293">
              <a:off x="167488" y="22224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9" name="Forme libre : forme 458"/>
            <p:cNvSpPr/>
            <p:nvPr/>
          </p:nvSpPr>
          <p:spPr bwMode="auto">
            <a:xfrm rot="8716293">
              <a:off x="42586" y="20137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0" name="Forme libre : forme 459"/>
            <p:cNvSpPr/>
            <p:nvPr/>
          </p:nvSpPr>
          <p:spPr bwMode="auto">
            <a:xfrm rot="8716293">
              <a:off x="257666" y="226339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1" name="Forme libre : forme 460"/>
            <p:cNvSpPr/>
            <p:nvPr/>
          </p:nvSpPr>
          <p:spPr bwMode="auto">
            <a:xfrm rot="8716293">
              <a:off x="16215" y="211379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2" name="Forme libre : forme 461"/>
            <p:cNvSpPr/>
            <p:nvPr/>
          </p:nvSpPr>
          <p:spPr bwMode="auto">
            <a:xfrm rot="7484127">
              <a:off x="362597" y="245474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3" name="Forme libre : forme 462"/>
            <p:cNvSpPr/>
            <p:nvPr/>
          </p:nvSpPr>
          <p:spPr bwMode="auto">
            <a:xfrm rot="13089394">
              <a:off x="467417" y="242128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4" name="Forme libre : forme 463"/>
            <p:cNvSpPr/>
            <p:nvPr/>
          </p:nvSpPr>
          <p:spPr bwMode="auto">
            <a:xfrm rot="8716293">
              <a:off x="653002" y="222960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5" name="Forme libre : forme 464"/>
            <p:cNvSpPr/>
            <p:nvPr/>
          </p:nvSpPr>
          <p:spPr bwMode="auto">
            <a:xfrm rot="8716293">
              <a:off x="601197" y="212600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6" name="Forme libre : forme 465"/>
            <p:cNvSpPr/>
            <p:nvPr/>
          </p:nvSpPr>
          <p:spPr bwMode="auto">
            <a:xfrm rot="8716293">
              <a:off x="357951" y="21562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7" name="Forme libre : forme 466"/>
            <p:cNvSpPr/>
            <p:nvPr/>
          </p:nvSpPr>
          <p:spPr bwMode="auto">
            <a:xfrm rot="8716293">
              <a:off x="535403" y="199698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8" name="Forme libre : forme 467"/>
            <p:cNvSpPr/>
            <p:nvPr/>
          </p:nvSpPr>
          <p:spPr bwMode="auto">
            <a:xfrm rot="8716293">
              <a:off x="-76043" y="1768178"/>
              <a:ext cx="197178" cy="215049"/>
            </a:xfrm>
            <a:custGeom>
              <a:avLst/>
              <a:gdLst>
                <a:gd name="connsiteX0" fmla="*/ 51490 w 197178"/>
                <a:gd name="connsiteY0" fmla="*/ 215049 h 215049"/>
                <a:gd name="connsiteX1" fmla="*/ 51490 w 197178"/>
                <a:gd name="connsiteY1" fmla="*/ 45624 h 215049"/>
                <a:gd name="connsiteX2" fmla="*/ 0 w 197178"/>
                <a:gd name="connsiteY2" fmla="*/ 45624 h 215049"/>
                <a:gd name="connsiteX3" fmla="*/ 0 w 197178"/>
                <a:gd name="connsiteY3" fmla="*/ 1424 h 215049"/>
                <a:gd name="connsiteX4" fmla="*/ 104803 w 197178"/>
                <a:gd name="connsiteY4" fmla="*/ 1425 h 215049"/>
                <a:gd name="connsiteX5" fmla="*/ 104803 w 197178"/>
                <a:gd name="connsiteY5" fmla="*/ 75242 h 215049"/>
                <a:gd name="connsiteX6" fmla="*/ 106169 w 197178"/>
                <a:gd name="connsiteY6" fmla="*/ 75242 h 215049"/>
                <a:gd name="connsiteX7" fmla="*/ 154014 w 197178"/>
                <a:gd name="connsiteY7" fmla="*/ 5981 h 215049"/>
                <a:gd name="connsiteX8" fmla="*/ 185455 w 197178"/>
                <a:gd name="connsiteY8" fmla="*/ 57 h 215049"/>
                <a:gd name="connsiteX9" fmla="*/ 197178 w 197178"/>
                <a:gd name="connsiteY9" fmla="*/ 4872 h 215049"/>
                <a:gd name="connsiteX10" fmla="*/ 170795 w 197178"/>
                <a:gd name="connsiteY10" fmla="*/ 42934 h 215049"/>
                <a:gd name="connsiteX11" fmla="*/ 164950 w 197178"/>
                <a:gd name="connsiteY11" fmla="*/ 40156 h 215049"/>
                <a:gd name="connsiteX12" fmla="*/ 111638 w 197178"/>
                <a:gd name="connsiteY12" fmla="*/ 127643 h 215049"/>
                <a:gd name="connsiteX13" fmla="*/ 111638 w 197178"/>
                <a:gd name="connsiteY13" fmla="*/ 128277 h 21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178" h="215049" extrusionOk="0">
                  <a:moveTo>
                    <a:pt x="51490" y="215049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4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lnTo>
                    <a:pt x="197178" y="4872"/>
                  </a:lnTo>
                  <a:lnTo>
                    <a:pt x="170795" y="42934"/>
                  </a:lnTo>
                  <a:lnTo>
                    <a:pt x="164950" y="40156"/>
                  </a:ln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1282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9" name="Forme libre : forme 468"/>
            <p:cNvSpPr/>
            <p:nvPr/>
          </p:nvSpPr>
          <p:spPr bwMode="auto">
            <a:xfrm rot="8716293">
              <a:off x="56555" y="14742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0" name="Forme libre : forme 469"/>
            <p:cNvSpPr/>
            <p:nvPr/>
          </p:nvSpPr>
          <p:spPr bwMode="auto">
            <a:xfrm rot="8716293">
              <a:off x="145947" y="15034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1" name="Forme libre : forme 470"/>
            <p:cNvSpPr/>
            <p:nvPr/>
          </p:nvSpPr>
          <p:spPr bwMode="auto">
            <a:xfrm rot="8716293">
              <a:off x="-21870" y="1443501"/>
              <a:ext cx="68614" cy="55323"/>
            </a:xfrm>
            <a:custGeom>
              <a:avLst/>
              <a:gdLst>
                <a:gd name="connsiteX0" fmla="*/ 0 w 68614"/>
                <a:gd name="connsiteY0" fmla="*/ 55323 h 55323"/>
                <a:gd name="connsiteX1" fmla="*/ 0 w 68614"/>
                <a:gd name="connsiteY1" fmla="*/ 0 h 55323"/>
                <a:gd name="connsiteX2" fmla="*/ 68614 w 68614"/>
                <a:gd name="connsiteY2" fmla="*/ 0 h 55323"/>
                <a:gd name="connsiteX3" fmla="*/ 30266 w 68614"/>
                <a:gd name="connsiteY3" fmla="*/ 55323 h 5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614" h="55323" extrusionOk="0">
                  <a:moveTo>
                    <a:pt x="0" y="55323"/>
                  </a:moveTo>
                  <a:lnTo>
                    <a:pt x="0" y="0"/>
                  </a:lnTo>
                  <a:lnTo>
                    <a:pt x="68614" y="0"/>
                  </a:lnTo>
                  <a:lnTo>
                    <a:pt x="30266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2" name="Forme libre : forme 471"/>
            <p:cNvSpPr/>
            <p:nvPr/>
          </p:nvSpPr>
          <p:spPr bwMode="auto">
            <a:xfrm rot="8716293">
              <a:off x="35817" y="1618109"/>
              <a:ext cx="103435" cy="203897"/>
            </a:xfrm>
            <a:custGeom>
              <a:avLst/>
              <a:gdLst>
                <a:gd name="connsiteX0" fmla="*/ 87556 w 103435"/>
                <a:gd name="connsiteY0" fmla="*/ 203897 h 203897"/>
                <a:gd name="connsiteX1" fmla="*/ 43288 w 103435"/>
                <a:gd name="connsiteY1" fmla="*/ 161305 h 203897"/>
                <a:gd name="connsiteX2" fmla="*/ 43288 w 103435"/>
                <a:gd name="connsiteY2" fmla="*/ 16404 h 203897"/>
                <a:gd name="connsiteX3" fmla="*/ 0 w 103435"/>
                <a:gd name="connsiteY3" fmla="*/ 16404 h 203897"/>
                <a:gd name="connsiteX4" fmla="*/ 0 w 103435"/>
                <a:gd name="connsiteY4" fmla="*/ 2278 h 203897"/>
                <a:gd name="connsiteX5" fmla="*/ 103435 w 103435"/>
                <a:gd name="connsiteY5" fmla="*/ 0 h 203897"/>
                <a:gd name="connsiteX6" fmla="*/ 103435 w 103435"/>
                <a:gd name="connsiteY6" fmla="*/ 180989 h 2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03897" extrusionOk="0">
                  <a:moveTo>
                    <a:pt x="87556" y="203897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1809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3" name="Forme libre : forme 472"/>
            <p:cNvSpPr/>
            <p:nvPr/>
          </p:nvSpPr>
          <p:spPr bwMode="auto">
            <a:xfrm rot="7484127">
              <a:off x="139430" y="17950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4" name="Forme libre : forme 473"/>
            <p:cNvSpPr/>
            <p:nvPr/>
          </p:nvSpPr>
          <p:spPr bwMode="auto">
            <a:xfrm rot="13089394">
              <a:off x="244250" y="176158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5" name="Forme libre : forme 474"/>
            <p:cNvSpPr/>
            <p:nvPr/>
          </p:nvSpPr>
          <p:spPr bwMode="auto">
            <a:xfrm rot="8716293">
              <a:off x="429835" y="156990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6" name="Forme libre : forme 475"/>
            <p:cNvSpPr/>
            <p:nvPr/>
          </p:nvSpPr>
          <p:spPr bwMode="auto">
            <a:xfrm rot="8716293">
              <a:off x="378030" y="14663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7" name="Forme libre : forme 476"/>
            <p:cNvSpPr/>
            <p:nvPr/>
          </p:nvSpPr>
          <p:spPr bwMode="auto">
            <a:xfrm rot="8716293">
              <a:off x="134784" y="14965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8" name="Forme libre : forme 477"/>
            <p:cNvSpPr/>
            <p:nvPr/>
          </p:nvSpPr>
          <p:spPr bwMode="auto">
            <a:xfrm rot="8716293">
              <a:off x="312236" y="133728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9" name="Forme libre : forme 478"/>
            <p:cNvSpPr/>
            <p:nvPr/>
          </p:nvSpPr>
          <p:spPr bwMode="auto">
            <a:xfrm rot="8716293">
              <a:off x="-17798" y="949199"/>
              <a:ext cx="39526" cy="50123"/>
            </a:xfrm>
            <a:custGeom>
              <a:avLst/>
              <a:gdLst>
                <a:gd name="connsiteX0" fmla="*/ 0 w 39526"/>
                <a:gd name="connsiteY0" fmla="*/ 50123 h 50123"/>
                <a:gd name="connsiteX1" fmla="*/ 0 w 39526"/>
                <a:gd name="connsiteY1" fmla="*/ 0 h 50123"/>
                <a:gd name="connsiteX2" fmla="*/ 39526 w 39526"/>
                <a:gd name="connsiteY2" fmla="*/ 0 h 50123"/>
                <a:gd name="connsiteX3" fmla="*/ 4782 w 39526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6" h="50123" extrusionOk="0">
                  <a:moveTo>
                    <a:pt x="0" y="50123"/>
                  </a:moveTo>
                  <a:lnTo>
                    <a:pt x="0" y="0"/>
                  </a:lnTo>
                  <a:lnTo>
                    <a:pt x="39526" y="0"/>
                  </a:lnTo>
                  <a:lnTo>
                    <a:pt x="4782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0" name="Forme libre : forme 479"/>
            <p:cNvSpPr/>
            <p:nvPr/>
          </p:nvSpPr>
          <p:spPr bwMode="auto">
            <a:xfrm rot="8716293">
              <a:off x="-64996" y="834728"/>
              <a:ext cx="249649" cy="254774"/>
            </a:xfrm>
            <a:custGeom>
              <a:avLst/>
              <a:gdLst>
                <a:gd name="connsiteX0" fmla="*/ 51490 w 249650"/>
                <a:gd name="connsiteY0" fmla="*/ 254774 h 254774"/>
                <a:gd name="connsiteX1" fmla="*/ 51490 w 249650"/>
                <a:gd name="connsiteY1" fmla="*/ 45624 h 254774"/>
                <a:gd name="connsiteX2" fmla="*/ 0 w 249650"/>
                <a:gd name="connsiteY2" fmla="*/ 45624 h 254774"/>
                <a:gd name="connsiteX3" fmla="*/ 0 w 249650"/>
                <a:gd name="connsiteY3" fmla="*/ 1425 h 254774"/>
                <a:gd name="connsiteX4" fmla="*/ 104803 w 249650"/>
                <a:gd name="connsiteY4" fmla="*/ 1425 h 254774"/>
                <a:gd name="connsiteX5" fmla="*/ 104803 w 249650"/>
                <a:gd name="connsiteY5" fmla="*/ 75242 h 254774"/>
                <a:gd name="connsiteX6" fmla="*/ 106169 w 249650"/>
                <a:gd name="connsiteY6" fmla="*/ 75242 h 254774"/>
                <a:gd name="connsiteX7" fmla="*/ 154014 w 249650"/>
                <a:gd name="connsiteY7" fmla="*/ 5981 h 254774"/>
                <a:gd name="connsiteX8" fmla="*/ 185455 w 249650"/>
                <a:gd name="connsiteY8" fmla="*/ 57 h 254774"/>
                <a:gd name="connsiteX9" fmla="*/ 240647 w 249650"/>
                <a:gd name="connsiteY9" fmla="*/ 22727 h 254774"/>
                <a:gd name="connsiteX10" fmla="*/ 249650 w 249650"/>
                <a:gd name="connsiteY10" fmla="*/ 52327 h 254774"/>
                <a:gd name="connsiteX11" fmla="*/ 218795 w 249650"/>
                <a:gd name="connsiteY11" fmla="*/ 96841 h 254774"/>
                <a:gd name="connsiteX12" fmla="*/ 198669 w 249650"/>
                <a:gd name="connsiteY12" fmla="*/ 98025 h 254774"/>
                <a:gd name="connsiteX13" fmla="*/ 198669 w 249650"/>
                <a:gd name="connsiteY13" fmla="*/ 81621 h 254774"/>
                <a:gd name="connsiteX14" fmla="*/ 164950 w 249650"/>
                <a:gd name="connsiteY14" fmla="*/ 40156 h 254774"/>
                <a:gd name="connsiteX15" fmla="*/ 111638 w 249650"/>
                <a:gd name="connsiteY15" fmla="*/ 127643 h 254774"/>
                <a:gd name="connsiteX16" fmla="*/ 111638 w 249650"/>
                <a:gd name="connsiteY16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650" h="254774" extrusionOk="0">
                  <a:moveTo>
                    <a:pt x="51490" y="254774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08922" y="-398"/>
                    <a:pt x="227718" y="7576"/>
                    <a:pt x="240647" y="22727"/>
                  </a:cubicBezTo>
                  <a:lnTo>
                    <a:pt x="249650" y="52327"/>
                  </a:lnTo>
                  <a:lnTo>
                    <a:pt x="218795" y="96841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1" name="Forme libre : forme 480"/>
            <p:cNvSpPr/>
            <p:nvPr/>
          </p:nvSpPr>
          <p:spPr bwMode="auto">
            <a:xfrm rot="7484127">
              <a:off x="-63314" y="1172497"/>
              <a:ext cx="203848" cy="146395"/>
            </a:xfrm>
            <a:custGeom>
              <a:avLst/>
              <a:gdLst>
                <a:gd name="connsiteX0" fmla="*/ 0 w 203848"/>
                <a:gd name="connsiteY0" fmla="*/ 55323 h 146395"/>
                <a:gd name="connsiteX1" fmla="*/ 0 w 203848"/>
                <a:gd name="connsiteY1" fmla="*/ 0 h 146395"/>
                <a:gd name="connsiteX2" fmla="*/ 203848 w 203848"/>
                <a:gd name="connsiteY2" fmla="*/ 0 h 146395"/>
                <a:gd name="connsiteX3" fmla="*/ 203847 w 203848"/>
                <a:gd name="connsiteY3" fmla="*/ 49512 h 146395"/>
                <a:gd name="connsiteX4" fmla="*/ 195466 w 203848"/>
                <a:gd name="connsiteY4" fmla="*/ 55323 h 146395"/>
                <a:gd name="connsiteX5" fmla="*/ 139055 w 203848"/>
                <a:gd name="connsiteY5" fmla="*/ 55323 h 146395"/>
                <a:gd name="connsiteX6" fmla="*/ 121388 w 203848"/>
                <a:gd name="connsiteY6" fmla="*/ 106685 h 146395"/>
                <a:gd name="connsiteX7" fmla="*/ 64115 w 203848"/>
                <a:gd name="connsiteY7" fmla="*/ 146395 h 146395"/>
                <a:gd name="connsiteX8" fmla="*/ 47847 w 203848"/>
                <a:gd name="connsiteY8" fmla="*/ 116129 h 146395"/>
                <a:gd name="connsiteX9" fmla="*/ 69777 w 203848"/>
                <a:gd name="connsiteY9" fmla="*/ 55323 h 14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48" h="146395" extrusionOk="0">
                  <a:moveTo>
                    <a:pt x="0" y="55323"/>
                  </a:moveTo>
                  <a:lnTo>
                    <a:pt x="0" y="0"/>
                  </a:lnTo>
                  <a:lnTo>
                    <a:pt x="203848" y="0"/>
                  </a:lnTo>
                  <a:lnTo>
                    <a:pt x="203847" y="49512"/>
                  </a:lnTo>
                  <a:lnTo>
                    <a:pt x="195466" y="55323"/>
                  </a:lnTo>
                  <a:lnTo>
                    <a:pt x="139055" y="55323"/>
                  </a:lnTo>
                  <a:lnTo>
                    <a:pt x="121388" y="106685"/>
                  </a:lnTo>
                  <a:lnTo>
                    <a:pt x="64115" y="146395"/>
                  </a:lnTo>
                  <a:lnTo>
                    <a:pt x="47847" y="116129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2" name="Forme libre : forme 481"/>
            <p:cNvSpPr/>
            <p:nvPr/>
          </p:nvSpPr>
          <p:spPr bwMode="auto">
            <a:xfrm rot="13089394">
              <a:off x="25310" y="109952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3" name="Forme libre : forme 482"/>
            <p:cNvSpPr/>
            <p:nvPr/>
          </p:nvSpPr>
          <p:spPr bwMode="auto">
            <a:xfrm rot="8716293">
              <a:off x="210896" y="90784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4" name="Forme libre : forme 483"/>
            <p:cNvSpPr/>
            <p:nvPr/>
          </p:nvSpPr>
          <p:spPr bwMode="auto">
            <a:xfrm rot="8716293">
              <a:off x="159091" y="80425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5" name="Forme libre : forme 484"/>
            <p:cNvSpPr/>
            <p:nvPr/>
          </p:nvSpPr>
          <p:spPr bwMode="auto">
            <a:xfrm rot="8716293">
              <a:off x="93297" y="67523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6" name="Forme libre : forme 485"/>
            <p:cNvSpPr/>
            <p:nvPr/>
          </p:nvSpPr>
          <p:spPr bwMode="auto">
            <a:xfrm rot="8716293">
              <a:off x="-7001" y="316701"/>
              <a:ext cx="14001" cy="20198"/>
            </a:xfrm>
            <a:custGeom>
              <a:avLst/>
              <a:gdLst>
                <a:gd name="connsiteX0" fmla="*/ 0 w 14001"/>
                <a:gd name="connsiteY0" fmla="*/ 20198 h 20198"/>
                <a:gd name="connsiteX1" fmla="*/ 0 w 14001"/>
                <a:gd name="connsiteY1" fmla="*/ 0 h 20198"/>
                <a:gd name="connsiteX2" fmla="*/ 14001 w 14001"/>
                <a:gd name="connsiteY2" fmla="*/ 0 h 2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01" h="20198" extrusionOk="0">
                  <a:moveTo>
                    <a:pt x="0" y="20198"/>
                  </a:moveTo>
                  <a:lnTo>
                    <a:pt x="0" y="0"/>
                  </a:lnTo>
                  <a:lnTo>
                    <a:pt x="1400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7" name="Forme libre : forme 486"/>
            <p:cNvSpPr/>
            <p:nvPr/>
          </p:nvSpPr>
          <p:spPr bwMode="auto">
            <a:xfrm rot="13089394">
              <a:off x="-81658" y="472652"/>
              <a:ext cx="173631" cy="237684"/>
            </a:xfrm>
            <a:custGeom>
              <a:avLst/>
              <a:gdLst>
                <a:gd name="connsiteX0" fmla="*/ 173631 w 173631"/>
                <a:gd name="connsiteY0" fmla="*/ 220990 h 237684"/>
                <a:gd name="connsiteX1" fmla="*/ 130972 w 173631"/>
                <a:gd name="connsiteY1" fmla="*/ 232382 h 237684"/>
                <a:gd name="connsiteX2" fmla="*/ 91597 w 173631"/>
                <a:gd name="connsiteY2" fmla="*/ 237521 h 237684"/>
                <a:gd name="connsiteX3" fmla="*/ 23727 w 173631"/>
                <a:gd name="connsiteY3" fmla="*/ 209931 h 237684"/>
                <a:gd name="connsiteX4" fmla="*/ 0 w 173631"/>
                <a:gd name="connsiteY4" fmla="*/ 115023 h 237684"/>
                <a:gd name="connsiteX5" fmla="*/ 0 w 173631"/>
                <a:gd name="connsiteY5" fmla="*/ 0 h 237684"/>
                <a:gd name="connsiteX6" fmla="*/ 76176 w 173631"/>
                <a:gd name="connsiteY6" fmla="*/ 96953 h 237684"/>
                <a:gd name="connsiteX7" fmla="*/ 76768 w 173631"/>
                <a:gd name="connsiteY7" fmla="*/ 109023 h 237684"/>
                <a:gd name="connsiteX8" fmla="*/ 87734 w 173631"/>
                <a:gd name="connsiteY8" fmla="*/ 154201 h 237684"/>
                <a:gd name="connsiteX9" fmla="*/ 111117 w 173631"/>
                <a:gd name="connsiteY9" fmla="*/ 181514 h 237684"/>
                <a:gd name="connsiteX10" fmla="*/ 148930 w 173631"/>
                <a:gd name="connsiteY10" fmla="*/ 189552 h 237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631" h="237684" extrusionOk="0">
                  <a:moveTo>
                    <a:pt x="173631" y="220990"/>
                  </a:moveTo>
                  <a:lnTo>
                    <a:pt x="130972" y="232382"/>
                  </a:lnTo>
                  <a:cubicBezTo>
                    <a:pt x="116428" y="235210"/>
                    <a:pt x="103047" y="236831"/>
                    <a:pt x="91597" y="237521"/>
                  </a:cubicBezTo>
                  <a:cubicBezTo>
                    <a:pt x="66215" y="239176"/>
                    <a:pt x="41384" y="228141"/>
                    <a:pt x="23727" y="209931"/>
                  </a:cubicBezTo>
                  <a:cubicBezTo>
                    <a:pt x="4966" y="191722"/>
                    <a:pt x="0" y="160270"/>
                    <a:pt x="0" y="115023"/>
                  </a:cubicBezTo>
                  <a:lnTo>
                    <a:pt x="0" y="0"/>
                  </a:lnTo>
                  <a:lnTo>
                    <a:pt x="76176" y="96953"/>
                  </a:lnTo>
                  <a:lnTo>
                    <a:pt x="76768" y="109023"/>
                  </a:lnTo>
                  <a:cubicBezTo>
                    <a:pt x="79044" y="124404"/>
                    <a:pt x="82768" y="139578"/>
                    <a:pt x="87734" y="154201"/>
                  </a:cubicBezTo>
                  <a:cubicBezTo>
                    <a:pt x="92149" y="166340"/>
                    <a:pt x="100012" y="175445"/>
                    <a:pt x="111117" y="181514"/>
                  </a:cubicBezTo>
                  <a:lnTo>
                    <a:pt x="148930" y="1895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8" name="Forme libre : forme 487"/>
            <p:cNvSpPr/>
            <p:nvPr/>
          </p:nvSpPr>
          <p:spPr bwMode="auto">
            <a:xfrm rot="8716293">
              <a:off x="-11774" y="24443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9" name="Forme libre : forme 488"/>
            <p:cNvSpPr/>
            <p:nvPr/>
          </p:nvSpPr>
          <p:spPr bwMode="auto">
            <a:xfrm rot="8716293">
              <a:off x="-30092" y="143486"/>
              <a:ext cx="77721" cy="97260"/>
            </a:xfrm>
            <a:custGeom>
              <a:avLst/>
              <a:gdLst>
                <a:gd name="connsiteX0" fmla="*/ 15821 w 77721"/>
                <a:gd name="connsiteY0" fmla="*/ 97260 h 97260"/>
                <a:gd name="connsiteX1" fmla="*/ 0 w 77721"/>
                <a:gd name="connsiteY1" fmla="*/ 59790 h 97260"/>
                <a:gd name="connsiteX2" fmla="*/ 0 w 77721"/>
                <a:gd name="connsiteY2" fmla="*/ 58869 h 97260"/>
                <a:gd name="connsiteX3" fmla="*/ 17477 w 77721"/>
                <a:gd name="connsiteY3" fmla="*/ 17477 h 97260"/>
                <a:gd name="connsiteX4" fmla="*/ 58869 w 77721"/>
                <a:gd name="connsiteY4" fmla="*/ 0 h 97260"/>
                <a:gd name="connsiteX5" fmla="*/ 77721 w 77721"/>
                <a:gd name="connsiteY5" fmla="*/ 7960 h 9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21" h="97260" extrusionOk="0">
                  <a:moveTo>
                    <a:pt x="15821" y="97260"/>
                  </a:moveTo>
                  <a:lnTo>
                    <a:pt x="0" y="59790"/>
                  </a:ln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lnTo>
                    <a:pt x="77721" y="79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0" name="Forme libre : forme 489"/>
            <p:cNvSpPr/>
            <p:nvPr/>
          </p:nvSpPr>
          <p:spPr bwMode="auto">
            <a:xfrm rot="8716293">
              <a:off x="-17797" y="3452694"/>
              <a:ext cx="58455" cy="44198"/>
            </a:xfrm>
            <a:custGeom>
              <a:avLst/>
              <a:gdLst>
                <a:gd name="connsiteX0" fmla="*/ 0 w 58455"/>
                <a:gd name="connsiteY0" fmla="*/ 44199 h 44199"/>
                <a:gd name="connsiteX1" fmla="*/ 0 w 58455"/>
                <a:gd name="connsiteY1" fmla="*/ 0 h 44199"/>
                <a:gd name="connsiteX2" fmla="*/ 58455 w 58455"/>
                <a:gd name="connsiteY2" fmla="*/ 0 h 44199"/>
                <a:gd name="connsiteX3" fmla="*/ 27817 w 58455"/>
                <a:gd name="connsiteY3" fmla="*/ 44199 h 4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55" h="44199" extrusionOk="0">
                  <a:moveTo>
                    <a:pt x="0" y="44199"/>
                  </a:moveTo>
                  <a:lnTo>
                    <a:pt x="0" y="0"/>
                  </a:lnTo>
                  <a:lnTo>
                    <a:pt x="58455" y="0"/>
                  </a:lnTo>
                  <a:lnTo>
                    <a:pt x="27817" y="441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1" name="Forme libre : forme 490"/>
            <p:cNvSpPr/>
            <p:nvPr/>
          </p:nvSpPr>
          <p:spPr bwMode="auto">
            <a:xfrm rot="13089394">
              <a:off x="-91484" y="3601812"/>
              <a:ext cx="206527" cy="292654"/>
            </a:xfrm>
            <a:custGeom>
              <a:avLst/>
              <a:gdLst>
                <a:gd name="connsiteX0" fmla="*/ 206527 w 206527"/>
                <a:gd name="connsiteY0" fmla="*/ 258693 h 292654"/>
                <a:gd name="connsiteX1" fmla="*/ 177331 w 206527"/>
                <a:gd name="connsiteY1" fmla="*/ 274971 h 292654"/>
                <a:gd name="connsiteX2" fmla="*/ 91597 w 206527"/>
                <a:gd name="connsiteY2" fmla="*/ 292491 h 292654"/>
                <a:gd name="connsiteX3" fmla="*/ 23727 w 206527"/>
                <a:gd name="connsiteY3" fmla="*/ 264901 h 292654"/>
                <a:gd name="connsiteX4" fmla="*/ 0 w 206527"/>
                <a:gd name="connsiteY4" fmla="*/ 169993 h 292654"/>
                <a:gd name="connsiteX5" fmla="*/ 0 w 206527"/>
                <a:gd name="connsiteY5" fmla="*/ 1698 h 292654"/>
                <a:gd name="connsiteX6" fmla="*/ 3273 w 206527"/>
                <a:gd name="connsiteY6" fmla="*/ 0 h 292654"/>
                <a:gd name="connsiteX7" fmla="*/ 74297 w 206527"/>
                <a:gd name="connsiteY7" fmla="*/ 90396 h 292654"/>
                <a:gd name="connsiteX8" fmla="*/ 74492 w 206527"/>
                <a:gd name="connsiteY8" fmla="*/ 117574 h 292654"/>
                <a:gd name="connsiteX9" fmla="*/ 87734 w 206527"/>
                <a:gd name="connsiteY9" fmla="*/ 209171 h 292654"/>
                <a:gd name="connsiteX10" fmla="*/ 153949 w 206527"/>
                <a:gd name="connsiteY10" fmla="*/ 245589 h 292654"/>
                <a:gd name="connsiteX11" fmla="*/ 191049 w 206527"/>
                <a:gd name="connsiteY11" fmla="*/ 238993 h 29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527" h="292654" extrusionOk="0">
                  <a:moveTo>
                    <a:pt x="206527" y="258693"/>
                  </a:moveTo>
                  <a:lnTo>
                    <a:pt x="177331" y="274971"/>
                  </a:lnTo>
                  <a:cubicBezTo>
                    <a:pt x="145121" y="286007"/>
                    <a:pt x="114496" y="291111"/>
                    <a:pt x="91597" y="292491"/>
                  </a:cubicBezTo>
                  <a:cubicBezTo>
                    <a:pt x="66215" y="294146"/>
                    <a:pt x="41385" y="283111"/>
                    <a:pt x="23727" y="264901"/>
                  </a:cubicBezTo>
                  <a:cubicBezTo>
                    <a:pt x="4966" y="246692"/>
                    <a:pt x="0" y="215240"/>
                    <a:pt x="0" y="169993"/>
                  </a:cubicBezTo>
                  <a:lnTo>
                    <a:pt x="0" y="1698"/>
                  </a:lnTo>
                  <a:lnTo>
                    <a:pt x="3273" y="0"/>
                  </a:lnTo>
                  <a:lnTo>
                    <a:pt x="74297" y="90396"/>
                  </a:lnTo>
                  <a:lnTo>
                    <a:pt x="74492" y="117574"/>
                  </a:lnTo>
                  <a:cubicBezTo>
                    <a:pt x="72836" y="148474"/>
                    <a:pt x="77802" y="179926"/>
                    <a:pt x="87734" y="209171"/>
                  </a:cubicBezTo>
                  <a:cubicBezTo>
                    <a:pt x="96564" y="233450"/>
                    <a:pt x="119187" y="245589"/>
                    <a:pt x="153949" y="245589"/>
                  </a:cubicBezTo>
                  <a:lnTo>
                    <a:pt x="191049" y="23899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2" name="Forme libre : forme 491"/>
            <p:cNvSpPr/>
            <p:nvPr/>
          </p:nvSpPr>
          <p:spPr bwMode="auto">
            <a:xfrm rot="8716293">
              <a:off x="24761" y="338962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3" name="Forme libre : forme 492"/>
            <p:cNvSpPr/>
            <p:nvPr/>
          </p:nvSpPr>
          <p:spPr bwMode="auto">
            <a:xfrm rot="8716293">
              <a:off x="-24047" y="3281741"/>
              <a:ext cx="106042" cy="113733"/>
            </a:xfrm>
            <a:custGeom>
              <a:avLst/>
              <a:gdLst>
                <a:gd name="connsiteX0" fmla="*/ 17477 w 106042"/>
                <a:gd name="connsiteY0" fmla="*/ 101182 h 113733"/>
                <a:gd name="connsiteX1" fmla="*/ 0 w 106042"/>
                <a:gd name="connsiteY1" fmla="*/ 59790 h 113733"/>
                <a:gd name="connsiteX2" fmla="*/ 0 w 106042"/>
                <a:gd name="connsiteY2" fmla="*/ 58869 h 113733"/>
                <a:gd name="connsiteX3" fmla="*/ 17477 w 106042"/>
                <a:gd name="connsiteY3" fmla="*/ 17477 h 113733"/>
                <a:gd name="connsiteX4" fmla="*/ 58869 w 106042"/>
                <a:gd name="connsiteY4" fmla="*/ 0 h 113733"/>
                <a:gd name="connsiteX5" fmla="*/ 100262 w 106042"/>
                <a:gd name="connsiteY5" fmla="*/ 17477 h 113733"/>
                <a:gd name="connsiteX6" fmla="*/ 106042 w 106042"/>
                <a:gd name="connsiteY6" fmla="*/ 31234 h 113733"/>
                <a:gd name="connsiteX7" fmla="*/ 48856 w 106042"/>
                <a:gd name="connsiteY7" fmla="*/ 113733 h 11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42" h="113733" extrusionOk="0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cubicBezTo>
                    <a:pt x="74507" y="0"/>
                    <a:pt x="89224" y="6439"/>
                    <a:pt x="100262" y="17477"/>
                  </a:cubicBezTo>
                  <a:lnTo>
                    <a:pt x="106042" y="31234"/>
                  </a:lnTo>
                  <a:lnTo>
                    <a:pt x="48856" y="1137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4" name="Forme libre : forme 493"/>
            <p:cNvSpPr/>
            <p:nvPr/>
          </p:nvSpPr>
          <p:spPr bwMode="auto">
            <a:xfrm rot="8716293">
              <a:off x="-21924" y="3179872"/>
              <a:ext cx="45776" cy="62656"/>
            </a:xfrm>
            <a:custGeom>
              <a:avLst/>
              <a:gdLst>
                <a:gd name="connsiteX0" fmla="*/ 2345 w 45776"/>
                <a:gd name="connsiteY0" fmla="*/ 62656 h 62656"/>
                <a:gd name="connsiteX1" fmla="*/ 0 w 45776"/>
                <a:gd name="connsiteY1" fmla="*/ 57104 h 62656"/>
                <a:gd name="connsiteX2" fmla="*/ 0 w 45776"/>
                <a:gd name="connsiteY2" fmla="*/ 56183 h 62656"/>
                <a:gd name="connsiteX3" fmla="*/ 17477 w 45776"/>
                <a:gd name="connsiteY3" fmla="*/ 14791 h 62656"/>
                <a:gd name="connsiteX4" fmla="*/ 36449 w 45776"/>
                <a:gd name="connsiteY4" fmla="*/ 1913 h 62656"/>
                <a:gd name="connsiteX5" fmla="*/ 45776 w 45776"/>
                <a:gd name="connsiteY5" fmla="*/ 0 h 6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76" h="62656" extrusionOk="0">
                  <a:moveTo>
                    <a:pt x="2345" y="62656"/>
                  </a:moveTo>
                  <a:lnTo>
                    <a:pt x="0" y="57104"/>
                  </a:lnTo>
                  <a:lnTo>
                    <a:pt x="0" y="56183"/>
                  </a:lnTo>
                  <a:cubicBezTo>
                    <a:pt x="0" y="40547"/>
                    <a:pt x="6439" y="25829"/>
                    <a:pt x="17477" y="14791"/>
                  </a:cubicBezTo>
                  <a:cubicBezTo>
                    <a:pt x="22996" y="9272"/>
                    <a:pt x="29435" y="4903"/>
                    <a:pt x="36449" y="1913"/>
                  </a:cubicBezTo>
                  <a:lnTo>
                    <a:pt x="457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5" name="Forme libre : forme 494"/>
            <p:cNvSpPr/>
            <p:nvPr/>
          </p:nvSpPr>
          <p:spPr bwMode="auto">
            <a:xfrm rot="8716293">
              <a:off x="592036" y="5123131"/>
              <a:ext cx="56900" cy="40151"/>
            </a:xfrm>
            <a:custGeom>
              <a:avLst/>
              <a:gdLst>
                <a:gd name="connsiteX0" fmla="*/ 13826 w 56900"/>
                <a:gd name="connsiteY0" fmla="*/ 23593 h 40151"/>
                <a:gd name="connsiteX1" fmla="*/ 948 w 56900"/>
                <a:gd name="connsiteY1" fmla="*/ 4622 h 40151"/>
                <a:gd name="connsiteX2" fmla="*/ 0 w 56900"/>
                <a:gd name="connsiteY2" fmla="*/ 0 h 40151"/>
                <a:gd name="connsiteX3" fmla="*/ 56900 w 56900"/>
                <a:gd name="connsiteY3" fmla="*/ 39441 h 40151"/>
                <a:gd name="connsiteX4" fmla="*/ 55218 w 56900"/>
                <a:gd name="connsiteY4" fmla="*/ 40151 h 40151"/>
                <a:gd name="connsiteX5" fmla="*/ 13826 w 56900"/>
                <a:gd name="connsiteY5" fmla="*/ 23593 h 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00" h="40151" extrusionOk="0">
                  <a:moveTo>
                    <a:pt x="13826" y="23593"/>
                  </a:moveTo>
                  <a:cubicBezTo>
                    <a:pt x="8307" y="18074"/>
                    <a:pt x="3938" y="11636"/>
                    <a:pt x="948" y="4622"/>
                  </a:cubicBezTo>
                  <a:lnTo>
                    <a:pt x="0" y="0"/>
                  </a:lnTo>
                  <a:lnTo>
                    <a:pt x="56900" y="39441"/>
                  </a:lnTo>
                  <a:lnTo>
                    <a:pt x="55218" y="40151"/>
                  </a:lnTo>
                  <a:cubicBezTo>
                    <a:pt x="39581" y="40151"/>
                    <a:pt x="24864" y="34631"/>
                    <a:pt x="13826" y="23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6" name="Forme libre : forme 495"/>
            <p:cNvSpPr/>
            <p:nvPr/>
          </p:nvSpPr>
          <p:spPr bwMode="auto">
            <a:xfrm rot="8716293">
              <a:off x="-21324" y="4100649"/>
              <a:ext cx="79113" cy="50123"/>
            </a:xfrm>
            <a:custGeom>
              <a:avLst/>
              <a:gdLst>
                <a:gd name="connsiteX0" fmla="*/ 0 w 79113"/>
                <a:gd name="connsiteY0" fmla="*/ 50123 h 50123"/>
                <a:gd name="connsiteX1" fmla="*/ 0 w 79113"/>
                <a:gd name="connsiteY1" fmla="*/ 0 h 50123"/>
                <a:gd name="connsiteX2" fmla="*/ 79113 w 79113"/>
                <a:gd name="connsiteY2" fmla="*/ 0 h 50123"/>
                <a:gd name="connsiteX3" fmla="*/ 44369 w 79113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3" h="50123" extrusionOk="0">
                  <a:moveTo>
                    <a:pt x="0" y="50123"/>
                  </a:moveTo>
                  <a:lnTo>
                    <a:pt x="0" y="0"/>
                  </a:lnTo>
                  <a:lnTo>
                    <a:pt x="79113" y="0"/>
                  </a:lnTo>
                  <a:lnTo>
                    <a:pt x="44369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7" name="Forme libre : forme 496"/>
            <p:cNvSpPr/>
            <p:nvPr/>
          </p:nvSpPr>
          <p:spPr bwMode="auto">
            <a:xfrm rot="8716293">
              <a:off x="-40457" y="398156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8" name="Forme libre : forme 497"/>
            <p:cNvSpPr/>
            <p:nvPr/>
          </p:nvSpPr>
          <p:spPr bwMode="auto">
            <a:xfrm rot="7484127">
              <a:off x="-46974" y="427316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9" name="Forme libre : forme 498"/>
            <p:cNvSpPr/>
            <p:nvPr/>
          </p:nvSpPr>
          <p:spPr bwMode="auto">
            <a:xfrm rot="13089394">
              <a:off x="57846" y="423970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0" name="Forme libre : forme 499"/>
            <p:cNvSpPr/>
            <p:nvPr/>
          </p:nvSpPr>
          <p:spPr bwMode="auto">
            <a:xfrm rot="8716293">
              <a:off x="243431" y="404801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1" name="Forme libre : forme 500"/>
            <p:cNvSpPr/>
            <p:nvPr/>
          </p:nvSpPr>
          <p:spPr bwMode="auto">
            <a:xfrm rot="8716293">
              <a:off x="191626" y="394442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2" name="Forme libre : forme 501"/>
            <p:cNvSpPr/>
            <p:nvPr/>
          </p:nvSpPr>
          <p:spPr bwMode="auto">
            <a:xfrm rot="8716293">
              <a:off x="125832" y="381540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3" name="Forme libre : forme 502"/>
            <p:cNvSpPr/>
            <p:nvPr/>
          </p:nvSpPr>
          <p:spPr bwMode="auto">
            <a:xfrm rot="8716293">
              <a:off x="-73048" y="4876828"/>
              <a:ext cx="221382" cy="253349"/>
            </a:xfrm>
            <a:custGeom>
              <a:avLst/>
              <a:gdLst>
                <a:gd name="connsiteX0" fmla="*/ 51490 w 221382"/>
                <a:gd name="connsiteY0" fmla="*/ 253349 h 253349"/>
                <a:gd name="connsiteX1" fmla="*/ 51490 w 221382"/>
                <a:gd name="connsiteY1" fmla="*/ 44199 h 253349"/>
                <a:gd name="connsiteX2" fmla="*/ 0 w 221382"/>
                <a:gd name="connsiteY2" fmla="*/ 44199 h 253349"/>
                <a:gd name="connsiteX3" fmla="*/ 0 w 221382"/>
                <a:gd name="connsiteY3" fmla="*/ 0 h 253349"/>
                <a:gd name="connsiteX4" fmla="*/ 104803 w 221382"/>
                <a:gd name="connsiteY4" fmla="*/ 0 h 253349"/>
                <a:gd name="connsiteX5" fmla="*/ 104802 w 221382"/>
                <a:gd name="connsiteY5" fmla="*/ 73817 h 253349"/>
                <a:gd name="connsiteX6" fmla="*/ 106169 w 221382"/>
                <a:gd name="connsiteY6" fmla="*/ 73817 h 253349"/>
                <a:gd name="connsiteX7" fmla="*/ 154014 w 221382"/>
                <a:gd name="connsiteY7" fmla="*/ 4556 h 253349"/>
                <a:gd name="connsiteX8" fmla="*/ 174650 w 221382"/>
                <a:gd name="connsiteY8" fmla="*/ 668 h 253349"/>
                <a:gd name="connsiteX9" fmla="*/ 214075 w 221382"/>
                <a:gd name="connsiteY9" fmla="*/ 27996 h 253349"/>
                <a:gd name="connsiteX10" fmla="*/ 221382 w 221382"/>
                <a:gd name="connsiteY10" fmla="*/ 33060 h 253349"/>
                <a:gd name="connsiteX11" fmla="*/ 195540 w 221382"/>
                <a:gd name="connsiteY11" fmla="*/ 70341 h 253349"/>
                <a:gd name="connsiteX12" fmla="*/ 189157 w 221382"/>
                <a:gd name="connsiteY12" fmla="*/ 50236 h 253349"/>
                <a:gd name="connsiteX13" fmla="*/ 164950 w 221382"/>
                <a:gd name="connsiteY13" fmla="*/ 38731 h 253349"/>
                <a:gd name="connsiteX14" fmla="*/ 111638 w 221382"/>
                <a:gd name="connsiteY14" fmla="*/ 126218 h 253349"/>
                <a:gd name="connsiteX15" fmla="*/ 111638 w 221382"/>
                <a:gd name="connsiteY15" fmla="*/ 191383 h 253349"/>
                <a:gd name="connsiteX16" fmla="*/ 84096 w 221382"/>
                <a:gd name="connsiteY16" fmla="*/ 231117 h 25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1382" h="253349" extrusionOk="0">
                  <a:moveTo>
                    <a:pt x="51490" y="253349"/>
                  </a:moveTo>
                  <a:lnTo>
                    <a:pt x="51490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104803" y="0"/>
                  </a:lnTo>
                  <a:lnTo>
                    <a:pt x="104802" y="73817"/>
                  </a:lnTo>
                  <a:lnTo>
                    <a:pt x="106169" y="73817"/>
                  </a:lnTo>
                  <a:cubicBezTo>
                    <a:pt x="120751" y="30529"/>
                    <a:pt x="132142" y="13670"/>
                    <a:pt x="154014" y="4556"/>
                  </a:cubicBezTo>
                  <a:lnTo>
                    <a:pt x="174650" y="668"/>
                  </a:lnTo>
                  <a:lnTo>
                    <a:pt x="214075" y="27996"/>
                  </a:lnTo>
                  <a:lnTo>
                    <a:pt x="221382" y="33060"/>
                  </a:lnTo>
                  <a:lnTo>
                    <a:pt x="195540" y="70341"/>
                  </a:lnTo>
                  <a:lnTo>
                    <a:pt x="189157" y="50236"/>
                  </a:lnTo>
                  <a:cubicBezTo>
                    <a:pt x="183177" y="42946"/>
                    <a:pt x="174747" y="38731"/>
                    <a:pt x="164950" y="38731"/>
                  </a:cubicBezTo>
                  <a:cubicBezTo>
                    <a:pt x="135788" y="38731"/>
                    <a:pt x="111638" y="77463"/>
                    <a:pt x="111638" y="126218"/>
                  </a:cubicBezTo>
                  <a:lnTo>
                    <a:pt x="111638" y="191383"/>
                  </a:lnTo>
                  <a:lnTo>
                    <a:pt x="84096" y="2311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4" name="Forme libre : forme 503"/>
            <p:cNvSpPr/>
            <p:nvPr/>
          </p:nvSpPr>
          <p:spPr bwMode="auto">
            <a:xfrm rot="8716293">
              <a:off x="93318" y="46120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5" name="Forme libre : forme 504"/>
            <p:cNvSpPr/>
            <p:nvPr/>
          </p:nvSpPr>
          <p:spPr bwMode="auto">
            <a:xfrm rot="8716293">
              <a:off x="182710" y="46412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6" name="Forme libre : forme 505"/>
            <p:cNvSpPr/>
            <p:nvPr/>
          </p:nvSpPr>
          <p:spPr bwMode="auto">
            <a:xfrm rot="8716293">
              <a:off x="-14524" y="4699631"/>
              <a:ext cx="49997" cy="54238"/>
            </a:xfrm>
            <a:custGeom>
              <a:avLst/>
              <a:gdLst>
                <a:gd name="connsiteX0" fmla="*/ 8658 w 49997"/>
                <a:gd name="connsiteY0" fmla="*/ 50123 h 54238"/>
                <a:gd name="connsiteX1" fmla="*/ 0 w 49997"/>
                <a:gd name="connsiteY1" fmla="*/ 29619 h 54238"/>
                <a:gd name="connsiteX2" fmla="*/ 0 w 49997"/>
                <a:gd name="connsiteY2" fmla="*/ 29162 h 54238"/>
                <a:gd name="connsiteX3" fmla="*/ 8658 w 49997"/>
                <a:gd name="connsiteY3" fmla="*/ 8658 h 54238"/>
                <a:gd name="connsiteX4" fmla="*/ 29163 w 49997"/>
                <a:gd name="connsiteY4" fmla="*/ 0 h 54238"/>
                <a:gd name="connsiteX5" fmla="*/ 49668 w 49997"/>
                <a:gd name="connsiteY5" fmla="*/ 8658 h 54238"/>
                <a:gd name="connsiteX6" fmla="*/ 49997 w 49997"/>
                <a:gd name="connsiteY6" fmla="*/ 9441 h 54238"/>
                <a:gd name="connsiteX7" fmla="*/ 18945 w 49997"/>
                <a:gd name="connsiteY7" fmla="*/ 54238 h 5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97" h="54238" extrusionOk="0">
                  <a:moveTo>
                    <a:pt x="8658" y="50123"/>
                  </a:moveTo>
                  <a:cubicBezTo>
                    <a:pt x="3190" y="44655"/>
                    <a:pt x="0" y="37365"/>
                    <a:pt x="0" y="29619"/>
                  </a:cubicBezTo>
                  <a:lnTo>
                    <a:pt x="0" y="29162"/>
                  </a:lnTo>
                  <a:cubicBezTo>
                    <a:pt x="0" y="21417"/>
                    <a:pt x="3190" y="14126"/>
                    <a:pt x="8658" y="8658"/>
                  </a:cubicBezTo>
                  <a:cubicBezTo>
                    <a:pt x="14126" y="3190"/>
                    <a:pt x="21416" y="0"/>
                    <a:pt x="29163" y="0"/>
                  </a:cubicBezTo>
                  <a:cubicBezTo>
                    <a:pt x="36909" y="0"/>
                    <a:pt x="44200" y="3190"/>
                    <a:pt x="49668" y="8658"/>
                  </a:cubicBezTo>
                  <a:lnTo>
                    <a:pt x="49997" y="9441"/>
                  </a:lnTo>
                  <a:lnTo>
                    <a:pt x="18945" y="54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7" name="Forme libre : forme 506"/>
            <p:cNvSpPr/>
            <p:nvPr/>
          </p:nvSpPr>
          <p:spPr bwMode="auto">
            <a:xfrm rot="8716293">
              <a:off x="-30327" y="4579755"/>
              <a:ext cx="113346" cy="71024"/>
            </a:xfrm>
            <a:custGeom>
              <a:avLst/>
              <a:gdLst>
                <a:gd name="connsiteX0" fmla="*/ 0 w 113346"/>
                <a:gd name="connsiteY0" fmla="*/ 55323 h 71024"/>
                <a:gd name="connsiteX1" fmla="*/ 0 w 113346"/>
                <a:gd name="connsiteY1" fmla="*/ 0 h 71024"/>
                <a:gd name="connsiteX2" fmla="*/ 113346 w 113346"/>
                <a:gd name="connsiteY2" fmla="*/ 0 h 71024"/>
                <a:gd name="connsiteX3" fmla="*/ 64114 w 113346"/>
                <a:gd name="connsiteY3" fmla="*/ 71024 h 71024"/>
                <a:gd name="connsiteX4" fmla="*/ 69777 w 113346"/>
                <a:gd name="connsiteY4" fmla="*/ 55323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6" h="71024" extrusionOk="0">
                  <a:moveTo>
                    <a:pt x="0" y="55323"/>
                  </a:moveTo>
                  <a:lnTo>
                    <a:pt x="0" y="0"/>
                  </a:lnTo>
                  <a:lnTo>
                    <a:pt x="113346" y="0"/>
                  </a:lnTo>
                  <a:lnTo>
                    <a:pt x="64114" y="71024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8" name="Forme libre : forme 507"/>
            <p:cNvSpPr/>
            <p:nvPr/>
          </p:nvSpPr>
          <p:spPr bwMode="auto">
            <a:xfrm rot="8716293">
              <a:off x="71262" y="474151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9" name="Forme libre : forme 508"/>
            <p:cNvSpPr/>
            <p:nvPr/>
          </p:nvSpPr>
          <p:spPr bwMode="auto">
            <a:xfrm rot="7484127">
              <a:off x="172059" y="4933533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170341 w 203847"/>
                <a:gd name="connsiteY5" fmla="*/ 0 h 195874"/>
                <a:gd name="connsiteX6" fmla="*/ 203847 w 203847"/>
                <a:gd name="connsiteY6" fmla="*/ 48325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 extrusionOk="0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170341" y="0"/>
                  </a:lnTo>
                  <a:lnTo>
                    <a:pt x="203847" y="48325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0" name="Forme libre : forme 509"/>
            <p:cNvSpPr/>
            <p:nvPr/>
          </p:nvSpPr>
          <p:spPr bwMode="auto">
            <a:xfrm rot="13089394">
              <a:off x="313263" y="4907079"/>
              <a:ext cx="272584" cy="221720"/>
            </a:xfrm>
            <a:custGeom>
              <a:avLst/>
              <a:gdLst>
                <a:gd name="connsiteX0" fmla="*/ 272584 w 272584"/>
                <a:gd name="connsiteY0" fmla="*/ 150928 h 221720"/>
                <a:gd name="connsiteX1" fmla="*/ 91597 w 272584"/>
                <a:gd name="connsiteY1" fmla="*/ 221557 h 221720"/>
                <a:gd name="connsiteX2" fmla="*/ 23727 w 272584"/>
                <a:gd name="connsiteY2" fmla="*/ 193967 h 221720"/>
                <a:gd name="connsiteX3" fmla="*/ 0 w 272584"/>
                <a:gd name="connsiteY3" fmla="*/ 99060 h 221720"/>
                <a:gd name="connsiteX4" fmla="*/ 0 w 272584"/>
                <a:gd name="connsiteY4" fmla="*/ 58265 h 221720"/>
                <a:gd name="connsiteX5" fmla="*/ 74157 w 272584"/>
                <a:gd name="connsiteY5" fmla="*/ 0 h 221720"/>
                <a:gd name="connsiteX6" fmla="*/ 74492 w 272584"/>
                <a:gd name="connsiteY6" fmla="*/ 46640 h 221720"/>
                <a:gd name="connsiteX7" fmla="*/ 87734 w 272584"/>
                <a:gd name="connsiteY7" fmla="*/ 138237 h 221720"/>
                <a:gd name="connsiteX8" fmla="*/ 153949 w 272584"/>
                <a:gd name="connsiteY8" fmla="*/ 174655 h 221720"/>
                <a:gd name="connsiteX9" fmla="*/ 203610 w 272584"/>
                <a:gd name="connsiteY9" fmla="*/ 165826 h 221720"/>
                <a:gd name="connsiteX10" fmla="*/ 271480 w 272584"/>
                <a:gd name="connsiteY10" fmla="*/ 138237 h 221720"/>
                <a:gd name="connsiteX11" fmla="*/ 272584 w 272584"/>
                <a:gd name="connsiteY11" fmla="*/ 145410 h 22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2584" h="221720" extrusionOk="0">
                  <a:moveTo>
                    <a:pt x="272584" y="150928"/>
                  </a:moveTo>
                  <a:cubicBezTo>
                    <a:pt x="214094" y="201141"/>
                    <a:pt x="137395" y="218798"/>
                    <a:pt x="91597" y="221557"/>
                  </a:cubicBezTo>
                  <a:cubicBezTo>
                    <a:pt x="66215" y="223213"/>
                    <a:pt x="41384" y="212177"/>
                    <a:pt x="23727" y="193967"/>
                  </a:cubicBezTo>
                  <a:cubicBezTo>
                    <a:pt x="4966" y="175759"/>
                    <a:pt x="0" y="144306"/>
                    <a:pt x="0" y="99060"/>
                  </a:cubicBezTo>
                  <a:lnTo>
                    <a:pt x="0" y="58265"/>
                  </a:lnTo>
                  <a:lnTo>
                    <a:pt x="74157" y="0"/>
                  </a:lnTo>
                  <a:lnTo>
                    <a:pt x="74492" y="46640"/>
                  </a:lnTo>
                  <a:cubicBezTo>
                    <a:pt x="72836" y="77540"/>
                    <a:pt x="77802" y="108992"/>
                    <a:pt x="87734" y="138237"/>
                  </a:cubicBezTo>
                  <a:cubicBezTo>
                    <a:pt x="96563" y="162515"/>
                    <a:pt x="119186" y="174655"/>
                    <a:pt x="153949" y="174655"/>
                  </a:cubicBezTo>
                  <a:cubicBezTo>
                    <a:pt x="171055" y="174103"/>
                    <a:pt x="187608" y="170792"/>
                    <a:pt x="203610" y="165826"/>
                  </a:cubicBezTo>
                  <a:cubicBezTo>
                    <a:pt x="226785" y="158653"/>
                    <a:pt x="249409" y="149273"/>
                    <a:pt x="271480" y="138237"/>
                  </a:cubicBezTo>
                  <a:cubicBezTo>
                    <a:pt x="272032" y="140444"/>
                    <a:pt x="272584" y="143203"/>
                    <a:pt x="272584" y="145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1" name="Forme libre : forme 510"/>
            <p:cNvSpPr/>
            <p:nvPr/>
          </p:nvSpPr>
          <p:spPr bwMode="auto">
            <a:xfrm rot="8716293">
              <a:off x="466598" y="4707718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2" name="Forme libre : forme 511"/>
            <p:cNvSpPr/>
            <p:nvPr/>
          </p:nvSpPr>
          <p:spPr bwMode="auto">
            <a:xfrm rot="8716293">
              <a:off x="414793" y="460412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3" name="Forme libre : forme 512"/>
            <p:cNvSpPr/>
            <p:nvPr/>
          </p:nvSpPr>
          <p:spPr bwMode="auto">
            <a:xfrm rot="8716293">
              <a:off x="171547" y="46343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4" name="Forme libre : forme 513"/>
            <p:cNvSpPr/>
            <p:nvPr/>
          </p:nvSpPr>
          <p:spPr bwMode="auto">
            <a:xfrm rot="8716293">
              <a:off x="348999" y="447510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528" name="Espace réservé du texte 527"/>
          <p:cNvSpPr>
            <a:spLocks noGrp="1"/>
          </p:cNvSpPr>
          <p:nvPr userDrawn="1">
            <p:ph type="body" sz="quarter" idx="14"/>
          </p:nvPr>
        </p:nvSpPr>
        <p:spPr bwMode="auto">
          <a:xfrm>
            <a:off x="429470" y="3802408"/>
            <a:ext cx="108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 extrusionOk="0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>
              <a:defRPr/>
            </a:pPr>
            <a:endParaRPr lang="fr-FR"/>
          </a:p>
        </p:txBody>
      </p:sp>
      <p:sp>
        <p:nvSpPr>
          <p:cNvPr id="529" name="Espace réservé du texte 528"/>
          <p:cNvSpPr>
            <a:spLocks noGrp="1"/>
          </p:cNvSpPr>
          <p:nvPr userDrawn="1">
            <p:ph type="body" sz="quarter" idx="15"/>
          </p:nvPr>
        </p:nvSpPr>
        <p:spPr bwMode="auto">
          <a:xfrm>
            <a:off x="1512561" y="3802408"/>
            <a:ext cx="108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 extrusionOk="0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rgbClr val="3A1B0B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>
              <a:defRPr/>
            </a:pPr>
            <a:endParaRPr lang="fr-FR"/>
          </a:p>
        </p:txBody>
      </p:sp>
      <p:sp>
        <p:nvSpPr>
          <p:cNvPr id="531" name="Espace réservé du texte 530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443993" y="482179"/>
            <a:ext cx="2495932" cy="3028054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None/>
              <a:defRPr sz="2400" b="1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None/>
              <a:defRPr sz="2000" b="1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3pPr>
            <a:lvl4pPr marL="0" indent="0">
              <a:buNone/>
              <a:defRPr sz="1000">
                <a:solidFill>
                  <a:schemeClr val="bg1"/>
                </a:solidFill>
              </a:defRPr>
            </a:lvl4pPr>
            <a:lvl5pPr marL="1371600" indent="0">
              <a:buNone/>
              <a:defRPr/>
            </a:lvl5pPr>
          </a:lstStyle>
          <a:p>
            <a:pPr lvl="0">
              <a:defRPr/>
            </a:pPr>
            <a:r>
              <a:rPr lang="fr-FR"/>
              <a:t>Niveau 1</a:t>
            </a:r>
            <a:endParaRPr/>
          </a:p>
          <a:p>
            <a:pPr lvl="1">
              <a:defRPr/>
            </a:pPr>
            <a:r>
              <a:rPr lang="fr-FR"/>
              <a:t>Niveau 2</a:t>
            </a:r>
            <a:endParaRPr/>
          </a:p>
          <a:p>
            <a:pPr lvl="2">
              <a:defRPr/>
            </a:pPr>
            <a:r>
              <a:rPr lang="fr-FR"/>
              <a:t>Niveau 3</a:t>
            </a:r>
            <a:endParaRPr/>
          </a:p>
          <a:p>
            <a:pPr lvl="3">
              <a:defRPr/>
            </a:pPr>
            <a:r>
              <a:rPr lang="fr-FR"/>
              <a:t>Niveau 4</a:t>
            </a:r>
            <a:endParaRPr/>
          </a:p>
        </p:txBody>
      </p:sp>
      <p:sp>
        <p:nvSpPr>
          <p:cNvPr id="534" name="Espace réservé du texte 533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3811668" y="507082"/>
            <a:ext cx="5068800" cy="4129200"/>
          </a:xfrm>
          <a:prstGeom prst="rect">
            <a:avLst/>
          </a:prstGeo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300"/>
              </a:spcBef>
              <a:spcAft>
                <a:spcPts val="1000"/>
              </a:spcAft>
              <a:buNone/>
              <a:defRPr sz="1400">
                <a:solidFill>
                  <a:schemeClr val="tx1"/>
                </a:solidFill>
              </a:defRPr>
            </a:lvl2pPr>
            <a:lvl3pPr marL="270000" indent="-270000" algn="l" defTabSz="457200">
              <a:spcBef>
                <a:spcPts val="400"/>
              </a:spcBef>
              <a:spcAft>
                <a:spcPts val="1000"/>
              </a:spcAft>
              <a:buSzPct val="100000"/>
              <a:buFontTx/>
              <a:buChar char="*"/>
              <a:defRPr lang="fr-FR" sz="1400" b="1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0000" indent="-269875">
              <a:spcBef>
                <a:spcPts val="400"/>
              </a:spcBef>
              <a:spcAft>
                <a:spcPts val="1000"/>
              </a:spcAft>
              <a:buFontTx/>
              <a:buChar char="*"/>
              <a:defRPr sz="1400" b="1">
                <a:solidFill>
                  <a:schemeClr val="tx1"/>
                </a:solidFill>
              </a:defRPr>
            </a:lvl4pPr>
            <a:lvl5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400" b="1">
                <a:solidFill>
                  <a:schemeClr val="tx1"/>
                </a:solidFill>
              </a:defRPr>
            </a:lvl5pPr>
            <a:lvl6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400" b="1">
                <a:solidFill>
                  <a:schemeClr val="tx1"/>
                </a:solidFill>
              </a:defRPr>
            </a:lvl6pPr>
            <a:lvl7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400" b="1">
                <a:solidFill>
                  <a:schemeClr val="tx1"/>
                </a:solidFill>
              </a:defRPr>
            </a:lvl7pPr>
            <a:lvl8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400" b="1">
                <a:solidFill>
                  <a:schemeClr val="tx1"/>
                </a:solidFill>
              </a:defRPr>
            </a:lvl8pPr>
          </a:lstStyle>
          <a:p>
            <a:pPr lvl="0">
              <a:defRPr/>
            </a:pPr>
            <a:r>
              <a:rPr lang="fr-FR"/>
              <a:t>Niveau 1</a:t>
            </a:r>
            <a:endParaRPr/>
          </a:p>
          <a:p>
            <a:pPr lvl="1">
              <a:defRPr/>
            </a:pPr>
            <a:r>
              <a:rPr lang="fr-FR"/>
              <a:t>Deuxième niveau</a:t>
            </a:r>
            <a:endParaRPr/>
          </a:p>
          <a:p>
            <a:pPr lvl="2">
              <a:defRPr/>
            </a:pPr>
            <a:r>
              <a:rPr lang="fr-FR"/>
              <a:t>Puce bleu</a:t>
            </a:r>
            <a:endParaRPr/>
          </a:p>
          <a:p>
            <a:pPr lvl="3">
              <a:defRPr/>
            </a:pPr>
            <a:r>
              <a:rPr lang="fr-FR"/>
              <a:t>Puce orange</a:t>
            </a:r>
            <a:endParaRPr/>
          </a:p>
          <a:p>
            <a:pPr lvl="4">
              <a:defRPr/>
            </a:pPr>
            <a:r>
              <a:rPr lang="fr-FR"/>
              <a:t>Puce rouge</a:t>
            </a:r>
            <a:endParaRPr/>
          </a:p>
          <a:p>
            <a:pPr lvl="5">
              <a:defRPr/>
            </a:pPr>
            <a:r>
              <a:rPr lang="fr-FR"/>
              <a:t>Puce vert d’eau</a:t>
            </a:r>
            <a:endParaRPr/>
          </a:p>
          <a:p>
            <a:pPr lvl="6">
              <a:defRPr/>
            </a:pPr>
            <a:r>
              <a:rPr lang="fr-FR"/>
              <a:t>Puce verte</a:t>
            </a:r>
            <a:endParaRPr/>
          </a:p>
          <a:p>
            <a:pPr lvl="7">
              <a:defRPr/>
            </a:pPr>
            <a:r>
              <a:rPr lang="fr-FR"/>
              <a:t>Puce violette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1913213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Rayures / Texte + Contenu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518" name="Graphique 517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0" y="0"/>
            <a:ext cx="3416312" cy="5143500"/>
          </a:xfrm>
          <a:prstGeom prst="rect">
            <a:avLst/>
          </a:prstGeom>
        </p:spPr>
      </p:pic>
      <p:sp>
        <p:nvSpPr>
          <p:cNvPr id="523" name="Forme libre : forme 522"/>
          <p:cNvSpPr/>
          <p:nvPr userDrawn="1"/>
        </p:nvSpPr>
        <p:spPr bwMode="auto">
          <a:xfrm>
            <a:off x="0" y="-1"/>
            <a:ext cx="9144000" cy="5143501"/>
          </a:xfrm>
          <a:custGeom>
            <a:avLst/>
            <a:gdLst>
              <a:gd name="connsiteX0" fmla="*/ 0 w 9144000"/>
              <a:gd name="connsiteY0" fmla="*/ 0 h 5143501"/>
              <a:gd name="connsiteX1" fmla="*/ 9144000 w 9144000"/>
              <a:gd name="connsiteY1" fmla="*/ 0 h 5143501"/>
              <a:gd name="connsiteX2" fmla="*/ 9144000 w 9144000"/>
              <a:gd name="connsiteY2" fmla="*/ 5143501 h 5143501"/>
              <a:gd name="connsiteX3" fmla="*/ 3567702 w 9144000"/>
              <a:gd name="connsiteY3" fmla="*/ 5143501 h 5143501"/>
              <a:gd name="connsiteX4" fmla="*/ 3246551 w 9144000"/>
              <a:gd name="connsiteY4" fmla="*/ 2811363 h 5143501"/>
              <a:gd name="connsiteX5" fmla="*/ 3485902 w 9144000"/>
              <a:gd name="connsiteY5" fmla="*/ 1 h 5143501"/>
              <a:gd name="connsiteX6" fmla="*/ 3048000 w 9144000"/>
              <a:gd name="connsiteY6" fmla="*/ 1 h 5143501"/>
              <a:gd name="connsiteX7" fmla="*/ 2859408 w 9144000"/>
              <a:gd name="connsiteY7" fmla="*/ 1 h 5143501"/>
              <a:gd name="connsiteX8" fmla="*/ 0 w 9144000"/>
              <a:gd name="connsiteY8" fmla="*/ 1 h 5143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44000" h="5143501" extrusionOk="0">
                <a:moveTo>
                  <a:pt x="0" y="0"/>
                </a:moveTo>
                <a:lnTo>
                  <a:pt x="9144000" y="0"/>
                </a:lnTo>
                <a:lnTo>
                  <a:pt x="9144000" y="5143501"/>
                </a:lnTo>
                <a:lnTo>
                  <a:pt x="3567702" y="5143501"/>
                </a:lnTo>
                <a:lnTo>
                  <a:pt x="3246551" y="2811363"/>
                </a:lnTo>
                <a:lnTo>
                  <a:pt x="3485902" y="1"/>
                </a:lnTo>
                <a:lnTo>
                  <a:pt x="3048000" y="1"/>
                </a:lnTo>
                <a:lnTo>
                  <a:pt x="2859408" y="1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528" name="Espace réservé du texte 527"/>
          <p:cNvSpPr>
            <a:spLocks noGrp="1"/>
          </p:cNvSpPr>
          <p:nvPr userDrawn="1">
            <p:ph type="body" sz="quarter" idx="14"/>
          </p:nvPr>
        </p:nvSpPr>
        <p:spPr bwMode="auto">
          <a:xfrm>
            <a:off x="429470" y="3802408"/>
            <a:ext cx="108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 extrusionOk="0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>
              <a:defRPr/>
            </a:pPr>
            <a:endParaRPr lang="fr-FR"/>
          </a:p>
        </p:txBody>
      </p:sp>
      <p:sp>
        <p:nvSpPr>
          <p:cNvPr id="529" name="Espace réservé du texte 528"/>
          <p:cNvSpPr>
            <a:spLocks noGrp="1"/>
          </p:cNvSpPr>
          <p:nvPr userDrawn="1">
            <p:ph type="body" sz="quarter" idx="15"/>
          </p:nvPr>
        </p:nvSpPr>
        <p:spPr bwMode="auto">
          <a:xfrm>
            <a:off x="1512561" y="3802408"/>
            <a:ext cx="108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 extrusionOk="0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rgbClr val="3A1B0B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>
              <a:defRPr/>
            </a:pPr>
            <a:endParaRPr lang="fr-FR"/>
          </a:p>
        </p:txBody>
      </p:sp>
      <p:sp>
        <p:nvSpPr>
          <p:cNvPr id="531" name="Espace réservé du texte 530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443993" y="482179"/>
            <a:ext cx="2495932" cy="3028054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None/>
              <a:defRPr sz="2400" b="1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None/>
              <a:defRPr sz="2000" b="1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3pPr>
            <a:lvl4pPr marL="0" indent="0">
              <a:buNone/>
              <a:defRPr sz="1000">
                <a:solidFill>
                  <a:schemeClr val="bg1"/>
                </a:solidFill>
              </a:defRPr>
            </a:lvl4pPr>
            <a:lvl5pPr marL="1371600" indent="0">
              <a:buNone/>
              <a:defRPr/>
            </a:lvl5pPr>
          </a:lstStyle>
          <a:p>
            <a:pPr lvl="0">
              <a:defRPr/>
            </a:pPr>
            <a:r>
              <a:rPr lang="fr-FR"/>
              <a:t>Niveau 1</a:t>
            </a:r>
            <a:endParaRPr/>
          </a:p>
          <a:p>
            <a:pPr lvl="1">
              <a:defRPr/>
            </a:pPr>
            <a:r>
              <a:rPr lang="fr-FR"/>
              <a:t>Niveau 2</a:t>
            </a:r>
            <a:endParaRPr/>
          </a:p>
          <a:p>
            <a:pPr lvl="2">
              <a:defRPr/>
            </a:pPr>
            <a:r>
              <a:rPr lang="fr-FR"/>
              <a:t>Niveau 3</a:t>
            </a:r>
            <a:endParaRPr/>
          </a:p>
          <a:p>
            <a:pPr lvl="3">
              <a:defRPr/>
            </a:pPr>
            <a:r>
              <a:rPr lang="fr-FR"/>
              <a:t>Niveau 4</a:t>
            </a:r>
            <a:endParaRPr/>
          </a:p>
        </p:txBody>
      </p:sp>
      <p:sp>
        <p:nvSpPr>
          <p:cNvPr id="534" name="Espace réservé du texte 533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3811668" y="507082"/>
            <a:ext cx="5068800" cy="4129200"/>
          </a:xfrm>
          <a:prstGeom prst="rect">
            <a:avLst/>
          </a:prstGeo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300"/>
              </a:spcBef>
              <a:spcAft>
                <a:spcPts val="1000"/>
              </a:spcAft>
              <a:buNone/>
              <a:defRPr sz="1400">
                <a:solidFill>
                  <a:schemeClr val="tx1"/>
                </a:solidFill>
              </a:defRPr>
            </a:lvl2pPr>
            <a:lvl3pPr marL="270000" indent="-270000" algn="l" defTabSz="457200">
              <a:spcBef>
                <a:spcPts val="400"/>
              </a:spcBef>
              <a:spcAft>
                <a:spcPts val="1000"/>
              </a:spcAft>
              <a:buSzPct val="100000"/>
              <a:buFontTx/>
              <a:buChar char="*"/>
              <a:defRPr lang="fr-FR" sz="1400" b="1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0000" indent="-269875">
              <a:spcBef>
                <a:spcPts val="400"/>
              </a:spcBef>
              <a:spcAft>
                <a:spcPts val="1000"/>
              </a:spcAft>
              <a:buFontTx/>
              <a:buChar char="*"/>
              <a:defRPr sz="1400" b="1">
                <a:solidFill>
                  <a:schemeClr val="tx1"/>
                </a:solidFill>
              </a:defRPr>
            </a:lvl4pPr>
            <a:lvl5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400" b="1">
                <a:solidFill>
                  <a:schemeClr val="tx1"/>
                </a:solidFill>
              </a:defRPr>
            </a:lvl5pPr>
            <a:lvl6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400" b="1">
                <a:solidFill>
                  <a:schemeClr val="tx1"/>
                </a:solidFill>
              </a:defRPr>
            </a:lvl6pPr>
            <a:lvl7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400" b="1">
                <a:solidFill>
                  <a:schemeClr val="tx1"/>
                </a:solidFill>
              </a:defRPr>
            </a:lvl7pPr>
            <a:lvl8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400" b="1">
                <a:solidFill>
                  <a:schemeClr val="tx1"/>
                </a:solidFill>
              </a:defRPr>
            </a:lvl8pPr>
          </a:lstStyle>
          <a:p>
            <a:pPr lvl="0">
              <a:defRPr/>
            </a:pPr>
            <a:r>
              <a:rPr lang="fr-FR"/>
              <a:t>Niveau 1</a:t>
            </a:r>
            <a:endParaRPr/>
          </a:p>
          <a:p>
            <a:pPr lvl="1">
              <a:defRPr/>
            </a:pPr>
            <a:r>
              <a:rPr lang="fr-FR"/>
              <a:t>Deuxième niveau</a:t>
            </a:r>
            <a:endParaRPr/>
          </a:p>
          <a:p>
            <a:pPr lvl="2">
              <a:defRPr/>
            </a:pPr>
            <a:r>
              <a:rPr lang="fr-FR"/>
              <a:t>Puce bleu</a:t>
            </a:r>
            <a:endParaRPr/>
          </a:p>
          <a:p>
            <a:pPr lvl="3">
              <a:defRPr/>
            </a:pPr>
            <a:r>
              <a:rPr lang="fr-FR"/>
              <a:t>Puce orange</a:t>
            </a:r>
            <a:endParaRPr/>
          </a:p>
          <a:p>
            <a:pPr lvl="4">
              <a:defRPr/>
            </a:pPr>
            <a:r>
              <a:rPr lang="fr-FR"/>
              <a:t>Puce rouge</a:t>
            </a:r>
            <a:endParaRPr/>
          </a:p>
          <a:p>
            <a:pPr lvl="5">
              <a:defRPr/>
            </a:pPr>
            <a:r>
              <a:rPr lang="fr-FR"/>
              <a:t>Puce vert d’eau</a:t>
            </a:r>
            <a:endParaRPr/>
          </a:p>
          <a:p>
            <a:pPr lvl="6">
              <a:defRPr/>
            </a:pPr>
            <a:r>
              <a:rPr lang="fr-FR"/>
              <a:t>Puce verte</a:t>
            </a:r>
            <a:endParaRPr/>
          </a:p>
          <a:p>
            <a:pPr lvl="7">
              <a:defRPr/>
            </a:pPr>
            <a:r>
              <a:rPr lang="fr-FR"/>
              <a:t>Puce violette</a:t>
            </a:r>
            <a:endParaRPr/>
          </a:p>
        </p:txBody>
      </p:sp>
      <p:sp>
        <p:nvSpPr>
          <p:cNvPr id="10" name="Espace réservé du numéro de diapositive 9"/>
          <p:cNvSpPr>
            <a:spLocks noGrp="1"/>
          </p:cNvSpPr>
          <p:nvPr>
            <p:ph type="sldNum" sz="quarter" idx="12"/>
          </p:nvPr>
        </p:nvSpPr>
        <p:spPr bwMode="auto">
          <a:xfrm>
            <a:off x="3048000" y="2811362"/>
            <a:ext cx="519702" cy="2332137"/>
          </a:xfrm>
          <a:custGeom>
            <a:avLst/>
            <a:gdLst>
              <a:gd name="connsiteX0" fmla="*/ 198551 w 519702"/>
              <a:gd name="connsiteY0" fmla="*/ 0 h 2332138"/>
              <a:gd name="connsiteX1" fmla="*/ 519702 w 519702"/>
              <a:gd name="connsiteY1" fmla="*/ 2332138 h 2332138"/>
              <a:gd name="connsiteX2" fmla="*/ 0 w 519702"/>
              <a:gd name="connsiteY2" fmla="*/ 2332138 h 2332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9702" h="2332138" extrusionOk="0">
                <a:moveTo>
                  <a:pt x="198551" y="0"/>
                </a:moveTo>
                <a:lnTo>
                  <a:pt x="519702" y="2332138"/>
                </a:lnTo>
                <a:lnTo>
                  <a:pt x="0" y="2332138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0" rIns="0" bIns="180000" anchor="b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42A674EB-CF99-4CC2-8F94-AC08E84D1EAE}" type="slidenum">
              <a:rPr lang="fr-FR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5699939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Image filtre bleu + Titre + Contenu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525" name="Espace réservé pour une image  524"/>
          <p:cNvSpPr>
            <a:spLocks noGrp="1"/>
          </p:cNvSpPr>
          <p:nvPr>
            <p:ph type="pic" sz="quarter" idx="18" hasCustomPrompt="1"/>
          </p:nvPr>
        </p:nvSpPr>
        <p:spPr bwMode="auto">
          <a:xfrm>
            <a:off x="0" y="2"/>
            <a:ext cx="3567702" cy="5143499"/>
          </a:xfrm>
          <a:custGeom>
            <a:avLst/>
            <a:gdLst>
              <a:gd name="connsiteX0" fmla="*/ 0 w 3567702"/>
              <a:gd name="connsiteY0" fmla="*/ 0 h 5143499"/>
              <a:gd name="connsiteX1" fmla="*/ 2859408 w 3567702"/>
              <a:gd name="connsiteY1" fmla="*/ 0 h 5143499"/>
              <a:gd name="connsiteX2" fmla="*/ 3048000 w 3567702"/>
              <a:gd name="connsiteY2" fmla="*/ 0 h 5143499"/>
              <a:gd name="connsiteX3" fmla="*/ 3485902 w 3567702"/>
              <a:gd name="connsiteY3" fmla="*/ 0 h 5143499"/>
              <a:gd name="connsiteX4" fmla="*/ 3246551 w 3567702"/>
              <a:gd name="connsiteY4" fmla="*/ 2811361 h 5143499"/>
              <a:gd name="connsiteX5" fmla="*/ 3246551 w 3567702"/>
              <a:gd name="connsiteY5" fmla="*/ 2811360 h 5143499"/>
              <a:gd name="connsiteX6" fmla="*/ 3048000 w 3567702"/>
              <a:gd name="connsiteY6" fmla="*/ 5143498 h 5143499"/>
              <a:gd name="connsiteX7" fmla="*/ 3567702 w 3567702"/>
              <a:gd name="connsiteY7" fmla="*/ 5143498 h 5143499"/>
              <a:gd name="connsiteX8" fmla="*/ 3567702 w 3567702"/>
              <a:gd name="connsiteY8" fmla="*/ 5143499 h 5143499"/>
              <a:gd name="connsiteX9" fmla="*/ 0 w 3567702"/>
              <a:gd name="connsiteY9" fmla="*/ 5143499 h 5143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67702" h="5143499" extrusionOk="0">
                <a:moveTo>
                  <a:pt x="0" y="0"/>
                </a:moveTo>
                <a:lnTo>
                  <a:pt x="2859408" y="0"/>
                </a:lnTo>
                <a:lnTo>
                  <a:pt x="3048000" y="0"/>
                </a:lnTo>
                <a:lnTo>
                  <a:pt x="3485902" y="0"/>
                </a:lnTo>
                <a:lnTo>
                  <a:pt x="3246551" y="2811361"/>
                </a:lnTo>
                <a:lnTo>
                  <a:pt x="3246551" y="2811360"/>
                </a:lnTo>
                <a:lnTo>
                  <a:pt x="3048000" y="5143498"/>
                </a:lnTo>
                <a:lnTo>
                  <a:pt x="3567702" y="5143498"/>
                </a:lnTo>
                <a:lnTo>
                  <a:pt x="3567702" y="5143499"/>
                </a:lnTo>
                <a:lnTo>
                  <a:pt x="0" y="5143499"/>
                </a:lnTo>
                <a:close/>
              </a:path>
            </a:pathLst>
          </a:custGeom>
          <a:noFill/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pPr>
              <a:defRPr/>
            </a:pPr>
            <a:r>
              <a:rPr lang="fr-FR"/>
              <a:t>Cliquez sur l’icône</a:t>
            </a:r>
            <a:br>
              <a:rPr lang="fr-FR"/>
            </a:br>
            <a:r>
              <a:rPr lang="fr-FR"/>
              <a:t>pour ajouter une image</a:t>
            </a:r>
            <a:endParaRPr/>
          </a:p>
        </p:txBody>
      </p:sp>
      <p:sp>
        <p:nvSpPr>
          <p:cNvPr id="523" name="Forme libre : forme 522"/>
          <p:cNvSpPr/>
          <p:nvPr userDrawn="1"/>
        </p:nvSpPr>
        <p:spPr bwMode="auto">
          <a:xfrm>
            <a:off x="3246551" y="-1"/>
            <a:ext cx="5897449" cy="5143501"/>
          </a:xfrm>
          <a:custGeom>
            <a:avLst/>
            <a:gdLst>
              <a:gd name="connsiteX0" fmla="*/ 0 w 9144000"/>
              <a:gd name="connsiteY0" fmla="*/ 0 h 5143501"/>
              <a:gd name="connsiteX1" fmla="*/ 9144000 w 9144000"/>
              <a:gd name="connsiteY1" fmla="*/ 0 h 5143501"/>
              <a:gd name="connsiteX2" fmla="*/ 9144000 w 9144000"/>
              <a:gd name="connsiteY2" fmla="*/ 5143501 h 5143501"/>
              <a:gd name="connsiteX3" fmla="*/ 3567702 w 9144000"/>
              <a:gd name="connsiteY3" fmla="*/ 5143501 h 5143501"/>
              <a:gd name="connsiteX4" fmla="*/ 3246551 w 9144000"/>
              <a:gd name="connsiteY4" fmla="*/ 2811363 h 5143501"/>
              <a:gd name="connsiteX5" fmla="*/ 3485902 w 9144000"/>
              <a:gd name="connsiteY5" fmla="*/ 1 h 5143501"/>
              <a:gd name="connsiteX6" fmla="*/ 3048000 w 9144000"/>
              <a:gd name="connsiteY6" fmla="*/ 1 h 5143501"/>
              <a:gd name="connsiteX7" fmla="*/ 2859408 w 9144000"/>
              <a:gd name="connsiteY7" fmla="*/ 1 h 5143501"/>
              <a:gd name="connsiteX8" fmla="*/ 0 w 9144000"/>
              <a:gd name="connsiteY8" fmla="*/ 1 h 5143501"/>
              <a:gd name="connsiteX0" fmla="*/ 0 w 9144000"/>
              <a:gd name="connsiteY0" fmla="*/ 1 h 5143501"/>
              <a:gd name="connsiteX1" fmla="*/ 9144000 w 9144000"/>
              <a:gd name="connsiteY1" fmla="*/ 0 h 5143501"/>
              <a:gd name="connsiteX2" fmla="*/ 9144000 w 9144000"/>
              <a:gd name="connsiteY2" fmla="*/ 5143501 h 5143501"/>
              <a:gd name="connsiteX3" fmla="*/ 3567702 w 9144000"/>
              <a:gd name="connsiteY3" fmla="*/ 5143501 h 5143501"/>
              <a:gd name="connsiteX4" fmla="*/ 3246551 w 9144000"/>
              <a:gd name="connsiteY4" fmla="*/ 2811363 h 5143501"/>
              <a:gd name="connsiteX5" fmla="*/ 3485902 w 9144000"/>
              <a:gd name="connsiteY5" fmla="*/ 1 h 5143501"/>
              <a:gd name="connsiteX6" fmla="*/ 3048000 w 9144000"/>
              <a:gd name="connsiteY6" fmla="*/ 1 h 5143501"/>
              <a:gd name="connsiteX7" fmla="*/ 2859408 w 9144000"/>
              <a:gd name="connsiteY7" fmla="*/ 1 h 5143501"/>
              <a:gd name="connsiteX8" fmla="*/ 0 w 9144000"/>
              <a:gd name="connsiteY8" fmla="*/ 1 h 5143501"/>
              <a:gd name="connsiteX0" fmla="*/ 0 w 6284592"/>
              <a:gd name="connsiteY0" fmla="*/ 1 h 5143501"/>
              <a:gd name="connsiteX1" fmla="*/ 6284592 w 6284592"/>
              <a:gd name="connsiteY1" fmla="*/ 0 h 5143501"/>
              <a:gd name="connsiteX2" fmla="*/ 6284592 w 6284592"/>
              <a:gd name="connsiteY2" fmla="*/ 5143501 h 5143501"/>
              <a:gd name="connsiteX3" fmla="*/ 708294 w 6284592"/>
              <a:gd name="connsiteY3" fmla="*/ 5143501 h 5143501"/>
              <a:gd name="connsiteX4" fmla="*/ 387143 w 6284592"/>
              <a:gd name="connsiteY4" fmla="*/ 2811363 h 5143501"/>
              <a:gd name="connsiteX5" fmla="*/ 626494 w 6284592"/>
              <a:gd name="connsiteY5" fmla="*/ 1 h 5143501"/>
              <a:gd name="connsiteX6" fmla="*/ 188592 w 6284592"/>
              <a:gd name="connsiteY6" fmla="*/ 1 h 5143501"/>
              <a:gd name="connsiteX7" fmla="*/ 0 w 6284592"/>
              <a:gd name="connsiteY7" fmla="*/ 1 h 5143501"/>
              <a:gd name="connsiteX0" fmla="*/ 0 w 6096000"/>
              <a:gd name="connsiteY0" fmla="*/ 1 h 5143501"/>
              <a:gd name="connsiteX1" fmla="*/ 6096000 w 6096000"/>
              <a:gd name="connsiteY1" fmla="*/ 0 h 5143501"/>
              <a:gd name="connsiteX2" fmla="*/ 6096000 w 6096000"/>
              <a:gd name="connsiteY2" fmla="*/ 5143501 h 5143501"/>
              <a:gd name="connsiteX3" fmla="*/ 519702 w 6096000"/>
              <a:gd name="connsiteY3" fmla="*/ 5143501 h 5143501"/>
              <a:gd name="connsiteX4" fmla="*/ 198551 w 6096000"/>
              <a:gd name="connsiteY4" fmla="*/ 2811363 h 5143501"/>
              <a:gd name="connsiteX5" fmla="*/ 437902 w 6096000"/>
              <a:gd name="connsiteY5" fmla="*/ 1 h 5143501"/>
              <a:gd name="connsiteX6" fmla="*/ 0 w 6096000"/>
              <a:gd name="connsiteY6" fmla="*/ 1 h 5143501"/>
              <a:gd name="connsiteX0" fmla="*/ 239351 w 5897449"/>
              <a:gd name="connsiteY0" fmla="*/ 1 h 5143501"/>
              <a:gd name="connsiteX1" fmla="*/ 5897449 w 5897449"/>
              <a:gd name="connsiteY1" fmla="*/ 0 h 5143501"/>
              <a:gd name="connsiteX2" fmla="*/ 5897449 w 5897449"/>
              <a:gd name="connsiteY2" fmla="*/ 5143501 h 5143501"/>
              <a:gd name="connsiteX3" fmla="*/ 321151 w 5897449"/>
              <a:gd name="connsiteY3" fmla="*/ 5143501 h 5143501"/>
              <a:gd name="connsiteX4" fmla="*/ 0 w 5897449"/>
              <a:gd name="connsiteY4" fmla="*/ 2811363 h 5143501"/>
              <a:gd name="connsiteX5" fmla="*/ 239351 w 5897449"/>
              <a:gd name="connsiteY5" fmla="*/ 1 h 5143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7449" h="5143501" extrusionOk="0">
                <a:moveTo>
                  <a:pt x="239351" y="1"/>
                </a:moveTo>
                <a:lnTo>
                  <a:pt x="5897449" y="0"/>
                </a:lnTo>
                <a:lnTo>
                  <a:pt x="5897449" y="5143501"/>
                </a:lnTo>
                <a:lnTo>
                  <a:pt x="321151" y="5143501"/>
                </a:lnTo>
                <a:lnTo>
                  <a:pt x="0" y="2811363"/>
                </a:lnTo>
                <a:lnTo>
                  <a:pt x="239351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534" name="Espace réservé du texte 533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3811668" y="507082"/>
            <a:ext cx="5068800" cy="4129200"/>
          </a:xfrm>
          <a:prstGeom prst="rect">
            <a:avLst/>
          </a:prstGeo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300"/>
              </a:spcBef>
              <a:spcAft>
                <a:spcPts val="1000"/>
              </a:spcAft>
              <a:buNone/>
              <a:defRPr sz="1400">
                <a:solidFill>
                  <a:schemeClr val="tx1"/>
                </a:solidFill>
              </a:defRPr>
            </a:lvl2pPr>
            <a:lvl3pPr marL="270000" indent="-270000" algn="l" defTabSz="457200">
              <a:spcBef>
                <a:spcPts val="400"/>
              </a:spcBef>
              <a:spcAft>
                <a:spcPts val="1000"/>
              </a:spcAft>
              <a:buSzPct val="100000"/>
              <a:buFontTx/>
              <a:buChar char="*"/>
              <a:defRPr lang="fr-FR" sz="1400" b="1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0000" indent="-269875">
              <a:spcBef>
                <a:spcPts val="400"/>
              </a:spcBef>
              <a:spcAft>
                <a:spcPts val="1000"/>
              </a:spcAft>
              <a:buFontTx/>
              <a:buChar char="*"/>
              <a:defRPr sz="1400" b="1">
                <a:solidFill>
                  <a:schemeClr val="tx1"/>
                </a:solidFill>
              </a:defRPr>
            </a:lvl4pPr>
            <a:lvl5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400" b="1">
                <a:solidFill>
                  <a:schemeClr val="tx1"/>
                </a:solidFill>
              </a:defRPr>
            </a:lvl5pPr>
            <a:lvl6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400" b="1">
                <a:solidFill>
                  <a:schemeClr val="tx1"/>
                </a:solidFill>
              </a:defRPr>
            </a:lvl6pPr>
            <a:lvl7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400" b="1">
                <a:solidFill>
                  <a:schemeClr val="tx1"/>
                </a:solidFill>
              </a:defRPr>
            </a:lvl7pPr>
            <a:lvl8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400" b="1">
                <a:solidFill>
                  <a:schemeClr val="tx1"/>
                </a:solidFill>
              </a:defRPr>
            </a:lvl8pPr>
          </a:lstStyle>
          <a:p>
            <a:pPr lvl="0">
              <a:defRPr/>
            </a:pPr>
            <a:r>
              <a:rPr lang="fr-FR"/>
              <a:t>Niveau 1</a:t>
            </a:r>
            <a:endParaRPr/>
          </a:p>
          <a:p>
            <a:pPr lvl="1">
              <a:defRPr/>
            </a:pPr>
            <a:r>
              <a:rPr lang="fr-FR"/>
              <a:t>Deuxième niveau</a:t>
            </a:r>
            <a:endParaRPr/>
          </a:p>
          <a:p>
            <a:pPr lvl="2">
              <a:defRPr/>
            </a:pPr>
            <a:r>
              <a:rPr lang="fr-FR"/>
              <a:t>Puce bleu</a:t>
            </a:r>
            <a:endParaRPr/>
          </a:p>
          <a:p>
            <a:pPr lvl="3">
              <a:defRPr/>
            </a:pPr>
            <a:r>
              <a:rPr lang="fr-FR"/>
              <a:t>Puce orange</a:t>
            </a:r>
            <a:endParaRPr/>
          </a:p>
          <a:p>
            <a:pPr lvl="4">
              <a:defRPr/>
            </a:pPr>
            <a:r>
              <a:rPr lang="fr-FR"/>
              <a:t>Puce rouge</a:t>
            </a:r>
            <a:endParaRPr/>
          </a:p>
          <a:p>
            <a:pPr lvl="5">
              <a:defRPr/>
            </a:pPr>
            <a:r>
              <a:rPr lang="fr-FR"/>
              <a:t>Puce vert d’eau</a:t>
            </a:r>
            <a:endParaRPr/>
          </a:p>
          <a:p>
            <a:pPr lvl="6">
              <a:defRPr/>
            </a:pPr>
            <a:r>
              <a:rPr lang="fr-FR"/>
              <a:t>Puce verte</a:t>
            </a:r>
            <a:endParaRPr/>
          </a:p>
          <a:p>
            <a:pPr lvl="7">
              <a:defRPr/>
            </a:pPr>
            <a:r>
              <a:rPr lang="fr-FR"/>
              <a:t>Puce violette</a:t>
            </a:r>
            <a:endParaRPr/>
          </a:p>
        </p:txBody>
      </p:sp>
      <p:sp>
        <p:nvSpPr>
          <p:cNvPr id="536" name="Espace réservé du texte 535"/>
          <p:cNvSpPr>
            <a:spLocks noGrp="1"/>
          </p:cNvSpPr>
          <p:nvPr>
            <p:ph type="body" sz="quarter" idx="19"/>
          </p:nvPr>
        </p:nvSpPr>
        <p:spPr bwMode="auto">
          <a:xfrm>
            <a:off x="-6824" y="0"/>
            <a:ext cx="3492727" cy="2565779"/>
          </a:xfrm>
          <a:custGeom>
            <a:avLst/>
            <a:gdLst>
              <a:gd name="connsiteX0" fmla="*/ 3353602 w 4086971"/>
              <a:gd name="connsiteY0" fmla="*/ 3588742 h 5143499"/>
              <a:gd name="connsiteX1" fmla="*/ 3567703 w 4086971"/>
              <a:gd name="connsiteY1" fmla="*/ 5143499 h 5143499"/>
              <a:gd name="connsiteX2" fmla="*/ 3567703 w 4086971"/>
              <a:gd name="connsiteY2" fmla="*/ 5143499 h 5143499"/>
              <a:gd name="connsiteX3" fmla="*/ 0 w 4086971"/>
              <a:gd name="connsiteY3" fmla="*/ 0 h 5143499"/>
              <a:gd name="connsiteX4" fmla="*/ 4086971 w 4086971"/>
              <a:gd name="connsiteY4" fmla="*/ 0 h 5143499"/>
              <a:gd name="connsiteX5" fmla="*/ 4086971 w 4086971"/>
              <a:gd name="connsiteY5" fmla="*/ 1 h 5143499"/>
              <a:gd name="connsiteX6" fmla="*/ 1 w 4086971"/>
              <a:gd name="connsiteY6" fmla="*/ 1 h 5143499"/>
              <a:gd name="connsiteX7" fmla="*/ 1 w 4086971"/>
              <a:gd name="connsiteY7" fmla="*/ 2 h 5143499"/>
              <a:gd name="connsiteX8" fmla="*/ 2859409 w 4086971"/>
              <a:gd name="connsiteY8" fmla="*/ 2 h 5143499"/>
              <a:gd name="connsiteX9" fmla="*/ 3048001 w 4086971"/>
              <a:gd name="connsiteY9" fmla="*/ 2 h 5143499"/>
              <a:gd name="connsiteX10" fmla="*/ 3485903 w 4086971"/>
              <a:gd name="connsiteY10" fmla="*/ 2 h 5143499"/>
              <a:gd name="connsiteX11" fmla="*/ 3246552 w 4086971"/>
              <a:gd name="connsiteY11" fmla="*/ 2811363 h 5143499"/>
              <a:gd name="connsiteX12" fmla="*/ 3246552 w 4086971"/>
              <a:gd name="connsiteY12" fmla="*/ 2811363 h 5143499"/>
              <a:gd name="connsiteX13" fmla="*/ 3048001 w 4086971"/>
              <a:gd name="connsiteY13" fmla="*/ 5143499 h 5143499"/>
              <a:gd name="connsiteX14" fmla="*/ 0 w 4086971"/>
              <a:gd name="connsiteY14" fmla="*/ 5143499 h 5143499"/>
              <a:gd name="connsiteX0" fmla="*/ 3353602 w 4086971"/>
              <a:gd name="connsiteY0" fmla="*/ 3588742 h 5143499"/>
              <a:gd name="connsiteX1" fmla="*/ 3567703 w 4086971"/>
              <a:gd name="connsiteY1" fmla="*/ 5143499 h 5143499"/>
              <a:gd name="connsiteX2" fmla="*/ 3567703 w 4086971"/>
              <a:gd name="connsiteY2" fmla="*/ 5143499 h 5143499"/>
              <a:gd name="connsiteX3" fmla="*/ 3353602 w 4086971"/>
              <a:gd name="connsiteY3" fmla="*/ 3588742 h 5143499"/>
              <a:gd name="connsiteX4" fmla="*/ 0 w 4086971"/>
              <a:gd name="connsiteY4" fmla="*/ 0 h 5143499"/>
              <a:gd name="connsiteX5" fmla="*/ 4086971 w 4086971"/>
              <a:gd name="connsiteY5" fmla="*/ 0 h 5143499"/>
              <a:gd name="connsiteX6" fmla="*/ 1 w 4086971"/>
              <a:gd name="connsiteY6" fmla="*/ 1 h 5143499"/>
              <a:gd name="connsiteX7" fmla="*/ 1 w 4086971"/>
              <a:gd name="connsiteY7" fmla="*/ 2 h 5143499"/>
              <a:gd name="connsiteX8" fmla="*/ 2859409 w 4086971"/>
              <a:gd name="connsiteY8" fmla="*/ 2 h 5143499"/>
              <a:gd name="connsiteX9" fmla="*/ 3048001 w 4086971"/>
              <a:gd name="connsiteY9" fmla="*/ 2 h 5143499"/>
              <a:gd name="connsiteX10" fmla="*/ 3485903 w 4086971"/>
              <a:gd name="connsiteY10" fmla="*/ 2 h 5143499"/>
              <a:gd name="connsiteX11" fmla="*/ 3246552 w 4086971"/>
              <a:gd name="connsiteY11" fmla="*/ 2811363 h 5143499"/>
              <a:gd name="connsiteX12" fmla="*/ 3246552 w 4086971"/>
              <a:gd name="connsiteY12" fmla="*/ 2811363 h 5143499"/>
              <a:gd name="connsiteX13" fmla="*/ 3048001 w 4086971"/>
              <a:gd name="connsiteY13" fmla="*/ 5143499 h 5143499"/>
              <a:gd name="connsiteX14" fmla="*/ 0 w 4086971"/>
              <a:gd name="connsiteY14" fmla="*/ 5143499 h 5143499"/>
              <a:gd name="connsiteX15" fmla="*/ 0 w 4086971"/>
              <a:gd name="connsiteY15" fmla="*/ 0 h 5143499"/>
              <a:gd name="connsiteX0" fmla="*/ 3353602 w 3567703"/>
              <a:gd name="connsiteY0" fmla="*/ 3588742 h 5143499"/>
              <a:gd name="connsiteX1" fmla="*/ 3567703 w 3567703"/>
              <a:gd name="connsiteY1" fmla="*/ 5143499 h 5143499"/>
              <a:gd name="connsiteX2" fmla="*/ 3567703 w 3567703"/>
              <a:gd name="connsiteY2" fmla="*/ 5143499 h 5143499"/>
              <a:gd name="connsiteX3" fmla="*/ 3353602 w 3567703"/>
              <a:gd name="connsiteY3" fmla="*/ 3588742 h 5143499"/>
              <a:gd name="connsiteX4" fmla="*/ 0 w 3567703"/>
              <a:gd name="connsiteY4" fmla="*/ 0 h 5143499"/>
              <a:gd name="connsiteX5" fmla="*/ 1 w 3567703"/>
              <a:gd name="connsiteY5" fmla="*/ 1 h 5143499"/>
              <a:gd name="connsiteX6" fmla="*/ 1 w 3567703"/>
              <a:gd name="connsiteY6" fmla="*/ 2 h 5143499"/>
              <a:gd name="connsiteX7" fmla="*/ 2859409 w 3567703"/>
              <a:gd name="connsiteY7" fmla="*/ 2 h 5143499"/>
              <a:gd name="connsiteX8" fmla="*/ 3048001 w 3567703"/>
              <a:gd name="connsiteY8" fmla="*/ 2 h 5143499"/>
              <a:gd name="connsiteX9" fmla="*/ 3485903 w 3567703"/>
              <a:gd name="connsiteY9" fmla="*/ 2 h 5143499"/>
              <a:gd name="connsiteX10" fmla="*/ 3246552 w 3567703"/>
              <a:gd name="connsiteY10" fmla="*/ 2811363 h 5143499"/>
              <a:gd name="connsiteX11" fmla="*/ 3246552 w 3567703"/>
              <a:gd name="connsiteY11" fmla="*/ 2811363 h 5143499"/>
              <a:gd name="connsiteX12" fmla="*/ 3048001 w 3567703"/>
              <a:gd name="connsiteY12" fmla="*/ 5143499 h 5143499"/>
              <a:gd name="connsiteX13" fmla="*/ 0 w 3567703"/>
              <a:gd name="connsiteY13" fmla="*/ 5143499 h 5143499"/>
              <a:gd name="connsiteX14" fmla="*/ 0 w 3567703"/>
              <a:gd name="connsiteY14" fmla="*/ 0 h 5143499"/>
              <a:gd name="connsiteX0" fmla="*/ 3353602 w 3567703"/>
              <a:gd name="connsiteY0" fmla="*/ 3588742 h 5143499"/>
              <a:gd name="connsiteX1" fmla="*/ 3567703 w 3567703"/>
              <a:gd name="connsiteY1" fmla="*/ 5143499 h 5143499"/>
              <a:gd name="connsiteX2" fmla="*/ 3353602 w 3567703"/>
              <a:gd name="connsiteY2" fmla="*/ 3588742 h 5143499"/>
              <a:gd name="connsiteX3" fmla="*/ 0 w 3567703"/>
              <a:gd name="connsiteY3" fmla="*/ 0 h 5143499"/>
              <a:gd name="connsiteX4" fmla="*/ 1 w 3567703"/>
              <a:gd name="connsiteY4" fmla="*/ 1 h 5143499"/>
              <a:gd name="connsiteX5" fmla="*/ 1 w 3567703"/>
              <a:gd name="connsiteY5" fmla="*/ 2 h 5143499"/>
              <a:gd name="connsiteX6" fmla="*/ 2859409 w 3567703"/>
              <a:gd name="connsiteY6" fmla="*/ 2 h 5143499"/>
              <a:gd name="connsiteX7" fmla="*/ 3048001 w 3567703"/>
              <a:gd name="connsiteY7" fmla="*/ 2 h 5143499"/>
              <a:gd name="connsiteX8" fmla="*/ 3485903 w 3567703"/>
              <a:gd name="connsiteY8" fmla="*/ 2 h 5143499"/>
              <a:gd name="connsiteX9" fmla="*/ 3246552 w 3567703"/>
              <a:gd name="connsiteY9" fmla="*/ 2811363 h 5143499"/>
              <a:gd name="connsiteX10" fmla="*/ 3246552 w 3567703"/>
              <a:gd name="connsiteY10" fmla="*/ 2811363 h 5143499"/>
              <a:gd name="connsiteX11" fmla="*/ 3048001 w 3567703"/>
              <a:gd name="connsiteY11" fmla="*/ 5143499 h 5143499"/>
              <a:gd name="connsiteX12" fmla="*/ 0 w 3567703"/>
              <a:gd name="connsiteY12" fmla="*/ 5143499 h 5143499"/>
              <a:gd name="connsiteX13" fmla="*/ 0 w 3567703"/>
              <a:gd name="connsiteY13" fmla="*/ 0 h 5143499"/>
              <a:gd name="connsiteX0" fmla="*/ 0 w 3485903"/>
              <a:gd name="connsiteY0" fmla="*/ 0 h 5143499"/>
              <a:gd name="connsiteX1" fmla="*/ 1 w 3485903"/>
              <a:gd name="connsiteY1" fmla="*/ 1 h 5143499"/>
              <a:gd name="connsiteX2" fmla="*/ 1 w 3485903"/>
              <a:gd name="connsiteY2" fmla="*/ 2 h 5143499"/>
              <a:gd name="connsiteX3" fmla="*/ 2859409 w 3485903"/>
              <a:gd name="connsiteY3" fmla="*/ 2 h 5143499"/>
              <a:gd name="connsiteX4" fmla="*/ 3048001 w 3485903"/>
              <a:gd name="connsiteY4" fmla="*/ 2 h 5143499"/>
              <a:gd name="connsiteX5" fmla="*/ 3485903 w 3485903"/>
              <a:gd name="connsiteY5" fmla="*/ 2 h 5143499"/>
              <a:gd name="connsiteX6" fmla="*/ 3246552 w 3485903"/>
              <a:gd name="connsiteY6" fmla="*/ 2811363 h 5143499"/>
              <a:gd name="connsiteX7" fmla="*/ 3246552 w 3485903"/>
              <a:gd name="connsiteY7" fmla="*/ 2811363 h 5143499"/>
              <a:gd name="connsiteX8" fmla="*/ 3048001 w 3485903"/>
              <a:gd name="connsiteY8" fmla="*/ 5143499 h 5143499"/>
              <a:gd name="connsiteX9" fmla="*/ 0 w 3485903"/>
              <a:gd name="connsiteY9" fmla="*/ 5143499 h 5143499"/>
              <a:gd name="connsiteX10" fmla="*/ 0 w 3485903"/>
              <a:gd name="connsiteY10" fmla="*/ 0 h 5143499"/>
              <a:gd name="connsiteX0" fmla="*/ 0 w 3485903"/>
              <a:gd name="connsiteY0" fmla="*/ 0 h 5143499"/>
              <a:gd name="connsiteX1" fmla="*/ 1 w 3485903"/>
              <a:gd name="connsiteY1" fmla="*/ 1 h 5143499"/>
              <a:gd name="connsiteX2" fmla="*/ 1 w 3485903"/>
              <a:gd name="connsiteY2" fmla="*/ 2 h 5143499"/>
              <a:gd name="connsiteX3" fmla="*/ 2859409 w 3485903"/>
              <a:gd name="connsiteY3" fmla="*/ 2 h 5143499"/>
              <a:gd name="connsiteX4" fmla="*/ 3048001 w 3485903"/>
              <a:gd name="connsiteY4" fmla="*/ 2 h 5143499"/>
              <a:gd name="connsiteX5" fmla="*/ 3485903 w 3485903"/>
              <a:gd name="connsiteY5" fmla="*/ 2 h 5143499"/>
              <a:gd name="connsiteX6" fmla="*/ 3370997 w 3485903"/>
              <a:gd name="connsiteY6" fmla="*/ 1337481 h 5143499"/>
              <a:gd name="connsiteX7" fmla="*/ 3246552 w 3485903"/>
              <a:gd name="connsiteY7" fmla="*/ 2811363 h 5143499"/>
              <a:gd name="connsiteX8" fmla="*/ 3246552 w 3485903"/>
              <a:gd name="connsiteY8" fmla="*/ 2811363 h 5143499"/>
              <a:gd name="connsiteX9" fmla="*/ 3048001 w 3485903"/>
              <a:gd name="connsiteY9" fmla="*/ 5143499 h 5143499"/>
              <a:gd name="connsiteX10" fmla="*/ 0 w 3485903"/>
              <a:gd name="connsiteY10" fmla="*/ 5143499 h 5143499"/>
              <a:gd name="connsiteX11" fmla="*/ 0 w 3485903"/>
              <a:gd name="connsiteY11" fmla="*/ 0 h 5143499"/>
              <a:gd name="connsiteX0" fmla="*/ 6824 w 3492727"/>
              <a:gd name="connsiteY0" fmla="*/ 0 h 5143499"/>
              <a:gd name="connsiteX1" fmla="*/ 6825 w 3492727"/>
              <a:gd name="connsiteY1" fmla="*/ 1 h 5143499"/>
              <a:gd name="connsiteX2" fmla="*/ 6825 w 3492727"/>
              <a:gd name="connsiteY2" fmla="*/ 2 h 5143499"/>
              <a:gd name="connsiteX3" fmla="*/ 2866233 w 3492727"/>
              <a:gd name="connsiteY3" fmla="*/ 2 h 5143499"/>
              <a:gd name="connsiteX4" fmla="*/ 3054825 w 3492727"/>
              <a:gd name="connsiteY4" fmla="*/ 2 h 5143499"/>
              <a:gd name="connsiteX5" fmla="*/ 3492727 w 3492727"/>
              <a:gd name="connsiteY5" fmla="*/ 2 h 5143499"/>
              <a:gd name="connsiteX6" fmla="*/ 3377821 w 3492727"/>
              <a:gd name="connsiteY6" fmla="*/ 1337481 h 5143499"/>
              <a:gd name="connsiteX7" fmla="*/ 3253376 w 3492727"/>
              <a:gd name="connsiteY7" fmla="*/ 2811363 h 5143499"/>
              <a:gd name="connsiteX8" fmla="*/ 3253376 w 3492727"/>
              <a:gd name="connsiteY8" fmla="*/ 2811363 h 5143499"/>
              <a:gd name="connsiteX9" fmla="*/ 3054825 w 3492727"/>
              <a:gd name="connsiteY9" fmla="*/ 5143499 h 5143499"/>
              <a:gd name="connsiteX10" fmla="*/ 6824 w 3492727"/>
              <a:gd name="connsiteY10" fmla="*/ 5143499 h 5143499"/>
              <a:gd name="connsiteX11" fmla="*/ 0 w 3492727"/>
              <a:gd name="connsiteY11" fmla="*/ 2565779 h 5143499"/>
              <a:gd name="connsiteX12" fmla="*/ 6824 w 3492727"/>
              <a:gd name="connsiteY12" fmla="*/ 0 h 5143499"/>
              <a:gd name="connsiteX0" fmla="*/ 6824 w 3492727"/>
              <a:gd name="connsiteY0" fmla="*/ 0 h 5143499"/>
              <a:gd name="connsiteX1" fmla="*/ 6825 w 3492727"/>
              <a:gd name="connsiteY1" fmla="*/ 1 h 5143499"/>
              <a:gd name="connsiteX2" fmla="*/ 6825 w 3492727"/>
              <a:gd name="connsiteY2" fmla="*/ 2 h 5143499"/>
              <a:gd name="connsiteX3" fmla="*/ 2866233 w 3492727"/>
              <a:gd name="connsiteY3" fmla="*/ 2 h 5143499"/>
              <a:gd name="connsiteX4" fmla="*/ 3054825 w 3492727"/>
              <a:gd name="connsiteY4" fmla="*/ 2 h 5143499"/>
              <a:gd name="connsiteX5" fmla="*/ 3492727 w 3492727"/>
              <a:gd name="connsiteY5" fmla="*/ 2 h 5143499"/>
              <a:gd name="connsiteX6" fmla="*/ 3377821 w 3492727"/>
              <a:gd name="connsiteY6" fmla="*/ 1337481 h 5143499"/>
              <a:gd name="connsiteX7" fmla="*/ 3253376 w 3492727"/>
              <a:gd name="connsiteY7" fmla="*/ 2811363 h 5143499"/>
              <a:gd name="connsiteX8" fmla="*/ 3253376 w 3492727"/>
              <a:gd name="connsiteY8" fmla="*/ 2811363 h 5143499"/>
              <a:gd name="connsiteX9" fmla="*/ 3054825 w 3492727"/>
              <a:gd name="connsiteY9" fmla="*/ 5143499 h 5143499"/>
              <a:gd name="connsiteX10" fmla="*/ 0 w 3492727"/>
              <a:gd name="connsiteY10" fmla="*/ 2565779 h 5143499"/>
              <a:gd name="connsiteX11" fmla="*/ 6824 w 3492727"/>
              <a:gd name="connsiteY11" fmla="*/ 0 h 5143499"/>
              <a:gd name="connsiteX0" fmla="*/ 6824 w 3492727"/>
              <a:gd name="connsiteY0" fmla="*/ 0 h 2811363"/>
              <a:gd name="connsiteX1" fmla="*/ 6825 w 3492727"/>
              <a:gd name="connsiteY1" fmla="*/ 1 h 2811363"/>
              <a:gd name="connsiteX2" fmla="*/ 6825 w 3492727"/>
              <a:gd name="connsiteY2" fmla="*/ 2 h 2811363"/>
              <a:gd name="connsiteX3" fmla="*/ 2866233 w 3492727"/>
              <a:gd name="connsiteY3" fmla="*/ 2 h 2811363"/>
              <a:gd name="connsiteX4" fmla="*/ 3054825 w 3492727"/>
              <a:gd name="connsiteY4" fmla="*/ 2 h 2811363"/>
              <a:gd name="connsiteX5" fmla="*/ 3492727 w 3492727"/>
              <a:gd name="connsiteY5" fmla="*/ 2 h 2811363"/>
              <a:gd name="connsiteX6" fmla="*/ 3377821 w 3492727"/>
              <a:gd name="connsiteY6" fmla="*/ 1337481 h 2811363"/>
              <a:gd name="connsiteX7" fmla="*/ 3253376 w 3492727"/>
              <a:gd name="connsiteY7" fmla="*/ 2811363 h 2811363"/>
              <a:gd name="connsiteX8" fmla="*/ 3253376 w 3492727"/>
              <a:gd name="connsiteY8" fmla="*/ 2811363 h 2811363"/>
              <a:gd name="connsiteX9" fmla="*/ 0 w 3492727"/>
              <a:gd name="connsiteY9" fmla="*/ 2565779 h 2811363"/>
              <a:gd name="connsiteX10" fmla="*/ 6824 w 3492727"/>
              <a:gd name="connsiteY10" fmla="*/ 0 h 2811363"/>
              <a:gd name="connsiteX0" fmla="*/ 6824 w 3492727"/>
              <a:gd name="connsiteY0" fmla="*/ 0 h 2811363"/>
              <a:gd name="connsiteX1" fmla="*/ 6825 w 3492727"/>
              <a:gd name="connsiteY1" fmla="*/ 1 h 2811363"/>
              <a:gd name="connsiteX2" fmla="*/ 6825 w 3492727"/>
              <a:gd name="connsiteY2" fmla="*/ 2 h 2811363"/>
              <a:gd name="connsiteX3" fmla="*/ 2866233 w 3492727"/>
              <a:gd name="connsiteY3" fmla="*/ 2 h 2811363"/>
              <a:gd name="connsiteX4" fmla="*/ 3054825 w 3492727"/>
              <a:gd name="connsiteY4" fmla="*/ 2 h 2811363"/>
              <a:gd name="connsiteX5" fmla="*/ 3492727 w 3492727"/>
              <a:gd name="connsiteY5" fmla="*/ 2 h 2811363"/>
              <a:gd name="connsiteX6" fmla="*/ 3377821 w 3492727"/>
              <a:gd name="connsiteY6" fmla="*/ 1337481 h 2811363"/>
              <a:gd name="connsiteX7" fmla="*/ 3253376 w 3492727"/>
              <a:gd name="connsiteY7" fmla="*/ 2811363 h 2811363"/>
              <a:gd name="connsiteX8" fmla="*/ 0 w 3492727"/>
              <a:gd name="connsiteY8" fmla="*/ 2565779 h 2811363"/>
              <a:gd name="connsiteX9" fmla="*/ 6824 w 3492727"/>
              <a:gd name="connsiteY9" fmla="*/ 0 h 2811363"/>
              <a:gd name="connsiteX0" fmla="*/ 6824 w 3492727"/>
              <a:gd name="connsiteY0" fmla="*/ 0 h 2565779"/>
              <a:gd name="connsiteX1" fmla="*/ 6825 w 3492727"/>
              <a:gd name="connsiteY1" fmla="*/ 1 h 2565779"/>
              <a:gd name="connsiteX2" fmla="*/ 6825 w 3492727"/>
              <a:gd name="connsiteY2" fmla="*/ 2 h 2565779"/>
              <a:gd name="connsiteX3" fmla="*/ 2866233 w 3492727"/>
              <a:gd name="connsiteY3" fmla="*/ 2 h 2565779"/>
              <a:gd name="connsiteX4" fmla="*/ 3054825 w 3492727"/>
              <a:gd name="connsiteY4" fmla="*/ 2 h 2565779"/>
              <a:gd name="connsiteX5" fmla="*/ 3492727 w 3492727"/>
              <a:gd name="connsiteY5" fmla="*/ 2 h 2565779"/>
              <a:gd name="connsiteX6" fmla="*/ 3377821 w 3492727"/>
              <a:gd name="connsiteY6" fmla="*/ 1337481 h 2565779"/>
              <a:gd name="connsiteX7" fmla="*/ 0 w 3492727"/>
              <a:gd name="connsiteY7" fmla="*/ 2565779 h 2565779"/>
              <a:gd name="connsiteX8" fmla="*/ 6824 w 3492727"/>
              <a:gd name="connsiteY8" fmla="*/ 0 h 2565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92727" h="2565779" extrusionOk="0">
                <a:moveTo>
                  <a:pt x="6824" y="0"/>
                </a:moveTo>
                <a:lnTo>
                  <a:pt x="6825" y="1"/>
                </a:lnTo>
                <a:lnTo>
                  <a:pt x="6825" y="2"/>
                </a:lnTo>
                <a:lnTo>
                  <a:pt x="2866233" y="2"/>
                </a:lnTo>
                <a:lnTo>
                  <a:pt x="3054825" y="2"/>
                </a:lnTo>
                <a:lnTo>
                  <a:pt x="3492727" y="2"/>
                </a:lnTo>
                <a:lnTo>
                  <a:pt x="3377821" y="1337481"/>
                </a:lnTo>
                <a:lnTo>
                  <a:pt x="0" y="2565779"/>
                </a:lnTo>
                <a:cubicBezTo>
                  <a:pt x="2275" y="1710519"/>
                  <a:pt x="4549" y="855260"/>
                  <a:pt x="6824" y="0"/>
                </a:cubicBezTo>
                <a:close/>
              </a:path>
            </a:pathLst>
          </a:custGeom>
          <a:solidFill>
            <a:schemeClr val="tx2">
              <a:alpha val="80000"/>
            </a:schemeClr>
          </a:solidFill>
        </p:spPr>
        <p:txBody>
          <a:bodyPr vert="horz" wrap="square" lIns="91440" tIns="45720" rIns="91440" bIns="45720" rtlCol="0">
            <a:noAutofit/>
          </a:bodyPr>
          <a:lstStyle>
            <a:lvl1pPr>
              <a:defRPr lang="fr-FR" sz="100">
                <a:noFill/>
              </a:defRPr>
            </a:lvl1pPr>
          </a:lstStyle>
          <a:p>
            <a:pPr lvl="0">
              <a:defRPr/>
            </a:pPr>
            <a:endParaRPr lang="fr-FR"/>
          </a:p>
        </p:txBody>
      </p:sp>
      <p:sp>
        <p:nvSpPr>
          <p:cNvPr id="528" name="Espace réservé du texte 527"/>
          <p:cNvSpPr>
            <a:spLocks noGrp="1"/>
          </p:cNvSpPr>
          <p:nvPr userDrawn="1">
            <p:ph type="body" sz="quarter" idx="14"/>
          </p:nvPr>
        </p:nvSpPr>
        <p:spPr bwMode="auto">
          <a:xfrm>
            <a:off x="429470" y="1194381"/>
            <a:ext cx="108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 extrusionOk="0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>
              <a:defRPr/>
            </a:pPr>
            <a:endParaRPr lang="fr-FR"/>
          </a:p>
        </p:txBody>
      </p:sp>
      <p:sp>
        <p:nvSpPr>
          <p:cNvPr id="529" name="Espace réservé du texte 528"/>
          <p:cNvSpPr>
            <a:spLocks noGrp="1"/>
          </p:cNvSpPr>
          <p:nvPr userDrawn="1">
            <p:ph type="body" sz="quarter" idx="15"/>
          </p:nvPr>
        </p:nvSpPr>
        <p:spPr bwMode="auto">
          <a:xfrm>
            <a:off x="1512561" y="1194381"/>
            <a:ext cx="108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 extrusionOk="0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rgbClr val="3A1B0B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>
              <a:defRPr/>
            </a:pPr>
            <a:endParaRPr lang="fr-FR"/>
          </a:p>
        </p:txBody>
      </p:sp>
      <p:sp>
        <p:nvSpPr>
          <p:cNvPr id="531" name="Espace réservé du texte 530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443993" y="190831"/>
            <a:ext cx="2495932" cy="922352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400" b="1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None/>
              <a:defRPr sz="2000" b="1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3pPr>
            <a:lvl4pPr marL="0" indent="0">
              <a:buNone/>
              <a:defRPr sz="1000">
                <a:solidFill>
                  <a:schemeClr val="bg1"/>
                </a:solidFill>
              </a:defRPr>
            </a:lvl4pPr>
            <a:lvl5pPr marL="1371600" indent="0">
              <a:buNone/>
              <a:defRPr/>
            </a:lvl5pPr>
          </a:lstStyle>
          <a:p>
            <a:pPr lvl="0">
              <a:defRPr/>
            </a:pPr>
            <a:r>
              <a:rPr lang="fr-FR"/>
              <a:t>Titre</a:t>
            </a:r>
            <a:endParaRPr/>
          </a:p>
        </p:txBody>
      </p:sp>
      <p:sp>
        <p:nvSpPr>
          <p:cNvPr id="11" name="Espace réservé du numéro de diapositive 10"/>
          <p:cNvSpPr>
            <a:spLocks noGrp="1"/>
          </p:cNvSpPr>
          <p:nvPr>
            <p:ph type="sldNum" sz="quarter" idx="12"/>
          </p:nvPr>
        </p:nvSpPr>
        <p:spPr bwMode="auto">
          <a:xfrm>
            <a:off x="3048000" y="2811362"/>
            <a:ext cx="519702" cy="2332137"/>
          </a:xfrm>
          <a:custGeom>
            <a:avLst/>
            <a:gdLst>
              <a:gd name="connsiteX0" fmla="*/ 198551 w 519702"/>
              <a:gd name="connsiteY0" fmla="*/ 0 h 2332138"/>
              <a:gd name="connsiteX1" fmla="*/ 519702 w 519702"/>
              <a:gd name="connsiteY1" fmla="*/ 2332138 h 2332138"/>
              <a:gd name="connsiteX2" fmla="*/ 0 w 519702"/>
              <a:gd name="connsiteY2" fmla="*/ 2332138 h 2332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9702" h="2332138" extrusionOk="0">
                <a:moveTo>
                  <a:pt x="198551" y="0"/>
                </a:moveTo>
                <a:lnTo>
                  <a:pt x="519702" y="2332138"/>
                </a:lnTo>
                <a:lnTo>
                  <a:pt x="0" y="2332138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0" rIns="0" bIns="180000" anchor="b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42A674EB-CF99-4CC2-8F94-AC08E84D1EAE}" type="slidenum">
              <a:rPr lang="fr-FR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5118341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Couverture 2 avec image - Foncé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" name="Forme libre : forme 69"/>
          <p:cNvSpPr/>
          <p:nvPr/>
        </p:nvSpPr>
        <p:spPr>
          <a:xfrm>
            <a:off x="-1" y="3708636"/>
            <a:ext cx="9153530" cy="14348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468" y="11258"/>
                </a:lnTo>
                <a:lnTo>
                  <a:pt x="21600" y="11328"/>
                </a:lnTo>
                <a:lnTo>
                  <a:pt x="21600" y="21600"/>
                </a:ln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solidFill>
            <a:srgbClr val="009DE0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grpSp>
        <p:nvGrpSpPr>
          <p:cNvPr id="469" name="Groupe 5"/>
          <p:cNvGrpSpPr/>
          <p:nvPr/>
        </p:nvGrpSpPr>
        <p:grpSpPr>
          <a:xfrm>
            <a:off x="4706547" y="3368633"/>
            <a:ext cx="4538482" cy="1231963"/>
            <a:chOff x="0" y="0"/>
            <a:chExt cx="4538481" cy="1231962"/>
          </a:xfrm>
        </p:grpSpPr>
        <p:sp>
          <p:nvSpPr>
            <p:cNvPr id="421" name="Forme libre : forme 6"/>
            <p:cNvSpPr/>
            <p:nvPr/>
          </p:nvSpPr>
          <p:spPr>
            <a:xfrm rot="8716293">
              <a:off x="3779378" y="622958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2" name="Forme libre : forme 7"/>
            <p:cNvSpPr/>
            <p:nvPr/>
          </p:nvSpPr>
          <p:spPr>
            <a:xfrm rot="8716293">
              <a:off x="852712" y="472168"/>
              <a:ext cx="215178" cy="303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18269"/>
                  </a:moveTo>
                  <a:lnTo>
                    <a:pt x="12323" y="7518"/>
                  </a:lnTo>
                  <a:cubicBezTo>
                    <a:pt x="12323" y="7371"/>
                    <a:pt x="12323" y="7223"/>
                    <a:pt x="12323" y="7076"/>
                  </a:cubicBezTo>
                  <a:cubicBezTo>
                    <a:pt x="12115" y="5995"/>
                    <a:pt x="10731" y="5258"/>
                    <a:pt x="9208" y="5405"/>
                  </a:cubicBezTo>
                  <a:lnTo>
                    <a:pt x="0" y="5405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720"/>
                    <a:pt x="21600" y="540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3" name="Forme libre : forme 8"/>
            <p:cNvSpPr/>
            <p:nvPr/>
          </p:nvSpPr>
          <p:spPr>
            <a:xfrm rot="8716293">
              <a:off x="986377" y="510520"/>
              <a:ext cx="393604" cy="335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277" y="19282"/>
                  </a:moveTo>
                  <a:lnTo>
                    <a:pt x="4277" y="4313"/>
                  </a:lnTo>
                  <a:lnTo>
                    <a:pt x="0" y="4313"/>
                  </a:lnTo>
                  <a:lnTo>
                    <a:pt x="0" y="0"/>
                  </a:lnTo>
                  <a:lnTo>
                    <a:pt x="8705" y="0"/>
                  </a:lnTo>
                  <a:lnTo>
                    <a:pt x="8705" y="7204"/>
                  </a:lnTo>
                  <a:lnTo>
                    <a:pt x="8818" y="7204"/>
                  </a:lnTo>
                  <a:cubicBezTo>
                    <a:pt x="9424" y="5092"/>
                    <a:pt x="9963" y="3624"/>
                    <a:pt x="10578" y="2574"/>
                  </a:cubicBezTo>
                  <a:lnTo>
                    <a:pt x="12729" y="505"/>
                  </a:lnTo>
                  <a:lnTo>
                    <a:pt x="21600" y="9075"/>
                  </a:lnTo>
                  <a:lnTo>
                    <a:pt x="16501" y="9427"/>
                  </a:lnTo>
                  <a:lnTo>
                    <a:pt x="16501" y="7826"/>
                  </a:lnTo>
                  <a:cubicBezTo>
                    <a:pt x="16501" y="5425"/>
                    <a:pt x="15328" y="3780"/>
                    <a:pt x="13701" y="3780"/>
                  </a:cubicBezTo>
                  <a:cubicBezTo>
                    <a:pt x="11279" y="3780"/>
                    <a:pt x="9273" y="7559"/>
                    <a:pt x="9273" y="12317"/>
                  </a:cubicBezTo>
                  <a:lnTo>
                    <a:pt x="9273" y="20722"/>
                  </a:lnTo>
                  <a:lnTo>
                    <a:pt x="8176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4" name="Forme libre : forme 9"/>
            <p:cNvSpPr/>
            <p:nvPr/>
          </p:nvSpPr>
          <p:spPr>
            <a:xfrm rot="8716293">
              <a:off x="952686" y="505398"/>
              <a:ext cx="113019" cy="83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502"/>
                  </a:moveTo>
                  <a:lnTo>
                    <a:pt x="4679" y="3519"/>
                  </a:lnTo>
                  <a:cubicBezTo>
                    <a:pt x="7365" y="1648"/>
                    <a:pt x="10330" y="446"/>
                    <a:pt x="13428" y="0"/>
                  </a:cubicBezTo>
                  <a:cubicBezTo>
                    <a:pt x="19755" y="0"/>
                    <a:pt x="21600" y="7483"/>
                    <a:pt x="21600" y="13185"/>
                  </a:cubicBezTo>
                  <a:cubicBezTo>
                    <a:pt x="21402" y="16303"/>
                    <a:pt x="20546" y="19154"/>
                    <a:pt x="19211" y="21537"/>
                  </a:cubicBezTo>
                  <a:lnTo>
                    <a:pt x="19151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5" name="Forme libre : forme 10"/>
            <p:cNvSpPr/>
            <p:nvPr/>
          </p:nvSpPr>
          <p:spPr>
            <a:xfrm rot="8716293">
              <a:off x="665085" y="562074"/>
              <a:ext cx="88106" cy="83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429" y="15277"/>
                  </a:moveTo>
                  <a:lnTo>
                    <a:pt x="0" y="11548"/>
                  </a:lnTo>
                  <a:lnTo>
                    <a:pt x="0" y="11370"/>
                  </a:lnTo>
                  <a:cubicBezTo>
                    <a:pt x="0" y="8350"/>
                    <a:pt x="1128" y="5507"/>
                    <a:pt x="3063" y="3376"/>
                  </a:cubicBezTo>
                  <a:cubicBezTo>
                    <a:pt x="4997" y="1244"/>
                    <a:pt x="7576" y="0"/>
                    <a:pt x="10316" y="0"/>
                  </a:cubicBezTo>
                  <a:cubicBezTo>
                    <a:pt x="13057" y="0"/>
                    <a:pt x="15636" y="1244"/>
                    <a:pt x="17570" y="3376"/>
                  </a:cubicBezTo>
                  <a:cubicBezTo>
                    <a:pt x="21600" y="7640"/>
                    <a:pt x="21600" y="14924"/>
                    <a:pt x="17570" y="19365"/>
                  </a:cubicBezTo>
                  <a:lnTo>
                    <a:pt x="12768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6" name="Forme libre : forme 11"/>
            <p:cNvSpPr/>
            <p:nvPr/>
          </p:nvSpPr>
          <p:spPr>
            <a:xfrm rot="8716293">
              <a:off x="767098" y="655724"/>
              <a:ext cx="91036" cy="1881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1545"/>
                  </a:lnTo>
                  <a:lnTo>
                    <a:pt x="0" y="0"/>
                  </a:lnTo>
                  <a:lnTo>
                    <a:pt x="21600" y="859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7" name="Forme libre : forme 12"/>
            <p:cNvSpPr/>
            <p:nvPr/>
          </p:nvSpPr>
          <p:spPr>
            <a:xfrm rot="8716293">
              <a:off x="1512414" y="403598"/>
              <a:ext cx="171019" cy="1065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9" extrusionOk="0">
                  <a:moveTo>
                    <a:pt x="0" y="4018"/>
                  </a:moveTo>
                  <a:lnTo>
                    <a:pt x="1688" y="1819"/>
                  </a:lnTo>
                  <a:cubicBezTo>
                    <a:pt x="3604" y="572"/>
                    <a:pt x="5608" y="-121"/>
                    <a:pt x="7698" y="17"/>
                  </a:cubicBezTo>
                  <a:cubicBezTo>
                    <a:pt x="14427" y="-191"/>
                    <a:pt x="19147" y="5371"/>
                    <a:pt x="21087" y="15417"/>
                  </a:cubicBezTo>
                  <a:lnTo>
                    <a:pt x="21600" y="2140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8" name="Forme libre : forme 13"/>
            <p:cNvSpPr/>
            <p:nvPr/>
          </p:nvSpPr>
          <p:spPr>
            <a:xfrm rot="8716293">
              <a:off x="1299442" y="436647"/>
              <a:ext cx="156556" cy="122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040" y="13450"/>
                  </a:moveTo>
                  <a:lnTo>
                    <a:pt x="9040" y="4393"/>
                  </a:lnTo>
                  <a:lnTo>
                    <a:pt x="0" y="4393"/>
                  </a:lnTo>
                  <a:lnTo>
                    <a:pt x="0" y="610"/>
                  </a:lnTo>
                  <a:cubicBezTo>
                    <a:pt x="6851" y="976"/>
                    <a:pt x="13988" y="244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9" name="Forme libre : forme 14"/>
            <p:cNvSpPr/>
            <p:nvPr/>
          </p:nvSpPr>
          <p:spPr>
            <a:xfrm rot="7484127">
              <a:off x="1396874" y="535541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12" y="21600"/>
                  </a:move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18554" y="0"/>
                  </a:lnTo>
                  <a:lnTo>
                    <a:pt x="21600" y="5483"/>
                  </a:lnTo>
                  <a:lnTo>
                    <a:pt x="21600" y="6101"/>
                  </a:lnTo>
                  <a:lnTo>
                    <a:pt x="14735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0" name="Forme libre : forme 15"/>
            <p:cNvSpPr/>
            <p:nvPr/>
          </p:nvSpPr>
          <p:spPr>
            <a:xfrm rot="13089394">
              <a:off x="1603069" y="492897"/>
              <a:ext cx="412569" cy="359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5" extrusionOk="0">
                  <a:moveTo>
                    <a:pt x="21600" y="15076"/>
                  </a:moveTo>
                  <a:cubicBezTo>
                    <a:pt x="16965" y="19608"/>
                    <a:pt x="10887" y="21202"/>
                    <a:pt x="7258" y="21451"/>
                  </a:cubicBezTo>
                  <a:cubicBezTo>
                    <a:pt x="5247" y="21600"/>
                    <a:pt x="3279" y="20604"/>
                    <a:pt x="1880" y="18960"/>
                  </a:cubicBezTo>
                  <a:cubicBezTo>
                    <a:pt x="393" y="17317"/>
                    <a:pt x="0" y="14478"/>
                    <a:pt x="0" y="10394"/>
                  </a:cubicBezTo>
                  <a:lnTo>
                    <a:pt x="0" y="4416"/>
                  </a:lnTo>
                  <a:lnTo>
                    <a:pt x="5867" y="0"/>
                  </a:lnTo>
                  <a:lnTo>
                    <a:pt x="5903" y="5663"/>
                  </a:lnTo>
                  <a:cubicBezTo>
                    <a:pt x="5772" y="8452"/>
                    <a:pt x="6165" y="11291"/>
                    <a:pt x="6952" y="13930"/>
                  </a:cubicBezTo>
                  <a:cubicBezTo>
                    <a:pt x="7652" y="16122"/>
                    <a:pt x="9445" y="17217"/>
                    <a:pt x="12199" y="17217"/>
                  </a:cubicBezTo>
                  <a:cubicBezTo>
                    <a:pt x="13555" y="17167"/>
                    <a:pt x="14866" y="16869"/>
                    <a:pt x="16134" y="16420"/>
                  </a:cubicBezTo>
                  <a:cubicBezTo>
                    <a:pt x="17971" y="15773"/>
                    <a:pt x="19764" y="14926"/>
                    <a:pt x="21513" y="13930"/>
                  </a:cubicBezTo>
                  <a:cubicBezTo>
                    <a:pt x="21556" y="14129"/>
                    <a:pt x="21600" y="14378"/>
                    <a:pt x="21600" y="1457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1" name="Forme libre : forme 16"/>
            <p:cNvSpPr/>
            <p:nvPr/>
          </p:nvSpPr>
          <p:spPr>
            <a:xfrm rot="8716293">
              <a:off x="1890959" y="371590"/>
              <a:ext cx="149045" cy="1110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992"/>
                  </a:moveTo>
                  <a:lnTo>
                    <a:pt x="145" y="9808"/>
                  </a:lnTo>
                  <a:cubicBezTo>
                    <a:pt x="3682" y="4271"/>
                    <a:pt x="8751" y="791"/>
                    <a:pt x="14291" y="0"/>
                  </a:cubicBezTo>
                  <a:cubicBezTo>
                    <a:pt x="19950" y="0"/>
                    <a:pt x="21600" y="6644"/>
                    <a:pt x="21600" y="11706"/>
                  </a:cubicBezTo>
                  <a:cubicBezTo>
                    <a:pt x="21423" y="14475"/>
                    <a:pt x="20657" y="17006"/>
                    <a:pt x="19463" y="19122"/>
                  </a:cubicBezTo>
                  <a:lnTo>
                    <a:pt x="17098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2" name="Forme libre : forme 17"/>
            <p:cNvSpPr/>
            <p:nvPr/>
          </p:nvSpPr>
          <p:spPr>
            <a:xfrm rot="8716293">
              <a:off x="2001578" y="825207"/>
              <a:ext cx="139287" cy="121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102" y="17139"/>
                  </a:moveTo>
                  <a:cubicBezTo>
                    <a:pt x="1511" y="14164"/>
                    <a:pt x="0" y="10199"/>
                    <a:pt x="0" y="5985"/>
                  </a:cubicBezTo>
                  <a:lnTo>
                    <a:pt x="0" y="5737"/>
                  </a:lnTo>
                  <a:lnTo>
                    <a:pt x="2110" y="0"/>
                  </a:lnTo>
                  <a:lnTo>
                    <a:pt x="21600" y="18397"/>
                  </a:lnTo>
                  <a:lnTo>
                    <a:pt x="19080" y="20361"/>
                  </a:lnTo>
                  <a:cubicBezTo>
                    <a:pt x="17434" y="21166"/>
                    <a:pt x="15653" y="21600"/>
                    <a:pt x="13817" y="21600"/>
                  </a:cubicBezTo>
                  <a:cubicBezTo>
                    <a:pt x="10147" y="21600"/>
                    <a:pt x="6693" y="20113"/>
                    <a:pt x="4102" y="1713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3" name="Forme libre : forme 18"/>
            <p:cNvSpPr/>
            <p:nvPr/>
          </p:nvSpPr>
          <p:spPr>
            <a:xfrm rot="8716293">
              <a:off x="75557" y="772023"/>
              <a:ext cx="311922" cy="3627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7163"/>
                  </a:moveTo>
                  <a:lnTo>
                    <a:pt x="9581" y="0"/>
                  </a:lnTo>
                  <a:lnTo>
                    <a:pt x="9581" y="0"/>
                  </a:lnTo>
                  <a:lnTo>
                    <a:pt x="21600" y="7163"/>
                  </a:lnTo>
                  <a:close/>
                  <a:moveTo>
                    <a:pt x="0" y="21600"/>
                  </a:moveTo>
                  <a:lnTo>
                    <a:pt x="0" y="19104"/>
                  </a:lnTo>
                  <a:lnTo>
                    <a:pt x="1930" y="2046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4" name="Forme libre : forme 19"/>
            <p:cNvSpPr/>
            <p:nvPr/>
          </p:nvSpPr>
          <p:spPr>
            <a:xfrm rot="8716293">
              <a:off x="425601" y="686986"/>
              <a:ext cx="148615" cy="1317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845" y="17491"/>
                  </a:moveTo>
                  <a:cubicBezTo>
                    <a:pt x="1417" y="14751"/>
                    <a:pt x="0" y="11098"/>
                    <a:pt x="0" y="7217"/>
                  </a:cubicBezTo>
                  <a:lnTo>
                    <a:pt x="0" y="6989"/>
                  </a:lnTo>
                  <a:lnTo>
                    <a:pt x="2615" y="0"/>
                  </a:lnTo>
                  <a:lnTo>
                    <a:pt x="21600" y="17612"/>
                  </a:lnTo>
                  <a:lnTo>
                    <a:pt x="17883" y="20459"/>
                  </a:lnTo>
                  <a:cubicBezTo>
                    <a:pt x="16340" y="21200"/>
                    <a:pt x="14670" y="21600"/>
                    <a:pt x="12950" y="21600"/>
                  </a:cubicBezTo>
                  <a:cubicBezTo>
                    <a:pt x="9511" y="21600"/>
                    <a:pt x="6273" y="20230"/>
                    <a:pt x="3845" y="1749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5" name="Forme libre : forme 20"/>
            <p:cNvSpPr/>
            <p:nvPr/>
          </p:nvSpPr>
          <p:spPr>
            <a:xfrm rot="8716293">
              <a:off x="337024" y="573929"/>
              <a:ext cx="150723" cy="101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557"/>
                  </a:moveTo>
                  <a:lnTo>
                    <a:pt x="4018" y="1488"/>
                  </a:lnTo>
                  <a:cubicBezTo>
                    <a:pt x="5539" y="521"/>
                    <a:pt x="7185" y="0"/>
                    <a:pt x="8881" y="0"/>
                  </a:cubicBezTo>
                  <a:cubicBezTo>
                    <a:pt x="12273" y="0"/>
                    <a:pt x="15465" y="2084"/>
                    <a:pt x="17859" y="5656"/>
                  </a:cubicBezTo>
                  <a:cubicBezTo>
                    <a:pt x="20353" y="9228"/>
                    <a:pt x="21600" y="14065"/>
                    <a:pt x="21600" y="18939"/>
                  </a:cubicBezTo>
                  <a:lnTo>
                    <a:pt x="21254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6" name="Forme libre : forme 21"/>
            <p:cNvSpPr/>
            <p:nvPr/>
          </p:nvSpPr>
          <p:spPr>
            <a:xfrm rot="8716293">
              <a:off x="3840026" y="57566"/>
              <a:ext cx="215177" cy="313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18379"/>
                  </a:moveTo>
                  <a:lnTo>
                    <a:pt x="12323" y="7269"/>
                  </a:lnTo>
                  <a:cubicBezTo>
                    <a:pt x="12323" y="7126"/>
                    <a:pt x="12323" y="6984"/>
                    <a:pt x="12323" y="6841"/>
                  </a:cubicBezTo>
                  <a:cubicBezTo>
                    <a:pt x="12115" y="5796"/>
                    <a:pt x="10731" y="5083"/>
                    <a:pt x="9208" y="5226"/>
                  </a:cubicBezTo>
                  <a:lnTo>
                    <a:pt x="0" y="5226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663"/>
                    <a:pt x="21600" y="5226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7" name="Forme libre : forme 22"/>
            <p:cNvSpPr/>
            <p:nvPr/>
          </p:nvSpPr>
          <p:spPr>
            <a:xfrm rot="8716293">
              <a:off x="3974758" y="100019"/>
              <a:ext cx="394491" cy="3431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9" extrusionOk="0">
                  <a:moveTo>
                    <a:pt x="4267" y="19543"/>
                  </a:moveTo>
                  <a:lnTo>
                    <a:pt x="4267" y="4331"/>
                  </a:lnTo>
                  <a:lnTo>
                    <a:pt x="0" y="4331"/>
                  </a:lnTo>
                  <a:lnTo>
                    <a:pt x="0" y="135"/>
                  </a:lnTo>
                  <a:lnTo>
                    <a:pt x="8685" y="135"/>
                  </a:lnTo>
                  <a:lnTo>
                    <a:pt x="8685" y="7142"/>
                  </a:lnTo>
                  <a:lnTo>
                    <a:pt x="8799" y="7142"/>
                  </a:lnTo>
                  <a:cubicBezTo>
                    <a:pt x="10007" y="3033"/>
                    <a:pt x="10951" y="1433"/>
                    <a:pt x="12764" y="568"/>
                  </a:cubicBezTo>
                  <a:cubicBezTo>
                    <a:pt x="13594" y="179"/>
                    <a:pt x="14463" y="-38"/>
                    <a:pt x="15369" y="6"/>
                  </a:cubicBezTo>
                  <a:cubicBezTo>
                    <a:pt x="19259" y="-81"/>
                    <a:pt x="21600" y="3033"/>
                    <a:pt x="21600" y="8396"/>
                  </a:cubicBezTo>
                  <a:lnTo>
                    <a:pt x="21600" y="8958"/>
                  </a:lnTo>
                  <a:lnTo>
                    <a:pt x="16464" y="9304"/>
                  </a:lnTo>
                  <a:lnTo>
                    <a:pt x="16464" y="7747"/>
                  </a:lnTo>
                  <a:cubicBezTo>
                    <a:pt x="16464" y="5412"/>
                    <a:pt x="15294" y="3812"/>
                    <a:pt x="13670" y="3812"/>
                  </a:cubicBezTo>
                  <a:cubicBezTo>
                    <a:pt x="11253" y="3812"/>
                    <a:pt x="9252" y="7488"/>
                    <a:pt x="9252" y="12116"/>
                  </a:cubicBezTo>
                  <a:lnTo>
                    <a:pt x="9252" y="20290"/>
                  </a:lnTo>
                  <a:lnTo>
                    <a:pt x="7678" y="2151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8" name="Forme libre : forme 23"/>
            <p:cNvSpPr/>
            <p:nvPr/>
          </p:nvSpPr>
          <p:spPr>
            <a:xfrm rot="8716293">
              <a:off x="3940449" y="92234"/>
              <a:ext cx="121065" cy="89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428"/>
                  </a:moveTo>
                  <a:lnTo>
                    <a:pt x="5804" y="3272"/>
                  </a:lnTo>
                  <a:cubicBezTo>
                    <a:pt x="8311" y="1532"/>
                    <a:pt x="11079" y="414"/>
                    <a:pt x="13971" y="0"/>
                  </a:cubicBezTo>
                  <a:cubicBezTo>
                    <a:pt x="19877" y="0"/>
                    <a:pt x="21600" y="6958"/>
                    <a:pt x="21600" y="12259"/>
                  </a:cubicBezTo>
                  <a:cubicBezTo>
                    <a:pt x="21415" y="15158"/>
                    <a:pt x="20615" y="17808"/>
                    <a:pt x="19369" y="20024"/>
                  </a:cubicBezTo>
                  <a:lnTo>
                    <a:pt x="17870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9" name="Forme libre : forme 24"/>
            <p:cNvSpPr/>
            <p:nvPr/>
          </p:nvSpPr>
          <p:spPr>
            <a:xfrm rot="8716293">
              <a:off x="3654101" y="152924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2735" y="17750"/>
                  </a:moveTo>
                  <a:lnTo>
                    <a:pt x="0" y="10969"/>
                  </a:ln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7"/>
                    <a:pt x="21600" y="14175"/>
                    <a:pt x="17570" y="18394"/>
                  </a:cubicBezTo>
                  <a:cubicBezTo>
                    <a:pt x="15636" y="20419"/>
                    <a:pt x="13057" y="21600"/>
                    <a:pt x="10316" y="21600"/>
                  </a:cubicBezTo>
                  <a:lnTo>
                    <a:pt x="8824" y="2097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0" name="Forme libre : forme 25"/>
            <p:cNvSpPr/>
            <p:nvPr/>
          </p:nvSpPr>
          <p:spPr>
            <a:xfrm rot="8716293">
              <a:off x="3563891" y="157787"/>
              <a:ext cx="54468" cy="27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1" name="Forme libre : forme 26"/>
            <p:cNvSpPr/>
            <p:nvPr/>
          </p:nvSpPr>
          <p:spPr>
            <a:xfrm rot="8716293">
              <a:off x="3792435" y="219156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2" name="Forme libre : forme 27"/>
            <p:cNvSpPr/>
            <p:nvPr/>
          </p:nvSpPr>
          <p:spPr>
            <a:xfrm rot="8716293">
              <a:off x="4288435" y="27419"/>
              <a:ext cx="137689" cy="1324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319" y="14090"/>
                  </a:moveTo>
                  <a:lnTo>
                    <a:pt x="7319" y="4048"/>
                  </a:lnTo>
                  <a:lnTo>
                    <a:pt x="0" y="4048"/>
                  </a:lnTo>
                  <a:lnTo>
                    <a:pt x="2407" y="439"/>
                  </a:lnTo>
                  <a:lnTo>
                    <a:pt x="21600" y="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3" name="Forme libre : forme 28"/>
            <p:cNvSpPr/>
            <p:nvPr/>
          </p:nvSpPr>
          <p:spPr>
            <a:xfrm rot="7484128">
              <a:off x="4428123" y="177682"/>
              <a:ext cx="12701" cy="130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030" y="21600"/>
                  </a:moveTo>
                  <a:lnTo>
                    <a:pt x="0" y="9617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4" name="Forme libre : forme 29"/>
            <p:cNvSpPr/>
            <p:nvPr/>
          </p:nvSpPr>
          <p:spPr>
            <a:xfrm rot="8716293">
              <a:off x="4132764" y="1066257"/>
              <a:ext cx="37097" cy="403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9" y="13753"/>
                  </a:moveTo>
                  <a:lnTo>
                    <a:pt x="0" y="0"/>
                  </a:lnTo>
                  <a:lnTo>
                    <a:pt x="21600" y="13753"/>
                  </a:lnTo>
                  <a:close/>
                  <a:moveTo>
                    <a:pt x="0" y="21600"/>
                  </a:moveTo>
                  <a:lnTo>
                    <a:pt x="0" y="15257"/>
                  </a:lnTo>
                  <a:lnTo>
                    <a:pt x="5671" y="1954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5" name="Forme libre : forme 30"/>
            <p:cNvSpPr/>
            <p:nvPr/>
          </p:nvSpPr>
          <p:spPr>
            <a:xfrm rot="8716293">
              <a:off x="4260707" y="920545"/>
              <a:ext cx="231348" cy="1586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37" y="21600"/>
                  </a:moveTo>
                  <a:lnTo>
                    <a:pt x="0" y="19910"/>
                  </a:lnTo>
                  <a:lnTo>
                    <a:pt x="14511" y="0"/>
                  </a:lnTo>
                  <a:lnTo>
                    <a:pt x="21600" y="85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6" name="Forme libre : forme 31"/>
            <p:cNvSpPr/>
            <p:nvPr/>
          </p:nvSpPr>
          <p:spPr>
            <a:xfrm rot="8716293">
              <a:off x="3849389" y="820166"/>
              <a:ext cx="249520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6101"/>
                  </a:moveTo>
                  <a:lnTo>
                    <a:pt x="11143" y="0"/>
                  </a:lnTo>
                  <a:lnTo>
                    <a:pt x="11143" y="0"/>
                  </a:lnTo>
                  <a:lnTo>
                    <a:pt x="21600" y="6101"/>
                  </a:lnTo>
                  <a:close/>
                  <a:moveTo>
                    <a:pt x="11885" y="21600"/>
                  </a:moveTo>
                  <a:lnTo>
                    <a:pt x="6269" y="12806"/>
                  </a:lnTo>
                  <a:lnTo>
                    <a:pt x="9142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6769" y="0"/>
                  </a:lnTo>
                  <a:lnTo>
                    <a:pt x="17638" y="752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7" name="Forme libre : forme 32"/>
            <p:cNvSpPr/>
            <p:nvPr/>
          </p:nvSpPr>
          <p:spPr>
            <a:xfrm rot="8716293">
              <a:off x="4417635" y="791259"/>
              <a:ext cx="37060" cy="489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9773" y="0"/>
                  </a:lnTo>
                  <a:lnTo>
                    <a:pt x="21600" y="3292"/>
                  </a:lnTo>
                  <a:cubicBezTo>
                    <a:pt x="21600" y="8277"/>
                    <a:pt x="19088" y="13299"/>
                    <a:pt x="14063" y="1710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8" name="Forme libre : forme 33"/>
            <p:cNvSpPr/>
            <p:nvPr/>
          </p:nvSpPr>
          <p:spPr>
            <a:xfrm rot="8716293">
              <a:off x="4239723" y="479228"/>
              <a:ext cx="235268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78" y="21600"/>
                  </a:moveTo>
                  <a:lnTo>
                    <a:pt x="0" y="12921"/>
                  </a:lnTo>
                  <a:lnTo>
                    <a:pt x="11286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596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9" name="Forme libre : forme 34"/>
            <p:cNvSpPr/>
            <p:nvPr/>
          </p:nvSpPr>
          <p:spPr>
            <a:xfrm rot="8716293">
              <a:off x="4191580" y="605237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0" name="Forme libre : forme 35"/>
            <p:cNvSpPr/>
            <p:nvPr/>
          </p:nvSpPr>
          <p:spPr>
            <a:xfrm rot="13089394">
              <a:off x="3059072" y="202496"/>
              <a:ext cx="72829" cy="755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1080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1" name="Forme libre : forme 36"/>
            <p:cNvSpPr/>
            <p:nvPr/>
          </p:nvSpPr>
          <p:spPr>
            <a:xfrm rot="8716293">
              <a:off x="2490098" y="684085"/>
              <a:ext cx="215178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21600"/>
                  </a:move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2011" y="0"/>
                  </a:lnTo>
                  <a:lnTo>
                    <a:pt x="21600" y="9854"/>
                  </a:ln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2" name="Forme libre : forme 37"/>
            <p:cNvSpPr/>
            <p:nvPr/>
          </p:nvSpPr>
          <p:spPr>
            <a:xfrm rot="8716293">
              <a:off x="2813214" y="663319"/>
              <a:ext cx="185668" cy="383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066" y="21600"/>
                  </a:moveTo>
                  <a:lnTo>
                    <a:pt x="9066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3892" y="0"/>
                  </a:lnTo>
                  <a:lnTo>
                    <a:pt x="18454" y="5797"/>
                  </a:lnTo>
                  <a:lnTo>
                    <a:pt x="18454" y="6294"/>
                  </a:lnTo>
                  <a:lnTo>
                    <a:pt x="18694" y="6294"/>
                  </a:lnTo>
                  <a:lnTo>
                    <a:pt x="18934" y="5988"/>
                  </a:lnTo>
                  <a:lnTo>
                    <a:pt x="21600" y="7050"/>
                  </a:lnTo>
                  <a:lnTo>
                    <a:pt x="19657" y="10761"/>
                  </a:lnTo>
                  <a:lnTo>
                    <a:pt x="19657" y="18104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3" name="Forme libre : forme 38"/>
            <p:cNvSpPr/>
            <p:nvPr/>
          </p:nvSpPr>
          <p:spPr>
            <a:xfrm rot="8716293">
              <a:off x="2552527" y="597245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4" name="Forme libre : forme 39"/>
            <p:cNvSpPr/>
            <p:nvPr/>
          </p:nvSpPr>
          <p:spPr>
            <a:xfrm rot="8716293">
              <a:off x="2315044" y="814204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5" name="Forme libre : forme 40"/>
            <p:cNvSpPr/>
            <p:nvPr/>
          </p:nvSpPr>
          <p:spPr>
            <a:xfrm rot="8716293">
              <a:off x="2125609" y="501743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6" name="Forme libre : forme 41"/>
            <p:cNvSpPr/>
            <p:nvPr/>
          </p:nvSpPr>
          <p:spPr>
            <a:xfrm rot="8716293">
              <a:off x="2114918" y="305520"/>
              <a:ext cx="439902" cy="511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2" y="16246"/>
                  </a:moveTo>
                  <a:lnTo>
                    <a:pt x="85" y="16202"/>
                  </a:lnTo>
                  <a:cubicBezTo>
                    <a:pt x="25" y="15548"/>
                    <a:pt x="0" y="14836"/>
                    <a:pt x="0" y="14065"/>
                  </a:cubicBezTo>
                  <a:lnTo>
                    <a:pt x="0" y="2595"/>
                  </a:lnTo>
                  <a:lnTo>
                    <a:pt x="5815" y="0"/>
                  </a:lnTo>
                  <a:lnTo>
                    <a:pt x="5903" y="10492"/>
                  </a:lnTo>
                  <a:cubicBezTo>
                    <a:pt x="5772" y="12598"/>
                    <a:pt x="6165" y="14742"/>
                    <a:pt x="6952" y="16735"/>
                  </a:cubicBezTo>
                  <a:cubicBezTo>
                    <a:pt x="7652" y="18390"/>
                    <a:pt x="9445" y="19217"/>
                    <a:pt x="12199" y="19217"/>
                  </a:cubicBezTo>
                  <a:cubicBezTo>
                    <a:pt x="13555" y="19180"/>
                    <a:pt x="14866" y="18954"/>
                    <a:pt x="16134" y="18615"/>
                  </a:cubicBezTo>
                  <a:cubicBezTo>
                    <a:pt x="17971" y="18127"/>
                    <a:pt x="19764" y="17487"/>
                    <a:pt x="21513" y="16735"/>
                  </a:cubicBezTo>
                  <a:cubicBezTo>
                    <a:pt x="21556" y="16886"/>
                    <a:pt x="21600" y="17074"/>
                    <a:pt x="21600" y="17224"/>
                  </a:cubicBezTo>
                  <a:lnTo>
                    <a:pt x="21600" y="17600"/>
                  </a:lnTo>
                  <a:cubicBezTo>
                    <a:pt x="19283" y="19311"/>
                    <a:pt x="16604" y="20468"/>
                    <a:pt x="14052" y="21220"/>
                  </a:cubicBezTo>
                  <a:lnTo>
                    <a:pt x="12396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7" name="Forme libre : forme 42"/>
            <p:cNvSpPr/>
            <p:nvPr/>
          </p:nvSpPr>
          <p:spPr>
            <a:xfrm rot="8716293">
              <a:off x="2927663" y="305469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8" name="Forme libre : forme 43"/>
            <p:cNvSpPr/>
            <p:nvPr/>
          </p:nvSpPr>
          <p:spPr>
            <a:xfrm rot="8716293">
              <a:off x="3061168" y="343995"/>
              <a:ext cx="394490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9" name="Forme libre : forme 44"/>
            <p:cNvSpPr/>
            <p:nvPr/>
          </p:nvSpPr>
          <p:spPr>
            <a:xfrm rot="8716293">
              <a:off x="2752608" y="435588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0" name="Forme libre : forme 45"/>
            <p:cNvSpPr/>
            <p:nvPr/>
          </p:nvSpPr>
          <p:spPr>
            <a:xfrm rot="8716293">
              <a:off x="2606961" y="263159"/>
              <a:ext cx="308534" cy="1427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04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12671"/>
                  </a:lnTo>
                  <a:lnTo>
                    <a:pt x="14734" y="12671"/>
                  </a:lnTo>
                  <a:lnTo>
                    <a:pt x="13314" y="21600"/>
                  </a:lnTo>
                  <a:lnTo>
                    <a:pt x="7047" y="14747"/>
                  </a:lnTo>
                  <a:lnTo>
                    <a:pt x="7394" y="12671"/>
                  </a:lnTo>
                  <a:lnTo>
                    <a:pt x="5149" y="1267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1" name="Forme libre : forme 46"/>
            <p:cNvSpPr/>
            <p:nvPr/>
          </p:nvSpPr>
          <p:spPr>
            <a:xfrm rot="8716293">
              <a:off x="2890943" y="501821"/>
              <a:ext cx="156555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2" name="Forme libre : forme 47"/>
            <p:cNvSpPr/>
            <p:nvPr/>
          </p:nvSpPr>
          <p:spPr>
            <a:xfrm rot="8716293">
              <a:off x="2527231" y="288154"/>
              <a:ext cx="112932" cy="98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879"/>
                  </a:moveTo>
                  <a:lnTo>
                    <a:pt x="2593" y="3818"/>
                  </a:lnTo>
                  <a:cubicBezTo>
                    <a:pt x="4691" y="1407"/>
                    <a:pt x="7487" y="0"/>
                    <a:pt x="10458" y="0"/>
                  </a:cubicBezTo>
                  <a:cubicBezTo>
                    <a:pt x="13429" y="0"/>
                    <a:pt x="16226" y="1407"/>
                    <a:pt x="18323" y="3818"/>
                  </a:cubicBezTo>
                  <a:cubicBezTo>
                    <a:pt x="20508" y="6229"/>
                    <a:pt x="21600" y="9494"/>
                    <a:pt x="21600" y="12784"/>
                  </a:cubicBezTo>
                  <a:lnTo>
                    <a:pt x="18431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3" name="Forme libre : forme 48"/>
            <p:cNvSpPr/>
            <p:nvPr/>
          </p:nvSpPr>
          <p:spPr>
            <a:xfrm rot="7484127">
              <a:off x="3058586" y="786215"/>
              <a:ext cx="295168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6101"/>
                  </a:moveTo>
                  <a:lnTo>
                    <a:pt x="17351" y="0"/>
                  </a:lnTo>
                  <a:lnTo>
                    <a:pt x="17351" y="0"/>
                  </a:lnTo>
                  <a:lnTo>
                    <a:pt x="21600" y="6101"/>
                  </a:lnTo>
                  <a:close/>
                  <a:moveTo>
                    <a:pt x="10047" y="21600"/>
                  </a:moveTo>
                  <a:lnTo>
                    <a:pt x="5299" y="12806"/>
                  </a:lnTo>
                  <a:lnTo>
                    <a:pt x="7728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9248" y="0"/>
                  </a:lnTo>
                  <a:lnTo>
                    <a:pt x="14428" y="891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4" name="Forme libre : forme 49"/>
            <p:cNvSpPr/>
            <p:nvPr/>
          </p:nvSpPr>
          <p:spPr>
            <a:xfrm rot="13089394">
              <a:off x="3298490" y="763149"/>
              <a:ext cx="409105" cy="218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9" extrusionOk="0">
                  <a:moveTo>
                    <a:pt x="21600" y="10874"/>
                  </a:moveTo>
                  <a:cubicBezTo>
                    <a:pt x="16926" y="18325"/>
                    <a:pt x="10797" y="20945"/>
                    <a:pt x="7137" y="21354"/>
                  </a:cubicBezTo>
                  <a:cubicBezTo>
                    <a:pt x="5109" y="21600"/>
                    <a:pt x="3124" y="19962"/>
                    <a:pt x="1713" y="17260"/>
                  </a:cubicBezTo>
                  <a:cubicBezTo>
                    <a:pt x="964" y="15909"/>
                    <a:pt x="490" y="14067"/>
                    <a:pt x="203" y="11724"/>
                  </a:cubicBezTo>
                  <a:lnTo>
                    <a:pt x="0" y="7229"/>
                  </a:lnTo>
                  <a:lnTo>
                    <a:pt x="5891" y="0"/>
                  </a:lnTo>
                  <a:lnTo>
                    <a:pt x="5952" y="2287"/>
                  </a:lnTo>
                  <a:cubicBezTo>
                    <a:pt x="6134" y="4569"/>
                    <a:pt x="6431" y="6821"/>
                    <a:pt x="6828" y="8991"/>
                  </a:cubicBezTo>
                  <a:cubicBezTo>
                    <a:pt x="7534" y="12593"/>
                    <a:pt x="9342" y="14395"/>
                    <a:pt x="12120" y="14395"/>
                  </a:cubicBezTo>
                  <a:cubicBezTo>
                    <a:pt x="13487" y="14313"/>
                    <a:pt x="14809" y="13822"/>
                    <a:pt x="16088" y="13085"/>
                  </a:cubicBezTo>
                  <a:cubicBezTo>
                    <a:pt x="17940" y="12020"/>
                    <a:pt x="19748" y="10628"/>
                    <a:pt x="21512" y="8991"/>
                  </a:cubicBezTo>
                  <a:cubicBezTo>
                    <a:pt x="21556" y="9318"/>
                    <a:pt x="21600" y="9728"/>
                    <a:pt x="21600" y="1005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5" name="Forme libre : forme 50"/>
            <p:cNvSpPr/>
            <p:nvPr/>
          </p:nvSpPr>
          <p:spPr>
            <a:xfrm rot="8716293">
              <a:off x="3486531" y="449784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6" name="Forme libre : forme 51"/>
            <p:cNvSpPr/>
            <p:nvPr/>
          </p:nvSpPr>
          <p:spPr>
            <a:xfrm rot="8716293">
              <a:off x="3402485" y="286058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7" name="Forme libre : forme 52"/>
            <p:cNvSpPr/>
            <p:nvPr/>
          </p:nvSpPr>
          <p:spPr>
            <a:xfrm rot="8716293">
              <a:off x="3040882" y="33536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8" name="Forme libre : forme 53"/>
            <p:cNvSpPr/>
            <p:nvPr/>
          </p:nvSpPr>
          <p:spPr>
            <a:xfrm rot="8716293">
              <a:off x="3324243" y="159032"/>
              <a:ext cx="154745" cy="1105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6718"/>
                  </a:moveTo>
                  <a:lnTo>
                    <a:pt x="466" y="5171"/>
                  </a:lnTo>
                  <a:cubicBezTo>
                    <a:pt x="2798" y="1905"/>
                    <a:pt x="5908" y="0"/>
                    <a:pt x="9211" y="0"/>
                  </a:cubicBezTo>
                  <a:cubicBezTo>
                    <a:pt x="12515" y="0"/>
                    <a:pt x="15624" y="1905"/>
                    <a:pt x="17956" y="5171"/>
                  </a:cubicBezTo>
                  <a:cubicBezTo>
                    <a:pt x="20385" y="8436"/>
                    <a:pt x="21600" y="12858"/>
                    <a:pt x="21600" y="17315"/>
                  </a:cubicBezTo>
                  <a:lnTo>
                    <a:pt x="21006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</p:grpSp>
      <p:sp>
        <p:nvSpPr>
          <p:cNvPr id="470" name="Espace réservé pour une image  68"/>
          <p:cNvSpPr>
            <a:spLocks noGrp="1"/>
          </p:cNvSpPr>
          <p:nvPr>
            <p:ph type="pic" idx="21"/>
          </p:nvPr>
        </p:nvSpPr>
        <p:spPr>
          <a:xfrm>
            <a:off x="-1" y="-2"/>
            <a:ext cx="9153530" cy="4075645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pic>
        <p:nvPicPr>
          <p:cNvPr id="471" name="Graphique 2" descr="Graphique 2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96274" y="4150109"/>
            <a:ext cx="2174265" cy="648852"/>
          </a:xfrm>
          <a:prstGeom prst="rect">
            <a:avLst/>
          </a:prstGeom>
          <a:ln w="12700">
            <a:miter lim="400000"/>
          </a:ln>
        </p:spPr>
      </p:pic>
      <p:sp>
        <p:nvSpPr>
          <p:cNvPr id="472" name="Numéro de diapositive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‹N°›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Image filtre bleu + Contenu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525" name="Espace réservé pour une image  524"/>
          <p:cNvSpPr>
            <a:spLocks noGrp="1"/>
          </p:cNvSpPr>
          <p:nvPr>
            <p:ph type="pic" sz="quarter" idx="18" hasCustomPrompt="1"/>
          </p:nvPr>
        </p:nvSpPr>
        <p:spPr bwMode="auto">
          <a:xfrm>
            <a:off x="0" y="2"/>
            <a:ext cx="3567702" cy="5143499"/>
          </a:xfrm>
          <a:custGeom>
            <a:avLst/>
            <a:gdLst>
              <a:gd name="connsiteX0" fmla="*/ 0 w 3567702"/>
              <a:gd name="connsiteY0" fmla="*/ 0 h 5143499"/>
              <a:gd name="connsiteX1" fmla="*/ 2859408 w 3567702"/>
              <a:gd name="connsiteY1" fmla="*/ 0 h 5143499"/>
              <a:gd name="connsiteX2" fmla="*/ 3048000 w 3567702"/>
              <a:gd name="connsiteY2" fmla="*/ 0 h 5143499"/>
              <a:gd name="connsiteX3" fmla="*/ 3485902 w 3567702"/>
              <a:gd name="connsiteY3" fmla="*/ 0 h 5143499"/>
              <a:gd name="connsiteX4" fmla="*/ 3246551 w 3567702"/>
              <a:gd name="connsiteY4" fmla="*/ 2811361 h 5143499"/>
              <a:gd name="connsiteX5" fmla="*/ 3246551 w 3567702"/>
              <a:gd name="connsiteY5" fmla="*/ 2811360 h 5143499"/>
              <a:gd name="connsiteX6" fmla="*/ 3048000 w 3567702"/>
              <a:gd name="connsiteY6" fmla="*/ 5143498 h 5143499"/>
              <a:gd name="connsiteX7" fmla="*/ 3567702 w 3567702"/>
              <a:gd name="connsiteY7" fmla="*/ 5143498 h 5143499"/>
              <a:gd name="connsiteX8" fmla="*/ 3567702 w 3567702"/>
              <a:gd name="connsiteY8" fmla="*/ 5143499 h 5143499"/>
              <a:gd name="connsiteX9" fmla="*/ 0 w 3567702"/>
              <a:gd name="connsiteY9" fmla="*/ 5143499 h 5143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67702" h="5143499" extrusionOk="0">
                <a:moveTo>
                  <a:pt x="0" y="0"/>
                </a:moveTo>
                <a:lnTo>
                  <a:pt x="2859408" y="0"/>
                </a:lnTo>
                <a:lnTo>
                  <a:pt x="3048000" y="0"/>
                </a:lnTo>
                <a:lnTo>
                  <a:pt x="3485902" y="0"/>
                </a:lnTo>
                <a:lnTo>
                  <a:pt x="3246551" y="2811361"/>
                </a:lnTo>
                <a:lnTo>
                  <a:pt x="3246551" y="2811360"/>
                </a:lnTo>
                <a:lnTo>
                  <a:pt x="3048000" y="5143498"/>
                </a:lnTo>
                <a:lnTo>
                  <a:pt x="3567702" y="5143498"/>
                </a:lnTo>
                <a:lnTo>
                  <a:pt x="3567702" y="5143499"/>
                </a:lnTo>
                <a:lnTo>
                  <a:pt x="0" y="5143499"/>
                </a:lnTo>
                <a:close/>
              </a:path>
            </a:pathLst>
          </a:custGeom>
          <a:noFill/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fr-FR"/>
              <a:t>Cliquez sur l’icône</a:t>
            </a:r>
            <a:br>
              <a:rPr lang="fr-FR"/>
            </a:br>
            <a:r>
              <a:rPr lang="fr-FR"/>
              <a:t>pour ajouter une image</a:t>
            </a:r>
            <a:endParaRPr/>
          </a:p>
        </p:txBody>
      </p:sp>
      <p:sp>
        <p:nvSpPr>
          <p:cNvPr id="14" name="Forme libre : forme 13"/>
          <p:cNvSpPr/>
          <p:nvPr userDrawn="1"/>
        </p:nvSpPr>
        <p:spPr bwMode="auto">
          <a:xfrm>
            <a:off x="3246551" y="-3"/>
            <a:ext cx="5897449" cy="5143501"/>
          </a:xfrm>
          <a:custGeom>
            <a:avLst/>
            <a:gdLst>
              <a:gd name="connsiteX0" fmla="*/ 675524 w 5897449"/>
              <a:gd name="connsiteY0" fmla="*/ 1246049 h 5143501"/>
              <a:gd name="connsiteX1" fmla="*/ 675524 w 5897449"/>
              <a:gd name="connsiteY1" fmla="*/ 1291768 h 5143501"/>
              <a:gd name="connsiteX2" fmla="*/ 1035524 w 5897449"/>
              <a:gd name="connsiteY2" fmla="*/ 1291768 h 5143501"/>
              <a:gd name="connsiteX3" fmla="*/ 1035524 w 5897449"/>
              <a:gd name="connsiteY3" fmla="*/ 1246049 h 5143501"/>
              <a:gd name="connsiteX4" fmla="*/ 5897449 w 5897449"/>
              <a:gd name="connsiteY4" fmla="*/ 0 h 5143501"/>
              <a:gd name="connsiteX5" fmla="*/ 5897449 w 5897449"/>
              <a:gd name="connsiteY5" fmla="*/ 5143501 h 5143501"/>
              <a:gd name="connsiteX6" fmla="*/ 321151 w 5897449"/>
              <a:gd name="connsiteY6" fmla="*/ 5143501 h 5143501"/>
              <a:gd name="connsiteX7" fmla="*/ 0 w 5897449"/>
              <a:gd name="connsiteY7" fmla="*/ 2811363 h 5143501"/>
              <a:gd name="connsiteX8" fmla="*/ 239351 w 5897449"/>
              <a:gd name="connsiteY8" fmla="*/ 1 h 5143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97449" h="5143501" extrusionOk="0">
                <a:moveTo>
                  <a:pt x="675524" y="1246049"/>
                </a:moveTo>
                <a:lnTo>
                  <a:pt x="675524" y="1291768"/>
                </a:lnTo>
                <a:lnTo>
                  <a:pt x="1035524" y="1291768"/>
                </a:lnTo>
                <a:lnTo>
                  <a:pt x="1035524" y="1246049"/>
                </a:lnTo>
                <a:close/>
                <a:moveTo>
                  <a:pt x="5897449" y="0"/>
                </a:moveTo>
                <a:lnTo>
                  <a:pt x="5897449" y="5143501"/>
                </a:lnTo>
                <a:lnTo>
                  <a:pt x="321151" y="5143501"/>
                </a:lnTo>
                <a:lnTo>
                  <a:pt x="0" y="2811363"/>
                </a:lnTo>
                <a:lnTo>
                  <a:pt x="239351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fr-FR"/>
          </a:p>
        </p:txBody>
      </p:sp>
      <p:sp>
        <p:nvSpPr>
          <p:cNvPr id="534" name="Espace réservé du texte 533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3811668" y="1733384"/>
            <a:ext cx="5068800" cy="2902897"/>
          </a:xfrm>
          <a:prstGeom prst="rect">
            <a:avLst/>
          </a:prstGeo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300"/>
              </a:spcBef>
              <a:spcAft>
                <a:spcPts val="1000"/>
              </a:spcAft>
              <a:buNone/>
              <a:defRPr sz="1400">
                <a:solidFill>
                  <a:schemeClr val="tx1"/>
                </a:solidFill>
              </a:defRPr>
            </a:lvl2pPr>
            <a:lvl3pPr marL="270000" indent="-270000" algn="l" defTabSz="457200">
              <a:spcBef>
                <a:spcPts val="400"/>
              </a:spcBef>
              <a:spcAft>
                <a:spcPts val="1000"/>
              </a:spcAft>
              <a:buSzPct val="100000"/>
              <a:buFontTx/>
              <a:buChar char="*"/>
              <a:defRPr lang="fr-FR" sz="1400" b="1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0000" indent="-269875">
              <a:spcBef>
                <a:spcPts val="400"/>
              </a:spcBef>
              <a:spcAft>
                <a:spcPts val="1000"/>
              </a:spcAft>
              <a:buFontTx/>
              <a:buChar char="*"/>
              <a:defRPr sz="1400" b="1">
                <a:solidFill>
                  <a:schemeClr val="tx1"/>
                </a:solidFill>
              </a:defRPr>
            </a:lvl4pPr>
            <a:lvl5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400" b="1">
                <a:solidFill>
                  <a:schemeClr val="tx1"/>
                </a:solidFill>
              </a:defRPr>
            </a:lvl5pPr>
            <a:lvl6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400" b="1">
                <a:solidFill>
                  <a:schemeClr val="tx1"/>
                </a:solidFill>
              </a:defRPr>
            </a:lvl6pPr>
            <a:lvl7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400" b="1">
                <a:solidFill>
                  <a:schemeClr val="tx1"/>
                </a:solidFill>
              </a:defRPr>
            </a:lvl7pPr>
            <a:lvl8pPr marL="270000" indent="-270000">
              <a:spcBef>
                <a:spcPts val="400"/>
              </a:spcBef>
              <a:spcAft>
                <a:spcPts val="1000"/>
              </a:spcAft>
              <a:buFontTx/>
              <a:buChar char="*"/>
              <a:defRPr sz="1400" b="1">
                <a:solidFill>
                  <a:schemeClr val="tx1"/>
                </a:solidFill>
              </a:defRPr>
            </a:lvl8pPr>
          </a:lstStyle>
          <a:p>
            <a:pPr lvl="0">
              <a:defRPr/>
            </a:pPr>
            <a:r>
              <a:rPr lang="fr-FR"/>
              <a:t>Niveau 1</a:t>
            </a:r>
            <a:endParaRPr/>
          </a:p>
          <a:p>
            <a:pPr lvl="1">
              <a:defRPr/>
            </a:pPr>
            <a:r>
              <a:rPr lang="fr-FR"/>
              <a:t>Deuxième niveau</a:t>
            </a:r>
            <a:endParaRPr/>
          </a:p>
          <a:p>
            <a:pPr lvl="2">
              <a:defRPr/>
            </a:pPr>
            <a:r>
              <a:rPr lang="fr-FR"/>
              <a:t>Puce bleu</a:t>
            </a:r>
            <a:endParaRPr/>
          </a:p>
          <a:p>
            <a:pPr lvl="3">
              <a:defRPr/>
            </a:pPr>
            <a:r>
              <a:rPr lang="fr-FR"/>
              <a:t>Puce orange</a:t>
            </a:r>
            <a:endParaRPr/>
          </a:p>
          <a:p>
            <a:pPr lvl="4">
              <a:defRPr/>
            </a:pPr>
            <a:r>
              <a:rPr lang="fr-FR"/>
              <a:t>Puce rouge</a:t>
            </a:r>
            <a:endParaRPr/>
          </a:p>
          <a:p>
            <a:pPr lvl="5">
              <a:defRPr/>
            </a:pPr>
            <a:r>
              <a:rPr lang="fr-FR"/>
              <a:t>Puce vert d’eau</a:t>
            </a:r>
            <a:endParaRPr/>
          </a:p>
          <a:p>
            <a:pPr lvl="6">
              <a:defRPr/>
            </a:pPr>
            <a:r>
              <a:rPr lang="fr-FR"/>
              <a:t>Puce verte</a:t>
            </a:r>
            <a:endParaRPr/>
          </a:p>
          <a:p>
            <a:pPr lvl="7">
              <a:defRPr/>
            </a:pPr>
            <a:r>
              <a:rPr lang="fr-FR"/>
              <a:t>Puce violette</a:t>
            </a:r>
            <a:endParaRPr/>
          </a:p>
        </p:txBody>
      </p:sp>
      <p:sp>
        <p:nvSpPr>
          <p:cNvPr id="18" name="Espace réservé du texte 17"/>
          <p:cNvSpPr>
            <a:spLocks noGrp="1"/>
          </p:cNvSpPr>
          <p:nvPr>
            <p:ph type="body" sz="quarter" idx="19"/>
          </p:nvPr>
        </p:nvSpPr>
        <p:spPr bwMode="auto">
          <a:xfrm>
            <a:off x="2129050" y="0"/>
            <a:ext cx="1356852" cy="5143500"/>
          </a:xfrm>
          <a:custGeom>
            <a:avLst/>
            <a:gdLst>
              <a:gd name="connsiteX0" fmla="*/ 0 w 1508264"/>
              <a:gd name="connsiteY0" fmla="*/ 0 h 5125258"/>
              <a:gd name="connsiteX1" fmla="*/ 1508264 w 1508264"/>
              <a:gd name="connsiteY1" fmla="*/ 5160 h 5125258"/>
              <a:gd name="connsiteX2" fmla="*/ 1268913 w 1508264"/>
              <a:gd name="connsiteY2" fmla="*/ 2816519 h 5125258"/>
              <a:gd name="connsiteX3" fmla="*/ 1072354 w 1508264"/>
              <a:gd name="connsiteY3" fmla="*/ 5125258 h 5125258"/>
              <a:gd name="connsiteX4" fmla="*/ 151412 w 1508264"/>
              <a:gd name="connsiteY4" fmla="*/ 5157 h 5125258"/>
              <a:gd name="connsiteX0" fmla="*/ 0 w 1356852"/>
              <a:gd name="connsiteY0" fmla="*/ 0 h 5120101"/>
              <a:gd name="connsiteX1" fmla="*/ 1356852 w 1356852"/>
              <a:gd name="connsiteY1" fmla="*/ 3 h 5120101"/>
              <a:gd name="connsiteX2" fmla="*/ 1117501 w 1356852"/>
              <a:gd name="connsiteY2" fmla="*/ 2811362 h 5120101"/>
              <a:gd name="connsiteX3" fmla="*/ 920942 w 1356852"/>
              <a:gd name="connsiteY3" fmla="*/ 5120101 h 5120101"/>
              <a:gd name="connsiteX4" fmla="*/ 0 w 1356852"/>
              <a:gd name="connsiteY4" fmla="*/ 0 h 5120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6852" h="5120101" extrusionOk="0">
                <a:moveTo>
                  <a:pt x="0" y="0"/>
                </a:moveTo>
                <a:lnTo>
                  <a:pt x="1356852" y="3"/>
                </a:lnTo>
                <a:lnTo>
                  <a:pt x="1117501" y="2811362"/>
                </a:lnTo>
                <a:lnTo>
                  <a:pt x="920942" y="5120101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alpha val="80000"/>
            </a:schemeClr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>
              <a:defRPr/>
            </a:pPr>
            <a:endParaRPr lang="fr-FR"/>
          </a:p>
        </p:txBody>
      </p:sp>
      <p:sp>
        <p:nvSpPr>
          <p:cNvPr id="11" name="Titre 1"/>
          <p:cNvSpPr>
            <a:spLocks noGrp="1"/>
          </p:cNvSpPr>
          <p:nvPr>
            <p:ph type="title" hasCustomPrompt="1"/>
          </p:nvPr>
        </p:nvSpPr>
        <p:spPr bwMode="auto">
          <a:xfrm>
            <a:off x="3811669" y="349390"/>
            <a:ext cx="5068800" cy="757130"/>
          </a:xfrm>
        </p:spPr>
        <p:txBody>
          <a:bodyPr anchor="b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fr-FR"/>
              <a:t>Titre de la slide</a:t>
            </a:r>
            <a:br>
              <a:rPr lang="fr-FR"/>
            </a:br>
            <a:r>
              <a:rPr lang="fr-FR"/>
              <a:t>sur deux lignes</a:t>
            </a:r>
            <a:endParaRPr/>
          </a:p>
        </p:txBody>
      </p:sp>
      <p:sp>
        <p:nvSpPr>
          <p:cNvPr id="12" name="Rectangle 11"/>
          <p:cNvSpPr/>
          <p:nvPr userDrawn="1"/>
        </p:nvSpPr>
        <p:spPr bwMode="auto">
          <a:xfrm>
            <a:off x="4281011" y="1246048"/>
            <a:ext cx="360000" cy="45719"/>
          </a:xfrm>
          <a:prstGeom prst="rect">
            <a:avLst/>
          </a:prstGeom>
          <a:solidFill>
            <a:srgbClr val="3A1B0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0" name="Espace réservé du numéro de diapositive 9"/>
          <p:cNvSpPr>
            <a:spLocks noGrp="1"/>
          </p:cNvSpPr>
          <p:nvPr>
            <p:ph type="sldNum" sz="quarter" idx="12"/>
          </p:nvPr>
        </p:nvSpPr>
        <p:spPr bwMode="auto">
          <a:xfrm>
            <a:off x="3048000" y="2811362"/>
            <a:ext cx="519702" cy="2332137"/>
          </a:xfrm>
          <a:custGeom>
            <a:avLst/>
            <a:gdLst>
              <a:gd name="connsiteX0" fmla="*/ 198551 w 519702"/>
              <a:gd name="connsiteY0" fmla="*/ 0 h 2332138"/>
              <a:gd name="connsiteX1" fmla="*/ 519702 w 519702"/>
              <a:gd name="connsiteY1" fmla="*/ 2332138 h 2332138"/>
              <a:gd name="connsiteX2" fmla="*/ 0 w 519702"/>
              <a:gd name="connsiteY2" fmla="*/ 2332138 h 2332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9702" h="2332138" extrusionOk="0">
                <a:moveTo>
                  <a:pt x="198551" y="0"/>
                </a:moveTo>
                <a:lnTo>
                  <a:pt x="519702" y="2332138"/>
                </a:lnTo>
                <a:lnTo>
                  <a:pt x="0" y="2332138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0" rIns="0" bIns="180000" anchor="b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42A674EB-CF99-4CC2-8F94-AC08E84D1EAE}" type="slidenum">
              <a:rPr lang="fr-FR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2289882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exte + Imag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521" name="Espace réservé pour une image  520"/>
          <p:cNvSpPr>
            <a:spLocks noGrp="1"/>
          </p:cNvSpPr>
          <p:nvPr>
            <p:ph type="pic" sz="quarter" idx="17"/>
          </p:nvPr>
        </p:nvSpPr>
        <p:spPr bwMode="auto">
          <a:xfrm>
            <a:off x="3246551" y="-1"/>
            <a:ext cx="5897449" cy="5143501"/>
          </a:xfrm>
          <a:custGeom>
            <a:avLst/>
            <a:gdLst>
              <a:gd name="connsiteX0" fmla="*/ 0 w 6088062"/>
              <a:gd name="connsiteY0" fmla="*/ 0 h 5143501"/>
              <a:gd name="connsiteX1" fmla="*/ 6088062 w 6088062"/>
              <a:gd name="connsiteY1" fmla="*/ 0 h 5143501"/>
              <a:gd name="connsiteX2" fmla="*/ 6088062 w 6088062"/>
              <a:gd name="connsiteY2" fmla="*/ 5143501 h 5143501"/>
              <a:gd name="connsiteX3" fmla="*/ 511764 w 6088062"/>
              <a:gd name="connsiteY3" fmla="*/ 5143501 h 5143501"/>
              <a:gd name="connsiteX4" fmla="*/ 190613 w 6088062"/>
              <a:gd name="connsiteY4" fmla="*/ 2811363 h 5143501"/>
              <a:gd name="connsiteX5" fmla="*/ 429964 w 6088062"/>
              <a:gd name="connsiteY5" fmla="*/ 1 h 5143501"/>
              <a:gd name="connsiteX6" fmla="*/ 0 w 6088062"/>
              <a:gd name="connsiteY6" fmla="*/ 1 h 5143501"/>
              <a:gd name="connsiteX0" fmla="*/ 0 w 6088062"/>
              <a:gd name="connsiteY0" fmla="*/ 1 h 5143501"/>
              <a:gd name="connsiteX1" fmla="*/ 6088062 w 6088062"/>
              <a:gd name="connsiteY1" fmla="*/ 0 h 5143501"/>
              <a:gd name="connsiteX2" fmla="*/ 6088062 w 6088062"/>
              <a:gd name="connsiteY2" fmla="*/ 5143501 h 5143501"/>
              <a:gd name="connsiteX3" fmla="*/ 511764 w 6088062"/>
              <a:gd name="connsiteY3" fmla="*/ 5143501 h 5143501"/>
              <a:gd name="connsiteX4" fmla="*/ 190613 w 6088062"/>
              <a:gd name="connsiteY4" fmla="*/ 2811363 h 5143501"/>
              <a:gd name="connsiteX5" fmla="*/ 429964 w 6088062"/>
              <a:gd name="connsiteY5" fmla="*/ 1 h 5143501"/>
              <a:gd name="connsiteX6" fmla="*/ 0 w 6088062"/>
              <a:gd name="connsiteY6" fmla="*/ 1 h 5143501"/>
              <a:gd name="connsiteX0" fmla="*/ 239351 w 5897449"/>
              <a:gd name="connsiteY0" fmla="*/ 1 h 5143501"/>
              <a:gd name="connsiteX1" fmla="*/ 5897449 w 5897449"/>
              <a:gd name="connsiteY1" fmla="*/ 0 h 5143501"/>
              <a:gd name="connsiteX2" fmla="*/ 5897449 w 5897449"/>
              <a:gd name="connsiteY2" fmla="*/ 5143501 h 5143501"/>
              <a:gd name="connsiteX3" fmla="*/ 321151 w 5897449"/>
              <a:gd name="connsiteY3" fmla="*/ 5143501 h 5143501"/>
              <a:gd name="connsiteX4" fmla="*/ 0 w 5897449"/>
              <a:gd name="connsiteY4" fmla="*/ 2811363 h 5143501"/>
              <a:gd name="connsiteX5" fmla="*/ 239351 w 5897449"/>
              <a:gd name="connsiteY5" fmla="*/ 1 h 5143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7449" h="5143501" extrusionOk="0">
                <a:moveTo>
                  <a:pt x="239351" y="1"/>
                </a:moveTo>
                <a:lnTo>
                  <a:pt x="5897449" y="0"/>
                </a:lnTo>
                <a:lnTo>
                  <a:pt x="5897449" y="5143501"/>
                </a:lnTo>
                <a:lnTo>
                  <a:pt x="321151" y="5143501"/>
                </a:lnTo>
                <a:lnTo>
                  <a:pt x="0" y="2811363"/>
                </a:lnTo>
                <a:lnTo>
                  <a:pt x="239351" y="1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 b="1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fr-FR"/>
          </a:p>
        </p:txBody>
      </p:sp>
      <p:grpSp>
        <p:nvGrpSpPr>
          <p:cNvPr id="6" name="Groupe 5"/>
          <p:cNvGrpSpPr/>
          <p:nvPr userDrawn="1"/>
        </p:nvGrpSpPr>
        <p:grpSpPr bwMode="auto">
          <a:xfrm>
            <a:off x="-91484" y="-107301"/>
            <a:ext cx="3580993" cy="5352842"/>
            <a:chOff x="-91484" y="-107301"/>
            <a:chExt cx="3580993" cy="5352842"/>
          </a:xfrm>
          <a:solidFill>
            <a:schemeClr val="bg2">
              <a:alpha val="5000"/>
            </a:schemeClr>
          </a:solidFill>
        </p:grpSpPr>
        <p:sp>
          <p:nvSpPr>
            <p:cNvPr id="7" name="Forme libre : forme 6"/>
            <p:cNvSpPr/>
            <p:nvPr/>
          </p:nvSpPr>
          <p:spPr bwMode="auto">
            <a:xfrm rot="8716293">
              <a:off x="3051469" y="229467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" name="Forme libre : forme 7"/>
            <p:cNvSpPr/>
            <p:nvPr/>
          </p:nvSpPr>
          <p:spPr bwMode="auto">
            <a:xfrm rot="8716293">
              <a:off x="3141426" y="2335684"/>
              <a:ext cx="209149" cy="247728"/>
            </a:xfrm>
            <a:custGeom>
              <a:avLst/>
              <a:gdLst>
                <a:gd name="connsiteX0" fmla="*/ 147179 w 209149"/>
                <a:gd name="connsiteY0" fmla="*/ 90980 h 247728"/>
                <a:gd name="connsiteX1" fmla="*/ 147179 w 209149"/>
                <a:gd name="connsiteY1" fmla="*/ 74577 h 247728"/>
                <a:gd name="connsiteX2" fmla="*/ 137667 w 209149"/>
                <a:gd name="connsiteY2" fmla="*/ 44616 h 247728"/>
                <a:gd name="connsiteX3" fmla="*/ 132652 w 209149"/>
                <a:gd name="connsiteY3" fmla="*/ 42232 h 247728"/>
                <a:gd name="connsiteX4" fmla="*/ 167583 w 209149"/>
                <a:gd name="connsiteY4" fmla="*/ 0 h 247728"/>
                <a:gd name="connsiteX5" fmla="*/ 189157 w 209149"/>
                <a:gd name="connsiteY5" fmla="*/ 15682 h 247728"/>
                <a:gd name="connsiteX6" fmla="*/ 209149 w 209149"/>
                <a:gd name="connsiteY6" fmla="*/ 81411 h 247728"/>
                <a:gd name="connsiteX7" fmla="*/ 209149 w 209149"/>
                <a:gd name="connsiteY7" fmla="*/ 87335 h 247728"/>
                <a:gd name="connsiteX8" fmla="*/ 0 w 209149"/>
                <a:gd name="connsiteY8" fmla="*/ 247728 h 247728"/>
                <a:gd name="connsiteX9" fmla="*/ 0 w 209149"/>
                <a:gd name="connsiteY9" fmla="*/ 202611 h 247728"/>
                <a:gd name="connsiteX10" fmla="*/ 60148 w 209149"/>
                <a:gd name="connsiteY10" fmla="*/ 129891 h 247728"/>
                <a:gd name="connsiteX11" fmla="*/ 60148 w 209149"/>
                <a:gd name="connsiteY11" fmla="*/ 206719 h 2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149" h="247728" extrusionOk="0">
                  <a:moveTo>
                    <a:pt x="147179" y="90980"/>
                  </a:moveTo>
                  <a:lnTo>
                    <a:pt x="147179" y="74577"/>
                  </a:lnTo>
                  <a:cubicBezTo>
                    <a:pt x="147179" y="62273"/>
                    <a:pt x="143648" y="51907"/>
                    <a:pt x="137667" y="44616"/>
                  </a:cubicBezTo>
                  <a:lnTo>
                    <a:pt x="132652" y="42232"/>
                  </a:lnTo>
                  <a:lnTo>
                    <a:pt x="167583" y="0"/>
                  </a:lnTo>
                  <a:lnTo>
                    <a:pt x="189157" y="15682"/>
                  </a:lnTo>
                  <a:cubicBezTo>
                    <a:pt x="202086" y="30833"/>
                    <a:pt x="209149" y="53160"/>
                    <a:pt x="209149" y="81411"/>
                  </a:cubicBezTo>
                  <a:lnTo>
                    <a:pt x="209149" y="87335"/>
                  </a:lnTo>
                  <a:close/>
                  <a:moveTo>
                    <a:pt x="0" y="247728"/>
                  </a:moveTo>
                  <a:lnTo>
                    <a:pt x="0" y="202611"/>
                  </a:lnTo>
                  <a:lnTo>
                    <a:pt x="60148" y="129891"/>
                  </a:lnTo>
                  <a:lnTo>
                    <a:pt x="60148" y="2067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" name="Forme libre : forme 8"/>
            <p:cNvSpPr/>
            <p:nvPr/>
          </p:nvSpPr>
          <p:spPr bwMode="auto">
            <a:xfrm rot="8716293">
              <a:off x="3096011" y="2237639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" name="Forme libre : forme 9"/>
            <p:cNvSpPr/>
            <p:nvPr/>
          </p:nvSpPr>
          <p:spPr bwMode="auto">
            <a:xfrm rot="8716293">
              <a:off x="2939235" y="238322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" name="Forme libre : forme 10"/>
            <p:cNvSpPr/>
            <p:nvPr/>
          </p:nvSpPr>
          <p:spPr bwMode="auto">
            <a:xfrm rot="8716293">
              <a:off x="2814332" y="217454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" name="Forme libre : forme 11"/>
            <p:cNvSpPr/>
            <p:nvPr/>
          </p:nvSpPr>
          <p:spPr bwMode="auto">
            <a:xfrm rot="8716293">
              <a:off x="2802279" y="203576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" name="Forme libre : forme 12"/>
            <p:cNvSpPr/>
            <p:nvPr/>
          </p:nvSpPr>
          <p:spPr bwMode="auto">
            <a:xfrm rot="8716293">
              <a:off x="3029413" y="2424173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" name="Forme libre : forme 13"/>
            <p:cNvSpPr/>
            <p:nvPr/>
          </p:nvSpPr>
          <p:spPr bwMode="auto">
            <a:xfrm rot="8716293">
              <a:off x="3300250" y="2118999"/>
              <a:ext cx="9515" cy="11504"/>
            </a:xfrm>
            <a:custGeom>
              <a:avLst/>
              <a:gdLst>
                <a:gd name="connsiteX0" fmla="*/ 0 w 9515"/>
                <a:gd name="connsiteY0" fmla="*/ 11504 h 11504"/>
                <a:gd name="connsiteX1" fmla="*/ 9515 w 9515"/>
                <a:gd name="connsiteY1" fmla="*/ 0 h 11504"/>
                <a:gd name="connsiteX2" fmla="*/ 9515 w 9515"/>
                <a:gd name="connsiteY2" fmla="*/ 7741 h 1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15" h="11504" extrusionOk="0">
                  <a:moveTo>
                    <a:pt x="0" y="11504"/>
                  </a:moveTo>
                  <a:lnTo>
                    <a:pt x="9515" y="0"/>
                  </a:lnTo>
                  <a:lnTo>
                    <a:pt x="9515" y="77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" name="Forme libre : forme 14"/>
            <p:cNvSpPr/>
            <p:nvPr/>
          </p:nvSpPr>
          <p:spPr bwMode="auto">
            <a:xfrm rot="8716293">
              <a:off x="3228334" y="213306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" name="Forme libre : forme 15"/>
            <p:cNvSpPr/>
            <p:nvPr/>
          </p:nvSpPr>
          <p:spPr bwMode="auto">
            <a:xfrm rot="8716293">
              <a:off x="3098921" y="1924310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44680 h 195874"/>
                <a:gd name="connsiteX5" fmla="*/ 36955 w 203847"/>
                <a:gd name="connsiteY5" fmla="*/ 0 h 195874"/>
                <a:gd name="connsiteX6" fmla="*/ 203847 w 203847"/>
                <a:gd name="connsiteY6" fmla="*/ 0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 extrusionOk="0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44680"/>
                  </a:lnTo>
                  <a:lnTo>
                    <a:pt x="36955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" name="Forme libre : forme 16"/>
            <p:cNvSpPr/>
            <p:nvPr/>
          </p:nvSpPr>
          <p:spPr bwMode="auto">
            <a:xfrm rot="8716293">
              <a:off x="3275349" y="2211673"/>
              <a:ext cx="24727" cy="53686"/>
            </a:xfrm>
            <a:custGeom>
              <a:avLst/>
              <a:gdLst>
                <a:gd name="connsiteX0" fmla="*/ 24727 w 24727"/>
                <a:gd name="connsiteY0" fmla="*/ 53686 h 53686"/>
                <a:gd name="connsiteX1" fmla="*/ 0 w 24727"/>
                <a:gd name="connsiteY1" fmla="*/ 29895 h 53686"/>
                <a:gd name="connsiteX2" fmla="*/ 24727 w 24727"/>
                <a:gd name="connsiteY2" fmla="*/ 0 h 53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27" h="53686" extrusionOk="0">
                  <a:moveTo>
                    <a:pt x="24727" y="53686"/>
                  </a:moveTo>
                  <a:lnTo>
                    <a:pt x="0" y="29895"/>
                  </a:lnTo>
                  <a:lnTo>
                    <a:pt x="2472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" name="Forme libre : forme 17"/>
            <p:cNvSpPr/>
            <p:nvPr/>
          </p:nvSpPr>
          <p:spPr bwMode="auto">
            <a:xfrm rot="8716293">
              <a:off x="3077061" y="202442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" name="Forme libre : forme 18"/>
            <p:cNvSpPr/>
            <p:nvPr/>
          </p:nvSpPr>
          <p:spPr bwMode="auto">
            <a:xfrm rot="8716293">
              <a:off x="3162402" y="30429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" name="Forme libre : forme 19"/>
            <p:cNvSpPr/>
            <p:nvPr/>
          </p:nvSpPr>
          <p:spPr bwMode="auto">
            <a:xfrm rot="8716293">
              <a:off x="3033531" y="2835902"/>
              <a:ext cx="197743" cy="195873"/>
            </a:xfrm>
            <a:custGeom>
              <a:avLst/>
              <a:gdLst>
                <a:gd name="connsiteX0" fmla="*/ 84606 w 197743"/>
                <a:gd name="connsiteY0" fmla="*/ 195873 h 195873"/>
                <a:gd name="connsiteX1" fmla="*/ 41743 w 197743"/>
                <a:gd name="connsiteY1" fmla="*/ 116129 h 195873"/>
                <a:gd name="connsiteX2" fmla="*/ 63673 w 197743"/>
                <a:gd name="connsiteY2" fmla="*/ 55323 h 195873"/>
                <a:gd name="connsiteX3" fmla="*/ 0 w 197743"/>
                <a:gd name="connsiteY3" fmla="*/ 55323 h 195873"/>
                <a:gd name="connsiteX4" fmla="*/ 45759 w 197743"/>
                <a:gd name="connsiteY4" fmla="*/ 0 h 195873"/>
                <a:gd name="connsiteX5" fmla="*/ 197743 w 197743"/>
                <a:gd name="connsiteY5" fmla="*/ 0 h 195873"/>
                <a:gd name="connsiteX6" fmla="*/ 197743 w 197743"/>
                <a:gd name="connsiteY6" fmla="*/ 55323 h 195873"/>
                <a:gd name="connsiteX7" fmla="*/ 132951 w 197743"/>
                <a:gd name="connsiteY7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7743" h="195873" extrusionOk="0">
                  <a:moveTo>
                    <a:pt x="84606" y="195873"/>
                  </a:moveTo>
                  <a:lnTo>
                    <a:pt x="41743" y="116129"/>
                  </a:lnTo>
                  <a:lnTo>
                    <a:pt x="63673" y="55323"/>
                  </a:lnTo>
                  <a:lnTo>
                    <a:pt x="0" y="55323"/>
                  </a:lnTo>
                  <a:lnTo>
                    <a:pt x="45759" y="0"/>
                  </a:lnTo>
                  <a:lnTo>
                    <a:pt x="197743" y="0"/>
                  </a:lnTo>
                  <a:lnTo>
                    <a:pt x="197743" y="55323"/>
                  </a:lnTo>
                  <a:lnTo>
                    <a:pt x="132951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" name="Forme libre : forme 20"/>
            <p:cNvSpPr/>
            <p:nvPr/>
          </p:nvSpPr>
          <p:spPr bwMode="auto">
            <a:xfrm rot="8716293">
              <a:off x="2982649" y="2705505"/>
              <a:ext cx="289489" cy="211443"/>
            </a:xfrm>
            <a:custGeom>
              <a:avLst/>
              <a:gdLst>
                <a:gd name="connsiteX0" fmla="*/ 24145 w 289489"/>
                <a:gd name="connsiteY0" fmla="*/ 181853 h 211444"/>
                <a:gd name="connsiteX1" fmla="*/ 3994 w 289489"/>
                <a:gd name="connsiteY1" fmla="*/ 142066 h 211444"/>
                <a:gd name="connsiteX2" fmla="*/ 0 w 289489"/>
                <a:gd name="connsiteY2" fmla="*/ 94419 h 211444"/>
                <a:gd name="connsiteX3" fmla="*/ 78096 w 289489"/>
                <a:gd name="connsiteY3" fmla="*/ 0 h 211444"/>
                <a:gd name="connsiteX4" fmla="*/ 78273 w 289489"/>
                <a:gd name="connsiteY4" fmla="*/ 24764 h 211444"/>
                <a:gd name="connsiteX5" fmla="*/ 92393 w 289489"/>
                <a:gd name="connsiteY5" fmla="*/ 122430 h 211444"/>
                <a:gd name="connsiteX6" fmla="*/ 162994 w 289489"/>
                <a:gd name="connsiteY6" fmla="*/ 161261 h 211444"/>
                <a:gd name="connsiteX7" fmla="*/ 215946 w 289489"/>
                <a:gd name="connsiteY7" fmla="*/ 151847 h 211444"/>
                <a:gd name="connsiteX8" fmla="*/ 288313 w 289489"/>
                <a:gd name="connsiteY8" fmla="*/ 122430 h 211444"/>
                <a:gd name="connsiteX9" fmla="*/ 289489 w 289489"/>
                <a:gd name="connsiteY9" fmla="*/ 130078 h 211444"/>
                <a:gd name="connsiteX10" fmla="*/ 289489 w 289489"/>
                <a:gd name="connsiteY10" fmla="*/ 135962 h 211444"/>
                <a:gd name="connsiteX11" fmla="*/ 96512 w 289489"/>
                <a:gd name="connsiteY11" fmla="*/ 211270 h 211444"/>
                <a:gd name="connsiteX12" fmla="*/ 24145 w 289489"/>
                <a:gd name="connsiteY12" fmla="*/ 181853 h 21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489" h="211444" extrusionOk="0">
                  <a:moveTo>
                    <a:pt x="24145" y="181853"/>
                  </a:moveTo>
                  <a:cubicBezTo>
                    <a:pt x="14143" y="172145"/>
                    <a:pt x="7818" y="158907"/>
                    <a:pt x="3994" y="142066"/>
                  </a:cubicBezTo>
                  <a:lnTo>
                    <a:pt x="0" y="94419"/>
                  </a:lnTo>
                  <a:lnTo>
                    <a:pt x="78096" y="0"/>
                  </a:lnTo>
                  <a:lnTo>
                    <a:pt x="78273" y="24764"/>
                  </a:lnTo>
                  <a:cubicBezTo>
                    <a:pt x="76508" y="57712"/>
                    <a:pt x="81803" y="91247"/>
                    <a:pt x="92393" y="122430"/>
                  </a:cubicBezTo>
                  <a:cubicBezTo>
                    <a:pt x="101807" y="148317"/>
                    <a:pt x="125929" y="161261"/>
                    <a:pt x="162994" y="161261"/>
                  </a:cubicBezTo>
                  <a:cubicBezTo>
                    <a:pt x="181234" y="160672"/>
                    <a:pt x="198884" y="157142"/>
                    <a:pt x="215946" y="151847"/>
                  </a:cubicBezTo>
                  <a:cubicBezTo>
                    <a:pt x="240656" y="144198"/>
                    <a:pt x="264779" y="134197"/>
                    <a:pt x="288313" y="122430"/>
                  </a:cubicBezTo>
                  <a:cubicBezTo>
                    <a:pt x="288901" y="124783"/>
                    <a:pt x="289489" y="127725"/>
                    <a:pt x="289489" y="130078"/>
                  </a:cubicBezTo>
                  <a:lnTo>
                    <a:pt x="289489" y="135962"/>
                  </a:lnTo>
                  <a:cubicBezTo>
                    <a:pt x="227125" y="189501"/>
                    <a:pt x="145344" y="208329"/>
                    <a:pt x="96512" y="211270"/>
                  </a:cubicBezTo>
                  <a:cubicBezTo>
                    <a:pt x="69448" y="213035"/>
                    <a:pt x="42972" y="201268"/>
                    <a:pt x="24145" y="1818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" name="Forme libre : forme 21"/>
            <p:cNvSpPr/>
            <p:nvPr/>
          </p:nvSpPr>
          <p:spPr bwMode="auto">
            <a:xfrm rot="8716293">
              <a:off x="3205022" y="3125495"/>
              <a:ext cx="16424" cy="35661"/>
            </a:xfrm>
            <a:custGeom>
              <a:avLst/>
              <a:gdLst>
                <a:gd name="connsiteX0" fmla="*/ 16424 w 16424"/>
                <a:gd name="connsiteY0" fmla="*/ 35661 h 35661"/>
                <a:gd name="connsiteX1" fmla="*/ 0 w 16424"/>
                <a:gd name="connsiteY1" fmla="*/ 19858 h 35661"/>
                <a:gd name="connsiteX2" fmla="*/ 16424 w 16424"/>
                <a:gd name="connsiteY2" fmla="*/ 0 h 35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24" h="35661" extrusionOk="0">
                  <a:moveTo>
                    <a:pt x="16424" y="35661"/>
                  </a:moveTo>
                  <a:lnTo>
                    <a:pt x="0" y="19858"/>
                  </a:lnTo>
                  <a:lnTo>
                    <a:pt x="1642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" name="Forme libre : forme 22"/>
            <p:cNvSpPr/>
            <p:nvPr/>
          </p:nvSpPr>
          <p:spPr bwMode="auto">
            <a:xfrm rot="8716293">
              <a:off x="2829951" y="16337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" name="Forme libre : forme 23"/>
            <p:cNvSpPr/>
            <p:nvPr/>
          </p:nvSpPr>
          <p:spPr bwMode="auto">
            <a:xfrm rot="8716293">
              <a:off x="2919343" y="16629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" name="Forme libre : forme 24"/>
            <p:cNvSpPr/>
            <p:nvPr/>
          </p:nvSpPr>
          <p:spPr bwMode="auto">
            <a:xfrm rot="8716293">
              <a:off x="2874493" y="157666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" name="Forme libre : forme 25"/>
            <p:cNvSpPr/>
            <p:nvPr/>
          </p:nvSpPr>
          <p:spPr bwMode="auto">
            <a:xfrm rot="8716293">
              <a:off x="2717717" y="172224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" name="Forme libre : forme 26"/>
            <p:cNvSpPr/>
            <p:nvPr/>
          </p:nvSpPr>
          <p:spPr bwMode="auto">
            <a:xfrm rot="8716293">
              <a:off x="2592814" y="151357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" name="Forme libre : forme 27"/>
            <p:cNvSpPr/>
            <p:nvPr/>
          </p:nvSpPr>
          <p:spPr bwMode="auto">
            <a:xfrm rot="8716293">
              <a:off x="2580762" y="137479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" name="Forme libre : forme 28"/>
            <p:cNvSpPr/>
            <p:nvPr/>
          </p:nvSpPr>
          <p:spPr bwMode="auto">
            <a:xfrm rot="8716293">
              <a:off x="2807895" y="176319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" name="Forme libre : forme 29"/>
            <p:cNvSpPr/>
            <p:nvPr/>
          </p:nvSpPr>
          <p:spPr bwMode="auto">
            <a:xfrm rot="8716293">
              <a:off x="3119050" y="138355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Forme libre : forme 30"/>
            <p:cNvSpPr/>
            <p:nvPr/>
          </p:nvSpPr>
          <p:spPr bwMode="auto">
            <a:xfrm rot="8716293">
              <a:off x="3209851" y="1424295"/>
              <a:ext cx="209149" cy="250692"/>
            </a:xfrm>
            <a:custGeom>
              <a:avLst/>
              <a:gdLst>
                <a:gd name="connsiteX0" fmla="*/ 147179 w 209149"/>
                <a:gd name="connsiteY0" fmla="*/ 93944 h 250692"/>
                <a:gd name="connsiteX1" fmla="*/ 147179 w 209149"/>
                <a:gd name="connsiteY1" fmla="*/ 77540 h 250692"/>
                <a:gd name="connsiteX2" fmla="*/ 137667 w 209149"/>
                <a:gd name="connsiteY2" fmla="*/ 47580 h 250692"/>
                <a:gd name="connsiteX3" fmla="*/ 123379 w 209149"/>
                <a:gd name="connsiteY3" fmla="*/ 40789 h 250692"/>
                <a:gd name="connsiteX4" fmla="*/ 157117 w 209149"/>
                <a:gd name="connsiteY4" fmla="*/ 0 h 250692"/>
                <a:gd name="connsiteX5" fmla="*/ 165512 w 209149"/>
                <a:gd name="connsiteY5" fmla="*/ 1459 h 250692"/>
                <a:gd name="connsiteX6" fmla="*/ 209149 w 209149"/>
                <a:gd name="connsiteY6" fmla="*/ 84375 h 250692"/>
                <a:gd name="connsiteX7" fmla="*/ 209149 w 209149"/>
                <a:gd name="connsiteY7" fmla="*/ 90299 h 250692"/>
                <a:gd name="connsiteX8" fmla="*/ 0 w 209149"/>
                <a:gd name="connsiteY8" fmla="*/ 250692 h 250692"/>
                <a:gd name="connsiteX9" fmla="*/ 0 w 209149"/>
                <a:gd name="connsiteY9" fmla="*/ 189958 h 250692"/>
                <a:gd name="connsiteX10" fmla="*/ 61066 w 209149"/>
                <a:gd name="connsiteY10" fmla="*/ 116127 h 250692"/>
                <a:gd name="connsiteX11" fmla="*/ 60148 w 209149"/>
                <a:gd name="connsiteY11" fmla="*/ 123562 h 250692"/>
                <a:gd name="connsiteX12" fmla="*/ 60148 w 209149"/>
                <a:gd name="connsiteY12" fmla="*/ 209683 h 250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9149" h="250692" extrusionOk="0">
                  <a:moveTo>
                    <a:pt x="147179" y="93944"/>
                  </a:moveTo>
                  <a:lnTo>
                    <a:pt x="147179" y="77540"/>
                  </a:lnTo>
                  <a:cubicBezTo>
                    <a:pt x="147179" y="65237"/>
                    <a:pt x="143648" y="54871"/>
                    <a:pt x="137667" y="47580"/>
                  </a:cubicBezTo>
                  <a:lnTo>
                    <a:pt x="123379" y="40789"/>
                  </a:lnTo>
                  <a:lnTo>
                    <a:pt x="157117" y="0"/>
                  </a:lnTo>
                  <a:lnTo>
                    <a:pt x="165512" y="1459"/>
                  </a:lnTo>
                  <a:cubicBezTo>
                    <a:pt x="193258" y="12950"/>
                    <a:pt x="209149" y="41998"/>
                    <a:pt x="209149" y="84375"/>
                  </a:cubicBezTo>
                  <a:lnTo>
                    <a:pt x="209149" y="90299"/>
                  </a:lnTo>
                  <a:close/>
                  <a:moveTo>
                    <a:pt x="0" y="250692"/>
                  </a:moveTo>
                  <a:lnTo>
                    <a:pt x="0" y="189958"/>
                  </a:lnTo>
                  <a:lnTo>
                    <a:pt x="61066" y="116127"/>
                  </a:lnTo>
                  <a:lnTo>
                    <a:pt x="60148" y="123562"/>
                  </a:lnTo>
                  <a:lnTo>
                    <a:pt x="60148" y="2096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" name="Forme libre : forme 31"/>
            <p:cNvSpPr/>
            <p:nvPr/>
          </p:nvSpPr>
          <p:spPr bwMode="auto">
            <a:xfrm rot="8716293">
              <a:off x="3006816" y="147209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" name="Forme libre : forme 32"/>
            <p:cNvSpPr/>
            <p:nvPr/>
          </p:nvSpPr>
          <p:spPr bwMode="auto">
            <a:xfrm rot="8716293">
              <a:off x="2881914" y="126342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" name="Forme libre : forme 33"/>
            <p:cNvSpPr/>
            <p:nvPr/>
          </p:nvSpPr>
          <p:spPr bwMode="auto">
            <a:xfrm rot="8716293">
              <a:off x="3096994" y="151304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" name="Forme libre : forme 34"/>
            <p:cNvSpPr/>
            <p:nvPr/>
          </p:nvSpPr>
          <p:spPr bwMode="auto">
            <a:xfrm rot="8716293">
              <a:off x="2855543" y="136344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" name="Forme libre : forme 35"/>
            <p:cNvSpPr/>
            <p:nvPr/>
          </p:nvSpPr>
          <p:spPr bwMode="auto">
            <a:xfrm rot="7484127">
              <a:off x="3207325" y="1725125"/>
              <a:ext cx="156001" cy="194030"/>
            </a:xfrm>
            <a:custGeom>
              <a:avLst/>
              <a:gdLst>
                <a:gd name="connsiteX0" fmla="*/ 42863 w 156001"/>
                <a:gd name="connsiteY0" fmla="*/ 194030 h 194030"/>
                <a:gd name="connsiteX1" fmla="*/ 0 w 156001"/>
                <a:gd name="connsiteY1" fmla="*/ 114286 h 194030"/>
                <a:gd name="connsiteX2" fmla="*/ 11232 w 156001"/>
                <a:gd name="connsiteY2" fmla="*/ 83143 h 194030"/>
                <a:gd name="connsiteX3" fmla="*/ 156000 w 156001"/>
                <a:gd name="connsiteY3" fmla="*/ 0 h 194030"/>
                <a:gd name="connsiteX4" fmla="*/ 156001 w 156001"/>
                <a:gd name="connsiteY4" fmla="*/ 53480 h 194030"/>
                <a:gd name="connsiteX5" fmla="*/ 91208 w 156001"/>
                <a:gd name="connsiteY5" fmla="*/ 53480 h 19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001" h="194030" extrusionOk="0">
                  <a:moveTo>
                    <a:pt x="42863" y="194030"/>
                  </a:moveTo>
                  <a:lnTo>
                    <a:pt x="0" y="114286"/>
                  </a:lnTo>
                  <a:lnTo>
                    <a:pt x="11232" y="83143"/>
                  </a:lnTo>
                  <a:lnTo>
                    <a:pt x="156000" y="0"/>
                  </a:lnTo>
                  <a:lnTo>
                    <a:pt x="156001" y="53480"/>
                  </a:lnTo>
                  <a:lnTo>
                    <a:pt x="91208" y="5348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" name="Forme libre : forme 36"/>
            <p:cNvSpPr/>
            <p:nvPr/>
          </p:nvSpPr>
          <p:spPr bwMode="auto">
            <a:xfrm rot="8716293">
              <a:off x="3197279" y="140587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" name="Forme libre : forme 37"/>
            <p:cNvSpPr/>
            <p:nvPr/>
          </p:nvSpPr>
          <p:spPr bwMode="auto">
            <a:xfrm rot="8716293">
              <a:off x="3356472" y="1273070"/>
              <a:ext cx="38162" cy="46138"/>
            </a:xfrm>
            <a:custGeom>
              <a:avLst/>
              <a:gdLst>
                <a:gd name="connsiteX0" fmla="*/ 0 w 38162"/>
                <a:gd name="connsiteY0" fmla="*/ 46138 h 46138"/>
                <a:gd name="connsiteX1" fmla="*/ 38162 w 38162"/>
                <a:gd name="connsiteY1" fmla="*/ 0 h 46138"/>
                <a:gd name="connsiteX2" fmla="*/ 35645 w 38162"/>
                <a:gd name="connsiteY2" fmla="*/ 12962 h 46138"/>
                <a:gd name="connsiteX3" fmla="*/ 22710 w 38162"/>
                <a:gd name="connsiteY3" fmla="*/ 32494 h 46138"/>
                <a:gd name="connsiteX4" fmla="*/ 3739 w 38162"/>
                <a:gd name="connsiteY4" fmla="*/ 45372 h 4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62" h="46138" extrusionOk="0">
                  <a:moveTo>
                    <a:pt x="0" y="46138"/>
                  </a:moveTo>
                  <a:lnTo>
                    <a:pt x="38162" y="0"/>
                  </a:lnTo>
                  <a:lnTo>
                    <a:pt x="35645" y="12962"/>
                  </a:lnTo>
                  <a:cubicBezTo>
                    <a:pt x="32771" y="20076"/>
                    <a:pt x="28459" y="26745"/>
                    <a:pt x="22710" y="32494"/>
                  </a:cubicBezTo>
                  <a:cubicBezTo>
                    <a:pt x="17191" y="38013"/>
                    <a:pt x="10753" y="42382"/>
                    <a:pt x="3739" y="45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" name="Forme libre : forme 38"/>
            <p:cNvSpPr/>
            <p:nvPr/>
          </p:nvSpPr>
          <p:spPr bwMode="auto">
            <a:xfrm rot="8716293">
              <a:off x="2606784" y="97400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" name="Forme libre : forme 39"/>
            <p:cNvSpPr/>
            <p:nvPr/>
          </p:nvSpPr>
          <p:spPr bwMode="auto">
            <a:xfrm rot="8716293">
              <a:off x="2696175" y="100324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" name="Forme libre : forme 40"/>
            <p:cNvSpPr/>
            <p:nvPr/>
          </p:nvSpPr>
          <p:spPr bwMode="auto">
            <a:xfrm rot="8716293">
              <a:off x="2651326" y="91696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" name="Forme libre : forme 41"/>
            <p:cNvSpPr/>
            <p:nvPr/>
          </p:nvSpPr>
          <p:spPr bwMode="auto">
            <a:xfrm rot="8716293">
              <a:off x="2494550" y="106254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" name="Forme libre : forme 42"/>
            <p:cNvSpPr/>
            <p:nvPr/>
          </p:nvSpPr>
          <p:spPr bwMode="auto">
            <a:xfrm rot="8716293">
              <a:off x="2369647" y="85387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" name="Forme libre : forme 43"/>
            <p:cNvSpPr/>
            <p:nvPr/>
          </p:nvSpPr>
          <p:spPr bwMode="auto">
            <a:xfrm rot="8716293">
              <a:off x="2357595" y="71509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" name="Forme libre : forme 44"/>
            <p:cNvSpPr/>
            <p:nvPr/>
          </p:nvSpPr>
          <p:spPr bwMode="auto">
            <a:xfrm rot="8716293">
              <a:off x="2584728" y="110350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" name="Forme libre : forme 45"/>
            <p:cNvSpPr/>
            <p:nvPr/>
          </p:nvSpPr>
          <p:spPr bwMode="auto">
            <a:xfrm rot="8716293">
              <a:off x="2895883" y="72385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" name="Forme libre : forme 46"/>
            <p:cNvSpPr/>
            <p:nvPr/>
          </p:nvSpPr>
          <p:spPr bwMode="auto">
            <a:xfrm rot="8716293">
              <a:off x="2985274" y="75309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" name="Forme libre : forme 47"/>
            <p:cNvSpPr/>
            <p:nvPr/>
          </p:nvSpPr>
          <p:spPr bwMode="auto">
            <a:xfrm rot="8716293">
              <a:off x="2783649" y="81239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" name="Forme libre : forme 48"/>
            <p:cNvSpPr/>
            <p:nvPr/>
          </p:nvSpPr>
          <p:spPr bwMode="auto">
            <a:xfrm rot="8716293">
              <a:off x="2658747" y="60372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" name="Forme libre : forme 49"/>
            <p:cNvSpPr/>
            <p:nvPr/>
          </p:nvSpPr>
          <p:spPr bwMode="auto">
            <a:xfrm rot="8716293">
              <a:off x="2873827" y="85334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" name="Forme libre : forme 50"/>
            <p:cNvSpPr/>
            <p:nvPr/>
          </p:nvSpPr>
          <p:spPr bwMode="auto">
            <a:xfrm rot="8716293">
              <a:off x="2632376" y="70374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" name="Forme libre : forme 51"/>
            <p:cNvSpPr/>
            <p:nvPr/>
          </p:nvSpPr>
          <p:spPr bwMode="auto">
            <a:xfrm rot="7484127">
              <a:off x="2978758" y="10446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" name="Forme libre : forme 52"/>
            <p:cNvSpPr/>
            <p:nvPr/>
          </p:nvSpPr>
          <p:spPr bwMode="auto">
            <a:xfrm rot="13089394">
              <a:off x="3083578" y="101123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" name="Forme libre : forme 53"/>
            <p:cNvSpPr/>
            <p:nvPr/>
          </p:nvSpPr>
          <p:spPr bwMode="auto">
            <a:xfrm rot="8716293">
              <a:off x="3269163" y="81955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" name="Forme libre : forme 54"/>
            <p:cNvSpPr/>
            <p:nvPr/>
          </p:nvSpPr>
          <p:spPr bwMode="auto">
            <a:xfrm rot="8716293">
              <a:off x="3217358" y="71595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" name="Forme libre : forme 55"/>
            <p:cNvSpPr/>
            <p:nvPr/>
          </p:nvSpPr>
          <p:spPr bwMode="auto">
            <a:xfrm rot="8716293">
              <a:off x="2974112" y="74618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" name="Forme libre : forme 56"/>
            <p:cNvSpPr/>
            <p:nvPr/>
          </p:nvSpPr>
          <p:spPr bwMode="auto">
            <a:xfrm rot="8716293">
              <a:off x="3151564" y="58693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" name="Forme libre : forme 57"/>
            <p:cNvSpPr/>
            <p:nvPr/>
          </p:nvSpPr>
          <p:spPr bwMode="auto">
            <a:xfrm rot="8716293">
              <a:off x="2387845" y="31194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" name="Forme libre : forme 58"/>
            <p:cNvSpPr/>
            <p:nvPr/>
          </p:nvSpPr>
          <p:spPr bwMode="auto">
            <a:xfrm rot="8716293">
              <a:off x="2477237" y="34118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" name="Forme libre : forme 59"/>
            <p:cNvSpPr/>
            <p:nvPr/>
          </p:nvSpPr>
          <p:spPr bwMode="auto">
            <a:xfrm rot="8716293">
              <a:off x="2432387" y="254908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" name="Forme libre : forme 60"/>
            <p:cNvSpPr/>
            <p:nvPr/>
          </p:nvSpPr>
          <p:spPr bwMode="auto">
            <a:xfrm rot="8716293">
              <a:off x="2275611" y="40049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" name="Forme libre : forme 61"/>
            <p:cNvSpPr/>
            <p:nvPr/>
          </p:nvSpPr>
          <p:spPr bwMode="auto">
            <a:xfrm rot="8716293">
              <a:off x="2150708" y="19181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" name="Forme libre : forme 62"/>
            <p:cNvSpPr/>
            <p:nvPr/>
          </p:nvSpPr>
          <p:spPr bwMode="auto">
            <a:xfrm rot="8716293">
              <a:off x="2138656" y="53037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" name="Forme libre : forme 63"/>
            <p:cNvSpPr/>
            <p:nvPr/>
          </p:nvSpPr>
          <p:spPr bwMode="auto">
            <a:xfrm rot="8716293">
              <a:off x="2365789" y="441442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" name="Forme libre : forme 64"/>
            <p:cNvSpPr/>
            <p:nvPr/>
          </p:nvSpPr>
          <p:spPr bwMode="auto">
            <a:xfrm rot="8716293">
              <a:off x="2676944" y="6179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" name="Forme libre : forme 65"/>
            <p:cNvSpPr/>
            <p:nvPr/>
          </p:nvSpPr>
          <p:spPr bwMode="auto">
            <a:xfrm rot="8716293">
              <a:off x="2766336" y="9103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" name="Forme libre : forme 66"/>
            <p:cNvSpPr/>
            <p:nvPr/>
          </p:nvSpPr>
          <p:spPr bwMode="auto">
            <a:xfrm rot="8716293">
              <a:off x="2564710" y="15033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8" name="Forme libre : forme 67"/>
            <p:cNvSpPr/>
            <p:nvPr/>
          </p:nvSpPr>
          <p:spPr bwMode="auto">
            <a:xfrm rot="8716293">
              <a:off x="2448552" y="-16031"/>
              <a:ext cx="203847" cy="149340"/>
            </a:xfrm>
            <a:custGeom>
              <a:avLst/>
              <a:gdLst>
                <a:gd name="connsiteX0" fmla="*/ 106716 w 203847"/>
                <a:gd name="connsiteY0" fmla="*/ 149340 h 149340"/>
                <a:gd name="connsiteX1" fmla="*/ 50038 w 203847"/>
                <a:gd name="connsiteY1" fmla="*/ 110053 h 149340"/>
                <a:gd name="connsiteX2" fmla="*/ 69777 w 203847"/>
                <a:gd name="connsiteY2" fmla="*/ 55323 h 149340"/>
                <a:gd name="connsiteX3" fmla="*/ 0 w 203847"/>
                <a:gd name="connsiteY3" fmla="*/ 55323 h 149340"/>
                <a:gd name="connsiteX4" fmla="*/ 0 w 203847"/>
                <a:gd name="connsiteY4" fmla="*/ 0 h 149340"/>
                <a:gd name="connsiteX5" fmla="*/ 203847 w 203847"/>
                <a:gd name="connsiteY5" fmla="*/ 0 h 149340"/>
                <a:gd name="connsiteX6" fmla="*/ 203847 w 203847"/>
                <a:gd name="connsiteY6" fmla="*/ 55323 h 149340"/>
                <a:gd name="connsiteX7" fmla="*/ 139055 w 203847"/>
                <a:gd name="connsiteY7" fmla="*/ 55323 h 14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847" h="149340" extrusionOk="0">
                  <a:moveTo>
                    <a:pt x="106716" y="149340"/>
                  </a:moveTo>
                  <a:lnTo>
                    <a:pt x="50038" y="110053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9" name="Forme libre : forme 68"/>
            <p:cNvSpPr/>
            <p:nvPr/>
          </p:nvSpPr>
          <p:spPr bwMode="auto">
            <a:xfrm rot="8716293">
              <a:off x="2654888" y="191290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0" name="Forme libre : forme 69"/>
            <p:cNvSpPr/>
            <p:nvPr/>
          </p:nvSpPr>
          <p:spPr bwMode="auto">
            <a:xfrm rot="8716293">
              <a:off x="2413437" y="41690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" name="Forme libre : forme 70"/>
            <p:cNvSpPr/>
            <p:nvPr/>
          </p:nvSpPr>
          <p:spPr bwMode="auto">
            <a:xfrm rot="7484127">
              <a:off x="2759819" y="38264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" name="Forme libre : forme 71"/>
            <p:cNvSpPr/>
            <p:nvPr/>
          </p:nvSpPr>
          <p:spPr bwMode="auto">
            <a:xfrm rot="13089394">
              <a:off x="2864639" y="349175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" name="Forme libre : forme 72"/>
            <p:cNvSpPr/>
            <p:nvPr/>
          </p:nvSpPr>
          <p:spPr bwMode="auto">
            <a:xfrm rot="8716293">
              <a:off x="3050224" y="157494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4" name="Forme libre : forme 73"/>
            <p:cNvSpPr/>
            <p:nvPr/>
          </p:nvSpPr>
          <p:spPr bwMode="auto">
            <a:xfrm rot="8716293">
              <a:off x="2998419" y="5390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5" name="Forme libre : forme 74"/>
            <p:cNvSpPr/>
            <p:nvPr/>
          </p:nvSpPr>
          <p:spPr bwMode="auto">
            <a:xfrm rot="8716293">
              <a:off x="2755173" y="8412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6" name="Forme libre : forme 75"/>
            <p:cNvSpPr/>
            <p:nvPr/>
          </p:nvSpPr>
          <p:spPr bwMode="auto">
            <a:xfrm rot="8716293">
              <a:off x="2940014" y="-28690"/>
              <a:ext cx="88663" cy="70660"/>
            </a:xfrm>
            <a:custGeom>
              <a:avLst/>
              <a:gdLst>
                <a:gd name="connsiteX0" fmla="*/ 83649 w 88664"/>
                <a:gd name="connsiteY0" fmla="*/ 70660 h 70660"/>
                <a:gd name="connsiteX1" fmla="*/ 0 w 88664"/>
                <a:gd name="connsiteY1" fmla="*/ 12677 h 70660"/>
                <a:gd name="connsiteX2" fmla="*/ 30024 w 88664"/>
                <a:gd name="connsiteY2" fmla="*/ 0 h 70660"/>
                <a:gd name="connsiteX3" fmla="*/ 71417 w 88664"/>
                <a:gd name="connsiteY3" fmla="*/ 17477 h 70660"/>
                <a:gd name="connsiteX4" fmla="*/ 88664 w 88664"/>
                <a:gd name="connsiteY4" fmla="*/ 58525 h 7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64" h="70660" extrusionOk="0">
                  <a:moveTo>
                    <a:pt x="83649" y="70660"/>
                  </a:moveTo>
                  <a:lnTo>
                    <a:pt x="0" y="12677"/>
                  </a:lnTo>
                  <a:lnTo>
                    <a:pt x="30024" y="0"/>
                  </a:lnTo>
                  <a:cubicBezTo>
                    <a:pt x="45662" y="0"/>
                    <a:pt x="60379" y="6439"/>
                    <a:pt x="71417" y="17477"/>
                  </a:cubicBezTo>
                  <a:cubicBezTo>
                    <a:pt x="82915" y="28515"/>
                    <a:pt x="88664" y="43462"/>
                    <a:pt x="88664" y="58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" name="Forme libre : forme 76"/>
            <p:cNvSpPr/>
            <p:nvPr/>
          </p:nvSpPr>
          <p:spPr bwMode="auto">
            <a:xfrm rot="13089394">
              <a:off x="2740820" y="-30870"/>
              <a:ext cx="73521" cy="76374"/>
            </a:xfrm>
            <a:custGeom>
              <a:avLst/>
              <a:gdLst>
                <a:gd name="connsiteX0" fmla="*/ 73521 w 73521"/>
                <a:gd name="connsiteY0" fmla="*/ 18609 h 76374"/>
                <a:gd name="connsiteX1" fmla="*/ 0 w 73521"/>
                <a:gd name="connsiteY1" fmla="*/ 76374 h 76374"/>
                <a:gd name="connsiteX2" fmla="*/ 0 w 73521"/>
                <a:gd name="connsiteY2" fmla="*/ 38074 h 76374"/>
                <a:gd name="connsiteX3" fmla="*/ 73388 w 73521"/>
                <a:gd name="connsiteY3" fmla="*/ 0 h 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21" h="76374" extrusionOk="0">
                  <a:moveTo>
                    <a:pt x="73521" y="18609"/>
                  </a:moveTo>
                  <a:lnTo>
                    <a:pt x="0" y="76374"/>
                  </a:lnTo>
                  <a:lnTo>
                    <a:pt x="0" y="38074"/>
                  </a:lnTo>
                  <a:lnTo>
                    <a:pt x="7338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" name="Forme libre : forme 77"/>
            <p:cNvSpPr/>
            <p:nvPr/>
          </p:nvSpPr>
          <p:spPr bwMode="auto">
            <a:xfrm rot="8716293">
              <a:off x="2166753" y="273158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" name="Forme libre : forme 78"/>
            <p:cNvSpPr/>
            <p:nvPr/>
          </p:nvSpPr>
          <p:spPr bwMode="auto">
            <a:xfrm rot="8716293">
              <a:off x="2256145" y="276082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0" name="Forme libre : forme 79"/>
            <p:cNvSpPr/>
            <p:nvPr/>
          </p:nvSpPr>
          <p:spPr bwMode="auto">
            <a:xfrm rot="8716293">
              <a:off x="2211295" y="2674548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1" name="Forme libre : forme 80"/>
            <p:cNvSpPr/>
            <p:nvPr/>
          </p:nvSpPr>
          <p:spPr bwMode="auto">
            <a:xfrm rot="8716293">
              <a:off x="2054519" y="28201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2" name="Forme libre : forme 81"/>
            <p:cNvSpPr/>
            <p:nvPr/>
          </p:nvSpPr>
          <p:spPr bwMode="auto">
            <a:xfrm rot="8716293">
              <a:off x="1929616" y="261145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3" name="Forme libre : forme 82"/>
            <p:cNvSpPr/>
            <p:nvPr/>
          </p:nvSpPr>
          <p:spPr bwMode="auto">
            <a:xfrm rot="8716293">
              <a:off x="1917564" y="2472677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4" name="Forme libre : forme 83"/>
            <p:cNvSpPr/>
            <p:nvPr/>
          </p:nvSpPr>
          <p:spPr bwMode="auto">
            <a:xfrm rot="8716293">
              <a:off x="2144697" y="2861082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5" name="Forme libre : forme 84"/>
            <p:cNvSpPr/>
            <p:nvPr/>
          </p:nvSpPr>
          <p:spPr bwMode="auto">
            <a:xfrm rot="8716293">
              <a:off x="2455852" y="248143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6" name="Forme libre : forme 85"/>
            <p:cNvSpPr/>
            <p:nvPr/>
          </p:nvSpPr>
          <p:spPr bwMode="auto">
            <a:xfrm rot="8716293">
              <a:off x="2545244" y="251067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7" name="Forme libre : forme 86"/>
            <p:cNvSpPr/>
            <p:nvPr/>
          </p:nvSpPr>
          <p:spPr bwMode="auto">
            <a:xfrm rot="8716293">
              <a:off x="2343618" y="256997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8" name="Forme libre : forme 87"/>
            <p:cNvSpPr/>
            <p:nvPr/>
          </p:nvSpPr>
          <p:spPr bwMode="auto">
            <a:xfrm rot="8716293">
              <a:off x="2218716" y="236130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9" name="Forme libre : forme 88"/>
            <p:cNvSpPr/>
            <p:nvPr/>
          </p:nvSpPr>
          <p:spPr bwMode="auto">
            <a:xfrm rot="8716293">
              <a:off x="2433796" y="2610930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0" name="Forme libre : forme 89"/>
            <p:cNvSpPr/>
            <p:nvPr/>
          </p:nvSpPr>
          <p:spPr bwMode="auto">
            <a:xfrm rot="8716293">
              <a:off x="2192345" y="2461330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" name="Forme libre : forme 90"/>
            <p:cNvSpPr/>
            <p:nvPr/>
          </p:nvSpPr>
          <p:spPr bwMode="auto">
            <a:xfrm rot="7484127">
              <a:off x="2538727" y="280228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2" name="Forme libre : forme 91"/>
            <p:cNvSpPr/>
            <p:nvPr/>
          </p:nvSpPr>
          <p:spPr bwMode="auto">
            <a:xfrm rot="13089394">
              <a:off x="2643547" y="2768815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" name="Forme libre : forme 92"/>
            <p:cNvSpPr/>
            <p:nvPr/>
          </p:nvSpPr>
          <p:spPr bwMode="auto">
            <a:xfrm rot="8716293">
              <a:off x="2829132" y="2577134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4" name="Forme libre : forme 93"/>
            <p:cNvSpPr/>
            <p:nvPr/>
          </p:nvSpPr>
          <p:spPr bwMode="auto">
            <a:xfrm rot="8716293">
              <a:off x="2777327" y="247354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" name="Forme libre : forme 94"/>
            <p:cNvSpPr/>
            <p:nvPr/>
          </p:nvSpPr>
          <p:spPr bwMode="auto">
            <a:xfrm rot="8716293">
              <a:off x="2534081" y="250376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6" name="Forme libre : forme 95"/>
            <p:cNvSpPr/>
            <p:nvPr/>
          </p:nvSpPr>
          <p:spPr bwMode="auto">
            <a:xfrm rot="8716293">
              <a:off x="2711533" y="234452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7" name="Forme libre : forme 96"/>
            <p:cNvSpPr/>
            <p:nvPr/>
          </p:nvSpPr>
          <p:spPr bwMode="auto">
            <a:xfrm rot="8716293">
              <a:off x="2389920" y="339128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8" name="Forme libre : forme 97"/>
            <p:cNvSpPr/>
            <p:nvPr/>
          </p:nvSpPr>
          <p:spPr bwMode="auto">
            <a:xfrm rot="8716293">
              <a:off x="2479312" y="342052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9" name="Forme libre : forme 98"/>
            <p:cNvSpPr/>
            <p:nvPr/>
          </p:nvSpPr>
          <p:spPr bwMode="auto">
            <a:xfrm rot="8716293">
              <a:off x="2434462" y="333424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0" name="Forme libre : forme 99"/>
            <p:cNvSpPr/>
            <p:nvPr/>
          </p:nvSpPr>
          <p:spPr bwMode="auto">
            <a:xfrm rot="8716293">
              <a:off x="2277686" y="347982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1" name="Forme libre : forme 100"/>
            <p:cNvSpPr/>
            <p:nvPr/>
          </p:nvSpPr>
          <p:spPr bwMode="auto">
            <a:xfrm rot="8716293">
              <a:off x="2152783" y="327115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2" name="Forme libre : forme 101"/>
            <p:cNvSpPr/>
            <p:nvPr/>
          </p:nvSpPr>
          <p:spPr bwMode="auto">
            <a:xfrm rot="8716293">
              <a:off x="2140731" y="313237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3" name="Forme libre : forme 102"/>
            <p:cNvSpPr/>
            <p:nvPr/>
          </p:nvSpPr>
          <p:spPr bwMode="auto">
            <a:xfrm rot="8716293">
              <a:off x="2367864" y="352078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4" name="Forme libre : forme 103"/>
            <p:cNvSpPr/>
            <p:nvPr/>
          </p:nvSpPr>
          <p:spPr bwMode="auto">
            <a:xfrm rot="8716293">
              <a:off x="2679019" y="314113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5" name="Forme libre : forme 104"/>
            <p:cNvSpPr/>
            <p:nvPr/>
          </p:nvSpPr>
          <p:spPr bwMode="auto">
            <a:xfrm rot="8716293">
              <a:off x="2768411" y="317037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6" name="Forme libre : forme 105"/>
            <p:cNvSpPr/>
            <p:nvPr/>
          </p:nvSpPr>
          <p:spPr bwMode="auto">
            <a:xfrm rot="8716293">
              <a:off x="2566785" y="322967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7" name="Forme libre : forme 106"/>
            <p:cNvSpPr/>
            <p:nvPr/>
          </p:nvSpPr>
          <p:spPr bwMode="auto">
            <a:xfrm rot="8716293">
              <a:off x="2441883" y="302100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8" name="Forme libre : forme 107"/>
            <p:cNvSpPr/>
            <p:nvPr/>
          </p:nvSpPr>
          <p:spPr bwMode="auto">
            <a:xfrm rot="8716293">
              <a:off x="2656963" y="327062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9" name="Forme libre : forme 108"/>
            <p:cNvSpPr/>
            <p:nvPr/>
          </p:nvSpPr>
          <p:spPr bwMode="auto">
            <a:xfrm rot="8716293">
              <a:off x="2415512" y="312102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0" name="Forme libre : forme 109"/>
            <p:cNvSpPr/>
            <p:nvPr/>
          </p:nvSpPr>
          <p:spPr bwMode="auto">
            <a:xfrm rot="7484127">
              <a:off x="2761894" y="346198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1" name="Forme libre : forme 110"/>
            <p:cNvSpPr/>
            <p:nvPr/>
          </p:nvSpPr>
          <p:spPr bwMode="auto">
            <a:xfrm rot="13089394">
              <a:off x="2866714" y="342851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2" name="Forme libre : forme 111"/>
            <p:cNvSpPr/>
            <p:nvPr/>
          </p:nvSpPr>
          <p:spPr bwMode="auto">
            <a:xfrm rot="8716293">
              <a:off x="3052299" y="323683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3" name="Forme libre : forme 112"/>
            <p:cNvSpPr/>
            <p:nvPr/>
          </p:nvSpPr>
          <p:spPr bwMode="auto">
            <a:xfrm rot="8716293">
              <a:off x="3000494" y="313324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4" name="Forme libre : forme 113"/>
            <p:cNvSpPr/>
            <p:nvPr/>
          </p:nvSpPr>
          <p:spPr bwMode="auto">
            <a:xfrm rot="8716293">
              <a:off x="2757248" y="316346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5" name="Forme libre : forme 114"/>
            <p:cNvSpPr/>
            <p:nvPr/>
          </p:nvSpPr>
          <p:spPr bwMode="auto">
            <a:xfrm rot="8716293">
              <a:off x="2934700" y="300421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6" name="Forme libre : forme 115"/>
            <p:cNvSpPr/>
            <p:nvPr/>
          </p:nvSpPr>
          <p:spPr bwMode="auto">
            <a:xfrm rot="8716293">
              <a:off x="2865744" y="5089178"/>
              <a:ext cx="140009" cy="103412"/>
            </a:xfrm>
            <a:custGeom>
              <a:avLst/>
              <a:gdLst>
                <a:gd name="connsiteX0" fmla="*/ 23004 w 140009"/>
                <a:gd name="connsiteY0" fmla="*/ 73821 h 103412"/>
                <a:gd name="connsiteX1" fmla="*/ 2853 w 140009"/>
                <a:gd name="connsiteY1" fmla="*/ 34034 h 103412"/>
                <a:gd name="connsiteX2" fmla="*/ 0 w 140009"/>
                <a:gd name="connsiteY2" fmla="*/ 0 h 103412"/>
                <a:gd name="connsiteX3" fmla="*/ 140009 w 140009"/>
                <a:gd name="connsiteY3" fmla="*/ 97050 h 103412"/>
                <a:gd name="connsiteX4" fmla="*/ 137354 w 140009"/>
                <a:gd name="connsiteY4" fmla="*/ 97759 h 103412"/>
                <a:gd name="connsiteX5" fmla="*/ 95370 w 140009"/>
                <a:gd name="connsiteY5" fmla="*/ 103238 h 103412"/>
                <a:gd name="connsiteX6" fmla="*/ 23004 w 140009"/>
                <a:gd name="connsiteY6" fmla="*/ 73821 h 10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009" h="103412" extrusionOk="0">
                  <a:moveTo>
                    <a:pt x="23004" y="73821"/>
                  </a:moveTo>
                  <a:cubicBezTo>
                    <a:pt x="13002" y="64113"/>
                    <a:pt x="6677" y="50875"/>
                    <a:pt x="2853" y="34034"/>
                  </a:cubicBezTo>
                  <a:lnTo>
                    <a:pt x="0" y="0"/>
                  </a:lnTo>
                  <a:lnTo>
                    <a:pt x="140009" y="97050"/>
                  </a:lnTo>
                  <a:lnTo>
                    <a:pt x="137354" y="97759"/>
                  </a:lnTo>
                  <a:cubicBezTo>
                    <a:pt x="121846" y="100775"/>
                    <a:pt x="107579" y="102502"/>
                    <a:pt x="95370" y="103238"/>
                  </a:cubicBezTo>
                  <a:cubicBezTo>
                    <a:pt x="68307" y="105003"/>
                    <a:pt x="41831" y="93236"/>
                    <a:pt x="23004" y="738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7" name="Forme libre : forme 116"/>
            <p:cNvSpPr/>
            <p:nvPr/>
          </p:nvSpPr>
          <p:spPr bwMode="auto">
            <a:xfrm rot="8716293">
              <a:off x="2608589" y="404968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8" name="Forme libre : forme 117"/>
            <p:cNvSpPr/>
            <p:nvPr/>
          </p:nvSpPr>
          <p:spPr bwMode="auto">
            <a:xfrm rot="8716293">
              <a:off x="2697982" y="407892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9" name="Forme libre : forme 118"/>
            <p:cNvSpPr/>
            <p:nvPr/>
          </p:nvSpPr>
          <p:spPr bwMode="auto">
            <a:xfrm rot="8716293">
              <a:off x="2653132" y="399264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0" name="Forme libre : forme 119"/>
            <p:cNvSpPr/>
            <p:nvPr/>
          </p:nvSpPr>
          <p:spPr bwMode="auto">
            <a:xfrm rot="8716293">
              <a:off x="2496356" y="413822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1" name="Forme libre : forme 120"/>
            <p:cNvSpPr/>
            <p:nvPr/>
          </p:nvSpPr>
          <p:spPr bwMode="auto">
            <a:xfrm rot="8716293">
              <a:off x="2371453" y="392955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2" name="Forme libre : forme 121"/>
            <p:cNvSpPr/>
            <p:nvPr/>
          </p:nvSpPr>
          <p:spPr bwMode="auto">
            <a:xfrm rot="8716293">
              <a:off x="2359401" y="379077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3" name="Forme libre : forme 122"/>
            <p:cNvSpPr/>
            <p:nvPr/>
          </p:nvSpPr>
          <p:spPr bwMode="auto">
            <a:xfrm rot="8716293">
              <a:off x="2586534" y="417917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4" name="Forme libre : forme 123"/>
            <p:cNvSpPr/>
            <p:nvPr/>
          </p:nvSpPr>
          <p:spPr bwMode="auto">
            <a:xfrm rot="8716293">
              <a:off x="2897689" y="379952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5" name="Forme libre : forme 124"/>
            <p:cNvSpPr/>
            <p:nvPr/>
          </p:nvSpPr>
          <p:spPr bwMode="auto">
            <a:xfrm rot="8716293">
              <a:off x="2989368" y="3839999"/>
              <a:ext cx="209149" cy="253771"/>
            </a:xfrm>
            <a:custGeom>
              <a:avLst/>
              <a:gdLst>
                <a:gd name="connsiteX0" fmla="*/ 147179 w 209149"/>
                <a:gd name="connsiteY0" fmla="*/ 97023 h 253771"/>
                <a:gd name="connsiteX1" fmla="*/ 147179 w 209149"/>
                <a:gd name="connsiteY1" fmla="*/ 80620 h 253771"/>
                <a:gd name="connsiteX2" fmla="*/ 113460 w 209149"/>
                <a:gd name="connsiteY2" fmla="*/ 39154 h 253771"/>
                <a:gd name="connsiteX3" fmla="*/ 104592 w 209149"/>
                <a:gd name="connsiteY3" fmla="*/ 42082 h 253771"/>
                <a:gd name="connsiteX4" fmla="*/ 139399 w 209149"/>
                <a:gd name="connsiteY4" fmla="*/ 0 h 253771"/>
                <a:gd name="connsiteX5" fmla="*/ 165512 w 209149"/>
                <a:gd name="connsiteY5" fmla="*/ 4538 h 253771"/>
                <a:gd name="connsiteX6" fmla="*/ 209149 w 209149"/>
                <a:gd name="connsiteY6" fmla="*/ 87454 h 253771"/>
                <a:gd name="connsiteX7" fmla="*/ 209149 w 209149"/>
                <a:gd name="connsiteY7" fmla="*/ 93378 h 253771"/>
                <a:gd name="connsiteX8" fmla="*/ 0 w 209149"/>
                <a:gd name="connsiteY8" fmla="*/ 253771 h 253771"/>
                <a:gd name="connsiteX9" fmla="*/ 0 w 209149"/>
                <a:gd name="connsiteY9" fmla="*/ 168537 h 253771"/>
                <a:gd name="connsiteX10" fmla="*/ 65782 w 209149"/>
                <a:gd name="connsiteY10" fmla="*/ 89005 h 253771"/>
                <a:gd name="connsiteX11" fmla="*/ 64377 w 209149"/>
                <a:gd name="connsiteY11" fmla="*/ 92403 h 253771"/>
                <a:gd name="connsiteX12" fmla="*/ 60148 w 209149"/>
                <a:gd name="connsiteY12" fmla="*/ 126641 h 253771"/>
                <a:gd name="connsiteX13" fmla="*/ 60148 w 209149"/>
                <a:gd name="connsiteY13" fmla="*/ 212762 h 25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149" h="253771" extrusionOk="0">
                  <a:moveTo>
                    <a:pt x="147179" y="97023"/>
                  </a:moveTo>
                  <a:lnTo>
                    <a:pt x="147179" y="80620"/>
                  </a:lnTo>
                  <a:cubicBezTo>
                    <a:pt x="147179" y="56013"/>
                    <a:pt x="133054" y="39154"/>
                    <a:pt x="113460" y="39154"/>
                  </a:cubicBezTo>
                  <a:lnTo>
                    <a:pt x="104592" y="42082"/>
                  </a:lnTo>
                  <a:lnTo>
                    <a:pt x="139399" y="0"/>
                  </a:lnTo>
                  <a:lnTo>
                    <a:pt x="165512" y="4538"/>
                  </a:lnTo>
                  <a:cubicBezTo>
                    <a:pt x="193258" y="16029"/>
                    <a:pt x="209149" y="45077"/>
                    <a:pt x="209149" y="87454"/>
                  </a:cubicBezTo>
                  <a:lnTo>
                    <a:pt x="209149" y="93378"/>
                  </a:lnTo>
                  <a:close/>
                  <a:moveTo>
                    <a:pt x="0" y="253771"/>
                  </a:moveTo>
                  <a:lnTo>
                    <a:pt x="0" y="168537"/>
                  </a:lnTo>
                  <a:lnTo>
                    <a:pt x="65782" y="89005"/>
                  </a:lnTo>
                  <a:lnTo>
                    <a:pt x="64377" y="92403"/>
                  </a:lnTo>
                  <a:cubicBezTo>
                    <a:pt x="61657" y="102890"/>
                    <a:pt x="60148" y="114452"/>
                    <a:pt x="60148" y="126641"/>
                  </a:cubicBezTo>
                  <a:lnTo>
                    <a:pt x="60148" y="21276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6" name="Forme libre : forme 125"/>
            <p:cNvSpPr/>
            <p:nvPr/>
          </p:nvSpPr>
          <p:spPr bwMode="auto">
            <a:xfrm rot="8716293">
              <a:off x="2785455" y="388807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7" name="Forme libre : forme 126"/>
            <p:cNvSpPr/>
            <p:nvPr/>
          </p:nvSpPr>
          <p:spPr bwMode="auto">
            <a:xfrm rot="8716293">
              <a:off x="2660553" y="36793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8" name="Forme libre : forme 127"/>
            <p:cNvSpPr/>
            <p:nvPr/>
          </p:nvSpPr>
          <p:spPr bwMode="auto">
            <a:xfrm rot="8716293">
              <a:off x="2875633" y="392902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9" name="Forme libre : forme 128"/>
            <p:cNvSpPr/>
            <p:nvPr/>
          </p:nvSpPr>
          <p:spPr bwMode="auto">
            <a:xfrm rot="8716293">
              <a:off x="2634182" y="377942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0" name="Forme libre : forme 129"/>
            <p:cNvSpPr/>
            <p:nvPr/>
          </p:nvSpPr>
          <p:spPr bwMode="auto">
            <a:xfrm rot="7484127">
              <a:off x="2986722" y="4140706"/>
              <a:ext cx="156000" cy="195873"/>
            </a:xfrm>
            <a:custGeom>
              <a:avLst/>
              <a:gdLst>
                <a:gd name="connsiteX0" fmla="*/ 42863 w 156000"/>
                <a:gd name="connsiteY0" fmla="*/ 195873 h 195873"/>
                <a:gd name="connsiteX1" fmla="*/ 0 w 156000"/>
                <a:gd name="connsiteY1" fmla="*/ 116129 h 195873"/>
                <a:gd name="connsiteX2" fmla="*/ 19423 w 156000"/>
                <a:gd name="connsiteY2" fmla="*/ 62274 h 195873"/>
                <a:gd name="connsiteX3" fmla="*/ 127856 w 156000"/>
                <a:gd name="connsiteY3" fmla="*/ 0 h 195873"/>
                <a:gd name="connsiteX4" fmla="*/ 156000 w 156000"/>
                <a:gd name="connsiteY4" fmla="*/ 0 h 195873"/>
                <a:gd name="connsiteX5" fmla="*/ 156000 w 156000"/>
                <a:gd name="connsiteY5" fmla="*/ 55323 h 195873"/>
                <a:gd name="connsiteX6" fmla="*/ 91208 w 156000"/>
                <a:gd name="connsiteY6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000" h="195873" extrusionOk="0">
                  <a:moveTo>
                    <a:pt x="42863" y="195873"/>
                  </a:moveTo>
                  <a:lnTo>
                    <a:pt x="0" y="116129"/>
                  </a:lnTo>
                  <a:lnTo>
                    <a:pt x="19423" y="62274"/>
                  </a:lnTo>
                  <a:lnTo>
                    <a:pt x="127856" y="0"/>
                  </a:lnTo>
                  <a:lnTo>
                    <a:pt x="156000" y="0"/>
                  </a:lnTo>
                  <a:lnTo>
                    <a:pt x="156000" y="55323"/>
                  </a:lnTo>
                  <a:lnTo>
                    <a:pt x="91208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1" name="Forme libre : forme 130"/>
            <p:cNvSpPr/>
            <p:nvPr/>
          </p:nvSpPr>
          <p:spPr bwMode="auto">
            <a:xfrm rot="8716293">
              <a:off x="2975918" y="382185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2" name="Forme libre : forme 131"/>
            <p:cNvSpPr/>
            <p:nvPr/>
          </p:nvSpPr>
          <p:spPr bwMode="auto">
            <a:xfrm rot="8716293">
              <a:off x="3136327" y="3677877"/>
              <a:ext cx="62210" cy="70771"/>
            </a:xfrm>
            <a:custGeom>
              <a:avLst/>
              <a:gdLst>
                <a:gd name="connsiteX0" fmla="*/ 0 w 62210"/>
                <a:gd name="connsiteY0" fmla="*/ 69343 h 70771"/>
                <a:gd name="connsiteX1" fmla="*/ 57354 w 62210"/>
                <a:gd name="connsiteY1" fmla="*/ 0 h 70771"/>
                <a:gd name="connsiteX2" fmla="*/ 62210 w 62210"/>
                <a:gd name="connsiteY2" fmla="*/ 11557 h 70771"/>
                <a:gd name="connsiteX3" fmla="*/ 44963 w 62210"/>
                <a:gd name="connsiteY3" fmla="*/ 53294 h 70771"/>
                <a:gd name="connsiteX4" fmla="*/ 3570 w 62210"/>
                <a:gd name="connsiteY4" fmla="*/ 70771 h 7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10" h="70771" extrusionOk="0">
                  <a:moveTo>
                    <a:pt x="0" y="69343"/>
                  </a:moveTo>
                  <a:lnTo>
                    <a:pt x="57354" y="0"/>
                  </a:lnTo>
                  <a:lnTo>
                    <a:pt x="62210" y="11557"/>
                  </a:lnTo>
                  <a:cubicBezTo>
                    <a:pt x="62210" y="26619"/>
                    <a:pt x="56461" y="41796"/>
                    <a:pt x="44963" y="53294"/>
                  </a:cubicBezTo>
                  <a:cubicBezTo>
                    <a:pt x="33925" y="64332"/>
                    <a:pt x="19208" y="70771"/>
                    <a:pt x="3570" y="70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3" name="Forme libre : forme 132"/>
            <p:cNvSpPr/>
            <p:nvPr/>
          </p:nvSpPr>
          <p:spPr bwMode="auto">
            <a:xfrm rot="8716293">
              <a:off x="2831757" y="470938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4" name="Forme libre : forme 133"/>
            <p:cNvSpPr/>
            <p:nvPr/>
          </p:nvSpPr>
          <p:spPr bwMode="auto">
            <a:xfrm rot="8716293">
              <a:off x="2922791" y="4750051"/>
              <a:ext cx="209149" cy="251506"/>
            </a:xfrm>
            <a:custGeom>
              <a:avLst/>
              <a:gdLst>
                <a:gd name="connsiteX0" fmla="*/ 147179 w 209149"/>
                <a:gd name="connsiteY0" fmla="*/ 94758 h 251506"/>
                <a:gd name="connsiteX1" fmla="*/ 147179 w 209149"/>
                <a:gd name="connsiteY1" fmla="*/ 78354 h 251506"/>
                <a:gd name="connsiteX2" fmla="*/ 137667 w 209149"/>
                <a:gd name="connsiteY2" fmla="*/ 48394 h 251506"/>
                <a:gd name="connsiteX3" fmla="*/ 119535 w 209149"/>
                <a:gd name="connsiteY3" fmla="*/ 39776 h 251506"/>
                <a:gd name="connsiteX4" fmla="*/ 152434 w 209149"/>
                <a:gd name="connsiteY4" fmla="*/ 0 h 251506"/>
                <a:gd name="connsiteX5" fmla="*/ 165512 w 209149"/>
                <a:gd name="connsiteY5" fmla="*/ 2273 h 251506"/>
                <a:gd name="connsiteX6" fmla="*/ 209149 w 209149"/>
                <a:gd name="connsiteY6" fmla="*/ 85189 h 251506"/>
                <a:gd name="connsiteX7" fmla="*/ 209149 w 209149"/>
                <a:gd name="connsiteY7" fmla="*/ 91113 h 251506"/>
                <a:gd name="connsiteX8" fmla="*/ 0 w 209149"/>
                <a:gd name="connsiteY8" fmla="*/ 251506 h 251506"/>
                <a:gd name="connsiteX9" fmla="*/ 0 w 209149"/>
                <a:gd name="connsiteY9" fmla="*/ 184297 h 251506"/>
                <a:gd name="connsiteX10" fmla="*/ 62006 w 209149"/>
                <a:gd name="connsiteY10" fmla="*/ 109330 h 251506"/>
                <a:gd name="connsiteX11" fmla="*/ 60148 w 209149"/>
                <a:gd name="connsiteY11" fmla="*/ 124376 h 251506"/>
                <a:gd name="connsiteX12" fmla="*/ 60148 w 209149"/>
                <a:gd name="connsiteY12" fmla="*/ 210497 h 25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9149" h="251506" extrusionOk="0">
                  <a:moveTo>
                    <a:pt x="147179" y="94758"/>
                  </a:moveTo>
                  <a:lnTo>
                    <a:pt x="147179" y="78354"/>
                  </a:lnTo>
                  <a:cubicBezTo>
                    <a:pt x="147179" y="66051"/>
                    <a:pt x="143648" y="55685"/>
                    <a:pt x="137667" y="48394"/>
                  </a:cubicBezTo>
                  <a:lnTo>
                    <a:pt x="119535" y="39776"/>
                  </a:lnTo>
                  <a:lnTo>
                    <a:pt x="152434" y="0"/>
                  </a:lnTo>
                  <a:lnTo>
                    <a:pt x="165512" y="2273"/>
                  </a:lnTo>
                  <a:cubicBezTo>
                    <a:pt x="193258" y="13764"/>
                    <a:pt x="209149" y="42812"/>
                    <a:pt x="209149" y="85189"/>
                  </a:cubicBezTo>
                  <a:lnTo>
                    <a:pt x="209149" y="91113"/>
                  </a:lnTo>
                  <a:close/>
                  <a:moveTo>
                    <a:pt x="0" y="251506"/>
                  </a:moveTo>
                  <a:lnTo>
                    <a:pt x="0" y="184297"/>
                  </a:lnTo>
                  <a:lnTo>
                    <a:pt x="62006" y="109330"/>
                  </a:lnTo>
                  <a:lnTo>
                    <a:pt x="60148" y="124376"/>
                  </a:lnTo>
                  <a:lnTo>
                    <a:pt x="60148" y="2104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5" name="Forme libre : forme 134"/>
            <p:cNvSpPr/>
            <p:nvPr/>
          </p:nvSpPr>
          <p:spPr bwMode="auto">
            <a:xfrm rot="8716293">
              <a:off x="2876298" y="465234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6" name="Forme libre : forme 135"/>
            <p:cNvSpPr/>
            <p:nvPr/>
          </p:nvSpPr>
          <p:spPr bwMode="auto">
            <a:xfrm rot="8716293">
              <a:off x="2719523" y="479792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7" name="Forme libre : forme 136"/>
            <p:cNvSpPr/>
            <p:nvPr/>
          </p:nvSpPr>
          <p:spPr bwMode="auto">
            <a:xfrm rot="8716293">
              <a:off x="2594620" y="458925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8" name="Forme libre : forme 137"/>
            <p:cNvSpPr/>
            <p:nvPr/>
          </p:nvSpPr>
          <p:spPr bwMode="auto">
            <a:xfrm rot="8716293">
              <a:off x="2582568" y="4450471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9" name="Forme libre : forme 138"/>
            <p:cNvSpPr/>
            <p:nvPr/>
          </p:nvSpPr>
          <p:spPr bwMode="auto">
            <a:xfrm rot="8716293">
              <a:off x="2809701" y="483887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0" name="Forme libre : forme 139"/>
            <p:cNvSpPr/>
            <p:nvPr/>
          </p:nvSpPr>
          <p:spPr bwMode="auto">
            <a:xfrm rot="8716293">
              <a:off x="3081353" y="4514214"/>
              <a:ext cx="36672" cy="44337"/>
            </a:xfrm>
            <a:custGeom>
              <a:avLst/>
              <a:gdLst>
                <a:gd name="connsiteX0" fmla="*/ 0 w 36672"/>
                <a:gd name="connsiteY0" fmla="*/ 44337 h 44337"/>
                <a:gd name="connsiteX1" fmla="*/ 36672 w 36672"/>
                <a:gd name="connsiteY1" fmla="*/ 0 h 44337"/>
                <a:gd name="connsiteX2" fmla="*/ 36672 w 36672"/>
                <a:gd name="connsiteY2" fmla="*/ 29833 h 4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72" h="44337" extrusionOk="0">
                  <a:moveTo>
                    <a:pt x="0" y="44337"/>
                  </a:moveTo>
                  <a:lnTo>
                    <a:pt x="36672" y="0"/>
                  </a:lnTo>
                  <a:lnTo>
                    <a:pt x="36672" y="298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1" name="Forme libre : forme 140"/>
            <p:cNvSpPr/>
            <p:nvPr/>
          </p:nvSpPr>
          <p:spPr bwMode="auto">
            <a:xfrm rot="8716293">
              <a:off x="3008622" y="454777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2" name="Forme libre : forme 141"/>
            <p:cNvSpPr/>
            <p:nvPr/>
          </p:nvSpPr>
          <p:spPr bwMode="auto">
            <a:xfrm rot="8716293">
              <a:off x="2879209" y="4339013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22587 h 195874"/>
                <a:gd name="connsiteX5" fmla="*/ 18682 w 203847"/>
                <a:gd name="connsiteY5" fmla="*/ 0 h 195874"/>
                <a:gd name="connsiteX6" fmla="*/ 203847 w 203847"/>
                <a:gd name="connsiteY6" fmla="*/ 0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 extrusionOk="0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22587"/>
                  </a:lnTo>
                  <a:lnTo>
                    <a:pt x="18682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3" name="Forme libre : forme 142"/>
            <p:cNvSpPr/>
            <p:nvPr/>
          </p:nvSpPr>
          <p:spPr bwMode="auto">
            <a:xfrm rot="8716293">
              <a:off x="3061023" y="4621510"/>
              <a:ext cx="34902" cy="75779"/>
            </a:xfrm>
            <a:custGeom>
              <a:avLst/>
              <a:gdLst>
                <a:gd name="connsiteX0" fmla="*/ 34902 w 34902"/>
                <a:gd name="connsiteY0" fmla="*/ 75779 h 75779"/>
                <a:gd name="connsiteX1" fmla="*/ 0 w 34902"/>
                <a:gd name="connsiteY1" fmla="*/ 42198 h 75779"/>
                <a:gd name="connsiteX2" fmla="*/ 34902 w 34902"/>
                <a:gd name="connsiteY2" fmla="*/ 0 h 7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02" h="75779" extrusionOk="0">
                  <a:moveTo>
                    <a:pt x="34902" y="75779"/>
                  </a:moveTo>
                  <a:lnTo>
                    <a:pt x="0" y="42198"/>
                  </a:lnTo>
                  <a:lnTo>
                    <a:pt x="3490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4" name="Forme libre : forme 143"/>
            <p:cNvSpPr/>
            <p:nvPr/>
          </p:nvSpPr>
          <p:spPr bwMode="auto">
            <a:xfrm rot="8716293">
              <a:off x="2857348" y="4439124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5" name="Forme libre : forme 144"/>
            <p:cNvSpPr/>
            <p:nvPr/>
          </p:nvSpPr>
          <p:spPr bwMode="auto">
            <a:xfrm rot="8716293">
              <a:off x="1945235" y="207061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6" name="Forme libre : forme 145"/>
            <p:cNvSpPr/>
            <p:nvPr/>
          </p:nvSpPr>
          <p:spPr bwMode="auto">
            <a:xfrm rot="8716293">
              <a:off x="2034627" y="209985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7" name="Forme libre : forme 146"/>
            <p:cNvSpPr/>
            <p:nvPr/>
          </p:nvSpPr>
          <p:spPr bwMode="auto">
            <a:xfrm rot="8716293">
              <a:off x="1989777" y="201357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8" name="Forme libre : forme 147"/>
            <p:cNvSpPr/>
            <p:nvPr/>
          </p:nvSpPr>
          <p:spPr bwMode="auto">
            <a:xfrm rot="8716293">
              <a:off x="1833001" y="215915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9" name="Forme libre : forme 148"/>
            <p:cNvSpPr/>
            <p:nvPr/>
          </p:nvSpPr>
          <p:spPr bwMode="auto">
            <a:xfrm rot="8716293">
              <a:off x="1708098" y="195048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0" name="Forme libre : forme 149"/>
            <p:cNvSpPr/>
            <p:nvPr/>
          </p:nvSpPr>
          <p:spPr bwMode="auto">
            <a:xfrm rot="8716293">
              <a:off x="1696046" y="181170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1" name="Forme libre : forme 150"/>
            <p:cNvSpPr/>
            <p:nvPr/>
          </p:nvSpPr>
          <p:spPr bwMode="auto">
            <a:xfrm rot="8716293">
              <a:off x="1923179" y="220010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2" name="Forme libre : forme 151"/>
            <p:cNvSpPr/>
            <p:nvPr/>
          </p:nvSpPr>
          <p:spPr bwMode="auto">
            <a:xfrm rot="8716293">
              <a:off x="2234334" y="182046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3" name="Forme libre : forme 152"/>
            <p:cNvSpPr/>
            <p:nvPr/>
          </p:nvSpPr>
          <p:spPr bwMode="auto">
            <a:xfrm rot="8716293">
              <a:off x="2323726" y="184970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4" name="Forme libre : forme 153"/>
            <p:cNvSpPr/>
            <p:nvPr/>
          </p:nvSpPr>
          <p:spPr bwMode="auto">
            <a:xfrm rot="8716293">
              <a:off x="2122100" y="19090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5" name="Forme libre : forme 154"/>
            <p:cNvSpPr/>
            <p:nvPr/>
          </p:nvSpPr>
          <p:spPr bwMode="auto">
            <a:xfrm rot="8716293">
              <a:off x="1997198" y="170033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6" name="Forme libre : forme 155"/>
            <p:cNvSpPr/>
            <p:nvPr/>
          </p:nvSpPr>
          <p:spPr bwMode="auto">
            <a:xfrm rot="8716293">
              <a:off x="2212278" y="194995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7" name="Forme libre : forme 156"/>
            <p:cNvSpPr/>
            <p:nvPr/>
          </p:nvSpPr>
          <p:spPr bwMode="auto">
            <a:xfrm rot="8716293">
              <a:off x="1970827" y="180035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8" name="Forme libre : forme 157"/>
            <p:cNvSpPr/>
            <p:nvPr/>
          </p:nvSpPr>
          <p:spPr bwMode="auto">
            <a:xfrm rot="7484127">
              <a:off x="2317209" y="214130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9" name="Forme libre : forme 158"/>
            <p:cNvSpPr/>
            <p:nvPr/>
          </p:nvSpPr>
          <p:spPr bwMode="auto">
            <a:xfrm rot="13089394">
              <a:off x="2422029" y="2107841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0" name="Forme libre : forme 159"/>
            <p:cNvSpPr/>
            <p:nvPr/>
          </p:nvSpPr>
          <p:spPr bwMode="auto">
            <a:xfrm rot="8716293">
              <a:off x="2607613" y="191616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1" name="Forme libre : forme 160"/>
            <p:cNvSpPr/>
            <p:nvPr/>
          </p:nvSpPr>
          <p:spPr bwMode="auto">
            <a:xfrm rot="8716293">
              <a:off x="2555809" y="181256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2" name="Forme libre : forme 161"/>
            <p:cNvSpPr/>
            <p:nvPr/>
          </p:nvSpPr>
          <p:spPr bwMode="auto">
            <a:xfrm rot="8716293">
              <a:off x="2312563" y="184278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3" name="Forme libre : forme 162"/>
            <p:cNvSpPr/>
            <p:nvPr/>
          </p:nvSpPr>
          <p:spPr bwMode="auto">
            <a:xfrm rot="8716293">
              <a:off x="2490015" y="168354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4" name="Forme libre : forme 163"/>
            <p:cNvSpPr/>
            <p:nvPr/>
          </p:nvSpPr>
          <p:spPr bwMode="auto">
            <a:xfrm rot="8716293">
              <a:off x="1722068" y="141091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5" name="Forme libre : forme 164"/>
            <p:cNvSpPr/>
            <p:nvPr/>
          </p:nvSpPr>
          <p:spPr bwMode="auto">
            <a:xfrm rot="8716293">
              <a:off x="1811460" y="144015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6" name="Forme libre : forme 165"/>
            <p:cNvSpPr/>
            <p:nvPr/>
          </p:nvSpPr>
          <p:spPr bwMode="auto">
            <a:xfrm rot="8716293">
              <a:off x="1766610" y="135387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7" name="Forme libre : forme 166"/>
            <p:cNvSpPr/>
            <p:nvPr/>
          </p:nvSpPr>
          <p:spPr bwMode="auto">
            <a:xfrm rot="8716293">
              <a:off x="1609834" y="149945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8" name="Forme libre : forme 167"/>
            <p:cNvSpPr/>
            <p:nvPr/>
          </p:nvSpPr>
          <p:spPr bwMode="auto">
            <a:xfrm rot="8716293">
              <a:off x="1484931" y="129078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9" name="Forme libre : forme 168"/>
            <p:cNvSpPr/>
            <p:nvPr/>
          </p:nvSpPr>
          <p:spPr bwMode="auto">
            <a:xfrm rot="8716293">
              <a:off x="1472879" y="115200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0" name="Forme libre : forme 169"/>
            <p:cNvSpPr/>
            <p:nvPr/>
          </p:nvSpPr>
          <p:spPr bwMode="auto">
            <a:xfrm rot="8716293">
              <a:off x="1700012" y="154040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1" name="Forme libre : forme 170"/>
            <p:cNvSpPr/>
            <p:nvPr/>
          </p:nvSpPr>
          <p:spPr bwMode="auto">
            <a:xfrm rot="8716293">
              <a:off x="2011167" y="116076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2" name="Forme libre : forme 171"/>
            <p:cNvSpPr/>
            <p:nvPr/>
          </p:nvSpPr>
          <p:spPr bwMode="auto">
            <a:xfrm rot="8716293">
              <a:off x="2100559" y="119000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3" name="Forme libre : forme 172"/>
            <p:cNvSpPr/>
            <p:nvPr/>
          </p:nvSpPr>
          <p:spPr bwMode="auto">
            <a:xfrm rot="8716293">
              <a:off x="1898933" y="124930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4" name="Forme libre : forme 173"/>
            <p:cNvSpPr/>
            <p:nvPr/>
          </p:nvSpPr>
          <p:spPr bwMode="auto">
            <a:xfrm rot="8716293">
              <a:off x="1774031" y="104063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5" name="Forme libre : forme 174"/>
            <p:cNvSpPr/>
            <p:nvPr/>
          </p:nvSpPr>
          <p:spPr bwMode="auto">
            <a:xfrm rot="8716293">
              <a:off x="1989111" y="129025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6" name="Forme libre : forme 175"/>
            <p:cNvSpPr/>
            <p:nvPr/>
          </p:nvSpPr>
          <p:spPr bwMode="auto">
            <a:xfrm rot="8716293">
              <a:off x="1747660" y="114065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7" name="Forme libre : forme 176"/>
            <p:cNvSpPr/>
            <p:nvPr/>
          </p:nvSpPr>
          <p:spPr bwMode="auto">
            <a:xfrm rot="7484127">
              <a:off x="2094042" y="148160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8" name="Forme libre : forme 177"/>
            <p:cNvSpPr/>
            <p:nvPr/>
          </p:nvSpPr>
          <p:spPr bwMode="auto">
            <a:xfrm rot="13089394">
              <a:off x="2198862" y="1448142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9" name="Forme libre : forme 178"/>
            <p:cNvSpPr/>
            <p:nvPr/>
          </p:nvSpPr>
          <p:spPr bwMode="auto">
            <a:xfrm rot="8716293">
              <a:off x="2384447" y="1256461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0" name="Forme libre : forme 179"/>
            <p:cNvSpPr/>
            <p:nvPr/>
          </p:nvSpPr>
          <p:spPr bwMode="auto">
            <a:xfrm rot="8716293">
              <a:off x="2332642" y="115286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1" name="Forme libre : forme 180"/>
            <p:cNvSpPr/>
            <p:nvPr/>
          </p:nvSpPr>
          <p:spPr bwMode="auto">
            <a:xfrm rot="8716293">
              <a:off x="2089395" y="118308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2" name="Forme libre : forme 181"/>
            <p:cNvSpPr/>
            <p:nvPr/>
          </p:nvSpPr>
          <p:spPr bwMode="auto">
            <a:xfrm rot="8716293">
              <a:off x="2266848" y="102384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3" name="Forme libre : forme 182"/>
            <p:cNvSpPr/>
            <p:nvPr/>
          </p:nvSpPr>
          <p:spPr bwMode="auto">
            <a:xfrm rot="8716293">
              <a:off x="1503129" y="74885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4" name="Forme libre : forme 183"/>
            <p:cNvSpPr/>
            <p:nvPr/>
          </p:nvSpPr>
          <p:spPr bwMode="auto">
            <a:xfrm rot="8716293">
              <a:off x="1592521" y="77809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5" name="Forme libre : forme 184"/>
            <p:cNvSpPr/>
            <p:nvPr/>
          </p:nvSpPr>
          <p:spPr bwMode="auto">
            <a:xfrm rot="8716293">
              <a:off x="1547671" y="69181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6" name="Forme libre : forme 185"/>
            <p:cNvSpPr/>
            <p:nvPr/>
          </p:nvSpPr>
          <p:spPr bwMode="auto">
            <a:xfrm rot="8716293">
              <a:off x="1390895" y="83739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7" name="Forme libre : forme 186"/>
            <p:cNvSpPr/>
            <p:nvPr/>
          </p:nvSpPr>
          <p:spPr bwMode="auto">
            <a:xfrm rot="8716293">
              <a:off x="1265992" y="62872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8" name="Forme libre : forme 187"/>
            <p:cNvSpPr/>
            <p:nvPr/>
          </p:nvSpPr>
          <p:spPr bwMode="auto">
            <a:xfrm rot="8716293">
              <a:off x="1253940" y="48994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9" name="Forme libre : forme 188"/>
            <p:cNvSpPr/>
            <p:nvPr/>
          </p:nvSpPr>
          <p:spPr bwMode="auto">
            <a:xfrm rot="8716293">
              <a:off x="1481073" y="87835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0" name="Forme libre : forme 189"/>
            <p:cNvSpPr/>
            <p:nvPr/>
          </p:nvSpPr>
          <p:spPr bwMode="auto">
            <a:xfrm rot="8716293">
              <a:off x="1792228" y="4987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1" name="Forme libre : forme 190"/>
            <p:cNvSpPr/>
            <p:nvPr/>
          </p:nvSpPr>
          <p:spPr bwMode="auto">
            <a:xfrm rot="8716293">
              <a:off x="1881620" y="5279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2" name="Forme libre : forme 191"/>
            <p:cNvSpPr/>
            <p:nvPr/>
          </p:nvSpPr>
          <p:spPr bwMode="auto">
            <a:xfrm rot="8716293">
              <a:off x="1679994" y="58724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3" name="Forme libre : forme 192"/>
            <p:cNvSpPr/>
            <p:nvPr/>
          </p:nvSpPr>
          <p:spPr bwMode="auto">
            <a:xfrm rot="8716293">
              <a:off x="1555092" y="37857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4" name="Forme libre : forme 193"/>
            <p:cNvSpPr/>
            <p:nvPr/>
          </p:nvSpPr>
          <p:spPr bwMode="auto">
            <a:xfrm rot="8716293">
              <a:off x="1770172" y="62819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5" name="Forme libre : forme 194"/>
            <p:cNvSpPr/>
            <p:nvPr/>
          </p:nvSpPr>
          <p:spPr bwMode="auto">
            <a:xfrm rot="8716293">
              <a:off x="1528721" y="47859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6" name="Forme libre : forme 195"/>
            <p:cNvSpPr/>
            <p:nvPr/>
          </p:nvSpPr>
          <p:spPr bwMode="auto">
            <a:xfrm rot="7484127">
              <a:off x="1875103" y="8195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7" name="Forme libre : forme 196"/>
            <p:cNvSpPr/>
            <p:nvPr/>
          </p:nvSpPr>
          <p:spPr bwMode="auto">
            <a:xfrm rot="13089394">
              <a:off x="1979923" y="78608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8" name="Forme libre : forme 197"/>
            <p:cNvSpPr/>
            <p:nvPr/>
          </p:nvSpPr>
          <p:spPr bwMode="auto">
            <a:xfrm rot="8716293">
              <a:off x="2165508" y="59440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9" name="Forme libre : forme 198"/>
            <p:cNvSpPr/>
            <p:nvPr/>
          </p:nvSpPr>
          <p:spPr bwMode="auto">
            <a:xfrm rot="8716293">
              <a:off x="2113703" y="4908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0" name="Forme libre : forme 199"/>
            <p:cNvSpPr/>
            <p:nvPr/>
          </p:nvSpPr>
          <p:spPr bwMode="auto">
            <a:xfrm rot="8716293">
              <a:off x="1870457" y="5210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1" name="Forme libre : forme 200"/>
            <p:cNvSpPr/>
            <p:nvPr/>
          </p:nvSpPr>
          <p:spPr bwMode="auto">
            <a:xfrm rot="8716293">
              <a:off x="2047909" y="36178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2" name="Forme libre : forme 201"/>
            <p:cNvSpPr/>
            <p:nvPr/>
          </p:nvSpPr>
          <p:spPr bwMode="auto">
            <a:xfrm rot="8716293">
              <a:off x="1280459" y="8544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3" name="Forme libre : forme 202"/>
            <p:cNvSpPr/>
            <p:nvPr/>
          </p:nvSpPr>
          <p:spPr bwMode="auto">
            <a:xfrm rot="8716293">
              <a:off x="1369851" y="11468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4" name="Forme libre : forme 203"/>
            <p:cNvSpPr/>
            <p:nvPr/>
          </p:nvSpPr>
          <p:spPr bwMode="auto">
            <a:xfrm rot="8716293">
              <a:off x="1325001" y="2840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5" name="Forme libre : forme 204"/>
            <p:cNvSpPr/>
            <p:nvPr/>
          </p:nvSpPr>
          <p:spPr bwMode="auto">
            <a:xfrm rot="8716293">
              <a:off x="1168225" y="17398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6" name="Forme libre : forme 205"/>
            <p:cNvSpPr/>
            <p:nvPr/>
          </p:nvSpPr>
          <p:spPr bwMode="auto">
            <a:xfrm rot="8716293">
              <a:off x="1045449" y="-13548"/>
              <a:ext cx="203847" cy="172572"/>
            </a:xfrm>
            <a:custGeom>
              <a:avLst/>
              <a:gdLst>
                <a:gd name="connsiteX0" fmla="*/ 98725 w 203847"/>
                <a:gd name="connsiteY0" fmla="*/ 172572 h 172572"/>
                <a:gd name="connsiteX1" fmla="*/ 65988 w 203847"/>
                <a:gd name="connsiteY1" fmla="*/ 149880 h 172572"/>
                <a:gd name="connsiteX2" fmla="*/ 47847 w 203847"/>
                <a:gd name="connsiteY2" fmla="*/ 116129 h 172572"/>
                <a:gd name="connsiteX3" fmla="*/ 69777 w 203847"/>
                <a:gd name="connsiteY3" fmla="*/ 55323 h 172572"/>
                <a:gd name="connsiteX4" fmla="*/ 0 w 203847"/>
                <a:gd name="connsiteY4" fmla="*/ 55323 h 172572"/>
                <a:gd name="connsiteX5" fmla="*/ 0 w 203847"/>
                <a:gd name="connsiteY5" fmla="*/ 0 h 172572"/>
                <a:gd name="connsiteX6" fmla="*/ 203847 w 203847"/>
                <a:gd name="connsiteY6" fmla="*/ 0 h 172572"/>
                <a:gd name="connsiteX7" fmla="*/ 203847 w 203847"/>
                <a:gd name="connsiteY7" fmla="*/ 55323 h 172572"/>
                <a:gd name="connsiteX8" fmla="*/ 139055 w 203847"/>
                <a:gd name="connsiteY8" fmla="*/ 55323 h 17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72572" extrusionOk="0">
                  <a:moveTo>
                    <a:pt x="98725" y="172572"/>
                  </a:moveTo>
                  <a:lnTo>
                    <a:pt x="65988" y="149880"/>
                  </a:ln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7" name="Forme libre : forme 206"/>
            <p:cNvSpPr/>
            <p:nvPr/>
          </p:nvSpPr>
          <p:spPr bwMode="auto">
            <a:xfrm rot="8716293">
              <a:off x="1049608" y="-107301"/>
              <a:ext cx="290643" cy="275223"/>
            </a:xfrm>
            <a:custGeom>
              <a:avLst/>
              <a:gdLst>
                <a:gd name="connsiteX0" fmla="*/ 79172 w 290643"/>
                <a:gd name="connsiteY0" fmla="*/ 128638 h 275223"/>
                <a:gd name="connsiteX1" fmla="*/ 0 w 290643"/>
                <a:gd name="connsiteY1" fmla="*/ 73758 h 275223"/>
                <a:gd name="connsiteX2" fmla="*/ 0 w 290643"/>
                <a:gd name="connsiteY2" fmla="*/ 40596 h 275223"/>
                <a:gd name="connsiteX3" fmla="*/ 78250 w 290643"/>
                <a:gd name="connsiteY3" fmla="*/ 0 h 275223"/>
                <a:gd name="connsiteX4" fmla="*/ 290643 w 290643"/>
                <a:gd name="connsiteY4" fmla="*/ 275223 h 275223"/>
                <a:gd name="connsiteX5" fmla="*/ 278016 w 290643"/>
                <a:gd name="connsiteY5" fmla="*/ 266470 h 275223"/>
                <a:gd name="connsiteX6" fmla="*/ 289467 w 290643"/>
                <a:gd name="connsiteY6" fmla="*/ 261815 h 275223"/>
                <a:gd name="connsiteX7" fmla="*/ 290643 w 290643"/>
                <a:gd name="connsiteY7" fmla="*/ 269463 h 27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643" h="275223" extrusionOk="0">
                  <a:moveTo>
                    <a:pt x="79172" y="128638"/>
                  </a:moveTo>
                  <a:lnTo>
                    <a:pt x="0" y="73758"/>
                  </a:lnTo>
                  <a:lnTo>
                    <a:pt x="0" y="40596"/>
                  </a:lnTo>
                  <a:lnTo>
                    <a:pt x="78250" y="0"/>
                  </a:lnTo>
                  <a:close/>
                  <a:moveTo>
                    <a:pt x="290643" y="275223"/>
                  </a:moveTo>
                  <a:lnTo>
                    <a:pt x="278016" y="266470"/>
                  </a:lnTo>
                  <a:lnTo>
                    <a:pt x="289467" y="261815"/>
                  </a:lnTo>
                  <a:cubicBezTo>
                    <a:pt x="290055" y="264168"/>
                    <a:pt x="290643" y="267110"/>
                    <a:pt x="290643" y="269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8" name="Forme libre : forme 207"/>
            <p:cNvSpPr/>
            <p:nvPr/>
          </p:nvSpPr>
          <p:spPr bwMode="auto">
            <a:xfrm rot="8716293">
              <a:off x="1258403" y="21493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9" name="Forme libre : forme 208"/>
            <p:cNvSpPr/>
            <p:nvPr/>
          </p:nvSpPr>
          <p:spPr bwMode="auto">
            <a:xfrm rot="8716293">
              <a:off x="1604517" y="-50002"/>
              <a:ext cx="142167" cy="106747"/>
            </a:xfrm>
            <a:custGeom>
              <a:avLst/>
              <a:gdLst>
                <a:gd name="connsiteX0" fmla="*/ 142167 w 142167"/>
                <a:gd name="connsiteY0" fmla="*/ 106747 h 106747"/>
                <a:gd name="connsiteX1" fmla="*/ 79942 w 142167"/>
                <a:gd name="connsiteY1" fmla="*/ 63615 h 106747"/>
                <a:gd name="connsiteX2" fmla="*/ 74103 w 142167"/>
                <a:gd name="connsiteY2" fmla="*/ 53597 h 106747"/>
                <a:gd name="connsiteX3" fmla="*/ 60604 w 142167"/>
                <a:gd name="connsiteY3" fmla="*/ 50123 h 106747"/>
                <a:gd name="connsiteX4" fmla="*/ 60478 w 142167"/>
                <a:gd name="connsiteY4" fmla="*/ 50123 h 106747"/>
                <a:gd name="connsiteX5" fmla="*/ 0 w 142167"/>
                <a:gd name="connsiteY5" fmla="*/ 8201 h 106747"/>
                <a:gd name="connsiteX6" fmla="*/ 0 w 142167"/>
                <a:gd name="connsiteY6" fmla="*/ 0 h 106747"/>
                <a:gd name="connsiteX7" fmla="*/ 85209 w 142167"/>
                <a:gd name="connsiteY7" fmla="*/ 0 h 106747"/>
                <a:gd name="connsiteX8" fmla="*/ 142167 w 142167"/>
                <a:gd name="connsiteY8" fmla="*/ 50123 h 10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106747" extrusionOk="0">
                  <a:moveTo>
                    <a:pt x="142167" y="106747"/>
                  </a:moveTo>
                  <a:lnTo>
                    <a:pt x="79942" y="63615"/>
                  </a:lnTo>
                  <a:lnTo>
                    <a:pt x="74103" y="53597"/>
                  </a:lnTo>
                  <a:cubicBezTo>
                    <a:pt x="70400" y="50806"/>
                    <a:pt x="65616" y="49439"/>
                    <a:pt x="60604" y="50123"/>
                  </a:cubicBezTo>
                  <a:lnTo>
                    <a:pt x="60478" y="50123"/>
                  </a:lnTo>
                  <a:lnTo>
                    <a:pt x="0" y="8201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8"/>
                    <a:pt x="142167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0" name="Forme libre : forme 209"/>
            <p:cNvSpPr/>
            <p:nvPr/>
          </p:nvSpPr>
          <p:spPr bwMode="auto">
            <a:xfrm rot="8716293">
              <a:off x="1699771" y="-2013"/>
              <a:ext cx="260638" cy="104391"/>
            </a:xfrm>
            <a:custGeom>
              <a:avLst/>
              <a:gdLst>
                <a:gd name="connsiteX0" fmla="*/ 117530 w 260639"/>
                <a:gd name="connsiteY0" fmla="*/ 104392 h 104392"/>
                <a:gd name="connsiteX1" fmla="*/ 51490 w 260639"/>
                <a:gd name="connsiteY1" fmla="*/ 58614 h 104392"/>
                <a:gd name="connsiteX2" fmla="*/ 51490 w 260639"/>
                <a:gd name="connsiteY2" fmla="*/ 45624 h 104392"/>
                <a:gd name="connsiteX3" fmla="*/ 32748 w 260639"/>
                <a:gd name="connsiteY3" fmla="*/ 45624 h 104392"/>
                <a:gd name="connsiteX4" fmla="*/ 0 w 260639"/>
                <a:gd name="connsiteY4" fmla="*/ 22924 h 104392"/>
                <a:gd name="connsiteX5" fmla="*/ 0 w 260639"/>
                <a:gd name="connsiteY5" fmla="*/ 1425 h 104392"/>
                <a:gd name="connsiteX6" fmla="*/ 104802 w 260639"/>
                <a:gd name="connsiteY6" fmla="*/ 1425 h 104392"/>
                <a:gd name="connsiteX7" fmla="*/ 104802 w 260639"/>
                <a:gd name="connsiteY7" fmla="*/ 75242 h 104392"/>
                <a:gd name="connsiteX8" fmla="*/ 106169 w 260639"/>
                <a:gd name="connsiteY8" fmla="*/ 75242 h 104392"/>
                <a:gd name="connsiteX9" fmla="*/ 154014 w 260639"/>
                <a:gd name="connsiteY9" fmla="*/ 5981 h 104392"/>
                <a:gd name="connsiteX10" fmla="*/ 185455 w 260639"/>
                <a:gd name="connsiteY10" fmla="*/ 57 h 104392"/>
                <a:gd name="connsiteX11" fmla="*/ 260639 w 260639"/>
                <a:gd name="connsiteY11" fmla="*/ 88456 h 104392"/>
                <a:gd name="connsiteX12" fmla="*/ 260639 w 260639"/>
                <a:gd name="connsiteY12" fmla="*/ 94380 h 104392"/>
                <a:gd name="connsiteX13" fmla="*/ 198669 w 260639"/>
                <a:gd name="connsiteY13" fmla="*/ 98025 h 104392"/>
                <a:gd name="connsiteX14" fmla="*/ 198669 w 260639"/>
                <a:gd name="connsiteY14" fmla="*/ 81621 h 104392"/>
                <a:gd name="connsiteX15" fmla="*/ 164950 w 260639"/>
                <a:gd name="connsiteY15" fmla="*/ 40156 h 104392"/>
                <a:gd name="connsiteX16" fmla="*/ 127358 w 260639"/>
                <a:gd name="connsiteY16" fmla="*/ 65616 h 10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639" h="104392" extrusionOk="0">
                  <a:moveTo>
                    <a:pt x="117530" y="104392"/>
                  </a:moveTo>
                  <a:lnTo>
                    <a:pt x="51490" y="58614"/>
                  </a:lnTo>
                  <a:lnTo>
                    <a:pt x="51490" y="45624"/>
                  </a:lnTo>
                  <a:lnTo>
                    <a:pt x="32748" y="45624"/>
                  </a:lnTo>
                  <a:lnTo>
                    <a:pt x="0" y="22924"/>
                  </a:lnTo>
                  <a:lnTo>
                    <a:pt x="0" y="1425"/>
                  </a:lnTo>
                  <a:lnTo>
                    <a:pt x="104802" y="1425"/>
                  </a:lnTo>
                  <a:lnTo>
                    <a:pt x="104802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5"/>
                    <a:pt x="184544" y="40156"/>
                    <a:pt x="164950" y="40156"/>
                  </a:cubicBezTo>
                  <a:cubicBezTo>
                    <a:pt x="150369" y="40156"/>
                    <a:pt x="137041" y="49839"/>
                    <a:pt x="127358" y="65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1" name="Forme libre : forme 210"/>
            <p:cNvSpPr/>
            <p:nvPr/>
          </p:nvSpPr>
          <p:spPr bwMode="auto">
            <a:xfrm rot="8716293">
              <a:off x="1547502" y="-3521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2" name="Forme libre : forme 211"/>
            <p:cNvSpPr/>
            <p:nvPr/>
          </p:nvSpPr>
          <p:spPr bwMode="auto">
            <a:xfrm rot="7484127">
              <a:off x="1652433" y="15613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3" name="Forme libre : forme 212"/>
            <p:cNvSpPr/>
            <p:nvPr/>
          </p:nvSpPr>
          <p:spPr bwMode="auto">
            <a:xfrm rot="13089394">
              <a:off x="1757253" y="122669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4" name="Forme libre : forme 213"/>
            <p:cNvSpPr/>
            <p:nvPr/>
          </p:nvSpPr>
          <p:spPr bwMode="auto">
            <a:xfrm rot="8716293">
              <a:off x="1960606" y="3279"/>
              <a:ext cx="142687" cy="109177"/>
            </a:xfrm>
            <a:custGeom>
              <a:avLst/>
              <a:gdLst>
                <a:gd name="connsiteX0" fmla="*/ 48521 w 142687"/>
                <a:gd name="connsiteY0" fmla="*/ 109177 h 109177"/>
                <a:gd name="connsiteX1" fmla="*/ 0 w 142687"/>
                <a:gd name="connsiteY1" fmla="*/ 75545 h 109177"/>
                <a:gd name="connsiteX2" fmla="*/ 44875 w 142687"/>
                <a:gd name="connsiteY2" fmla="*/ 33320 h 109177"/>
                <a:gd name="connsiteX3" fmla="*/ 109367 w 142687"/>
                <a:gd name="connsiteY3" fmla="*/ 0 h 109177"/>
                <a:gd name="connsiteX4" fmla="*/ 142687 w 142687"/>
                <a:gd name="connsiteY4" fmla="*/ 39770 h 109177"/>
                <a:gd name="connsiteX5" fmla="*/ 111516 w 142687"/>
                <a:gd name="connsiteY5" fmla="*/ 81689 h 109177"/>
                <a:gd name="connsiteX6" fmla="*/ 112053 w 142687"/>
                <a:gd name="connsiteY6" fmla="*/ 81689 h 10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687" h="109177" extrusionOk="0">
                  <a:moveTo>
                    <a:pt x="48521" y="109177"/>
                  </a:moveTo>
                  <a:lnTo>
                    <a:pt x="0" y="75545"/>
                  </a:lnTo>
                  <a:lnTo>
                    <a:pt x="44875" y="33320"/>
                  </a:lnTo>
                  <a:cubicBezTo>
                    <a:pt x="60998" y="14511"/>
                    <a:pt x="84107" y="2687"/>
                    <a:pt x="109367" y="0"/>
                  </a:cubicBezTo>
                  <a:cubicBezTo>
                    <a:pt x="135163" y="0"/>
                    <a:pt x="142687" y="22572"/>
                    <a:pt x="142687" y="39770"/>
                  </a:cubicBezTo>
                  <a:cubicBezTo>
                    <a:pt x="141074" y="58580"/>
                    <a:pt x="128713" y="74165"/>
                    <a:pt x="111516" y="81689"/>
                  </a:cubicBezTo>
                  <a:lnTo>
                    <a:pt x="112053" y="816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5" name="Forme libre : forme 214"/>
            <p:cNvSpPr/>
            <p:nvPr/>
          </p:nvSpPr>
          <p:spPr bwMode="auto">
            <a:xfrm rot="8716293">
              <a:off x="1076398" y="2546975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6" name="Forme libre : forme 215"/>
            <p:cNvSpPr/>
            <p:nvPr/>
          </p:nvSpPr>
          <p:spPr bwMode="auto">
            <a:xfrm rot="8716293">
              <a:off x="1165790" y="257621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7" name="Forme libre : forme 216"/>
            <p:cNvSpPr/>
            <p:nvPr/>
          </p:nvSpPr>
          <p:spPr bwMode="auto">
            <a:xfrm rot="8716293">
              <a:off x="1120940" y="2489937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8" name="Forme libre : forme 217"/>
            <p:cNvSpPr/>
            <p:nvPr/>
          </p:nvSpPr>
          <p:spPr bwMode="auto">
            <a:xfrm rot="8716293">
              <a:off x="964164" y="263551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9" name="Forme libre : forme 218"/>
            <p:cNvSpPr/>
            <p:nvPr/>
          </p:nvSpPr>
          <p:spPr bwMode="auto">
            <a:xfrm rot="8716293">
              <a:off x="839261" y="242684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0" name="Forme libre : forme 219"/>
            <p:cNvSpPr/>
            <p:nvPr/>
          </p:nvSpPr>
          <p:spPr bwMode="auto">
            <a:xfrm rot="8716293">
              <a:off x="827209" y="2288066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1" name="Forme libre : forme 220"/>
            <p:cNvSpPr/>
            <p:nvPr/>
          </p:nvSpPr>
          <p:spPr bwMode="auto">
            <a:xfrm rot="8716293">
              <a:off x="1054342" y="2676471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2" name="Forme libre : forme 221"/>
            <p:cNvSpPr/>
            <p:nvPr/>
          </p:nvSpPr>
          <p:spPr bwMode="auto">
            <a:xfrm rot="8716293">
              <a:off x="1365497" y="229682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3" name="Forme libre : forme 222"/>
            <p:cNvSpPr/>
            <p:nvPr/>
          </p:nvSpPr>
          <p:spPr bwMode="auto">
            <a:xfrm rot="8716293">
              <a:off x="1454889" y="232606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4" name="Forme libre : forme 223"/>
            <p:cNvSpPr/>
            <p:nvPr/>
          </p:nvSpPr>
          <p:spPr bwMode="auto">
            <a:xfrm rot="8716293">
              <a:off x="1253263" y="238536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5" name="Forme libre : forme 224"/>
            <p:cNvSpPr/>
            <p:nvPr/>
          </p:nvSpPr>
          <p:spPr bwMode="auto">
            <a:xfrm rot="8716293">
              <a:off x="1128361" y="217669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6" name="Forme libre : forme 225"/>
            <p:cNvSpPr/>
            <p:nvPr/>
          </p:nvSpPr>
          <p:spPr bwMode="auto">
            <a:xfrm rot="8716293">
              <a:off x="1343441" y="2426319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7" name="Forme libre : forme 226"/>
            <p:cNvSpPr/>
            <p:nvPr/>
          </p:nvSpPr>
          <p:spPr bwMode="auto">
            <a:xfrm rot="8716293">
              <a:off x="1101990" y="2276719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8" name="Forme libre : forme 227"/>
            <p:cNvSpPr/>
            <p:nvPr/>
          </p:nvSpPr>
          <p:spPr bwMode="auto">
            <a:xfrm rot="7484127">
              <a:off x="1448372" y="261767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9" name="Forme libre : forme 228"/>
            <p:cNvSpPr/>
            <p:nvPr/>
          </p:nvSpPr>
          <p:spPr bwMode="auto">
            <a:xfrm rot="13089394">
              <a:off x="1553192" y="258420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0" name="Forme libre : forme 229"/>
            <p:cNvSpPr/>
            <p:nvPr/>
          </p:nvSpPr>
          <p:spPr bwMode="auto">
            <a:xfrm rot="8716293">
              <a:off x="1738777" y="2392523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1" name="Forme libre : forme 230"/>
            <p:cNvSpPr/>
            <p:nvPr/>
          </p:nvSpPr>
          <p:spPr bwMode="auto">
            <a:xfrm rot="8716293">
              <a:off x="1686972" y="228893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2" name="Forme libre : forme 231"/>
            <p:cNvSpPr/>
            <p:nvPr/>
          </p:nvSpPr>
          <p:spPr bwMode="auto">
            <a:xfrm rot="8716293">
              <a:off x="1443726" y="231915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3" name="Forme libre : forme 232"/>
            <p:cNvSpPr/>
            <p:nvPr/>
          </p:nvSpPr>
          <p:spPr bwMode="auto">
            <a:xfrm rot="8716293">
              <a:off x="1621178" y="215990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4" name="Forme libre : forme 233"/>
            <p:cNvSpPr/>
            <p:nvPr/>
          </p:nvSpPr>
          <p:spPr bwMode="auto">
            <a:xfrm rot="8716293">
              <a:off x="1299565" y="320667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5" name="Forme libre : forme 234"/>
            <p:cNvSpPr/>
            <p:nvPr/>
          </p:nvSpPr>
          <p:spPr bwMode="auto">
            <a:xfrm rot="8716293">
              <a:off x="1388957" y="323591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6" name="Forme libre : forme 235"/>
            <p:cNvSpPr/>
            <p:nvPr/>
          </p:nvSpPr>
          <p:spPr bwMode="auto">
            <a:xfrm rot="8716293">
              <a:off x="1344107" y="314963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7" name="Forme libre : forme 236"/>
            <p:cNvSpPr/>
            <p:nvPr/>
          </p:nvSpPr>
          <p:spPr bwMode="auto">
            <a:xfrm rot="8716293">
              <a:off x="1187331" y="329521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8" name="Forme libre : forme 237"/>
            <p:cNvSpPr/>
            <p:nvPr/>
          </p:nvSpPr>
          <p:spPr bwMode="auto">
            <a:xfrm rot="8716293">
              <a:off x="1062428" y="308654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9" name="Forme libre : forme 238"/>
            <p:cNvSpPr/>
            <p:nvPr/>
          </p:nvSpPr>
          <p:spPr bwMode="auto">
            <a:xfrm rot="8716293">
              <a:off x="1050376" y="294776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0" name="Forme libre : forme 239"/>
            <p:cNvSpPr/>
            <p:nvPr/>
          </p:nvSpPr>
          <p:spPr bwMode="auto">
            <a:xfrm rot="8716293">
              <a:off x="1277509" y="333617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1" name="Forme libre : forme 240"/>
            <p:cNvSpPr/>
            <p:nvPr/>
          </p:nvSpPr>
          <p:spPr bwMode="auto">
            <a:xfrm rot="8716293">
              <a:off x="1588664" y="295652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2" name="Forme libre : forme 241"/>
            <p:cNvSpPr/>
            <p:nvPr/>
          </p:nvSpPr>
          <p:spPr bwMode="auto">
            <a:xfrm rot="8716293">
              <a:off x="1678056" y="298576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3" name="Forme libre : forme 242"/>
            <p:cNvSpPr/>
            <p:nvPr/>
          </p:nvSpPr>
          <p:spPr bwMode="auto">
            <a:xfrm rot="8716293">
              <a:off x="1476430" y="304506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4" name="Forme libre : forme 243"/>
            <p:cNvSpPr/>
            <p:nvPr/>
          </p:nvSpPr>
          <p:spPr bwMode="auto">
            <a:xfrm rot="8716293">
              <a:off x="1351528" y="283639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5" name="Forme libre : forme 244"/>
            <p:cNvSpPr/>
            <p:nvPr/>
          </p:nvSpPr>
          <p:spPr bwMode="auto">
            <a:xfrm rot="8716293">
              <a:off x="1566608" y="308601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6" name="Forme libre : forme 245"/>
            <p:cNvSpPr/>
            <p:nvPr/>
          </p:nvSpPr>
          <p:spPr bwMode="auto">
            <a:xfrm rot="8716293">
              <a:off x="1325157" y="293641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7" name="Forme libre : forme 246"/>
            <p:cNvSpPr/>
            <p:nvPr/>
          </p:nvSpPr>
          <p:spPr bwMode="auto">
            <a:xfrm rot="7484127">
              <a:off x="1671539" y="327736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8" name="Forme libre : forme 247"/>
            <p:cNvSpPr/>
            <p:nvPr/>
          </p:nvSpPr>
          <p:spPr bwMode="auto">
            <a:xfrm rot="13089394">
              <a:off x="1776359" y="324390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9" name="Forme libre : forme 248"/>
            <p:cNvSpPr/>
            <p:nvPr/>
          </p:nvSpPr>
          <p:spPr bwMode="auto">
            <a:xfrm rot="8716293">
              <a:off x="1961944" y="305222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0" name="Forme libre : forme 249"/>
            <p:cNvSpPr/>
            <p:nvPr/>
          </p:nvSpPr>
          <p:spPr bwMode="auto">
            <a:xfrm rot="8716293">
              <a:off x="1910139" y="294862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1" name="Forme libre : forme 250"/>
            <p:cNvSpPr/>
            <p:nvPr/>
          </p:nvSpPr>
          <p:spPr bwMode="auto">
            <a:xfrm rot="8716293">
              <a:off x="1666893" y="297885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2" name="Forme libre : forme 251"/>
            <p:cNvSpPr/>
            <p:nvPr/>
          </p:nvSpPr>
          <p:spPr bwMode="auto">
            <a:xfrm rot="8716293">
              <a:off x="1844345" y="281960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3" name="Forme libre : forme 252"/>
            <p:cNvSpPr/>
            <p:nvPr/>
          </p:nvSpPr>
          <p:spPr bwMode="auto">
            <a:xfrm rot="8716293">
              <a:off x="2092137" y="5100860"/>
              <a:ext cx="63833" cy="43384"/>
            </a:xfrm>
            <a:custGeom>
              <a:avLst/>
              <a:gdLst>
                <a:gd name="connsiteX0" fmla="*/ 5923 w 63833"/>
                <a:gd name="connsiteY0" fmla="*/ 43384 h 43384"/>
                <a:gd name="connsiteX1" fmla="*/ 0 w 63833"/>
                <a:gd name="connsiteY1" fmla="*/ 35182 h 43384"/>
                <a:gd name="connsiteX2" fmla="*/ 37391 w 63833"/>
                <a:gd name="connsiteY2" fmla="*/ 0 h 43384"/>
                <a:gd name="connsiteX3" fmla="*/ 63833 w 63833"/>
                <a:gd name="connsiteY3" fmla="*/ 18329 h 4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33" h="43384" extrusionOk="0">
                  <a:moveTo>
                    <a:pt x="5923" y="43384"/>
                  </a:moveTo>
                  <a:lnTo>
                    <a:pt x="0" y="35182"/>
                  </a:lnTo>
                  <a:lnTo>
                    <a:pt x="37391" y="0"/>
                  </a:lnTo>
                  <a:lnTo>
                    <a:pt x="63833" y="1832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4" name="Forme libre : forme 253"/>
            <p:cNvSpPr/>
            <p:nvPr/>
          </p:nvSpPr>
          <p:spPr bwMode="auto">
            <a:xfrm rot="8716293">
              <a:off x="1789040" y="5044339"/>
              <a:ext cx="113322" cy="144291"/>
            </a:xfrm>
            <a:custGeom>
              <a:avLst/>
              <a:gdLst>
                <a:gd name="connsiteX0" fmla="*/ 0 w 113322"/>
                <a:gd name="connsiteY0" fmla="*/ 3741 h 144291"/>
                <a:gd name="connsiteX1" fmla="*/ 0 w 113322"/>
                <a:gd name="connsiteY1" fmla="*/ 0 h 144291"/>
                <a:gd name="connsiteX2" fmla="*/ 5398 w 113322"/>
                <a:gd name="connsiteY2" fmla="*/ 3741 h 144291"/>
                <a:gd name="connsiteX3" fmla="*/ 90709 w 113322"/>
                <a:gd name="connsiteY3" fmla="*/ 144291 h 144291"/>
                <a:gd name="connsiteX4" fmla="*/ 47847 w 113322"/>
                <a:gd name="connsiteY4" fmla="*/ 64547 h 144291"/>
                <a:gd name="connsiteX5" fmla="*/ 56901 w 113322"/>
                <a:gd name="connsiteY5" fmla="*/ 39441 h 144291"/>
                <a:gd name="connsiteX6" fmla="*/ 113322 w 113322"/>
                <a:gd name="connsiteY6" fmla="*/ 78551 h 14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322" h="144291" extrusionOk="0">
                  <a:moveTo>
                    <a:pt x="0" y="3741"/>
                  </a:moveTo>
                  <a:lnTo>
                    <a:pt x="0" y="0"/>
                  </a:lnTo>
                  <a:lnTo>
                    <a:pt x="5398" y="3741"/>
                  </a:lnTo>
                  <a:close/>
                  <a:moveTo>
                    <a:pt x="90709" y="144291"/>
                  </a:moveTo>
                  <a:lnTo>
                    <a:pt x="47847" y="64547"/>
                  </a:lnTo>
                  <a:lnTo>
                    <a:pt x="56901" y="39441"/>
                  </a:lnTo>
                  <a:lnTo>
                    <a:pt x="113322" y="785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5" name="Forme libre : forme 254"/>
            <p:cNvSpPr/>
            <p:nvPr/>
          </p:nvSpPr>
          <p:spPr bwMode="auto">
            <a:xfrm rot="8716293">
              <a:off x="1701335" y="4927006"/>
              <a:ext cx="290643" cy="318535"/>
            </a:xfrm>
            <a:custGeom>
              <a:avLst/>
              <a:gdLst>
                <a:gd name="connsiteX0" fmla="*/ 25298 w 290643"/>
                <a:gd name="connsiteY0" fmla="*/ 288944 h 318535"/>
                <a:gd name="connsiteX1" fmla="*/ 0 w 290643"/>
                <a:gd name="connsiteY1" fmla="*/ 187748 h 318535"/>
                <a:gd name="connsiteX2" fmla="*/ 0 w 290643"/>
                <a:gd name="connsiteY2" fmla="*/ 8302 h 318535"/>
                <a:gd name="connsiteX3" fmla="*/ 16003 w 290643"/>
                <a:gd name="connsiteY3" fmla="*/ 0 h 318535"/>
                <a:gd name="connsiteX4" fmla="*/ 78793 w 290643"/>
                <a:gd name="connsiteY4" fmla="*/ 43524 h 318535"/>
                <a:gd name="connsiteX5" fmla="*/ 79427 w 290643"/>
                <a:gd name="connsiteY5" fmla="*/ 131855 h 318535"/>
                <a:gd name="connsiteX6" fmla="*/ 93547 w 290643"/>
                <a:gd name="connsiteY6" fmla="*/ 229521 h 318535"/>
                <a:gd name="connsiteX7" fmla="*/ 164149 w 290643"/>
                <a:gd name="connsiteY7" fmla="*/ 268352 h 318535"/>
                <a:gd name="connsiteX8" fmla="*/ 217100 w 290643"/>
                <a:gd name="connsiteY8" fmla="*/ 258938 h 318535"/>
                <a:gd name="connsiteX9" fmla="*/ 289467 w 290643"/>
                <a:gd name="connsiteY9" fmla="*/ 229521 h 318535"/>
                <a:gd name="connsiteX10" fmla="*/ 290643 w 290643"/>
                <a:gd name="connsiteY10" fmla="*/ 237169 h 318535"/>
                <a:gd name="connsiteX11" fmla="*/ 290643 w 290643"/>
                <a:gd name="connsiteY11" fmla="*/ 243052 h 318535"/>
                <a:gd name="connsiteX12" fmla="*/ 97665 w 290643"/>
                <a:gd name="connsiteY12" fmla="*/ 318361 h 318535"/>
                <a:gd name="connsiteX13" fmla="*/ 25298 w 290643"/>
                <a:gd name="connsiteY13" fmla="*/ 288944 h 31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0643" h="318535" extrusionOk="0">
                  <a:moveTo>
                    <a:pt x="25298" y="288944"/>
                  </a:moveTo>
                  <a:cubicBezTo>
                    <a:pt x="5295" y="269528"/>
                    <a:pt x="0" y="235992"/>
                    <a:pt x="0" y="187748"/>
                  </a:cubicBezTo>
                  <a:lnTo>
                    <a:pt x="0" y="8302"/>
                  </a:lnTo>
                  <a:lnTo>
                    <a:pt x="16003" y="0"/>
                  </a:lnTo>
                  <a:lnTo>
                    <a:pt x="78793" y="43524"/>
                  </a:lnTo>
                  <a:lnTo>
                    <a:pt x="79427" y="131855"/>
                  </a:lnTo>
                  <a:cubicBezTo>
                    <a:pt x="77662" y="164803"/>
                    <a:pt x="82957" y="198338"/>
                    <a:pt x="93547" y="229521"/>
                  </a:cubicBezTo>
                  <a:cubicBezTo>
                    <a:pt x="102961" y="255408"/>
                    <a:pt x="127083" y="268352"/>
                    <a:pt x="164149" y="268352"/>
                  </a:cubicBezTo>
                  <a:cubicBezTo>
                    <a:pt x="182387" y="267763"/>
                    <a:pt x="200038" y="264233"/>
                    <a:pt x="217100" y="258938"/>
                  </a:cubicBezTo>
                  <a:cubicBezTo>
                    <a:pt x="241810" y="251290"/>
                    <a:pt x="265933" y="241288"/>
                    <a:pt x="289467" y="229521"/>
                  </a:cubicBezTo>
                  <a:cubicBezTo>
                    <a:pt x="290055" y="231874"/>
                    <a:pt x="290643" y="234816"/>
                    <a:pt x="290643" y="237169"/>
                  </a:cubicBezTo>
                  <a:lnTo>
                    <a:pt x="290643" y="243052"/>
                  </a:lnTo>
                  <a:cubicBezTo>
                    <a:pt x="228278" y="296592"/>
                    <a:pt x="146498" y="315419"/>
                    <a:pt x="97665" y="318361"/>
                  </a:cubicBezTo>
                  <a:cubicBezTo>
                    <a:pt x="70602" y="320126"/>
                    <a:pt x="44126" y="308359"/>
                    <a:pt x="25298" y="2889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6" name="Forme libre : forme 255"/>
            <p:cNvSpPr/>
            <p:nvPr/>
          </p:nvSpPr>
          <p:spPr bwMode="auto">
            <a:xfrm rot="8716293">
              <a:off x="2251190" y="4935850"/>
              <a:ext cx="142167" cy="232388"/>
            </a:xfrm>
            <a:custGeom>
              <a:avLst/>
              <a:gdLst>
                <a:gd name="connsiteX0" fmla="*/ 81108 w 142167"/>
                <a:gd name="connsiteY0" fmla="*/ 232388 h 232388"/>
                <a:gd name="connsiteX1" fmla="*/ 81108 w 142167"/>
                <a:gd name="connsiteY1" fmla="*/ 69716 h 232388"/>
                <a:gd name="connsiteX2" fmla="*/ 81108 w 142167"/>
                <a:gd name="connsiteY2" fmla="*/ 65616 h 232388"/>
                <a:gd name="connsiteX3" fmla="*/ 60604 w 142167"/>
                <a:gd name="connsiteY3" fmla="*/ 50123 h 232388"/>
                <a:gd name="connsiteX4" fmla="*/ 0 w 142167"/>
                <a:gd name="connsiteY4" fmla="*/ 50123 h 232388"/>
                <a:gd name="connsiteX5" fmla="*/ 0 w 142167"/>
                <a:gd name="connsiteY5" fmla="*/ 0 h 232388"/>
                <a:gd name="connsiteX6" fmla="*/ 63990 w 142167"/>
                <a:gd name="connsiteY6" fmla="*/ 0 h 232388"/>
                <a:gd name="connsiteX7" fmla="*/ 142167 w 142167"/>
                <a:gd name="connsiteY7" fmla="*/ 54190 h 232388"/>
                <a:gd name="connsiteX8" fmla="*/ 142167 w 142167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32388" extrusionOk="0">
                  <a:moveTo>
                    <a:pt x="81108" y="232388"/>
                  </a:moveTo>
                  <a:lnTo>
                    <a:pt x="81108" y="69716"/>
                  </a:lnTo>
                  <a:cubicBezTo>
                    <a:pt x="81108" y="68350"/>
                    <a:pt x="81108" y="66983"/>
                    <a:pt x="81108" y="65616"/>
                  </a:cubicBezTo>
                  <a:cubicBezTo>
                    <a:pt x="79742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63990" y="0"/>
                  </a:lnTo>
                  <a:lnTo>
                    <a:pt x="142167" y="54190"/>
                  </a:lnTo>
                  <a:lnTo>
                    <a:pt x="142167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7" name="Forme libre : forme 256"/>
            <p:cNvSpPr/>
            <p:nvPr/>
          </p:nvSpPr>
          <p:spPr bwMode="auto">
            <a:xfrm rot="8716293">
              <a:off x="2456859" y="4924575"/>
              <a:ext cx="131246" cy="253348"/>
            </a:xfrm>
            <a:custGeom>
              <a:avLst/>
              <a:gdLst>
                <a:gd name="connsiteX0" fmla="*/ 51490 w 131246"/>
                <a:gd name="connsiteY0" fmla="*/ 253348 h 253348"/>
                <a:gd name="connsiteX1" fmla="*/ 51489 w 131246"/>
                <a:gd name="connsiteY1" fmla="*/ 44199 h 253348"/>
                <a:gd name="connsiteX2" fmla="*/ 0 w 131246"/>
                <a:gd name="connsiteY2" fmla="*/ 44199 h 253348"/>
                <a:gd name="connsiteX3" fmla="*/ 0 w 131246"/>
                <a:gd name="connsiteY3" fmla="*/ 0 h 253348"/>
                <a:gd name="connsiteX4" fmla="*/ 44807 w 131246"/>
                <a:gd name="connsiteY4" fmla="*/ 0 h 253348"/>
                <a:gd name="connsiteX5" fmla="*/ 104802 w 131246"/>
                <a:gd name="connsiteY5" fmla="*/ 41587 h 253348"/>
                <a:gd name="connsiteX6" fmla="*/ 104802 w 131246"/>
                <a:gd name="connsiteY6" fmla="*/ 73817 h 253348"/>
                <a:gd name="connsiteX7" fmla="*/ 106169 w 131246"/>
                <a:gd name="connsiteY7" fmla="*/ 73817 h 253348"/>
                <a:gd name="connsiteX8" fmla="*/ 115569 w 131246"/>
                <a:gd name="connsiteY8" fmla="*/ 49050 h 253348"/>
                <a:gd name="connsiteX9" fmla="*/ 131246 w 131246"/>
                <a:gd name="connsiteY9" fmla="*/ 59916 h 253348"/>
                <a:gd name="connsiteX10" fmla="*/ 127358 w 131246"/>
                <a:gd name="connsiteY10" fmla="*/ 64191 h 253348"/>
                <a:gd name="connsiteX11" fmla="*/ 111638 w 131246"/>
                <a:gd name="connsiteY11" fmla="*/ 126218 h 253348"/>
                <a:gd name="connsiteX12" fmla="*/ 111638 w 131246"/>
                <a:gd name="connsiteY12" fmla="*/ 212339 h 25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246" h="253348" extrusionOk="0">
                  <a:moveTo>
                    <a:pt x="51490" y="253348"/>
                  </a:moveTo>
                  <a:lnTo>
                    <a:pt x="51489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44807" y="0"/>
                  </a:lnTo>
                  <a:lnTo>
                    <a:pt x="104802" y="41587"/>
                  </a:lnTo>
                  <a:lnTo>
                    <a:pt x="104802" y="73817"/>
                  </a:lnTo>
                  <a:lnTo>
                    <a:pt x="106169" y="73817"/>
                  </a:lnTo>
                  <a:lnTo>
                    <a:pt x="115569" y="49050"/>
                  </a:lnTo>
                  <a:lnTo>
                    <a:pt x="131246" y="59916"/>
                  </a:lnTo>
                  <a:lnTo>
                    <a:pt x="127358" y="64191"/>
                  </a:lnTo>
                  <a:cubicBezTo>
                    <a:pt x="117675" y="79968"/>
                    <a:pt x="111638" y="101840"/>
                    <a:pt x="111638" y="126218"/>
                  </a:cubicBezTo>
                  <a:lnTo>
                    <a:pt x="111638" y="2123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8" name="Forme libre : forme 257"/>
            <p:cNvSpPr/>
            <p:nvPr/>
          </p:nvSpPr>
          <p:spPr bwMode="auto">
            <a:xfrm rot="8716293">
              <a:off x="2139785" y="502413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9" name="Forme libre : forme 258"/>
            <p:cNvSpPr/>
            <p:nvPr/>
          </p:nvSpPr>
          <p:spPr bwMode="auto">
            <a:xfrm rot="8716293">
              <a:off x="2014883" y="481546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0" name="Forme libre : forme 259"/>
            <p:cNvSpPr/>
            <p:nvPr/>
          </p:nvSpPr>
          <p:spPr bwMode="auto">
            <a:xfrm rot="8716293">
              <a:off x="2190257" y="5090583"/>
              <a:ext cx="60147" cy="76898"/>
            </a:xfrm>
            <a:custGeom>
              <a:avLst/>
              <a:gdLst>
                <a:gd name="connsiteX0" fmla="*/ 60147 w 60147"/>
                <a:gd name="connsiteY0" fmla="*/ 76898 h 76898"/>
                <a:gd name="connsiteX1" fmla="*/ 0 w 60147"/>
                <a:gd name="connsiteY1" fmla="*/ 19028 h 76898"/>
                <a:gd name="connsiteX2" fmla="*/ 0 w 60147"/>
                <a:gd name="connsiteY2" fmla="*/ 0 h 76898"/>
                <a:gd name="connsiteX3" fmla="*/ 60147 w 60147"/>
                <a:gd name="connsiteY3" fmla="*/ 41692 h 7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47" h="76898" extrusionOk="0">
                  <a:moveTo>
                    <a:pt x="60147" y="76898"/>
                  </a:moveTo>
                  <a:lnTo>
                    <a:pt x="0" y="19028"/>
                  </a:lnTo>
                  <a:lnTo>
                    <a:pt x="0" y="0"/>
                  </a:lnTo>
                  <a:lnTo>
                    <a:pt x="60147" y="416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1" name="Forme libre : forme 260"/>
            <p:cNvSpPr/>
            <p:nvPr/>
          </p:nvSpPr>
          <p:spPr bwMode="auto">
            <a:xfrm rot="8716293">
              <a:off x="1988512" y="491548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2" name="Forme libre : forme 261"/>
            <p:cNvSpPr/>
            <p:nvPr/>
          </p:nvSpPr>
          <p:spPr bwMode="auto">
            <a:xfrm rot="8716293">
              <a:off x="2650789" y="5021708"/>
              <a:ext cx="177699" cy="117559"/>
            </a:xfrm>
            <a:custGeom>
              <a:avLst/>
              <a:gdLst>
                <a:gd name="connsiteX0" fmla="*/ 6986 w 177699"/>
                <a:gd name="connsiteY0" fmla="*/ 117559 h 117559"/>
                <a:gd name="connsiteX1" fmla="*/ 0 w 177699"/>
                <a:gd name="connsiteY1" fmla="*/ 107886 h 117559"/>
                <a:gd name="connsiteX2" fmla="*/ 114658 w 177699"/>
                <a:gd name="connsiteY2" fmla="*/ 0 h 117559"/>
                <a:gd name="connsiteX3" fmla="*/ 177699 w 177699"/>
                <a:gd name="connsiteY3" fmla="*/ 43698 h 117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699" h="117559" extrusionOk="0">
                  <a:moveTo>
                    <a:pt x="6986" y="117559"/>
                  </a:moveTo>
                  <a:lnTo>
                    <a:pt x="0" y="107886"/>
                  </a:lnTo>
                  <a:lnTo>
                    <a:pt x="114658" y="0"/>
                  </a:lnTo>
                  <a:lnTo>
                    <a:pt x="177699" y="436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3" name="Forme libre : forme 262"/>
            <p:cNvSpPr/>
            <p:nvPr/>
          </p:nvSpPr>
          <p:spPr bwMode="auto">
            <a:xfrm rot="8716293">
              <a:off x="2573494" y="492769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4" name="Forme libre : forme 263"/>
            <p:cNvSpPr/>
            <p:nvPr/>
          </p:nvSpPr>
          <p:spPr bwMode="auto">
            <a:xfrm rot="8716293">
              <a:off x="2330248" y="495791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5" name="Forme libre : forme 264"/>
            <p:cNvSpPr/>
            <p:nvPr/>
          </p:nvSpPr>
          <p:spPr bwMode="auto">
            <a:xfrm rot="8716293">
              <a:off x="2507700" y="479867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6" name="Forme libre : forme 265"/>
            <p:cNvSpPr/>
            <p:nvPr/>
          </p:nvSpPr>
          <p:spPr bwMode="auto">
            <a:xfrm rot="8716293">
              <a:off x="1518235" y="386507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7" name="Forme libre : forme 266"/>
            <p:cNvSpPr/>
            <p:nvPr/>
          </p:nvSpPr>
          <p:spPr bwMode="auto">
            <a:xfrm rot="8716293">
              <a:off x="1607627" y="389431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8" name="Forme libre : forme 267"/>
            <p:cNvSpPr/>
            <p:nvPr/>
          </p:nvSpPr>
          <p:spPr bwMode="auto">
            <a:xfrm rot="8716293">
              <a:off x="1562777" y="3808032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9" name="Forme libre : forme 268"/>
            <p:cNvSpPr/>
            <p:nvPr/>
          </p:nvSpPr>
          <p:spPr bwMode="auto">
            <a:xfrm rot="8716293">
              <a:off x="1406001" y="395361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0" name="Forme libre : forme 269"/>
            <p:cNvSpPr/>
            <p:nvPr/>
          </p:nvSpPr>
          <p:spPr bwMode="auto">
            <a:xfrm rot="8716293">
              <a:off x="1281098" y="374494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1" name="Forme libre : forme 270"/>
            <p:cNvSpPr/>
            <p:nvPr/>
          </p:nvSpPr>
          <p:spPr bwMode="auto">
            <a:xfrm rot="8716293">
              <a:off x="1269046" y="3606161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2" name="Forme libre : forme 271"/>
            <p:cNvSpPr/>
            <p:nvPr/>
          </p:nvSpPr>
          <p:spPr bwMode="auto">
            <a:xfrm rot="8716293">
              <a:off x="1496179" y="399456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3" name="Forme libre : forme 272"/>
            <p:cNvSpPr/>
            <p:nvPr/>
          </p:nvSpPr>
          <p:spPr bwMode="auto">
            <a:xfrm rot="8716293">
              <a:off x="1807334" y="36149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4" name="Forme libre : forme 273"/>
            <p:cNvSpPr/>
            <p:nvPr/>
          </p:nvSpPr>
          <p:spPr bwMode="auto">
            <a:xfrm rot="8716293">
              <a:off x="1896726" y="36441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5" name="Forme libre : forme 274"/>
            <p:cNvSpPr/>
            <p:nvPr/>
          </p:nvSpPr>
          <p:spPr bwMode="auto">
            <a:xfrm rot="8716293">
              <a:off x="1695100" y="370346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6" name="Forme libre : forme 275"/>
            <p:cNvSpPr/>
            <p:nvPr/>
          </p:nvSpPr>
          <p:spPr bwMode="auto">
            <a:xfrm rot="8716293">
              <a:off x="1570198" y="349478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7" name="Forme libre : forme 276"/>
            <p:cNvSpPr/>
            <p:nvPr/>
          </p:nvSpPr>
          <p:spPr bwMode="auto">
            <a:xfrm rot="8716293">
              <a:off x="1785278" y="374441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8" name="Forme libre : forme 277"/>
            <p:cNvSpPr/>
            <p:nvPr/>
          </p:nvSpPr>
          <p:spPr bwMode="auto">
            <a:xfrm rot="8716293">
              <a:off x="1543827" y="3594814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9" name="Forme libre : forme 278"/>
            <p:cNvSpPr/>
            <p:nvPr/>
          </p:nvSpPr>
          <p:spPr bwMode="auto">
            <a:xfrm rot="7484127">
              <a:off x="1890209" y="393576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0" name="Forme libre : forme 279"/>
            <p:cNvSpPr/>
            <p:nvPr/>
          </p:nvSpPr>
          <p:spPr bwMode="auto">
            <a:xfrm rot="13089394">
              <a:off x="1995029" y="3902298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1" name="Forme libre : forme 280"/>
            <p:cNvSpPr/>
            <p:nvPr/>
          </p:nvSpPr>
          <p:spPr bwMode="auto">
            <a:xfrm rot="8716293">
              <a:off x="2180614" y="3710618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2" name="Forme libre : forme 281"/>
            <p:cNvSpPr/>
            <p:nvPr/>
          </p:nvSpPr>
          <p:spPr bwMode="auto">
            <a:xfrm rot="8716293">
              <a:off x="2128809" y="360702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3" name="Forme libre : forme 282"/>
            <p:cNvSpPr/>
            <p:nvPr/>
          </p:nvSpPr>
          <p:spPr bwMode="auto">
            <a:xfrm rot="8716293">
              <a:off x="1885563" y="363724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4" name="Forme libre : forme 283"/>
            <p:cNvSpPr/>
            <p:nvPr/>
          </p:nvSpPr>
          <p:spPr bwMode="auto">
            <a:xfrm rot="8716293">
              <a:off x="2063015" y="347800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5" name="Forme libre : forme 284"/>
            <p:cNvSpPr/>
            <p:nvPr/>
          </p:nvSpPr>
          <p:spPr bwMode="auto">
            <a:xfrm rot="8716293">
              <a:off x="1741402" y="452476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6" name="Forme libre : forme 285"/>
            <p:cNvSpPr/>
            <p:nvPr/>
          </p:nvSpPr>
          <p:spPr bwMode="auto">
            <a:xfrm rot="8716293">
              <a:off x="1830794" y="455401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" name="Forme libre : forme 286"/>
            <p:cNvSpPr/>
            <p:nvPr/>
          </p:nvSpPr>
          <p:spPr bwMode="auto">
            <a:xfrm rot="8716293">
              <a:off x="1785943" y="4467731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8" name="Forme libre : forme 287"/>
            <p:cNvSpPr/>
            <p:nvPr/>
          </p:nvSpPr>
          <p:spPr bwMode="auto">
            <a:xfrm rot="8716293">
              <a:off x="1629168" y="461331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9" name="Forme libre : forme 288"/>
            <p:cNvSpPr/>
            <p:nvPr/>
          </p:nvSpPr>
          <p:spPr bwMode="auto">
            <a:xfrm rot="8716293">
              <a:off x="1504265" y="440464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0" name="Forme libre : forme 289"/>
            <p:cNvSpPr/>
            <p:nvPr/>
          </p:nvSpPr>
          <p:spPr bwMode="auto">
            <a:xfrm rot="8716293">
              <a:off x="1492213" y="4265860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1" name="Forme libre : forme 290"/>
            <p:cNvSpPr/>
            <p:nvPr/>
          </p:nvSpPr>
          <p:spPr bwMode="auto">
            <a:xfrm rot="8716293">
              <a:off x="1719346" y="465426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2" name="Forme libre : forme 291"/>
            <p:cNvSpPr/>
            <p:nvPr/>
          </p:nvSpPr>
          <p:spPr bwMode="auto">
            <a:xfrm rot="8716293">
              <a:off x="2030501" y="427461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3" name="Forme libre : forme 292"/>
            <p:cNvSpPr/>
            <p:nvPr/>
          </p:nvSpPr>
          <p:spPr bwMode="auto">
            <a:xfrm rot="8716293">
              <a:off x="2119893" y="430385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4" name="Forme libre : forme 293"/>
            <p:cNvSpPr/>
            <p:nvPr/>
          </p:nvSpPr>
          <p:spPr bwMode="auto">
            <a:xfrm rot="8716293">
              <a:off x="1918267" y="436316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5" name="Forme libre : forme 294"/>
            <p:cNvSpPr/>
            <p:nvPr/>
          </p:nvSpPr>
          <p:spPr bwMode="auto">
            <a:xfrm rot="8716293">
              <a:off x="1793365" y="415448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6" name="Forme libre : forme 295"/>
            <p:cNvSpPr/>
            <p:nvPr/>
          </p:nvSpPr>
          <p:spPr bwMode="auto">
            <a:xfrm rot="8716293">
              <a:off x="2008445" y="4404113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7" name="Forme libre : forme 296"/>
            <p:cNvSpPr/>
            <p:nvPr/>
          </p:nvSpPr>
          <p:spPr bwMode="auto">
            <a:xfrm rot="8716293">
              <a:off x="1766994" y="4254513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8" name="Forme libre : forme 297"/>
            <p:cNvSpPr/>
            <p:nvPr/>
          </p:nvSpPr>
          <p:spPr bwMode="auto">
            <a:xfrm rot="7484127">
              <a:off x="2113376" y="459546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9" name="Forme libre : forme 298"/>
            <p:cNvSpPr/>
            <p:nvPr/>
          </p:nvSpPr>
          <p:spPr bwMode="auto">
            <a:xfrm rot="13089394">
              <a:off x="2218196" y="4561998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0" name="Forme libre : forme 299"/>
            <p:cNvSpPr/>
            <p:nvPr/>
          </p:nvSpPr>
          <p:spPr bwMode="auto">
            <a:xfrm rot="8716293">
              <a:off x="2403781" y="4370317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1" name="Forme libre : forme 300"/>
            <p:cNvSpPr/>
            <p:nvPr/>
          </p:nvSpPr>
          <p:spPr bwMode="auto">
            <a:xfrm rot="8716293">
              <a:off x="2351976" y="426672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2" name="Forme libre : forme 301"/>
            <p:cNvSpPr/>
            <p:nvPr/>
          </p:nvSpPr>
          <p:spPr bwMode="auto">
            <a:xfrm rot="8716293">
              <a:off x="2108730" y="429694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3" name="Forme libre : forme 302"/>
            <p:cNvSpPr/>
            <p:nvPr/>
          </p:nvSpPr>
          <p:spPr bwMode="auto">
            <a:xfrm rot="8716293">
              <a:off x="2286182" y="413770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4" name="Forme libre : forme 303"/>
            <p:cNvSpPr/>
            <p:nvPr/>
          </p:nvSpPr>
          <p:spPr bwMode="auto">
            <a:xfrm rot="8716293">
              <a:off x="854880" y="188600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5" name="Forme libre : forme 304"/>
            <p:cNvSpPr/>
            <p:nvPr/>
          </p:nvSpPr>
          <p:spPr bwMode="auto">
            <a:xfrm rot="8716293">
              <a:off x="944272" y="191524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6" name="Forme libre : forme 305"/>
            <p:cNvSpPr/>
            <p:nvPr/>
          </p:nvSpPr>
          <p:spPr bwMode="auto">
            <a:xfrm rot="8716293">
              <a:off x="899422" y="1828963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7" name="Forme libre : forme 306"/>
            <p:cNvSpPr/>
            <p:nvPr/>
          </p:nvSpPr>
          <p:spPr bwMode="auto">
            <a:xfrm rot="8716293">
              <a:off x="742646" y="197454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8" name="Forme libre : forme 307"/>
            <p:cNvSpPr/>
            <p:nvPr/>
          </p:nvSpPr>
          <p:spPr bwMode="auto">
            <a:xfrm rot="8716293">
              <a:off x="617743" y="176587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9" name="Forme libre : forme 308"/>
            <p:cNvSpPr/>
            <p:nvPr/>
          </p:nvSpPr>
          <p:spPr bwMode="auto">
            <a:xfrm rot="8716293">
              <a:off x="605691" y="1627092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0" name="Forme libre : forme 309"/>
            <p:cNvSpPr/>
            <p:nvPr/>
          </p:nvSpPr>
          <p:spPr bwMode="auto">
            <a:xfrm rot="8716293">
              <a:off x="832824" y="2015497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1" name="Forme libre : forme 310"/>
            <p:cNvSpPr/>
            <p:nvPr/>
          </p:nvSpPr>
          <p:spPr bwMode="auto">
            <a:xfrm rot="8716293">
              <a:off x="1143979" y="1635849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2" name="Forme libre : forme 311"/>
            <p:cNvSpPr/>
            <p:nvPr/>
          </p:nvSpPr>
          <p:spPr bwMode="auto">
            <a:xfrm rot="8716293">
              <a:off x="1233371" y="166509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3" name="Forme libre : forme 312"/>
            <p:cNvSpPr/>
            <p:nvPr/>
          </p:nvSpPr>
          <p:spPr bwMode="auto">
            <a:xfrm rot="8716293">
              <a:off x="1031745" y="172439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4" name="Forme libre : forme 313"/>
            <p:cNvSpPr/>
            <p:nvPr/>
          </p:nvSpPr>
          <p:spPr bwMode="auto">
            <a:xfrm rot="8716293">
              <a:off x="906843" y="151572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5" name="Forme libre : forme 314"/>
            <p:cNvSpPr/>
            <p:nvPr/>
          </p:nvSpPr>
          <p:spPr bwMode="auto">
            <a:xfrm rot="8716293">
              <a:off x="1121923" y="1765345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6" name="Forme libre : forme 315"/>
            <p:cNvSpPr/>
            <p:nvPr/>
          </p:nvSpPr>
          <p:spPr bwMode="auto">
            <a:xfrm rot="8716293">
              <a:off x="880472" y="1615745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7" name="Forme libre : forme 316"/>
            <p:cNvSpPr/>
            <p:nvPr/>
          </p:nvSpPr>
          <p:spPr bwMode="auto">
            <a:xfrm rot="7484127">
              <a:off x="1226854" y="195669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" name="Forme libre : forme 317"/>
            <p:cNvSpPr/>
            <p:nvPr/>
          </p:nvSpPr>
          <p:spPr bwMode="auto">
            <a:xfrm rot="13089394">
              <a:off x="1331674" y="192323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9" name="Forme libre : forme 318"/>
            <p:cNvSpPr/>
            <p:nvPr/>
          </p:nvSpPr>
          <p:spPr bwMode="auto">
            <a:xfrm rot="8716293">
              <a:off x="1517258" y="173154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0" name="Forme libre : forme 319"/>
            <p:cNvSpPr/>
            <p:nvPr/>
          </p:nvSpPr>
          <p:spPr bwMode="auto">
            <a:xfrm rot="8716293">
              <a:off x="1465454" y="162795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1" name="Forme libre : forme 320"/>
            <p:cNvSpPr/>
            <p:nvPr/>
          </p:nvSpPr>
          <p:spPr bwMode="auto">
            <a:xfrm rot="8716293">
              <a:off x="1222208" y="165817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2" name="Forme libre : forme 321"/>
            <p:cNvSpPr/>
            <p:nvPr/>
          </p:nvSpPr>
          <p:spPr bwMode="auto">
            <a:xfrm rot="8716293">
              <a:off x="1399660" y="149893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3" name="Forme libre : forme 322"/>
            <p:cNvSpPr/>
            <p:nvPr/>
          </p:nvSpPr>
          <p:spPr bwMode="auto">
            <a:xfrm rot="8716293">
              <a:off x="631713" y="122630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4" name="Forme libre : forme 323"/>
            <p:cNvSpPr/>
            <p:nvPr/>
          </p:nvSpPr>
          <p:spPr bwMode="auto">
            <a:xfrm rot="8716293">
              <a:off x="721105" y="125554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5" name="Forme libre : forme 324"/>
            <p:cNvSpPr/>
            <p:nvPr/>
          </p:nvSpPr>
          <p:spPr bwMode="auto">
            <a:xfrm rot="8716293">
              <a:off x="676255" y="116926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6" name="Forme libre : forme 325"/>
            <p:cNvSpPr/>
            <p:nvPr/>
          </p:nvSpPr>
          <p:spPr bwMode="auto">
            <a:xfrm rot="8716293">
              <a:off x="519479" y="13148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7" name="Forme libre : forme 326"/>
            <p:cNvSpPr/>
            <p:nvPr/>
          </p:nvSpPr>
          <p:spPr bwMode="auto">
            <a:xfrm rot="8716293">
              <a:off x="394576" y="11061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8" name="Forme libre : forme 327"/>
            <p:cNvSpPr/>
            <p:nvPr/>
          </p:nvSpPr>
          <p:spPr bwMode="auto">
            <a:xfrm rot="8716293">
              <a:off x="382524" y="96739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9" name="Forme libre : forme 328"/>
            <p:cNvSpPr/>
            <p:nvPr/>
          </p:nvSpPr>
          <p:spPr bwMode="auto">
            <a:xfrm rot="8716293">
              <a:off x="609657" y="135579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0" name="Forme libre : forme 329"/>
            <p:cNvSpPr/>
            <p:nvPr/>
          </p:nvSpPr>
          <p:spPr bwMode="auto">
            <a:xfrm rot="8716293">
              <a:off x="920811" y="97615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1" name="Forme libre : forme 330"/>
            <p:cNvSpPr/>
            <p:nvPr/>
          </p:nvSpPr>
          <p:spPr bwMode="auto">
            <a:xfrm rot="8716293">
              <a:off x="1010204" y="100539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2" name="Forme libre : forme 331"/>
            <p:cNvSpPr/>
            <p:nvPr/>
          </p:nvSpPr>
          <p:spPr bwMode="auto">
            <a:xfrm rot="8716293">
              <a:off x="808578" y="106469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3" name="Forme libre : forme 332"/>
            <p:cNvSpPr/>
            <p:nvPr/>
          </p:nvSpPr>
          <p:spPr bwMode="auto">
            <a:xfrm rot="8716293">
              <a:off x="683676" y="85602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4" name="Forme libre : forme 333"/>
            <p:cNvSpPr/>
            <p:nvPr/>
          </p:nvSpPr>
          <p:spPr bwMode="auto">
            <a:xfrm rot="8716293">
              <a:off x="898756" y="110564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5" name="Forme libre : forme 334"/>
            <p:cNvSpPr/>
            <p:nvPr/>
          </p:nvSpPr>
          <p:spPr bwMode="auto">
            <a:xfrm rot="8716293">
              <a:off x="657305" y="95604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6" name="Forme libre : forme 335"/>
            <p:cNvSpPr/>
            <p:nvPr/>
          </p:nvSpPr>
          <p:spPr bwMode="auto">
            <a:xfrm rot="7484127">
              <a:off x="1003687" y="129699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7" name="Forme libre : forme 336"/>
            <p:cNvSpPr/>
            <p:nvPr/>
          </p:nvSpPr>
          <p:spPr bwMode="auto">
            <a:xfrm rot="13089394">
              <a:off x="1108507" y="1263531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" name="Forme libre : forme 337"/>
            <p:cNvSpPr/>
            <p:nvPr/>
          </p:nvSpPr>
          <p:spPr bwMode="auto">
            <a:xfrm rot="8716293">
              <a:off x="1294092" y="107185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9" name="Forme libre : forme 338"/>
            <p:cNvSpPr/>
            <p:nvPr/>
          </p:nvSpPr>
          <p:spPr bwMode="auto">
            <a:xfrm rot="8716293">
              <a:off x="1242287" y="96825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0" name="Forme libre : forme 339"/>
            <p:cNvSpPr/>
            <p:nvPr/>
          </p:nvSpPr>
          <p:spPr bwMode="auto">
            <a:xfrm rot="8716293">
              <a:off x="999041" y="99847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1" name="Forme libre : forme 340"/>
            <p:cNvSpPr/>
            <p:nvPr/>
          </p:nvSpPr>
          <p:spPr bwMode="auto">
            <a:xfrm rot="8716293">
              <a:off x="1176493" y="83923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2" name="Forme libre : forme 341"/>
            <p:cNvSpPr/>
            <p:nvPr/>
          </p:nvSpPr>
          <p:spPr bwMode="auto">
            <a:xfrm rot="8716293">
              <a:off x="412774" y="56424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3" name="Forme libre : forme 342"/>
            <p:cNvSpPr/>
            <p:nvPr/>
          </p:nvSpPr>
          <p:spPr bwMode="auto">
            <a:xfrm rot="8716293">
              <a:off x="502166" y="59348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4" name="Forme libre : forme 343"/>
            <p:cNvSpPr/>
            <p:nvPr/>
          </p:nvSpPr>
          <p:spPr bwMode="auto">
            <a:xfrm rot="8716293">
              <a:off x="457316" y="50720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5" name="Forme libre : forme 344"/>
            <p:cNvSpPr/>
            <p:nvPr/>
          </p:nvSpPr>
          <p:spPr bwMode="auto">
            <a:xfrm rot="8716293">
              <a:off x="300540" y="65278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6" name="Forme libre : forme 345"/>
            <p:cNvSpPr/>
            <p:nvPr/>
          </p:nvSpPr>
          <p:spPr bwMode="auto">
            <a:xfrm rot="8716293">
              <a:off x="175637" y="44411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7" name="Forme libre : forme 346"/>
            <p:cNvSpPr/>
            <p:nvPr/>
          </p:nvSpPr>
          <p:spPr bwMode="auto">
            <a:xfrm rot="8716293">
              <a:off x="163585" y="30533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8" name="Forme libre : forme 347"/>
            <p:cNvSpPr/>
            <p:nvPr/>
          </p:nvSpPr>
          <p:spPr bwMode="auto">
            <a:xfrm rot="8716293">
              <a:off x="390718" y="69374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9" name="Forme libre : forme 348"/>
            <p:cNvSpPr/>
            <p:nvPr/>
          </p:nvSpPr>
          <p:spPr bwMode="auto">
            <a:xfrm rot="8716293">
              <a:off x="701873" y="31409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0" name="Forme libre : forme 349"/>
            <p:cNvSpPr/>
            <p:nvPr/>
          </p:nvSpPr>
          <p:spPr bwMode="auto">
            <a:xfrm rot="8716293">
              <a:off x="791265" y="34333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1" name="Forme libre : forme 350"/>
            <p:cNvSpPr/>
            <p:nvPr/>
          </p:nvSpPr>
          <p:spPr bwMode="auto">
            <a:xfrm rot="8716293">
              <a:off x="589639" y="40263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2" name="Forme libre : forme 351"/>
            <p:cNvSpPr/>
            <p:nvPr/>
          </p:nvSpPr>
          <p:spPr bwMode="auto">
            <a:xfrm rot="8716293">
              <a:off x="464737" y="19396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3" name="Forme libre : forme 352"/>
            <p:cNvSpPr/>
            <p:nvPr/>
          </p:nvSpPr>
          <p:spPr bwMode="auto">
            <a:xfrm rot="8716293">
              <a:off x="679817" y="44358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4" name="Forme libre : forme 353"/>
            <p:cNvSpPr/>
            <p:nvPr/>
          </p:nvSpPr>
          <p:spPr bwMode="auto">
            <a:xfrm rot="8716293">
              <a:off x="438366" y="29398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5" name="Forme libre : forme 354"/>
            <p:cNvSpPr/>
            <p:nvPr/>
          </p:nvSpPr>
          <p:spPr bwMode="auto">
            <a:xfrm rot="7484127">
              <a:off x="784748" y="63493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6" name="Forme libre : forme 355"/>
            <p:cNvSpPr/>
            <p:nvPr/>
          </p:nvSpPr>
          <p:spPr bwMode="auto">
            <a:xfrm rot="13089394">
              <a:off x="889568" y="60147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7" name="Forme libre : forme 356"/>
            <p:cNvSpPr/>
            <p:nvPr/>
          </p:nvSpPr>
          <p:spPr bwMode="auto">
            <a:xfrm rot="8716293">
              <a:off x="1075153" y="40979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" name="Forme libre : forme 357"/>
            <p:cNvSpPr/>
            <p:nvPr/>
          </p:nvSpPr>
          <p:spPr bwMode="auto">
            <a:xfrm rot="8716293">
              <a:off x="1023348" y="30619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" name="Forme libre : forme 358"/>
            <p:cNvSpPr/>
            <p:nvPr/>
          </p:nvSpPr>
          <p:spPr bwMode="auto">
            <a:xfrm rot="8716293">
              <a:off x="780102" y="336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" name="Forme libre : forme 359"/>
            <p:cNvSpPr/>
            <p:nvPr/>
          </p:nvSpPr>
          <p:spPr bwMode="auto">
            <a:xfrm rot="8716293">
              <a:off x="957554" y="17717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" name="Forme libre : forme 360"/>
            <p:cNvSpPr/>
            <p:nvPr/>
          </p:nvSpPr>
          <p:spPr bwMode="auto">
            <a:xfrm rot="8716293">
              <a:off x="202348" y="-57105"/>
              <a:ext cx="142167" cy="186494"/>
            </a:xfrm>
            <a:custGeom>
              <a:avLst/>
              <a:gdLst>
                <a:gd name="connsiteX0" fmla="*/ 142167 w 142167"/>
                <a:gd name="connsiteY0" fmla="*/ 186494 h 186494"/>
                <a:gd name="connsiteX1" fmla="*/ 81108 w 142167"/>
                <a:gd name="connsiteY1" fmla="*/ 144170 h 186494"/>
                <a:gd name="connsiteX2" fmla="*/ 81108 w 142167"/>
                <a:gd name="connsiteY2" fmla="*/ 69717 h 186494"/>
                <a:gd name="connsiteX3" fmla="*/ 81108 w 142167"/>
                <a:gd name="connsiteY3" fmla="*/ 65615 h 186494"/>
                <a:gd name="connsiteX4" fmla="*/ 60603 w 142167"/>
                <a:gd name="connsiteY4" fmla="*/ 50123 h 186494"/>
                <a:gd name="connsiteX5" fmla="*/ 0 w 142167"/>
                <a:gd name="connsiteY5" fmla="*/ 50123 h 186494"/>
                <a:gd name="connsiteX6" fmla="*/ 0 w 142167"/>
                <a:gd name="connsiteY6" fmla="*/ 0 h 186494"/>
                <a:gd name="connsiteX7" fmla="*/ 85209 w 142167"/>
                <a:gd name="connsiteY7" fmla="*/ 0 h 186494"/>
                <a:gd name="connsiteX8" fmla="*/ 142167 w 142167"/>
                <a:gd name="connsiteY8" fmla="*/ 50123 h 18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186494" extrusionOk="0">
                  <a:moveTo>
                    <a:pt x="142167" y="186494"/>
                  </a:moveTo>
                  <a:lnTo>
                    <a:pt x="81108" y="144170"/>
                  </a:lnTo>
                  <a:lnTo>
                    <a:pt x="81108" y="69717"/>
                  </a:lnTo>
                  <a:cubicBezTo>
                    <a:pt x="81108" y="68349"/>
                    <a:pt x="81108" y="66983"/>
                    <a:pt x="81108" y="65615"/>
                  </a:cubicBezTo>
                  <a:cubicBezTo>
                    <a:pt x="79741" y="55591"/>
                    <a:pt x="70628" y="48756"/>
                    <a:pt x="60603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8"/>
                    <a:pt x="142167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" name="Forme libre : forme 361"/>
            <p:cNvSpPr/>
            <p:nvPr/>
          </p:nvSpPr>
          <p:spPr bwMode="auto">
            <a:xfrm rot="8716293">
              <a:off x="298766" y="-5395"/>
              <a:ext cx="260638" cy="180054"/>
            </a:xfrm>
            <a:custGeom>
              <a:avLst/>
              <a:gdLst>
                <a:gd name="connsiteX0" fmla="*/ 111638 w 260639"/>
                <a:gd name="connsiteY0" fmla="*/ 180054 h 180054"/>
                <a:gd name="connsiteX1" fmla="*/ 51490 w 260639"/>
                <a:gd name="connsiteY1" fmla="*/ 138362 h 180054"/>
                <a:gd name="connsiteX2" fmla="*/ 51490 w 260639"/>
                <a:gd name="connsiteY2" fmla="*/ 45624 h 180054"/>
                <a:gd name="connsiteX3" fmla="*/ 0 w 260639"/>
                <a:gd name="connsiteY3" fmla="*/ 45624 h 180054"/>
                <a:gd name="connsiteX4" fmla="*/ 0 w 260639"/>
                <a:gd name="connsiteY4" fmla="*/ 1425 h 180054"/>
                <a:gd name="connsiteX5" fmla="*/ 104802 w 260639"/>
                <a:gd name="connsiteY5" fmla="*/ 1425 h 180054"/>
                <a:gd name="connsiteX6" fmla="*/ 104802 w 260639"/>
                <a:gd name="connsiteY6" fmla="*/ 75242 h 180054"/>
                <a:gd name="connsiteX7" fmla="*/ 106169 w 260639"/>
                <a:gd name="connsiteY7" fmla="*/ 75242 h 180054"/>
                <a:gd name="connsiteX8" fmla="*/ 154014 w 260639"/>
                <a:gd name="connsiteY8" fmla="*/ 5981 h 180054"/>
                <a:gd name="connsiteX9" fmla="*/ 185455 w 260639"/>
                <a:gd name="connsiteY9" fmla="*/ 57 h 180054"/>
                <a:gd name="connsiteX10" fmla="*/ 260639 w 260639"/>
                <a:gd name="connsiteY10" fmla="*/ 88456 h 180054"/>
                <a:gd name="connsiteX11" fmla="*/ 260639 w 260639"/>
                <a:gd name="connsiteY11" fmla="*/ 94380 h 180054"/>
                <a:gd name="connsiteX12" fmla="*/ 198669 w 260639"/>
                <a:gd name="connsiteY12" fmla="*/ 98025 h 180054"/>
                <a:gd name="connsiteX13" fmla="*/ 198669 w 260639"/>
                <a:gd name="connsiteY13" fmla="*/ 81621 h 180054"/>
                <a:gd name="connsiteX14" fmla="*/ 164950 w 260639"/>
                <a:gd name="connsiteY14" fmla="*/ 40156 h 180054"/>
                <a:gd name="connsiteX15" fmla="*/ 111638 w 260639"/>
                <a:gd name="connsiteY15" fmla="*/ 127643 h 18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0639" h="180054" extrusionOk="0">
                  <a:moveTo>
                    <a:pt x="111638" y="180054"/>
                  </a:moveTo>
                  <a:lnTo>
                    <a:pt x="51490" y="138362"/>
                  </a:ln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2" y="1425"/>
                  </a:lnTo>
                  <a:lnTo>
                    <a:pt x="104802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" name="Forme libre : forme 362"/>
            <p:cNvSpPr/>
            <p:nvPr/>
          </p:nvSpPr>
          <p:spPr bwMode="auto">
            <a:xfrm rot="8716293">
              <a:off x="276903" y="-12823"/>
              <a:ext cx="36272" cy="27982"/>
            </a:xfrm>
            <a:custGeom>
              <a:avLst/>
              <a:gdLst>
                <a:gd name="connsiteX0" fmla="*/ 36272 w 36272"/>
                <a:gd name="connsiteY0" fmla="*/ 27982 h 27982"/>
                <a:gd name="connsiteX1" fmla="*/ 0 w 36272"/>
                <a:gd name="connsiteY1" fmla="*/ 2840 h 27982"/>
                <a:gd name="connsiteX2" fmla="*/ 9543 w 36272"/>
                <a:gd name="connsiteY2" fmla="*/ 0 h 27982"/>
                <a:gd name="connsiteX3" fmla="*/ 31871 w 36272"/>
                <a:gd name="connsiteY3" fmla="*/ 11392 h 2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72" h="27982" extrusionOk="0">
                  <a:moveTo>
                    <a:pt x="36272" y="27982"/>
                  </a:moveTo>
                  <a:lnTo>
                    <a:pt x="0" y="2840"/>
                  </a:lnTo>
                  <a:lnTo>
                    <a:pt x="9543" y="0"/>
                  </a:lnTo>
                  <a:cubicBezTo>
                    <a:pt x="20479" y="0"/>
                    <a:pt x="27542" y="4784"/>
                    <a:pt x="31871" y="113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" name="Forme libre : forme 363"/>
            <p:cNvSpPr/>
            <p:nvPr/>
          </p:nvSpPr>
          <p:spPr bwMode="auto">
            <a:xfrm rot="8716293">
              <a:off x="74640" y="-9665"/>
              <a:ext cx="58068" cy="54772"/>
            </a:xfrm>
            <a:custGeom>
              <a:avLst/>
              <a:gdLst>
                <a:gd name="connsiteX0" fmla="*/ 37436 w 58068"/>
                <a:gd name="connsiteY0" fmla="*/ 54772 h 54772"/>
                <a:gd name="connsiteX1" fmla="*/ 0 w 58068"/>
                <a:gd name="connsiteY1" fmla="*/ 28823 h 54772"/>
                <a:gd name="connsiteX2" fmla="*/ 8515 w 58068"/>
                <a:gd name="connsiteY2" fmla="*/ 8658 h 54772"/>
                <a:gd name="connsiteX3" fmla="*/ 29020 w 58068"/>
                <a:gd name="connsiteY3" fmla="*/ 0 h 54772"/>
                <a:gd name="connsiteX4" fmla="*/ 49525 w 58068"/>
                <a:gd name="connsiteY4" fmla="*/ 8658 h 54772"/>
                <a:gd name="connsiteX5" fmla="*/ 49525 w 58068"/>
                <a:gd name="connsiteY5" fmla="*/ 49668 h 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068" h="54772" extrusionOk="0">
                  <a:moveTo>
                    <a:pt x="37436" y="54772"/>
                  </a:moveTo>
                  <a:lnTo>
                    <a:pt x="0" y="28823"/>
                  </a:lnTo>
                  <a:lnTo>
                    <a:pt x="8515" y="8658"/>
                  </a:lnTo>
                  <a:cubicBezTo>
                    <a:pt x="13983" y="3190"/>
                    <a:pt x="21273" y="0"/>
                    <a:pt x="29020" y="0"/>
                  </a:cubicBezTo>
                  <a:cubicBezTo>
                    <a:pt x="36766" y="0"/>
                    <a:pt x="44057" y="3190"/>
                    <a:pt x="49525" y="8658"/>
                  </a:cubicBezTo>
                  <a:cubicBezTo>
                    <a:pt x="60916" y="19594"/>
                    <a:pt x="60916" y="38276"/>
                    <a:pt x="49525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" name="Forme libre : forme 364"/>
            <p:cNvSpPr/>
            <p:nvPr/>
          </p:nvSpPr>
          <p:spPr bwMode="auto">
            <a:xfrm rot="8716293">
              <a:off x="13802" y="-10406"/>
              <a:ext cx="30027" cy="20814"/>
            </a:xfrm>
            <a:custGeom>
              <a:avLst/>
              <a:gdLst>
                <a:gd name="connsiteX0" fmla="*/ 30027 w 30027"/>
                <a:gd name="connsiteY0" fmla="*/ 20814 h 20814"/>
                <a:gd name="connsiteX1" fmla="*/ 0 w 30027"/>
                <a:gd name="connsiteY1" fmla="*/ 0 h 20814"/>
                <a:gd name="connsiteX2" fmla="*/ 30027 w 30027"/>
                <a:gd name="connsiteY2" fmla="*/ 0 h 2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7" h="20814" extrusionOk="0">
                  <a:moveTo>
                    <a:pt x="30027" y="20814"/>
                  </a:moveTo>
                  <a:lnTo>
                    <a:pt x="0" y="0"/>
                  </a:lnTo>
                  <a:lnTo>
                    <a:pt x="3002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6" name="Forme libre : forme 365"/>
            <p:cNvSpPr/>
            <p:nvPr/>
          </p:nvSpPr>
          <p:spPr bwMode="auto">
            <a:xfrm rot="8716293">
              <a:off x="168048" y="3032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7" name="Forme libre : forme 366"/>
            <p:cNvSpPr/>
            <p:nvPr/>
          </p:nvSpPr>
          <p:spPr bwMode="auto">
            <a:xfrm rot="7484127">
              <a:off x="562078" y="-2847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8" name="Forme libre : forme 367"/>
            <p:cNvSpPr/>
            <p:nvPr/>
          </p:nvSpPr>
          <p:spPr bwMode="auto">
            <a:xfrm rot="13089394">
              <a:off x="775514" y="-27038"/>
              <a:ext cx="149688" cy="328219"/>
            </a:xfrm>
            <a:custGeom>
              <a:avLst/>
              <a:gdLst>
                <a:gd name="connsiteX0" fmla="*/ 149688 w 149688"/>
                <a:gd name="connsiteY0" fmla="*/ 279622 h 328219"/>
                <a:gd name="connsiteX1" fmla="*/ 87835 w 149688"/>
                <a:gd name="connsiteY1" fmla="*/ 328219 h 328219"/>
                <a:gd name="connsiteX2" fmla="*/ 54765 w 149688"/>
                <a:gd name="connsiteY2" fmla="*/ 322521 h 328219"/>
                <a:gd name="connsiteX3" fmla="*/ 23727 w 149688"/>
                <a:gd name="connsiteY3" fmla="*/ 301277 h 328219"/>
                <a:gd name="connsiteX4" fmla="*/ 0 w 149688"/>
                <a:gd name="connsiteY4" fmla="*/ 206369 h 328219"/>
                <a:gd name="connsiteX5" fmla="*/ 0 w 149688"/>
                <a:gd name="connsiteY5" fmla="*/ 38074 h 328219"/>
                <a:gd name="connsiteX6" fmla="*/ 73388 w 149688"/>
                <a:gd name="connsiteY6" fmla="*/ 0 h 328219"/>
                <a:gd name="connsiteX7" fmla="*/ 74492 w 149688"/>
                <a:gd name="connsiteY7" fmla="*/ 153950 h 328219"/>
                <a:gd name="connsiteX8" fmla="*/ 87734 w 149688"/>
                <a:gd name="connsiteY8" fmla="*/ 245547 h 32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688" h="328219" extrusionOk="0">
                  <a:moveTo>
                    <a:pt x="149688" y="279622"/>
                  </a:moveTo>
                  <a:lnTo>
                    <a:pt x="87835" y="328219"/>
                  </a:lnTo>
                  <a:lnTo>
                    <a:pt x="54765" y="322521"/>
                  </a:lnTo>
                  <a:cubicBezTo>
                    <a:pt x="43178" y="317693"/>
                    <a:pt x="32555" y="310382"/>
                    <a:pt x="23727" y="301277"/>
                  </a:cubicBezTo>
                  <a:cubicBezTo>
                    <a:pt x="4966" y="283069"/>
                    <a:pt x="0" y="251616"/>
                    <a:pt x="0" y="206369"/>
                  </a:cubicBez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2836" y="184850"/>
                    <a:pt x="77802" y="216302"/>
                    <a:pt x="87734" y="245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9" name="Forme libre : forme 368"/>
            <p:cNvSpPr/>
            <p:nvPr/>
          </p:nvSpPr>
          <p:spPr bwMode="auto">
            <a:xfrm rot="8716293">
              <a:off x="3366575" y="56973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0" name="Forme libre : forme 369"/>
            <p:cNvSpPr/>
            <p:nvPr/>
          </p:nvSpPr>
          <p:spPr bwMode="auto">
            <a:xfrm rot="8716293">
              <a:off x="3237162" y="360980"/>
              <a:ext cx="203847" cy="195873"/>
            </a:xfrm>
            <a:custGeom>
              <a:avLst/>
              <a:gdLst>
                <a:gd name="connsiteX0" fmla="*/ 90710 w 203847"/>
                <a:gd name="connsiteY0" fmla="*/ 195873 h 195873"/>
                <a:gd name="connsiteX1" fmla="*/ 47847 w 203847"/>
                <a:gd name="connsiteY1" fmla="*/ 116129 h 195873"/>
                <a:gd name="connsiteX2" fmla="*/ 69777 w 203847"/>
                <a:gd name="connsiteY2" fmla="*/ 55323 h 195873"/>
                <a:gd name="connsiteX3" fmla="*/ 0 w 203847"/>
                <a:gd name="connsiteY3" fmla="*/ 55323 h 195873"/>
                <a:gd name="connsiteX4" fmla="*/ 0 w 203847"/>
                <a:gd name="connsiteY4" fmla="*/ 52719 h 195873"/>
                <a:gd name="connsiteX5" fmla="*/ 43605 w 203847"/>
                <a:gd name="connsiteY5" fmla="*/ 0 h 195873"/>
                <a:gd name="connsiteX6" fmla="*/ 203847 w 203847"/>
                <a:gd name="connsiteY6" fmla="*/ 0 h 195873"/>
                <a:gd name="connsiteX7" fmla="*/ 203847 w 203847"/>
                <a:gd name="connsiteY7" fmla="*/ 55323 h 195873"/>
                <a:gd name="connsiteX8" fmla="*/ 139055 w 203847"/>
                <a:gd name="connsiteY8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3" extrusionOk="0">
                  <a:moveTo>
                    <a:pt x="90710" y="195873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52719"/>
                  </a:lnTo>
                  <a:lnTo>
                    <a:pt x="43605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1" name="Forme libre : forme 370"/>
            <p:cNvSpPr/>
            <p:nvPr/>
          </p:nvSpPr>
          <p:spPr bwMode="auto">
            <a:xfrm rot="8716293">
              <a:off x="3189574" y="231224"/>
              <a:ext cx="290249" cy="221341"/>
            </a:xfrm>
            <a:custGeom>
              <a:avLst/>
              <a:gdLst>
                <a:gd name="connsiteX0" fmla="*/ 24905 w 290249"/>
                <a:gd name="connsiteY0" fmla="*/ 191751 h 221342"/>
                <a:gd name="connsiteX1" fmla="*/ 4754 w 290249"/>
                <a:gd name="connsiteY1" fmla="*/ 151964 h 221342"/>
                <a:gd name="connsiteX2" fmla="*/ 0 w 290249"/>
                <a:gd name="connsiteY2" fmla="*/ 95252 h 221342"/>
                <a:gd name="connsiteX3" fmla="*/ 78785 w 290249"/>
                <a:gd name="connsiteY3" fmla="*/ 0 h 221342"/>
                <a:gd name="connsiteX4" fmla="*/ 79033 w 290249"/>
                <a:gd name="connsiteY4" fmla="*/ 34662 h 221342"/>
                <a:gd name="connsiteX5" fmla="*/ 93153 w 290249"/>
                <a:gd name="connsiteY5" fmla="*/ 132328 h 221342"/>
                <a:gd name="connsiteX6" fmla="*/ 163754 w 290249"/>
                <a:gd name="connsiteY6" fmla="*/ 171159 h 221342"/>
                <a:gd name="connsiteX7" fmla="*/ 216706 w 290249"/>
                <a:gd name="connsiteY7" fmla="*/ 161745 h 221342"/>
                <a:gd name="connsiteX8" fmla="*/ 289073 w 290249"/>
                <a:gd name="connsiteY8" fmla="*/ 132328 h 221342"/>
                <a:gd name="connsiteX9" fmla="*/ 290249 w 290249"/>
                <a:gd name="connsiteY9" fmla="*/ 139976 h 221342"/>
                <a:gd name="connsiteX10" fmla="*/ 290249 w 290249"/>
                <a:gd name="connsiteY10" fmla="*/ 145860 h 221342"/>
                <a:gd name="connsiteX11" fmla="*/ 97272 w 290249"/>
                <a:gd name="connsiteY11" fmla="*/ 221168 h 221342"/>
                <a:gd name="connsiteX12" fmla="*/ 24905 w 290249"/>
                <a:gd name="connsiteY12" fmla="*/ 191751 h 22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0249" h="221342" extrusionOk="0">
                  <a:moveTo>
                    <a:pt x="24905" y="191751"/>
                  </a:moveTo>
                  <a:cubicBezTo>
                    <a:pt x="14903" y="182043"/>
                    <a:pt x="8578" y="168805"/>
                    <a:pt x="4754" y="151964"/>
                  </a:cubicBezTo>
                  <a:lnTo>
                    <a:pt x="0" y="95252"/>
                  </a:lnTo>
                  <a:lnTo>
                    <a:pt x="78785" y="0"/>
                  </a:lnTo>
                  <a:lnTo>
                    <a:pt x="79033" y="34662"/>
                  </a:lnTo>
                  <a:cubicBezTo>
                    <a:pt x="77268" y="67610"/>
                    <a:pt x="82563" y="101145"/>
                    <a:pt x="93153" y="132328"/>
                  </a:cubicBezTo>
                  <a:cubicBezTo>
                    <a:pt x="102567" y="158215"/>
                    <a:pt x="126689" y="171159"/>
                    <a:pt x="163754" y="171159"/>
                  </a:cubicBezTo>
                  <a:cubicBezTo>
                    <a:pt x="181994" y="170570"/>
                    <a:pt x="199644" y="167040"/>
                    <a:pt x="216706" y="161745"/>
                  </a:cubicBezTo>
                  <a:cubicBezTo>
                    <a:pt x="241416" y="154096"/>
                    <a:pt x="265539" y="144095"/>
                    <a:pt x="289073" y="132328"/>
                  </a:cubicBezTo>
                  <a:cubicBezTo>
                    <a:pt x="289661" y="134681"/>
                    <a:pt x="290249" y="137623"/>
                    <a:pt x="290249" y="139976"/>
                  </a:cubicBezTo>
                  <a:lnTo>
                    <a:pt x="290249" y="145860"/>
                  </a:lnTo>
                  <a:cubicBezTo>
                    <a:pt x="227885" y="199399"/>
                    <a:pt x="146104" y="218227"/>
                    <a:pt x="97272" y="221168"/>
                  </a:cubicBezTo>
                  <a:cubicBezTo>
                    <a:pt x="70208" y="222933"/>
                    <a:pt x="43732" y="211166"/>
                    <a:pt x="24905" y="191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2" name="Forme libre : forme 371"/>
            <p:cNvSpPr/>
            <p:nvPr/>
          </p:nvSpPr>
          <p:spPr bwMode="auto">
            <a:xfrm rot="8716293">
              <a:off x="3411629" y="650113"/>
              <a:ext cx="21023" cy="45645"/>
            </a:xfrm>
            <a:custGeom>
              <a:avLst/>
              <a:gdLst>
                <a:gd name="connsiteX0" fmla="*/ 21023 w 21023"/>
                <a:gd name="connsiteY0" fmla="*/ 45645 h 45645"/>
                <a:gd name="connsiteX1" fmla="*/ 0 w 21023"/>
                <a:gd name="connsiteY1" fmla="*/ 25418 h 45645"/>
                <a:gd name="connsiteX2" fmla="*/ 21023 w 21023"/>
                <a:gd name="connsiteY2" fmla="*/ 0 h 45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23" h="45645" extrusionOk="0">
                  <a:moveTo>
                    <a:pt x="21023" y="45645"/>
                  </a:moveTo>
                  <a:lnTo>
                    <a:pt x="0" y="25418"/>
                  </a:lnTo>
                  <a:lnTo>
                    <a:pt x="2102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3" name="Forme libre : forme 372"/>
            <p:cNvSpPr/>
            <p:nvPr/>
          </p:nvSpPr>
          <p:spPr bwMode="auto">
            <a:xfrm rot="8716293">
              <a:off x="3298850" y="-42720"/>
              <a:ext cx="123263" cy="85442"/>
            </a:xfrm>
            <a:custGeom>
              <a:avLst/>
              <a:gdLst>
                <a:gd name="connsiteX0" fmla="*/ 123263 w 123263"/>
                <a:gd name="connsiteY0" fmla="*/ 85442 h 85442"/>
                <a:gd name="connsiteX1" fmla="*/ 0 w 123263"/>
                <a:gd name="connsiteY1" fmla="*/ 0 h 85442"/>
                <a:gd name="connsiteX2" fmla="*/ 66305 w 123263"/>
                <a:gd name="connsiteY2" fmla="*/ 0 h 85442"/>
                <a:gd name="connsiteX3" fmla="*/ 123263 w 123263"/>
                <a:gd name="connsiteY3" fmla="*/ 50123 h 8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63" h="85442" extrusionOk="0">
                  <a:moveTo>
                    <a:pt x="123263" y="85442"/>
                  </a:moveTo>
                  <a:lnTo>
                    <a:pt x="0" y="0"/>
                  </a:lnTo>
                  <a:lnTo>
                    <a:pt x="66305" y="0"/>
                  </a:lnTo>
                  <a:cubicBezTo>
                    <a:pt x="103214" y="0"/>
                    <a:pt x="123263" y="15948"/>
                    <a:pt x="123263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4" name="Forme libre : forme 373"/>
            <p:cNvSpPr/>
            <p:nvPr/>
          </p:nvSpPr>
          <p:spPr bwMode="auto">
            <a:xfrm rot="8716293">
              <a:off x="3402681" y="37518"/>
              <a:ext cx="82257" cy="93201"/>
            </a:xfrm>
            <a:custGeom>
              <a:avLst/>
              <a:gdLst>
                <a:gd name="connsiteX0" fmla="*/ 20287 w 82257"/>
                <a:gd name="connsiteY0" fmla="*/ 93201 h 93201"/>
                <a:gd name="connsiteX1" fmla="*/ 20287 w 82257"/>
                <a:gd name="connsiteY1" fmla="*/ 76797 h 93201"/>
                <a:gd name="connsiteX2" fmla="*/ 10775 w 82257"/>
                <a:gd name="connsiteY2" fmla="*/ 46837 h 93201"/>
                <a:gd name="connsiteX3" fmla="*/ 0 w 82257"/>
                <a:gd name="connsiteY3" fmla="*/ 41716 h 93201"/>
                <a:gd name="connsiteX4" fmla="*/ 34504 w 82257"/>
                <a:gd name="connsiteY4" fmla="*/ 0 h 93201"/>
                <a:gd name="connsiteX5" fmla="*/ 38620 w 82257"/>
                <a:gd name="connsiteY5" fmla="*/ 715 h 93201"/>
                <a:gd name="connsiteX6" fmla="*/ 82257 w 82257"/>
                <a:gd name="connsiteY6" fmla="*/ 83632 h 93201"/>
                <a:gd name="connsiteX7" fmla="*/ 82257 w 82257"/>
                <a:gd name="connsiteY7" fmla="*/ 89556 h 93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257" h="93201" extrusionOk="0">
                  <a:moveTo>
                    <a:pt x="20287" y="93201"/>
                  </a:moveTo>
                  <a:lnTo>
                    <a:pt x="20287" y="76797"/>
                  </a:lnTo>
                  <a:cubicBezTo>
                    <a:pt x="20287" y="64494"/>
                    <a:pt x="16756" y="54128"/>
                    <a:pt x="10775" y="46837"/>
                  </a:cubicBezTo>
                  <a:lnTo>
                    <a:pt x="0" y="41716"/>
                  </a:lnTo>
                  <a:lnTo>
                    <a:pt x="34504" y="0"/>
                  </a:lnTo>
                  <a:lnTo>
                    <a:pt x="38620" y="715"/>
                  </a:lnTo>
                  <a:cubicBezTo>
                    <a:pt x="66366" y="12207"/>
                    <a:pt x="82257" y="41255"/>
                    <a:pt x="82257" y="83632"/>
                  </a:cubicBezTo>
                  <a:lnTo>
                    <a:pt x="82257" y="895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5" name="Forme libre : forme 374"/>
            <p:cNvSpPr/>
            <p:nvPr/>
          </p:nvSpPr>
          <p:spPr bwMode="auto">
            <a:xfrm rot="8716293">
              <a:off x="3234083" y="-52726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6" name="Forme libre : forme 375"/>
            <p:cNvSpPr/>
            <p:nvPr/>
          </p:nvSpPr>
          <p:spPr bwMode="auto">
            <a:xfrm rot="8716293">
              <a:off x="212141" y="304502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7" name="Forme libre : forme 376"/>
            <p:cNvSpPr/>
            <p:nvPr/>
          </p:nvSpPr>
          <p:spPr bwMode="auto">
            <a:xfrm rot="8716293">
              <a:off x="301533" y="307427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8" name="Forme libre : forme 377"/>
            <p:cNvSpPr/>
            <p:nvPr/>
          </p:nvSpPr>
          <p:spPr bwMode="auto">
            <a:xfrm rot="8716293">
              <a:off x="256683" y="2987990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9" name="Forme libre : forme 378"/>
            <p:cNvSpPr/>
            <p:nvPr/>
          </p:nvSpPr>
          <p:spPr bwMode="auto">
            <a:xfrm rot="8716293">
              <a:off x="99907" y="313357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0" name="Forme libre : forme 379"/>
            <p:cNvSpPr/>
            <p:nvPr/>
          </p:nvSpPr>
          <p:spPr bwMode="auto">
            <a:xfrm rot="8716293">
              <a:off x="-24996" y="29248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1" name="Forme libre : forme 380"/>
            <p:cNvSpPr/>
            <p:nvPr/>
          </p:nvSpPr>
          <p:spPr bwMode="auto">
            <a:xfrm rot="8716293">
              <a:off x="51899" y="2754602"/>
              <a:ext cx="189488" cy="350829"/>
            </a:xfrm>
            <a:custGeom>
              <a:avLst/>
              <a:gdLst>
                <a:gd name="connsiteX0" fmla="*/ 25299 w 189488"/>
                <a:gd name="connsiteY0" fmla="*/ 321238 h 350829"/>
                <a:gd name="connsiteX1" fmla="*/ 0 w 189488"/>
                <a:gd name="connsiteY1" fmla="*/ 220042 h 350829"/>
                <a:gd name="connsiteX2" fmla="*/ 0 w 189488"/>
                <a:gd name="connsiteY2" fmla="*/ 40596 h 350829"/>
                <a:gd name="connsiteX3" fmla="*/ 78250 w 189488"/>
                <a:gd name="connsiteY3" fmla="*/ 0 h 350829"/>
                <a:gd name="connsiteX4" fmla="*/ 79427 w 189488"/>
                <a:gd name="connsiteY4" fmla="*/ 164149 h 350829"/>
                <a:gd name="connsiteX5" fmla="*/ 93547 w 189488"/>
                <a:gd name="connsiteY5" fmla="*/ 261815 h 350829"/>
                <a:gd name="connsiteX6" fmla="*/ 164148 w 189488"/>
                <a:gd name="connsiteY6" fmla="*/ 300646 h 350829"/>
                <a:gd name="connsiteX7" fmla="*/ 189488 w 189488"/>
                <a:gd name="connsiteY7" fmla="*/ 296141 h 350829"/>
                <a:gd name="connsiteX8" fmla="*/ 160617 w 189488"/>
                <a:gd name="connsiteY8" fmla="*/ 337791 h 350829"/>
                <a:gd name="connsiteX9" fmla="*/ 97666 w 189488"/>
                <a:gd name="connsiteY9" fmla="*/ 350655 h 350829"/>
                <a:gd name="connsiteX10" fmla="*/ 25299 w 189488"/>
                <a:gd name="connsiteY10" fmla="*/ 321238 h 3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488" h="350829" extrusionOk="0">
                  <a:moveTo>
                    <a:pt x="25299" y="321238"/>
                  </a:moveTo>
                  <a:cubicBezTo>
                    <a:pt x="5295" y="301823"/>
                    <a:pt x="0" y="268286"/>
                    <a:pt x="0" y="220042"/>
                  </a:cubicBez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8" y="300646"/>
                  </a:cubicBezTo>
                  <a:lnTo>
                    <a:pt x="189488" y="296141"/>
                  </a:lnTo>
                  <a:lnTo>
                    <a:pt x="160617" y="337791"/>
                  </a:lnTo>
                  <a:lnTo>
                    <a:pt x="97666" y="350655"/>
                  </a:lnTo>
                  <a:cubicBezTo>
                    <a:pt x="70602" y="352420"/>
                    <a:pt x="44126" y="340653"/>
                    <a:pt x="25299" y="32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2" name="Forme libre : forme 381"/>
            <p:cNvSpPr/>
            <p:nvPr/>
          </p:nvSpPr>
          <p:spPr bwMode="auto">
            <a:xfrm rot="8716293">
              <a:off x="190085" y="317452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3" name="Forme libre : forme 382"/>
            <p:cNvSpPr/>
            <p:nvPr/>
          </p:nvSpPr>
          <p:spPr bwMode="auto">
            <a:xfrm rot="8716293">
              <a:off x="501240" y="2794876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4" name="Forme libre : forme 383"/>
            <p:cNvSpPr/>
            <p:nvPr/>
          </p:nvSpPr>
          <p:spPr bwMode="auto">
            <a:xfrm rot="8716293">
              <a:off x="590632" y="2824118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5" name="Forme libre : forme 384"/>
            <p:cNvSpPr/>
            <p:nvPr/>
          </p:nvSpPr>
          <p:spPr bwMode="auto">
            <a:xfrm rot="8716293">
              <a:off x="389006" y="2883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6" name="Forme libre : forme 385"/>
            <p:cNvSpPr/>
            <p:nvPr/>
          </p:nvSpPr>
          <p:spPr bwMode="auto">
            <a:xfrm rot="8716293">
              <a:off x="264104" y="267474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7" name="Forme libre : forme 386"/>
            <p:cNvSpPr/>
            <p:nvPr/>
          </p:nvSpPr>
          <p:spPr bwMode="auto">
            <a:xfrm rot="8716293">
              <a:off x="479184" y="292437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8" name="Forme libre : forme 387"/>
            <p:cNvSpPr/>
            <p:nvPr/>
          </p:nvSpPr>
          <p:spPr bwMode="auto">
            <a:xfrm rot="8716293">
              <a:off x="237733" y="277477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9" name="Forme libre : forme 388"/>
            <p:cNvSpPr/>
            <p:nvPr/>
          </p:nvSpPr>
          <p:spPr bwMode="auto">
            <a:xfrm rot="7484127">
              <a:off x="584115" y="311572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0" name="Forme libre : forme 389"/>
            <p:cNvSpPr/>
            <p:nvPr/>
          </p:nvSpPr>
          <p:spPr bwMode="auto">
            <a:xfrm rot="13089394">
              <a:off x="688935" y="3082257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1" name="Forme libre : forme 390"/>
            <p:cNvSpPr/>
            <p:nvPr/>
          </p:nvSpPr>
          <p:spPr bwMode="auto">
            <a:xfrm rot="8716293">
              <a:off x="874520" y="2890576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2" name="Forme libre : forme 391"/>
            <p:cNvSpPr/>
            <p:nvPr/>
          </p:nvSpPr>
          <p:spPr bwMode="auto">
            <a:xfrm rot="8716293">
              <a:off x="822715" y="2786983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3" name="Forme libre : forme 392"/>
            <p:cNvSpPr/>
            <p:nvPr/>
          </p:nvSpPr>
          <p:spPr bwMode="auto">
            <a:xfrm rot="8716293">
              <a:off x="579469" y="28172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4" name="Forme libre : forme 393"/>
            <p:cNvSpPr/>
            <p:nvPr/>
          </p:nvSpPr>
          <p:spPr bwMode="auto">
            <a:xfrm rot="8716293">
              <a:off x="756921" y="265796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5" name="Forme libre : forme 394"/>
            <p:cNvSpPr/>
            <p:nvPr/>
          </p:nvSpPr>
          <p:spPr bwMode="auto">
            <a:xfrm rot="8716293">
              <a:off x="435308" y="3704727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6" name="Forme libre : forme 395"/>
            <p:cNvSpPr/>
            <p:nvPr/>
          </p:nvSpPr>
          <p:spPr bwMode="auto">
            <a:xfrm rot="8716293">
              <a:off x="524700" y="3733969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7" name="Forme libre : forme 396"/>
            <p:cNvSpPr/>
            <p:nvPr/>
          </p:nvSpPr>
          <p:spPr bwMode="auto">
            <a:xfrm rot="8716293">
              <a:off x="479850" y="3647689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8" name="Forme libre : forme 397"/>
            <p:cNvSpPr/>
            <p:nvPr/>
          </p:nvSpPr>
          <p:spPr bwMode="auto">
            <a:xfrm rot="8716293">
              <a:off x="323074" y="379327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9" name="Forme libre : forme 398"/>
            <p:cNvSpPr/>
            <p:nvPr/>
          </p:nvSpPr>
          <p:spPr bwMode="auto">
            <a:xfrm rot="8716293">
              <a:off x="198170" y="358459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0" name="Forme libre : forme 399"/>
            <p:cNvSpPr/>
            <p:nvPr/>
          </p:nvSpPr>
          <p:spPr bwMode="auto">
            <a:xfrm rot="8716293">
              <a:off x="186119" y="344581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1" name="Forme libre : forme 400"/>
            <p:cNvSpPr/>
            <p:nvPr/>
          </p:nvSpPr>
          <p:spPr bwMode="auto">
            <a:xfrm rot="8716293">
              <a:off x="413252" y="3834223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2" name="Forme libre : forme 401"/>
            <p:cNvSpPr/>
            <p:nvPr/>
          </p:nvSpPr>
          <p:spPr bwMode="auto">
            <a:xfrm rot="8716293">
              <a:off x="724407" y="345457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3" name="Forme libre : forme 402"/>
            <p:cNvSpPr/>
            <p:nvPr/>
          </p:nvSpPr>
          <p:spPr bwMode="auto">
            <a:xfrm rot="8716293">
              <a:off x="813799" y="3483817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4" name="Forme libre : forme 403"/>
            <p:cNvSpPr/>
            <p:nvPr/>
          </p:nvSpPr>
          <p:spPr bwMode="auto">
            <a:xfrm rot="8716293">
              <a:off x="612173" y="354311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5" name="Forme libre : forme 404"/>
            <p:cNvSpPr/>
            <p:nvPr/>
          </p:nvSpPr>
          <p:spPr bwMode="auto">
            <a:xfrm rot="8716293">
              <a:off x="487271" y="333444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6" name="Forme libre : forme 405"/>
            <p:cNvSpPr/>
            <p:nvPr/>
          </p:nvSpPr>
          <p:spPr bwMode="auto">
            <a:xfrm rot="8716293">
              <a:off x="702351" y="3584071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7" name="Forme libre : forme 406"/>
            <p:cNvSpPr/>
            <p:nvPr/>
          </p:nvSpPr>
          <p:spPr bwMode="auto">
            <a:xfrm rot="8716293">
              <a:off x="460900" y="343447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8" name="Forme libre : forme 407"/>
            <p:cNvSpPr/>
            <p:nvPr/>
          </p:nvSpPr>
          <p:spPr bwMode="auto">
            <a:xfrm rot="7484127">
              <a:off x="807281" y="377542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9" name="Forme libre : forme 408"/>
            <p:cNvSpPr/>
            <p:nvPr/>
          </p:nvSpPr>
          <p:spPr bwMode="auto">
            <a:xfrm rot="13089394">
              <a:off x="912102" y="374195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0" name="Forme libre : forme 409"/>
            <p:cNvSpPr/>
            <p:nvPr/>
          </p:nvSpPr>
          <p:spPr bwMode="auto">
            <a:xfrm rot="8716293">
              <a:off x="1097687" y="355027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1" name="Forme libre : forme 410"/>
            <p:cNvSpPr/>
            <p:nvPr/>
          </p:nvSpPr>
          <p:spPr bwMode="auto">
            <a:xfrm rot="8716293">
              <a:off x="1045882" y="344668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2" name="Forme libre : forme 411"/>
            <p:cNvSpPr/>
            <p:nvPr/>
          </p:nvSpPr>
          <p:spPr bwMode="auto">
            <a:xfrm rot="8716293">
              <a:off x="802636" y="3476903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3" name="Forme libre : forme 412"/>
            <p:cNvSpPr/>
            <p:nvPr/>
          </p:nvSpPr>
          <p:spPr bwMode="auto">
            <a:xfrm rot="8716293">
              <a:off x="980088" y="331766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4" name="Forme libre : forme 413"/>
            <p:cNvSpPr/>
            <p:nvPr/>
          </p:nvSpPr>
          <p:spPr bwMode="auto">
            <a:xfrm rot="8716293">
              <a:off x="653978" y="436312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5" name="Forme libre : forme 414"/>
            <p:cNvSpPr/>
            <p:nvPr/>
          </p:nvSpPr>
          <p:spPr bwMode="auto">
            <a:xfrm rot="8716293">
              <a:off x="743370" y="439236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6" name="Forme libre : forme 415"/>
            <p:cNvSpPr/>
            <p:nvPr/>
          </p:nvSpPr>
          <p:spPr bwMode="auto">
            <a:xfrm rot="8716293">
              <a:off x="698520" y="4306085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7" name="Forme libre : forme 416"/>
            <p:cNvSpPr/>
            <p:nvPr/>
          </p:nvSpPr>
          <p:spPr bwMode="auto">
            <a:xfrm rot="8716293">
              <a:off x="541744" y="4451667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8" name="Forme libre : forme 417"/>
            <p:cNvSpPr/>
            <p:nvPr/>
          </p:nvSpPr>
          <p:spPr bwMode="auto">
            <a:xfrm rot="8716293">
              <a:off x="416841" y="4242994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9" name="Forme libre : forme 418"/>
            <p:cNvSpPr/>
            <p:nvPr/>
          </p:nvSpPr>
          <p:spPr bwMode="auto">
            <a:xfrm rot="8716293">
              <a:off x="404789" y="4104214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0" name="Forme libre : forme 419"/>
            <p:cNvSpPr/>
            <p:nvPr/>
          </p:nvSpPr>
          <p:spPr bwMode="auto">
            <a:xfrm rot="8716293">
              <a:off x="631922" y="4492619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1" name="Forme libre : forme 420"/>
            <p:cNvSpPr/>
            <p:nvPr/>
          </p:nvSpPr>
          <p:spPr bwMode="auto">
            <a:xfrm rot="8716293">
              <a:off x="943077" y="4112971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2" name="Forme libre : forme 421"/>
            <p:cNvSpPr/>
            <p:nvPr/>
          </p:nvSpPr>
          <p:spPr bwMode="auto">
            <a:xfrm rot="8716293">
              <a:off x="1032469" y="4142213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3" name="Forme libre : forme 422"/>
            <p:cNvSpPr/>
            <p:nvPr/>
          </p:nvSpPr>
          <p:spPr bwMode="auto">
            <a:xfrm rot="8716293">
              <a:off x="830843" y="4201515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4" name="Forme libre : forme 423"/>
            <p:cNvSpPr/>
            <p:nvPr/>
          </p:nvSpPr>
          <p:spPr bwMode="auto">
            <a:xfrm rot="8716293">
              <a:off x="705941" y="3992842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5" name="Forme libre : forme 424"/>
            <p:cNvSpPr/>
            <p:nvPr/>
          </p:nvSpPr>
          <p:spPr bwMode="auto">
            <a:xfrm rot="8716293">
              <a:off x="921021" y="4242467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6" name="Forme libre : forme 425"/>
            <p:cNvSpPr/>
            <p:nvPr/>
          </p:nvSpPr>
          <p:spPr bwMode="auto">
            <a:xfrm rot="8716293">
              <a:off x="679570" y="4092867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7" name="Forme libre : forme 426"/>
            <p:cNvSpPr/>
            <p:nvPr/>
          </p:nvSpPr>
          <p:spPr bwMode="auto">
            <a:xfrm rot="7484127">
              <a:off x="1025951" y="443381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8" name="Forme libre : forme 427"/>
            <p:cNvSpPr/>
            <p:nvPr/>
          </p:nvSpPr>
          <p:spPr bwMode="auto">
            <a:xfrm rot="13089394">
              <a:off x="1130772" y="4400352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9" name="Forme libre : forme 428"/>
            <p:cNvSpPr/>
            <p:nvPr/>
          </p:nvSpPr>
          <p:spPr bwMode="auto">
            <a:xfrm rot="8716293">
              <a:off x="1316357" y="4208671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0" name="Forme libre : forme 429"/>
            <p:cNvSpPr/>
            <p:nvPr/>
          </p:nvSpPr>
          <p:spPr bwMode="auto">
            <a:xfrm rot="8716293">
              <a:off x="1264552" y="410507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1" name="Forme libre : forme 430"/>
            <p:cNvSpPr/>
            <p:nvPr/>
          </p:nvSpPr>
          <p:spPr bwMode="auto">
            <a:xfrm rot="8716293">
              <a:off x="1021306" y="4135299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2" name="Forme libre : forme 431"/>
            <p:cNvSpPr/>
            <p:nvPr/>
          </p:nvSpPr>
          <p:spPr bwMode="auto">
            <a:xfrm rot="8716293">
              <a:off x="1198758" y="397605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3" name="Forme libre : forme 432"/>
            <p:cNvSpPr/>
            <p:nvPr/>
          </p:nvSpPr>
          <p:spPr bwMode="auto">
            <a:xfrm rot="8716293">
              <a:off x="849927" y="5056695"/>
              <a:ext cx="61059" cy="114384"/>
            </a:xfrm>
            <a:custGeom>
              <a:avLst/>
              <a:gdLst>
                <a:gd name="connsiteX0" fmla="*/ 0 w 61059"/>
                <a:gd name="connsiteY0" fmla="*/ 114384 h 114384"/>
                <a:gd name="connsiteX1" fmla="*/ 0 w 61059"/>
                <a:gd name="connsiteY1" fmla="*/ 0 h 114384"/>
                <a:gd name="connsiteX2" fmla="*/ 61059 w 61059"/>
                <a:gd name="connsiteY2" fmla="*/ 42324 h 114384"/>
                <a:gd name="connsiteX3" fmla="*/ 61059 w 61059"/>
                <a:gd name="connsiteY3" fmla="*/ 90234 h 1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059" h="114384" extrusionOk="0">
                  <a:moveTo>
                    <a:pt x="0" y="114384"/>
                  </a:moveTo>
                  <a:lnTo>
                    <a:pt x="0" y="0"/>
                  </a:lnTo>
                  <a:lnTo>
                    <a:pt x="61059" y="42324"/>
                  </a:lnTo>
                  <a:lnTo>
                    <a:pt x="61059" y="902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4" name="Forme libre : forme 433"/>
            <p:cNvSpPr/>
            <p:nvPr/>
          </p:nvSpPr>
          <p:spPr bwMode="auto">
            <a:xfrm rot="8716293">
              <a:off x="1072880" y="5030752"/>
              <a:ext cx="60148" cy="142578"/>
            </a:xfrm>
            <a:custGeom>
              <a:avLst/>
              <a:gdLst>
                <a:gd name="connsiteX0" fmla="*/ 0 w 60148"/>
                <a:gd name="connsiteY0" fmla="*/ 142578 h 142578"/>
                <a:gd name="connsiteX1" fmla="*/ 0 w 60148"/>
                <a:gd name="connsiteY1" fmla="*/ 0 h 142578"/>
                <a:gd name="connsiteX2" fmla="*/ 60148 w 60148"/>
                <a:gd name="connsiteY2" fmla="*/ 41693 h 142578"/>
                <a:gd name="connsiteX3" fmla="*/ 60148 w 60148"/>
                <a:gd name="connsiteY3" fmla="*/ 101569 h 14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48" h="142578" extrusionOk="0">
                  <a:moveTo>
                    <a:pt x="0" y="142578"/>
                  </a:moveTo>
                  <a:lnTo>
                    <a:pt x="0" y="0"/>
                  </a:lnTo>
                  <a:lnTo>
                    <a:pt x="60148" y="41693"/>
                  </a:lnTo>
                  <a:lnTo>
                    <a:pt x="60148" y="1015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5" name="Forme libre : forme 434"/>
            <p:cNvSpPr/>
            <p:nvPr/>
          </p:nvSpPr>
          <p:spPr bwMode="auto">
            <a:xfrm rot="8716293">
              <a:off x="921687" y="4965784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6" name="Forme libre : forme 435"/>
            <p:cNvSpPr/>
            <p:nvPr/>
          </p:nvSpPr>
          <p:spPr bwMode="auto">
            <a:xfrm rot="8716293">
              <a:off x="762271" y="5108547"/>
              <a:ext cx="53742" cy="49705"/>
            </a:xfrm>
            <a:custGeom>
              <a:avLst/>
              <a:gdLst>
                <a:gd name="connsiteX0" fmla="*/ 8658 w 53742"/>
                <a:gd name="connsiteY0" fmla="*/ 41503 h 49705"/>
                <a:gd name="connsiteX1" fmla="*/ 0 w 53742"/>
                <a:gd name="connsiteY1" fmla="*/ 20999 h 49705"/>
                <a:gd name="connsiteX2" fmla="*/ 0 w 53742"/>
                <a:gd name="connsiteY2" fmla="*/ 20542 h 49705"/>
                <a:gd name="connsiteX3" fmla="*/ 8658 w 53742"/>
                <a:gd name="connsiteY3" fmla="*/ 38 h 49705"/>
                <a:gd name="connsiteX4" fmla="*/ 8747 w 53742"/>
                <a:gd name="connsiteY4" fmla="*/ 0 h 49705"/>
                <a:gd name="connsiteX5" fmla="*/ 53742 w 53742"/>
                <a:gd name="connsiteY5" fmla="*/ 31189 h 49705"/>
                <a:gd name="connsiteX6" fmla="*/ 49668 w 53742"/>
                <a:gd name="connsiteY6" fmla="*/ 41048 h 49705"/>
                <a:gd name="connsiteX7" fmla="*/ 29162 w 53742"/>
                <a:gd name="connsiteY7" fmla="*/ 49705 h 49705"/>
                <a:gd name="connsiteX8" fmla="*/ 8658 w 53742"/>
                <a:gd name="connsiteY8" fmla="*/ 41503 h 49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742" h="49705" extrusionOk="0">
                  <a:moveTo>
                    <a:pt x="8658" y="41503"/>
                  </a:moveTo>
                  <a:cubicBezTo>
                    <a:pt x="3190" y="36035"/>
                    <a:pt x="0" y="28744"/>
                    <a:pt x="0" y="20999"/>
                  </a:cubicBezTo>
                  <a:lnTo>
                    <a:pt x="0" y="20542"/>
                  </a:lnTo>
                  <a:cubicBezTo>
                    <a:pt x="0" y="12796"/>
                    <a:pt x="3190" y="5506"/>
                    <a:pt x="8658" y="38"/>
                  </a:cubicBezTo>
                  <a:lnTo>
                    <a:pt x="8747" y="0"/>
                  </a:lnTo>
                  <a:lnTo>
                    <a:pt x="53742" y="31189"/>
                  </a:lnTo>
                  <a:lnTo>
                    <a:pt x="49668" y="41048"/>
                  </a:lnTo>
                  <a:cubicBezTo>
                    <a:pt x="44200" y="46516"/>
                    <a:pt x="36909" y="49705"/>
                    <a:pt x="29162" y="49705"/>
                  </a:cubicBezTo>
                  <a:cubicBezTo>
                    <a:pt x="21416" y="49705"/>
                    <a:pt x="14126" y="46971"/>
                    <a:pt x="8658" y="415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7" name="Forme libre : forme 436"/>
            <p:cNvSpPr/>
            <p:nvPr/>
          </p:nvSpPr>
          <p:spPr bwMode="auto">
            <a:xfrm rot="8716293">
              <a:off x="635497" y="4902607"/>
              <a:ext cx="203847" cy="195874"/>
            </a:xfrm>
            <a:custGeom>
              <a:avLst/>
              <a:gdLst>
                <a:gd name="connsiteX0" fmla="*/ 90709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203847 w 203847"/>
                <a:gd name="connsiteY5" fmla="*/ 0 h 195874"/>
                <a:gd name="connsiteX6" fmla="*/ 203847 w 203847"/>
                <a:gd name="connsiteY6" fmla="*/ 55323 h 195874"/>
                <a:gd name="connsiteX7" fmla="*/ 139055 w 203847"/>
                <a:gd name="connsiteY7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847" h="195874" extrusionOk="0">
                  <a:moveTo>
                    <a:pt x="90709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203847" y="0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8" name="Forme libre : forme 437"/>
            <p:cNvSpPr/>
            <p:nvPr/>
          </p:nvSpPr>
          <p:spPr bwMode="auto">
            <a:xfrm rot="8716293">
              <a:off x="627956" y="476391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9" name="Forme libre : forme 438"/>
            <p:cNvSpPr/>
            <p:nvPr/>
          </p:nvSpPr>
          <p:spPr bwMode="auto">
            <a:xfrm rot="8716293">
              <a:off x="1166244" y="4772670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0" name="Forme libre : forme 439"/>
            <p:cNvSpPr/>
            <p:nvPr/>
          </p:nvSpPr>
          <p:spPr bwMode="auto">
            <a:xfrm rot="8716293">
              <a:off x="1255636" y="4801912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1" name="Forme libre : forme 440"/>
            <p:cNvSpPr/>
            <p:nvPr/>
          </p:nvSpPr>
          <p:spPr bwMode="auto">
            <a:xfrm rot="8716293">
              <a:off x="1054010" y="486121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2" name="Forme libre : forme 441"/>
            <p:cNvSpPr/>
            <p:nvPr/>
          </p:nvSpPr>
          <p:spPr bwMode="auto">
            <a:xfrm rot="8716293">
              <a:off x="929108" y="4652541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3" name="Forme libre : forme 442"/>
            <p:cNvSpPr/>
            <p:nvPr/>
          </p:nvSpPr>
          <p:spPr bwMode="auto">
            <a:xfrm rot="8716293">
              <a:off x="1144188" y="4902166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4" name="Forme libre : forme 443"/>
            <p:cNvSpPr/>
            <p:nvPr/>
          </p:nvSpPr>
          <p:spPr bwMode="auto">
            <a:xfrm rot="8716293">
              <a:off x="902737" y="475256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5" name="Forme libre : forme 444"/>
            <p:cNvSpPr/>
            <p:nvPr/>
          </p:nvSpPr>
          <p:spPr bwMode="auto">
            <a:xfrm rot="7484127">
              <a:off x="1313689" y="5058219"/>
              <a:ext cx="97325" cy="159603"/>
            </a:xfrm>
            <a:custGeom>
              <a:avLst/>
              <a:gdLst>
                <a:gd name="connsiteX0" fmla="*/ 0 w 97325"/>
                <a:gd name="connsiteY0" fmla="*/ 19052 h 159603"/>
                <a:gd name="connsiteX1" fmla="*/ 0 w 97325"/>
                <a:gd name="connsiteY1" fmla="*/ 0 h 159603"/>
                <a:gd name="connsiteX2" fmla="*/ 13209 w 97325"/>
                <a:gd name="connsiteY2" fmla="*/ 19052 h 159603"/>
                <a:gd name="connsiteX3" fmla="*/ 90710 w 97325"/>
                <a:gd name="connsiteY3" fmla="*/ 159603 h 159603"/>
                <a:gd name="connsiteX4" fmla="*/ 47847 w 97325"/>
                <a:gd name="connsiteY4" fmla="*/ 79858 h 159603"/>
                <a:gd name="connsiteX5" fmla="*/ 50421 w 97325"/>
                <a:gd name="connsiteY5" fmla="*/ 72721 h 159603"/>
                <a:gd name="connsiteX6" fmla="*/ 97325 w 97325"/>
                <a:gd name="connsiteY6" fmla="*/ 140370 h 15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325" h="159603" extrusionOk="0">
                  <a:moveTo>
                    <a:pt x="0" y="19052"/>
                  </a:moveTo>
                  <a:lnTo>
                    <a:pt x="0" y="0"/>
                  </a:lnTo>
                  <a:lnTo>
                    <a:pt x="13209" y="19052"/>
                  </a:lnTo>
                  <a:close/>
                  <a:moveTo>
                    <a:pt x="90710" y="159603"/>
                  </a:moveTo>
                  <a:lnTo>
                    <a:pt x="47847" y="79858"/>
                  </a:lnTo>
                  <a:lnTo>
                    <a:pt x="50421" y="72721"/>
                  </a:lnTo>
                  <a:lnTo>
                    <a:pt x="97325" y="1403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6" name="Forme libre : forme 445"/>
            <p:cNvSpPr/>
            <p:nvPr/>
          </p:nvSpPr>
          <p:spPr bwMode="auto">
            <a:xfrm rot="13089394">
              <a:off x="1435176" y="5064332"/>
              <a:ext cx="213297" cy="83320"/>
            </a:xfrm>
            <a:custGeom>
              <a:avLst/>
              <a:gdLst>
                <a:gd name="connsiteX0" fmla="*/ 213297 w 213297"/>
                <a:gd name="connsiteY0" fmla="*/ 12691 h 83320"/>
                <a:gd name="connsiteX1" fmla="*/ 32310 w 213297"/>
                <a:gd name="connsiteY1" fmla="*/ 83320 h 83320"/>
                <a:gd name="connsiteX2" fmla="*/ 0 w 213297"/>
                <a:gd name="connsiteY2" fmla="*/ 77753 h 83320"/>
                <a:gd name="connsiteX3" fmla="*/ 69926 w 213297"/>
                <a:gd name="connsiteY3" fmla="*/ 22813 h 83320"/>
                <a:gd name="connsiteX4" fmla="*/ 94662 w 213297"/>
                <a:gd name="connsiteY4" fmla="*/ 36418 h 83320"/>
                <a:gd name="connsiteX5" fmla="*/ 144323 w 213297"/>
                <a:gd name="connsiteY5" fmla="*/ 27589 h 83320"/>
                <a:gd name="connsiteX6" fmla="*/ 212193 w 213297"/>
                <a:gd name="connsiteY6" fmla="*/ 0 h 83320"/>
                <a:gd name="connsiteX7" fmla="*/ 213297 w 213297"/>
                <a:gd name="connsiteY7" fmla="*/ 7173 h 8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297" h="83320" extrusionOk="0">
                  <a:moveTo>
                    <a:pt x="213297" y="12691"/>
                  </a:moveTo>
                  <a:cubicBezTo>
                    <a:pt x="154807" y="62904"/>
                    <a:pt x="78108" y="80561"/>
                    <a:pt x="32310" y="83320"/>
                  </a:cubicBezTo>
                  <a:lnTo>
                    <a:pt x="0" y="77753"/>
                  </a:lnTo>
                  <a:lnTo>
                    <a:pt x="69926" y="22813"/>
                  </a:lnTo>
                  <a:lnTo>
                    <a:pt x="94662" y="36418"/>
                  </a:lnTo>
                  <a:cubicBezTo>
                    <a:pt x="111768" y="35866"/>
                    <a:pt x="128321" y="32555"/>
                    <a:pt x="144323" y="27589"/>
                  </a:cubicBezTo>
                  <a:cubicBezTo>
                    <a:pt x="167498" y="20416"/>
                    <a:pt x="190122" y="11036"/>
                    <a:pt x="212193" y="0"/>
                  </a:cubicBezTo>
                  <a:cubicBezTo>
                    <a:pt x="212745" y="2207"/>
                    <a:pt x="213297" y="4966"/>
                    <a:pt x="213297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7" name="Forme libre : forme 446"/>
            <p:cNvSpPr/>
            <p:nvPr/>
          </p:nvSpPr>
          <p:spPr bwMode="auto">
            <a:xfrm rot="8716293">
              <a:off x="1539524" y="486837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8" name="Forme libre : forme 447"/>
            <p:cNvSpPr/>
            <p:nvPr/>
          </p:nvSpPr>
          <p:spPr bwMode="auto">
            <a:xfrm rot="8716293">
              <a:off x="1487719" y="4764777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9" name="Forme libre : forme 448"/>
            <p:cNvSpPr/>
            <p:nvPr/>
          </p:nvSpPr>
          <p:spPr bwMode="auto">
            <a:xfrm rot="8716293">
              <a:off x="1244473" y="479499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0" name="Forme libre : forme 449"/>
            <p:cNvSpPr/>
            <p:nvPr/>
          </p:nvSpPr>
          <p:spPr bwMode="auto">
            <a:xfrm rot="8716293">
              <a:off x="1421925" y="463575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1" name="Forme libre : forme 450"/>
            <p:cNvSpPr/>
            <p:nvPr/>
          </p:nvSpPr>
          <p:spPr bwMode="auto">
            <a:xfrm rot="8716293">
              <a:off x="-3428" y="2405990"/>
              <a:ext cx="142167" cy="208592"/>
            </a:xfrm>
            <a:custGeom>
              <a:avLst/>
              <a:gdLst>
                <a:gd name="connsiteX0" fmla="*/ 81108 w 142167"/>
                <a:gd name="connsiteY0" fmla="*/ 208592 h 208592"/>
                <a:gd name="connsiteX1" fmla="*/ 81108 w 142167"/>
                <a:gd name="connsiteY1" fmla="*/ 69717 h 208592"/>
                <a:gd name="connsiteX2" fmla="*/ 81108 w 142167"/>
                <a:gd name="connsiteY2" fmla="*/ 65615 h 208592"/>
                <a:gd name="connsiteX3" fmla="*/ 60604 w 142167"/>
                <a:gd name="connsiteY3" fmla="*/ 50123 h 208592"/>
                <a:gd name="connsiteX4" fmla="*/ 0 w 142167"/>
                <a:gd name="connsiteY4" fmla="*/ 50123 h 208592"/>
                <a:gd name="connsiteX5" fmla="*/ 0 w 142167"/>
                <a:gd name="connsiteY5" fmla="*/ 0 h 208592"/>
                <a:gd name="connsiteX6" fmla="*/ 85210 w 142167"/>
                <a:gd name="connsiteY6" fmla="*/ 0 h 208592"/>
                <a:gd name="connsiteX7" fmla="*/ 142167 w 142167"/>
                <a:gd name="connsiteY7" fmla="*/ 50123 h 208592"/>
                <a:gd name="connsiteX8" fmla="*/ 142167 w 142167"/>
                <a:gd name="connsiteY8" fmla="*/ 120504 h 20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08592" extrusionOk="0">
                  <a:moveTo>
                    <a:pt x="81108" y="208592"/>
                  </a:moveTo>
                  <a:lnTo>
                    <a:pt x="81108" y="69717"/>
                  </a:lnTo>
                  <a:cubicBezTo>
                    <a:pt x="81108" y="68350"/>
                    <a:pt x="81108" y="66983"/>
                    <a:pt x="81108" y="65615"/>
                  </a:cubicBezTo>
                  <a:cubicBezTo>
                    <a:pt x="79742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10" y="0"/>
                  </a:lnTo>
                  <a:cubicBezTo>
                    <a:pt x="122118" y="0"/>
                    <a:pt x="142167" y="15948"/>
                    <a:pt x="142167" y="50123"/>
                  </a:cubicBezTo>
                  <a:lnTo>
                    <a:pt x="142167" y="1205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2" name="Forme libre : forme 451"/>
            <p:cNvSpPr/>
            <p:nvPr/>
          </p:nvSpPr>
          <p:spPr bwMode="auto">
            <a:xfrm rot="8716293">
              <a:off x="80015" y="241329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3" name="Forme libre : forme 452"/>
            <p:cNvSpPr/>
            <p:nvPr/>
          </p:nvSpPr>
          <p:spPr bwMode="auto">
            <a:xfrm rot="8716293">
              <a:off x="35165" y="232701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4" name="Forme libre : forme 453"/>
            <p:cNvSpPr/>
            <p:nvPr/>
          </p:nvSpPr>
          <p:spPr bwMode="auto">
            <a:xfrm rot="8716293">
              <a:off x="-20257" y="2217087"/>
              <a:ext cx="78731" cy="180665"/>
            </a:xfrm>
            <a:custGeom>
              <a:avLst/>
              <a:gdLst>
                <a:gd name="connsiteX0" fmla="*/ 0 w 78731"/>
                <a:gd name="connsiteY0" fmla="*/ 180665 h 180665"/>
                <a:gd name="connsiteX1" fmla="*/ 0 w 78731"/>
                <a:gd name="connsiteY1" fmla="*/ 40596 h 180665"/>
                <a:gd name="connsiteX2" fmla="*/ 78250 w 78731"/>
                <a:gd name="connsiteY2" fmla="*/ 0 h 180665"/>
                <a:gd name="connsiteX3" fmla="*/ 78731 w 78731"/>
                <a:gd name="connsiteY3" fmla="*/ 67083 h 18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31" h="180665" extrusionOk="0">
                  <a:moveTo>
                    <a:pt x="0" y="180665"/>
                  </a:moveTo>
                  <a:lnTo>
                    <a:pt x="0" y="40596"/>
                  </a:lnTo>
                  <a:lnTo>
                    <a:pt x="78250" y="0"/>
                  </a:lnTo>
                  <a:lnTo>
                    <a:pt x="78731" y="670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5" name="Forme libre : forme 454"/>
            <p:cNvSpPr/>
            <p:nvPr/>
          </p:nvSpPr>
          <p:spPr bwMode="auto">
            <a:xfrm rot="8716293">
              <a:off x="-15341" y="2575209"/>
              <a:ext cx="103435" cy="152027"/>
            </a:xfrm>
            <a:custGeom>
              <a:avLst/>
              <a:gdLst>
                <a:gd name="connsiteX0" fmla="*/ 43288 w 103435"/>
                <a:gd name="connsiteY0" fmla="*/ 152027 h 152027"/>
                <a:gd name="connsiteX1" fmla="*/ 43288 w 103435"/>
                <a:gd name="connsiteY1" fmla="*/ 16404 h 152027"/>
                <a:gd name="connsiteX2" fmla="*/ 0 w 103435"/>
                <a:gd name="connsiteY2" fmla="*/ 16404 h 152027"/>
                <a:gd name="connsiteX3" fmla="*/ 0 w 103435"/>
                <a:gd name="connsiteY3" fmla="*/ 2278 h 152027"/>
                <a:gd name="connsiteX4" fmla="*/ 103435 w 103435"/>
                <a:gd name="connsiteY4" fmla="*/ 0 h 152027"/>
                <a:gd name="connsiteX5" fmla="*/ 103435 w 103435"/>
                <a:gd name="connsiteY5" fmla="*/ 65255 h 15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35" h="152027" extrusionOk="0">
                  <a:moveTo>
                    <a:pt x="43288" y="152027"/>
                  </a:move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65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6" name="Forme libre : forme 455"/>
            <p:cNvSpPr/>
            <p:nvPr/>
          </p:nvSpPr>
          <p:spPr bwMode="auto">
            <a:xfrm rot="8716293">
              <a:off x="279722" y="213390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7" name="Forme libre : forme 456"/>
            <p:cNvSpPr/>
            <p:nvPr/>
          </p:nvSpPr>
          <p:spPr bwMode="auto">
            <a:xfrm rot="8716293">
              <a:off x="369114" y="216314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8" name="Forme libre : forme 457"/>
            <p:cNvSpPr/>
            <p:nvPr/>
          </p:nvSpPr>
          <p:spPr bwMode="auto">
            <a:xfrm rot="8716293">
              <a:off x="167488" y="22224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9" name="Forme libre : forme 458"/>
            <p:cNvSpPr/>
            <p:nvPr/>
          </p:nvSpPr>
          <p:spPr bwMode="auto">
            <a:xfrm rot="8716293">
              <a:off x="42586" y="20137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0" name="Forme libre : forme 459"/>
            <p:cNvSpPr/>
            <p:nvPr/>
          </p:nvSpPr>
          <p:spPr bwMode="auto">
            <a:xfrm rot="8716293">
              <a:off x="257666" y="226339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1" name="Forme libre : forme 460"/>
            <p:cNvSpPr/>
            <p:nvPr/>
          </p:nvSpPr>
          <p:spPr bwMode="auto">
            <a:xfrm rot="8716293">
              <a:off x="16215" y="211379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2" name="Forme libre : forme 461"/>
            <p:cNvSpPr/>
            <p:nvPr/>
          </p:nvSpPr>
          <p:spPr bwMode="auto">
            <a:xfrm rot="7484127">
              <a:off x="362597" y="245474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3" name="Forme libre : forme 462"/>
            <p:cNvSpPr/>
            <p:nvPr/>
          </p:nvSpPr>
          <p:spPr bwMode="auto">
            <a:xfrm rot="13089394">
              <a:off x="467417" y="2421283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4" name="Forme libre : forme 463"/>
            <p:cNvSpPr/>
            <p:nvPr/>
          </p:nvSpPr>
          <p:spPr bwMode="auto">
            <a:xfrm rot="8716293">
              <a:off x="653002" y="222960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5" name="Forme libre : forme 464"/>
            <p:cNvSpPr/>
            <p:nvPr/>
          </p:nvSpPr>
          <p:spPr bwMode="auto">
            <a:xfrm rot="8716293">
              <a:off x="601197" y="212600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6" name="Forme libre : forme 465"/>
            <p:cNvSpPr/>
            <p:nvPr/>
          </p:nvSpPr>
          <p:spPr bwMode="auto">
            <a:xfrm rot="8716293">
              <a:off x="357951" y="21562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7" name="Forme libre : forme 466"/>
            <p:cNvSpPr/>
            <p:nvPr/>
          </p:nvSpPr>
          <p:spPr bwMode="auto">
            <a:xfrm rot="8716293">
              <a:off x="535403" y="199698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8" name="Forme libre : forme 467"/>
            <p:cNvSpPr/>
            <p:nvPr/>
          </p:nvSpPr>
          <p:spPr bwMode="auto">
            <a:xfrm rot="8716293">
              <a:off x="-76043" y="1768178"/>
              <a:ext cx="197178" cy="215049"/>
            </a:xfrm>
            <a:custGeom>
              <a:avLst/>
              <a:gdLst>
                <a:gd name="connsiteX0" fmla="*/ 51490 w 197178"/>
                <a:gd name="connsiteY0" fmla="*/ 215049 h 215049"/>
                <a:gd name="connsiteX1" fmla="*/ 51490 w 197178"/>
                <a:gd name="connsiteY1" fmla="*/ 45624 h 215049"/>
                <a:gd name="connsiteX2" fmla="*/ 0 w 197178"/>
                <a:gd name="connsiteY2" fmla="*/ 45624 h 215049"/>
                <a:gd name="connsiteX3" fmla="*/ 0 w 197178"/>
                <a:gd name="connsiteY3" fmla="*/ 1424 h 215049"/>
                <a:gd name="connsiteX4" fmla="*/ 104803 w 197178"/>
                <a:gd name="connsiteY4" fmla="*/ 1425 h 215049"/>
                <a:gd name="connsiteX5" fmla="*/ 104803 w 197178"/>
                <a:gd name="connsiteY5" fmla="*/ 75242 h 215049"/>
                <a:gd name="connsiteX6" fmla="*/ 106169 w 197178"/>
                <a:gd name="connsiteY6" fmla="*/ 75242 h 215049"/>
                <a:gd name="connsiteX7" fmla="*/ 154014 w 197178"/>
                <a:gd name="connsiteY7" fmla="*/ 5981 h 215049"/>
                <a:gd name="connsiteX8" fmla="*/ 185455 w 197178"/>
                <a:gd name="connsiteY8" fmla="*/ 57 h 215049"/>
                <a:gd name="connsiteX9" fmla="*/ 197178 w 197178"/>
                <a:gd name="connsiteY9" fmla="*/ 4872 h 215049"/>
                <a:gd name="connsiteX10" fmla="*/ 170795 w 197178"/>
                <a:gd name="connsiteY10" fmla="*/ 42934 h 215049"/>
                <a:gd name="connsiteX11" fmla="*/ 164950 w 197178"/>
                <a:gd name="connsiteY11" fmla="*/ 40156 h 215049"/>
                <a:gd name="connsiteX12" fmla="*/ 111638 w 197178"/>
                <a:gd name="connsiteY12" fmla="*/ 127643 h 215049"/>
                <a:gd name="connsiteX13" fmla="*/ 111638 w 197178"/>
                <a:gd name="connsiteY13" fmla="*/ 128277 h 21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178" h="215049" extrusionOk="0">
                  <a:moveTo>
                    <a:pt x="51490" y="215049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4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lnTo>
                    <a:pt x="197178" y="4872"/>
                  </a:lnTo>
                  <a:lnTo>
                    <a:pt x="170795" y="42934"/>
                  </a:lnTo>
                  <a:lnTo>
                    <a:pt x="164950" y="40156"/>
                  </a:ln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1282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9" name="Forme libre : forme 468"/>
            <p:cNvSpPr/>
            <p:nvPr/>
          </p:nvSpPr>
          <p:spPr bwMode="auto">
            <a:xfrm rot="8716293">
              <a:off x="56555" y="14742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0" name="Forme libre : forme 469"/>
            <p:cNvSpPr/>
            <p:nvPr/>
          </p:nvSpPr>
          <p:spPr bwMode="auto">
            <a:xfrm rot="8716293">
              <a:off x="145947" y="15034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1" name="Forme libre : forme 470"/>
            <p:cNvSpPr/>
            <p:nvPr/>
          </p:nvSpPr>
          <p:spPr bwMode="auto">
            <a:xfrm rot="8716293">
              <a:off x="-21870" y="1443501"/>
              <a:ext cx="68614" cy="55323"/>
            </a:xfrm>
            <a:custGeom>
              <a:avLst/>
              <a:gdLst>
                <a:gd name="connsiteX0" fmla="*/ 0 w 68614"/>
                <a:gd name="connsiteY0" fmla="*/ 55323 h 55323"/>
                <a:gd name="connsiteX1" fmla="*/ 0 w 68614"/>
                <a:gd name="connsiteY1" fmla="*/ 0 h 55323"/>
                <a:gd name="connsiteX2" fmla="*/ 68614 w 68614"/>
                <a:gd name="connsiteY2" fmla="*/ 0 h 55323"/>
                <a:gd name="connsiteX3" fmla="*/ 30266 w 68614"/>
                <a:gd name="connsiteY3" fmla="*/ 55323 h 5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614" h="55323" extrusionOk="0">
                  <a:moveTo>
                    <a:pt x="0" y="55323"/>
                  </a:moveTo>
                  <a:lnTo>
                    <a:pt x="0" y="0"/>
                  </a:lnTo>
                  <a:lnTo>
                    <a:pt x="68614" y="0"/>
                  </a:lnTo>
                  <a:lnTo>
                    <a:pt x="30266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2" name="Forme libre : forme 471"/>
            <p:cNvSpPr/>
            <p:nvPr/>
          </p:nvSpPr>
          <p:spPr bwMode="auto">
            <a:xfrm rot="8716293">
              <a:off x="35817" y="1618109"/>
              <a:ext cx="103435" cy="203897"/>
            </a:xfrm>
            <a:custGeom>
              <a:avLst/>
              <a:gdLst>
                <a:gd name="connsiteX0" fmla="*/ 87556 w 103435"/>
                <a:gd name="connsiteY0" fmla="*/ 203897 h 203897"/>
                <a:gd name="connsiteX1" fmla="*/ 43288 w 103435"/>
                <a:gd name="connsiteY1" fmla="*/ 161305 h 203897"/>
                <a:gd name="connsiteX2" fmla="*/ 43288 w 103435"/>
                <a:gd name="connsiteY2" fmla="*/ 16404 h 203897"/>
                <a:gd name="connsiteX3" fmla="*/ 0 w 103435"/>
                <a:gd name="connsiteY3" fmla="*/ 16404 h 203897"/>
                <a:gd name="connsiteX4" fmla="*/ 0 w 103435"/>
                <a:gd name="connsiteY4" fmla="*/ 2278 h 203897"/>
                <a:gd name="connsiteX5" fmla="*/ 103435 w 103435"/>
                <a:gd name="connsiteY5" fmla="*/ 0 h 203897"/>
                <a:gd name="connsiteX6" fmla="*/ 103435 w 103435"/>
                <a:gd name="connsiteY6" fmla="*/ 180989 h 2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03897" extrusionOk="0">
                  <a:moveTo>
                    <a:pt x="87556" y="203897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1809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3" name="Forme libre : forme 472"/>
            <p:cNvSpPr/>
            <p:nvPr/>
          </p:nvSpPr>
          <p:spPr bwMode="auto">
            <a:xfrm rot="7484127">
              <a:off x="139430" y="17950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4" name="Forme libre : forme 473"/>
            <p:cNvSpPr/>
            <p:nvPr/>
          </p:nvSpPr>
          <p:spPr bwMode="auto">
            <a:xfrm rot="13089394">
              <a:off x="244250" y="176158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5" name="Forme libre : forme 474"/>
            <p:cNvSpPr/>
            <p:nvPr/>
          </p:nvSpPr>
          <p:spPr bwMode="auto">
            <a:xfrm rot="8716293">
              <a:off x="429835" y="156990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6" name="Forme libre : forme 475"/>
            <p:cNvSpPr/>
            <p:nvPr/>
          </p:nvSpPr>
          <p:spPr bwMode="auto">
            <a:xfrm rot="8716293">
              <a:off x="378030" y="14663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7" name="Forme libre : forme 476"/>
            <p:cNvSpPr/>
            <p:nvPr/>
          </p:nvSpPr>
          <p:spPr bwMode="auto">
            <a:xfrm rot="8716293">
              <a:off x="134784" y="14965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8" name="Forme libre : forme 477"/>
            <p:cNvSpPr/>
            <p:nvPr/>
          </p:nvSpPr>
          <p:spPr bwMode="auto">
            <a:xfrm rot="8716293">
              <a:off x="312236" y="133728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9" name="Forme libre : forme 478"/>
            <p:cNvSpPr/>
            <p:nvPr/>
          </p:nvSpPr>
          <p:spPr bwMode="auto">
            <a:xfrm rot="8716293">
              <a:off x="-17798" y="949199"/>
              <a:ext cx="39526" cy="50123"/>
            </a:xfrm>
            <a:custGeom>
              <a:avLst/>
              <a:gdLst>
                <a:gd name="connsiteX0" fmla="*/ 0 w 39526"/>
                <a:gd name="connsiteY0" fmla="*/ 50123 h 50123"/>
                <a:gd name="connsiteX1" fmla="*/ 0 w 39526"/>
                <a:gd name="connsiteY1" fmla="*/ 0 h 50123"/>
                <a:gd name="connsiteX2" fmla="*/ 39526 w 39526"/>
                <a:gd name="connsiteY2" fmla="*/ 0 h 50123"/>
                <a:gd name="connsiteX3" fmla="*/ 4782 w 39526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6" h="50123" extrusionOk="0">
                  <a:moveTo>
                    <a:pt x="0" y="50123"/>
                  </a:moveTo>
                  <a:lnTo>
                    <a:pt x="0" y="0"/>
                  </a:lnTo>
                  <a:lnTo>
                    <a:pt x="39526" y="0"/>
                  </a:lnTo>
                  <a:lnTo>
                    <a:pt x="4782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0" name="Forme libre : forme 479"/>
            <p:cNvSpPr/>
            <p:nvPr/>
          </p:nvSpPr>
          <p:spPr bwMode="auto">
            <a:xfrm rot="8716293">
              <a:off x="-64996" y="834728"/>
              <a:ext cx="249649" cy="254774"/>
            </a:xfrm>
            <a:custGeom>
              <a:avLst/>
              <a:gdLst>
                <a:gd name="connsiteX0" fmla="*/ 51490 w 249650"/>
                <a:gd name="connsiteY0" fmla="*/ 254774 h 254774"/>
                <a:gd name="connsiteX1" fmla="*/ 51490 w 249650"/>
                <a:gd name="connsiteY1" fmla="*/ 45624 h 254774"/>
                <a:gd name="connsiteX2" fmla="*/ 0 w 249650"/>
                <a:gd name="connsiteY2" fmla="*/ 45624 h 254774"/>
                <a:gd name="connsiteX3" fmla="*/ 0 w 249650"/>
                <a:gd name="connsiteY3" fmla="*/ 1425 h 254774"/>
                <a:gd name="connsiteX4" fmla="*/ 104803 w 249650"/>
                <a:gd name="connsiteY4" fmla="*/ 1425 h 254774"/>
                <a:gd name="connsiteX5" fmla="*/ 104803 w 249650"/>
                <a:gd name="connsiteY5" fmla="*/ 75242 h 254774"/>
                <a:gd name="connsiteX6" fmla="*/ 106169 w 249650"/>
                <a:gd name="connsiteY6" fmla="*/ 75242 h 254774"/>
                <a:gd name="connsiteX7" fmla="*/ 154014 w 249650"/>
                <a:gd name="connsiteY7" fmla="*/ 5981 h 254774"/>
                <a:gd name="connsiteX8" fmla="*/ 185455 w 249650"/>
                <a:gd name="connsiteY8" fmla="*/ 57 h 254774"/>
                <a:gd name="connsiteX9" fmla="*/ 240647 w 249650"/>
                <a:gd name="connsiteY9" fmla="*/ 22727 h 254774"/>
                <a:gd name="connsiteX10" fmla="*/ 249650 w 249650"/>
                <a:gd name="connsiteY10" fmla="*/ 52327 h 254774"/>
                <a:gd name="connsiteX11" fmla="*/ 218795 w 249650"/>
                <a:gd name="connsiteY11" fmla="*/ 96841 h 254774"/>
                <a:gd name="connsiteX12" fmla="*/ 198669 w 249650"/>
                <a:gd name="connsiteY12" fmla="*/ 98025 h 254774"/>
                <a:gd name="connsiteX13" fmla="*/ 198669 w 249650"/>
                <a:gd name="connsiteY13" fmla="*/ 81621 h 254774"/>
                <a:gd name="connsiteX14" fmla="*/ 164950 w 249650"/>
                <a:gd name="connsiteY14" fmla="*/ 40156 h 254774"/>
                <a:gd name="connsiteX15" fmla="*/ 111638 w 249650"/>
                <a:gd name="connsiteY15" fmla="*/ 127643 h 254774"/>
                <a:gd name="connsiteX16" fmla="*/ 111638 w 249650"/>
                <a:gd name="connsiteY16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650" h="254774" extrusionOk="0">
                  <a:moveTo>
                    <a:pt x="51490" y="254774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08922" y="-398"/>
                    <a:pt x="227718" y="7576"/>
                    <a:pt x="240647" y="22727"/>
                  </a:cubicBezTo>
                  <a:lnTo>
                    <a:pt x="249650" y="52327"/>
                  </a:lnTo>
                  <a:lnTo>
                    <a:pt x="218795" y="96841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1" name="Forme libre : forme 480"/>
            <p:cNvSpPr/>
            <p:nvPr/>
          </p:nvSpPr>
          <p:spPr bwMode="auto">
            <a:xfrm rot="7484127">
              <a:off x="-63314" y="1172497"/>
              <a:ext cx="203848" cy="146395"/>
            </a:xfrm>
            <a:custGeom>
              <a:avLst/>
              <a:gdLst>
                <a:gd name="connsiteX0" fmla="*/ 0 w 203848"/>
                <a:gd name="connsiteY0" fmla="*/ 55323 h 146395"/>
                <a:gd name="connsiteX1" fmla="*/ 0 w 203848"/>
                <a:gd name="connsiteY1" fmla="*/ 0 h 146395"/>
                <a:gd name="connsiteX2" fmla="*/ 203848 w 203848"/>
                <a:gd name="connsiteY2" fmla="*/ 0 h 146395"/>
                <a:gd name="connsiteX3" fmla="*/ 203847 w 203848"/>
                <a:gd name="connsiteY3" fmla="*/ 49512 h 146395"/>
                <a:gd name="connsiteX4" fmla="*/ 195466 w 203848"/>
                <a:gd name="connsiteY4" fmla="*/ 55323 h 146395"/>
                <a:gd name="connsiteX5" fmla="*/ 139055 w 203848"/>
                <a:gd name="connsiteY5" fmla="*/ 55323 h 146395"/>
                <a:gd name="connsiteX6" fmla="*/ 121388 w 203848"/>
                <a:gd name="connsiteY6" fmla="*/ 106685 h 146395"/>
                <a:gd name="connsiteX7" fmla="*/ 64115 w 203848"/>
                <a:gd name="connsiteY7" fmla="*/ 146395 h 146395"/>
                <a:gd name="connsiteX8" fmla="*/ 47847 w 203848"/>
                <a:gd name="connsiteY8" fmla="*/ 116129 h 146395"/>
                <a:gd name="connsiteX9" fmla="*/ 69777 w 203848"/>
                <a:gd name="connsiteY9" fmla="*/ 55323 h 14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48" h="146395" extrusionOk="0">
                  <a:moveTo>
                    <a:pt x="0" y="55323"/>
                  </a:moveTo>
                  <a:lnTo>
                    <a:pt x="0" y="0"/>
                  </a:lnTo>
                  <a:lnTo>
                    <a:pt x="203848" y="0"/>
                  </a:lnTo>
                  <a:lnTo>
                    <a:pt x="203847" y="49512"/>
                  </a:lnTo>
                  <a:lnTo>
                    <a:pt x="195466" y="55323"/>
                  </a:lnTo>
                  <a:lnTo>
                    <a:pt x="139055" y="55323"/>
                  </a:lnTo>
                  <a:lnTo>
                    <a:pt x="121388" y="106685"/>
                  </a:lnTo>
                  <a:lnTo>
                    <a:pt x="64115" y="146395"/>
                  </a:lnTo>
                  <a:lnTo>
                    <a:pt x="47847" y="116129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2" name="Forme libre : forme 481"/>
            <p:cNvSpPr/>
            <p:nvPr/>
          </p:nvSpPr>
          <p:spPr bwMode="auto">
            <a:xfrm rot="13089394">
              <a:off x="25310" y="109952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3" name="Forme libre : forme 482"/>
            <p:cNvSpPr/>
            <p:nvPr/>
          </p:nvSpPr>
          <p:spPr bwMode="auto">
            <a:xfrm rot="8716293">
              <a:off x="210896" y="90784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4" name="Forme libre : forme 483"/>
            <p:cNvSpPr/>
            <p:nvPr/>
          </p:nvSpPr>
          <p:spPr bwMode="auto">
            <a:xfrm rot="8716293">
              <a:off x="159091" y="80425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5" name="Forme libre : forme 484"/>
            <p:cNvSpPr/>
            <p:nvPr/>
          </p:nvSpPr>
          <p:spPr bwMode="auto">
            <a:xfrm rot="8716293">
              <a:off x="93297" y="67523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6" name="Forme libre : forme 485"/>
            <p:cNvSpPr/>
            <p:nvPr/>
          </p:nvSpPr>
          <p:spPr bwMode="auto">
            <a:xfrm rot="8716293">
              <a:off x="-7001" y="316701"/>
              <a:ext cx="14001" cy="20198"/>
            </a:xfrm>
            <a:custGeom>
              <a:avLst/>
              <a:gdLst>
                <a:gd name="connsiteX0" fmla="*/ 0 w 14001"/>
                <a:gd name="connsiteY0" fmla="*/ 20198 h 20198"/>
                <a:gd name="connsiteX1" fmla="*/ 0 w 14001"/>
                <a:gd name="connsiteY1" fmla="*/ 0 h 20198"/>
                <a:gd name="connsiteX2" fmla="*/ 14001 w 14001"/>
                <a:gd name="connsiteY2" fmla="*/ 0 h 2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01" h="20198" extrusionOk="0">
                  <a:moveTo>
                    <a:pt x="0" y="20198"/>
                  </a:moveTo>
                  <a:lnTo>
                    <a:pt x="0" y="0"/>
                  </a:lnTo>
                  <a:lnTo>
                    <a:pt x="1400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7" name="Forme libre : forme 486"/>
            <p:cNvSpPr/>
            <p:nvPr/>
          </p:nvSpPr>
          <p:spPr bwMode="auto">
            <a:xfrm rot="13089394">
              <a:off x="-81658" y="472652"/>
              <a:ext cx="173631" cy="237684"/>
            </a:xfrm>
            <a:custGeom>
              <a:avLst/>
              <a:gdLst>
                <a:gd name="connsiteX0" fmla="*/ 173631 w 173631"/>
                <a:gd name="connsiteY0" fmla="*/ 220990 h 237684"/>
                <a:gd name="connsiteX1" fmla="*/ 130972 w 173631"/>
                <a:gd name="connsiteY1" fmla="*/ 232382 h 237684"/>
                <a:gd name="connsiteX2" fmla="*/ 91597 w 173631"/>
                <a:gd name="connsiteY2" fmla="*/ 237521 h 237684"/>
                <a:gd name="connsiteX3" fmla="*/ 23727 w 173631"/>
                <a:gd name="connsiteY3" fmla="*/ 209931 h 237684"/>
                <a:gd name="connsiteX4" fmla="*/ 0 w 173631"/>
                <a:gd name="connsiteY4" fmla="*/ 115023 h 237684"/>
                <a:gd name="connsiteX5" fmla="*/ 0 w 173631"/>
                <a:gd name="connsiteY5" fmla="*/ 0 h 237684"/>
                <a:gd name="connsiteX6" fmla="*/ 76176 w 173631"/>
                <a:gd name="connsiteY6" fmla="*/ 96953 h 237684"/>
                <a:gd name="connsiteX7" fmla="*/ 76768 w 173631"/>
                <a:gd name="connsiteY7" fmla="*/ 109023 h 237684"/>
                <a:gd name="connsiteX8" fmla="*/ 87734 w 173631"/>
                <a:gd name="connsiteY8" fmla="*/ 154201 h 237684"/>
                <a:gd name="connsiteX9" fmla="*/ 111117 w 173631"/>
                <a:gd name="connsiteY9" fmla="*/ 181514 h 237684"/>
                <a:gd name="connsiteX10" fmla="*/ 148930 w 173631"/>
                <a:gd name="connsiteY10" fmla="*/ 189552 h 237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631" h="237684" extrusionOk="0">
                  <a:moveTo>
                    <a:pt x="173631" y="220990"/>
                  </a:moveTo>
                  <a:lnTo>
                    <a:pt x="130972" y="232382"/>
                  </a:lnTo>
                  <a:cubicBezTo>
                    <a:pt x="116428" y="235210"/>
                    <a:pt x="103047" y="236831"/>
                    <a:pt x="91597" y="237521"/>
                  </a:cubicBezTo>
                  <a:cubicBezTo>
                    <a:pt x="66215" y="239176"/>
                    <a:pt x="41384" y="228141"/>
                    <a:pt x="23727" y="209931"/>
                  </a:cubicBezTo>
                  <a:cubicBezTo>
                    <a:pt x="4966" y="191722"/>
                    <a:pt x="0" y="160270"/>
                    <a:pt x="0" y="115023"/>
                  </a:cubicBezTo>
                  <a:lnTo>
                    <a:pt x="0" y="0"/>
                  </a:lnTo>
                  <a:lnTo>
                    <a:pt x="76176" y="96953"/>
                  </a:lnTo>
                  <a:lnTo>
                    <a:pt x="76768" y="109023"/>
                  </a:lnTo>
                  <a:cubicBezTo>
                    <a:pt x="79044" y="124404"/>
                    <a:pt x="82768" y="139578"/>
                    <a:pt x="87734" y="154201"/>
                  </a:cubicBezTo>
                  <a:cubicBezTo>
                    <a:pt x="92149" y="166340"/>
                    <a:pt x="100012" y="175445"/>
                    <a:pt x="111117" y="181514"/>
                  </a:cubicBezTo>
                  <a:lnTo>
                    <a:pt x="148930" y="1895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8" name="Forme libre : forme 487"/>
            <p:cNvSpPr/>
            <p:nvPr/>
          </p:nvSpPr>
          <p:spPr bwMode="auto">
            <a:xfrm rot="8716293">
              <a:off x="-11774" y="24443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9" name="Forme libre : forme 488"/>
            <p:cNvSpPr/>
            <p:nvPr/>
          </p:nvSpPr>
          <p:spPr bwMode="auto">
            <a:xfrm rot="8716293">
              <a:off x="-30092" y="143486"/>
              <a:ext cx="77721" cy="97260"/>
            </a:xfrm>
            <a:custGeom>
              <a:avLst/>
              <a:gdLst>
                <a:gd name="connsiteX0" fmla="*/ 15821 w 77721"/>
                <a:gd name="connsiteY0" fmla="*/ 97260 h 97260"/>
                <a:gd name="connsiteX1" fmla="*/ 0 w 77721"/>
                <a:gd name="connsiteY1" fmla="*/ 59790 h 97260"/>
                <a:gd name="connsiteX2" fmla="*/ 0 w 77721"/>
                <a:gd name="connsiteY2" fmla="*/ 58869 h 97260"/>
                <a:gd name="connsiteX3" fmla="*/ 17477 w 77721"/>
                <a:gd name="connsiteY3" fmla="*/ 17477 h 97260"/>
                <a:gd name="connsiteX4" fmla="*/ 58869 w 77721"/>
                <a:gd name="connsiteY4" fmla="*/ 0 h 97260"/>
                <a:gd name="connsiteX5" fmla="*/ 77721 w 77721"/>
                <a:gd name="connsiteY5" fmla="*/ 7960 h 9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21" h="97260" extrusionOk="0">
                  <a:moveTo>
                    <a:pt x="15821" y="97260"/>
                  </a:moveTo>
                  <a:lnTo>
                    <a:pt x="0" y="59790"/>
                  </a:ln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lnTo>
                    <a:pt x="77721" y="79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0" name="Forme libre : forme 489"/>
            <p:cNvSpPr/>
            <p:nvPr/>
          </p:nvSpPr>
          <p:spPr bwMode="auto">
            <a:xfrm rot="8716293">
              <a:off x="-17797" y="3452694"/>
              <a:ext cx="58455" cy="44198"/>
            </a:xfrm>
            <a:custGeom>
              <a:avLst/>
              <a:gdLst>
                <a:gd name="connsiteX0" fmla="*/ 0 w 58455"/>
                <a:gd name="connsiteY0" fmla="*/ 44199 h 44199"/>
                <a:gd name="connsiteX1" fmla="*/ 0 w 58455"/>
                <a:gd name="connsiteY1" fmla="*/ 0 h 44199"/>
                <a:gd name="connsiteX2" fmla="*/ 58455 w 58455"/>
                <a:gd name="connsiteY2" fmla="*/ 0 h 44199"/>
                <a:gd name="connsiteX3" fmla="*/ 27817 w 58455"/>
                <a:gd name="connsiteY3" fmla="*/ 44199 h 4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55" h="44199" extrusionOk="0">
                  <a:moveTo>
                    <a:pt x="0" y="44199"/>
                  </a:moveTo>
                  <a:lnTo>
                    <a:pt x="0" y="0"/>
                  </a:lnTo>
                  <a:lnTo>
                    <a:pt x="58455" y="0"/>
                  </a:lnTo>
                  <a:lnTo>
                    <a:pt x="27817" y="441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1" name="Forme libre : forme 490"/>
            <p:cNvSpPr/>
            <p:nvPr/>
          </p:nvSpPr>
          <p:spPr bwMode="auto">
            <a:xfrm rot="13089394">
              <a:off x="-91484" y="3601812"/>
              <a:ext cx="206527" cy="292654"/>
            </a:xfrm>
            <a:custGeom>
              <a:avLst/>
              <a:gdLst>
                <a:gd name="connsiteX0" fmla="*/ 206527 w 206527"/>
                <a:gd name="connsiteY0" fmla="*/ 258693 h 292654"/>
                <a:gd name="connsiteX1" fmla="*/ 177331 w 206527"/>
                <a:gd name="connsiteY1" fmla="*/ 274971 h 292654"/>
                <a:gd name="connsiteX2" fmla="*/ 91597 w 206527"/>
                <a:gd name="connsiteY2" fmla="*/ 292491 h 292654"/>
                <a:gd name="connsiteX3" fmla="*/ 23727 w 206527"/>
                <a:gd name="connsiteY3" fmla="*/ 264901 h 292654"/>
                <a:gd name="connsiteX4" fmla="*/ 0 w 206527"/>
                <a:gd name="connsiteY4" fmla="*/ 169993 h 292654"/>
                <a:gd name="connsiteX5" fmla="*/ 0 w 206527"/>
                <a:gd name="connsiteY5" fmla="*/ 1698 h 292654"/>
                <a:gd name="connsiteX6" fmla="*/ 3273 w 206527"/>
                <a:gd name="connsiteY6" fmla="*/ 0 h 292654"/>
                <a:gd name="connsiteX7" fmla="*/ 74297 w 206527"/>
                <a:gd name="connsiteY7" fmla="*/ 90396 h 292654"/>
                <a:gd name="connsiteX8" fmla="*/ 74492 w 206527"/>
                <a:gd name="connsiteY8" fmla="*/ 117574 h 292654"/>
                <a:gd name="connsiteX9" fmla="*/ 87734 w 206527"/>
                <a:gd name="connsiteY9" fmla="*/ 209171 h 292654"/>
                <a:gd name="connsiteX10" fmla="*/ 153949 w 206527"/>
                <a:gd name="connsiteY10" fmla="*/ 245589 h 292654"/>
                <a:gd name="connsiteX11" fmla="*/ 191049 w 206527"/>
                <a:gd name="connsiteY11" fmla="*/ 238993 h 29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527" h="292654" extrusionOk="0">
                  <a:moveTo>
                    <a:pt x="206527" y="258693"/>
                  </a:moveTo>
                  <a:lnTo>
                    <a:pt x="177331" y="274971"/>
                  </a:lnTo>
                  <a:cubicBezTo>
                    <a:pt x="145121" y="286007"/>
                    <a:pt x="114496" y="291111"/>
                    <a:pt x="91597" y="292491"/>
                  </a:cubicBezTo>
                  <a:cubicBezTo>
                    <a:pt x="66215" y="294146"/>
                    <a:pt x="41385" y="283111"/>
                    <a:pt x="23727" y="264901"/>
                  </a:cubicBezTo>
                  <a:cubicBezTo>
                    <a:pt x="4966" y="246692"/>
                    <a:pt x="0" y="215240"/>
                    <a:pt x="0" y="169993"/>
                  </a:cubicBezTo>
                  <a:lnTo>
                    <a:pt x="0" y="1698"/>
                  </a:lnTo>
                  <a:lnTo>
                    <a:pt x="3273" y="0"/>
                  </a:lnTo>
                  <a:lnTo>
                    <a:pt x="74297" y="90396"/>
                  </a:lnTo>
                  <a:lnTo>
                    <a:pt x="74492" y="117574"/>
                  </a:lnTo>
                  <a:cubicBezTo>
                    <a:pt x="72836" y="148474"/>
                    <a:pt x="77802" y="179926"/>
                    <a:pt x="87734" y="209171"/>
                  </a:cubicBezTo>
                  <a:cubicBezTo>
                    <a:pt x="96564" y="233450"/>
                    <a:pt x="119187" y="245589"/>
                    <a:pt x="153949" y="245589"/>
                  </a:cubicBezTo>
                  <a:lnTo>
                    <a:pt x="191049" y="23899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2" name="Forme libre : forme 491"/>
            <p:cNvSpPr/>
            <p:nvPr/>
          </p:nvSpPr>
          <p:spPr bwMode="auto">
            <a:xfrm rot="8716293">
              <a:off x="24761" y="338962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3" name="Forme libre : forme 492"/>
            <p:cNvSpPr/>
            <p:nvPr/>
          </p:nvSpPr>
          <p:spPr bwMode="auto">
            <a:xfrm rot="8716293">
              <a:off x="-24047" y="3281741"/>
              <a:ext cx="106042" cy="113733"/>
            </a:xfrm>
            <a:custGeom>
              <a:avLst/>
              <a:gdLst>
                <a:gd name="connsiteX0" fmla="*/ 17477 w 106042"/>
                <a:gd name="connsiteY0" fmla="*/ 101182 h 113733"/>
                <a:gd name="connsiteX1" fmla="*/ 0 w 106042"/>
                <a:gd name="connsiteY1" fmla="*/ 59790 h 113733"/>
                <a:gd name="connsiteX2" fmla="*/ 0 w 106042"/>
                <a:gd name="connsiteY2" fmla="*/ 58869 h 113733"/>
                <a:gd name="connsiteX3" fmla="*/ 17477 w 106042"/>
                <a:gd name="connsiteY3" fmla="*/ 17477 h 113733"/>
                <a:gd name="connsiteX4" fmla="*/ 58869 w 106042"/>
                <a:gd name="connsiteY4" fmla="*/ 0 h 113733"/>
                <a:gd name="connsiteX5" fmla="*/ 100262 w 106042"/>
                <a:gd name="connsiteY5" fmla="*/ 17477 h 113733"/>
                <a:gd name="connsiteX6" fmla="*/ 106042 w 106042"/>
                <a:gd name="connsiteY6" fmla="*/ 31234 h 113733"/>
                <a:gd name="connsiteX7" fmla="*/ 48856 w 106042"/>
                <a:gd name="connsiteY7" fmla="*/ 113733 h 11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42" h="113733" extrusionOk="0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cubicBezTo>
                    <a:pt x="74507" y="0"/>
                    <a:pt x="89224" y="6439"/>
                    <a:pt x="100262" y="17477"/>
                  </a:cubicBezTo>
                  <a:lnTo>
                    <a:pt x="106042" y="31234"/>
                  </a:lnTo>
                  <a:lnTo>
                    <a:pt x="48856" y="1137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4" name="Forme libre : forme 493"/>
            <p:cNvSpPr/>
            <p:nvPr/>
          </p:nvSpPr>
          <p:spPr bwMode="auto">
            <a:xfrm rot="8716293">
              <a:off x="-21924" y="3179872"/>
              <a:ext cx="45776" cy="62656"/>
            </a:xfrm>
            <a:custGeom>
              <a:avLst/>
              <a:gdLst>
                <a:gd name="connsiteX0" fmla="*/ 2345 w 45776"/>
                <a:gd name="connsiteY0" fmla="*/ 62656 h 62656"/>
                <a:gd name="connsiteX1" fmla="*/ 0 w 45776"/>
                <a:gd name="connsiteY1" fmla="*/ 57104 h 62656"/>
                <a:gd name="connsiteX2" fmla="*/ 0 w 45776"/>
                <a:gd name="connsiteY2" fmla="*/ 56183 h 62656"/>
                <a:gd name="connsiteX3" fmla="*/ 17477 w 45776"/>
                <a:gd name="connsiteY3" fmla="*/ 14791 h 62656"/>
                <a:gd name="connsiteX4" fmla="*/ 36449 w 45776"/>
                <a:gd name="connsiteY4" fmla="*/ 1913 h 62656"/>
                <a:gd name="connsiteX5" fmla="*/ 45776 w 45776"/>
                <a:gd name="connsiteY5" fmla="*/ 0 h 6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76" h="62656" extrusionOk="0">
                  <a:moveTo>
                    <a:pt x="2345" y="62656"/>
                  </a:moveTo>
                  <a:lnTo>
                    <a:pt x="0" y="57104"/>
                  </a:lnTo>
                  <a:lnTo>
                    <a:pt x="0" y="56183"/>
                  </a:lnTo>
                  <a:cubicBezTo>
                    <a:pt x="0" y="40547"/>
                    <a:pt x="6439" y="25829"/>
                    <a:pt x="17477" y="14791"/>
                  </a:cubicBezTo>
                  <a:cubicBezTo>
                    <a:pt x="22996" y="9272"/>
                    <a:pt x="29435" y="4903"/>
                    <a:pt x="36449" y="1913"/>
                  </a:cubicBezTo>
                  <a:lnTo>
                    <a:pt x="457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5" name="Forme libre : forme 494"/>
            <p:cNvSpPr/>
            <p:nvPr/>
          </p:nvSpPr>
          <p:spPr bwMode="auto">
            <a:xfrm rot="8716293">
              <a:off x="592036" y="5123131"/>
              <a:ext cx="56900" cy="40151"/>
            </a:xfrm>
            <a:custGeom>
              <a:avLst/>
              <a:gdLst>
                <a:gd name="connsiteX0" fmla="*/ 13826 w 56900"/>
                <a:gd name="connsiteY0" fmla="*/ 23593 h 40151"/>
                <a:gd name="connsiteX1" fmla="*/ 948 w 56900"/>
                <a:gd name="connsiteY1" fmla="*/ 4622 h 40151"/>
                <a:gd name="connsiteX2" fmla="*/ 0 w 56900"/>
                <a:gd name="connsiteY2" fmla="*/ 0 h 40151"/>
                <a:gd name="connsiteX3" fmla="*/ 56900 w 56900"/>
                <a:gd name="connsiteY3" fmla="*/ 39441 h 40151"/>
                <a:gd name="connsiteX4" fmla="*/ 55218 w 56900"/>
                <a:gd name="connsiteY4" fmla="*/ 40151 h 40151"/>
                <a:gd name="connsiteX5" fmla="*/ 13826 w 56900"/>
                <a:gd name="connsiteY5" fmla="*/ 23593 h 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00" h="40151" extrusionOk="0">
                  <a:moveTo>
                    <a:pt x="13826" y="23593"/>
                  </a:moveTo>
                  <a:cubicBezTo>
                    <a:pt x="8307" y="18074"/>
                    <a:pt x="3938" y="11636"/>
                    <a:pt x="948" y="4622"/>
                  </a:cubicBezTo>
                  <a:lnTo>
                    <a:pt x="0" y="0"/>
                  </a:lnTo>
                  <a:lnTo>
                    <a:pt x="56900" y="39441"/>
                  </a:lnTo>
                  <a:lnTo>
                    <a:pt x="55218" y="40151"/>
                  </a:lnTo>
                  <a:cubicBezTo>
                    <a:pt x="39581" y="40151"/>
                    <a:pt x="24864" y="34631"/>
                    <a:pt x="13826" y="23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6" name="Forme libre : forme 495"/>
            <p:cNvSpPr/>
            <p:nvPr/>
          </p:nvSpPr>
          <p:spPr bwMode="auto">
            <a:xfrm rot="8716293">
              <a:off x="-21324" y="4100649"/>
              <a:ext cx="79113" cy="50123"/>
            </a:xfrm>
            <a:custGeom>
              <a:avLst/>
              <a:gdLst>
                <a:gd name="connsiteX0" fmla="*/ 0 w 79113"/>
                <a:gd name="connsiteY0" fmla="*/ 50123 h 50123"/>
                <a:gd name="connsiteX1" fmla="*/ 0 w 79113"/>
                <a:gd name="connsiteY1" fmla="*/ 0 h 50123"/>
                <a:gd name="connsiteX2" fmla="*/ 79113 w 79113"/>
                <a:gd name="connsiteY2" fmla="*/ 0 h 50123"/>
                <a:gd name="connsiteX3" fmla="*/ 44369 w 79113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3" h="50123" extrusionOk="0">
                  <a:moveTo>
                    <a:pt x="0" y="50123"/>
                  </a:moveTo>
                  <a:lnTo>
                    <a:pt x="0" y="0"/>
                  </a:lnTo>
                  <a:lnTo>
                    <a:pt x="79113" y="0"/>
                  </a:lnTo>
                  <a:lnTo>
                    <a:pt x="44369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7" name="Forme libre : forme 496"/>
            <p:cNvSpPr/>
            <p:nvPr/>
          </p:nvSpPr>
          <p:spPr bwMode="auto">
            <a:xfrm rot="8716293">
              <a:off x="-40457" y="398156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8" name="Forme libre : forme 497"/>
            <p:cNvSpPr/>
            <p:nvPr/>
          </p:nvSpPr>
          <p:spPr bwMode="auto">
            <a:xfrm rot="7484127">
              <a:off x="-46974" y="427316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9" name="Forme libre : forme 498"/>
            <p:cNvSpPr/>
            <p:nvPr/>
          </p:nvSpPr>
          <p:spPr bwMode="auto">
            <a:xfrm rot="13089394">
              <a:off x="57846" y="423970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0" name="Forme libre : forme 499"/>
            <p:cNvSpPr/>
            <p:nvPr/>
          </p:nvSpPr>
          <p:spPr bwMode="auto">
            <a:xfrm rot="8716293">
              <a:off x="243431" y="404801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1" name="Forme libre : forme 500"/>
            <p:cNvSpPr/>
            <p:nvPr/>
          </p:nvSpPr>
          <p:spPr bwMode="auto">
            <a:xfrm rot="8716293">
              <a:off x="191626" y="394442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2" name="Forme libre : forme 501"/>
            <p:cNvSpPr/>
            <p:nvPr/>
          </p:nvSpPr>
          <p:spPr bwMode="auto">
            <a:xfrm rot="8716293">
              <a:off x="125832" y="381540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3" name="Forme libre : forme 502"/>
            <p:cNvSpPr/>
            <p:nvPr/>
          </p:nvSpPr>
          <p:spPr bwMode="auto">
            <a:xfrm rot="8716293">
              <a:off x="-73048" y="4876828"/>
              <a:ext cx="221382" cy="253349"/>
            </a:xfrm>
            <a:custGeom>
              <a:avLst/>
              <a:gdLst>
                <a:gd name="connsiteX0" fmla="*/ 51490 w 221382"/>
                <a:gd name="connsiteY0" fmla="*/ 253349 h 253349"/>
                <a:gd name="connsiteX1" fmla="*/ 51490 w 221382"/>
                <a:gd name="connsiteY1" fmla="*/ 44199 h 253349"/>
                <a:gd name="connsiteX2" fmla="*/ 0 w 221382"/>
                <a:gd name="connsiteY2" fmla="*/ 44199 h 253349"/>
                <a:gd name="connsiteX3" fmla="*/ 0 w 221382"/>
                <a:gd name="connsiteY3" fmla="*/ 0 h 253349"/>
                <a:gd name="connsiteX4" fmla="*/ 104803 w 221382"/>
                <a:gd name="connsiteY4" fmla="*/ 0 h 253349"/>
                <a:gd name="connsiteX5" fmla="*/ 104802 w 221382"/>
                <a:gd name="connsiteY5" fmla="*/ 73817 h 253349"/>
                <a:gd name="connsiteX6" fmla="*/ 106169 w 221382"/>
                <a:gd name="connsiteY6" fmla="*/ 73817 h 253349"/>
                <a:gd name="connsiteX7" fmla="*/ 154014 w 221382"/>
                <a:gd name="connsiteY7" fmla="*/ 4556 h 253349"/>
                <a:gd name="connsiteX8" fmla="*/ 174650 w 221382"/>
                <a:gd name="connsiteY8" fmla="*/ 668 h 253349"/>
                <a:gd name="connsiteX9" fmla="*/ 214075 w 221382"/>
                <a:gd name="connsiteY9" fmla="*/ 27996 h 253349"/>
                <a:gd name="connsiteX10" fmla="*/ 221382 w 221382"/>
                <a:gd name="connsiteY10" fmla="*/ 33060 h 253349"/>
                <a:gd name="connsiteX11" fmla="*/ 195540 w 221382"/>
                <a:gd name="connsiteY11" fmla="*/ 70341 h 253349"/>
                <a:gd name="connsiteX12" fmla="*/ 189157 w 221382"/>
                <a:gd name="connsiteY12" fmla="*/ 50236 h 253349"/>
                <a:gd name="connsiteX13" fmla="*/ 164950 w 221382"/>
                <a:gd name="connsiteY13" fmla="*/ 38731 h 253349"/>
                <a:gd name="connsiteX14" fmla="*/ 111638 w 221382"/>
                <a:gd name="connsiteY14" fmla="*/ 126218 h 253349"/>
                <a:gd name="connsiteX15" fmla="*/ 111638 w 221382"/>
                <a:gd name="connsiteY15" fmla="*/ 191383 h 253349"/>
                <a:gd name="connsiteX16" fmla="*/ 84096 w 221382"/>
                <a:gd name="connsiteY16" fmla="*/ 231117 h 25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1382" h="253349" extrusionOk="0">
                  <a:moveTo>
                    <a:pt x="51490" y="253349"/>
                  </a:moveTo>
                  <a:lnTo>
                    <a:pt x="51490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104803" y="0"/>
                  </a:lnTo>
                  <a:lnTo>
                    <a:pt x="104802" y="73817"/>
                  </a:lnTo>
                  <a:lnTo>
                    <a:pt x="106169" y="73817"/>
                  </a:lnTo>
                  <a:cubicBezTo>
                    <a:pt x="120751" y="30529"/>
                    <a:pt x="132142" y="13670"/>
                    <a:pt x="154014" y="4556"/>
                  </a:cubicBezTo>
                  <a:lnTo>
                    <a:pt x="174650" y="668"/>
                  </a:lnTo>
                  <a:lnTo>
                    <a:pt x="214075" y="27996"/>
                  </a:lnTo>
                  <a:lnTo>
                    <a:pt x="221382" y="33060"/>
                  </a:lnTo>
                  <a:lnTo>
                    <a:pt x="195540" y="70341"/>
                  </a:lnTo>
                  <a:lnTo>
                    <a:pt x="189157" y="50236"/>
                  </a:lnTo>
                  <a:cubicBezTo>
                    <a:pt x="183177" y="42946"/>
                    <a:pt x="174747" y="38731"/>
                    <a:pt x="164950" y="38731"/>
                  </a:cubicBezTo>
                  <a:cubicBezTo>
                    <a:pt x="135788" y="38731"/>
                    <a:pt x="111638" y="77463"/>
                    <a:pt x="111638" y="126218"/>
                  </a:cubicBezTo>
                  <a:lnTo>
                    <a:pt x="111638" y="191383"/>
                  </a:lnTo>
                  <a:lnTo>
                    <a:pt x="84096" y="2311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4" name="Forme libre : forme 503"/>
            <p:cNvSpPr/>
            <p:nvPr/>
          </p:nvSpPr>
          <p:spPr bwMode="auto">
            <a:xfrm rot="8716293">
              <a:off x="93318" y="46120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5" name="Forme libre : forme 504"/>
            <p:cNvSpPr/>
            <p:nvPr/>
          </p:nvSpPr>
          <p:spPr bwMode="auto">
            <a:xfrm rot="8716293">
              <a:off x="182710" y="46412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6" name="Forme libre : forme 505"/>
            <p:cNvSpPr/>
            <p:nvPr/>
          </p:nvSpPr>
          <p:spPr bwMode="auto">
            <a:xfrm rot="8716293">
              <a:off x="-14524" y="4699631"/>
              <a:ext cx="49997" cy="54238"/>
            </a:xfrm>
            <a:custGeom>
              <a:avLst/>
              <a:gdLst>
                <a:gd name="connsiteX0" fmla="*/ 8658 w 49997"/>
                <a:gd name="connsiteY0" fmla="*/ 50123 h 54238"/>
                <a:gd name="connsiteX1" fmla="*/ 0 w 49997"/>
                <a:gd name="connsiteY1" fmla="*/ 29619 h 54238"/>
                <a:gd name="connsiteX2" fmla="*/ 0 w 49997"/>
                <a:gd name="connsiteY2" fmla="*/ 29162 h 54238"/>
                <a:gd name="connsiteX3" fmla="*/ 8658 w 49997"/>
                <a:gd name="connsiteY3" fmla="*/ 8658 h 54238"/>
                <a:gd name="connsiteX4" fmla="*/ 29163 w 49997"/>
                <a:gd name="connsiteY4" fmla="*/ 0 h 54238"/>
                <a:gd name="connsiteX5" fmla="*/ 49668 w 49997"/>
                <a:gd name="connsiteY5" fmla="*/ 8658 h 54238"/>
                <a:gd name="connsiteX6" fmla="*/ 49997 w 49997"/>
                <a:gd name="connsiteY6" fmla="*/ 9441 h 54238"/>
                <a:gd name="connsiteX7" fmla="*/ 18945 w 49997"/>
                <a:gd name="connsiteY7" fmla="*/ 54238 h 5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97" h="54238" extrusionOk="0">
                  <a:moveTo>
                    <a:pt x="8658" y="50123"/>
                  </a:moveTo>
                  <a:cubicBezTo>
                    <a:pt x="3190" y="44655"/>
                    <a:pt x="0" y="37365"/>
                    <a:pt x="0" y="29619"/>
                  </a:cubicBezTo>
                  <a:lnTo>
                    <a:pt x="0" y="29162"/>
                  </a:lnTo>
                  <a:cubicBezTo>
                    <a:pt x="0" y="21417"/>
                    <a:pt x="3190" y="14126"/>
                    <a:pt x="8658" y="8658"/>
                  </a:cubicBezTo>
                  <a:cubicBezTo>
                    <a:pt x="14126" y="3190"/>
                    <a:pt x="21416" y="0"/>
                    <a:pt x="29163" y="0"/>
                  </a:cubicBezTo>
                  <a:cubicBezTo>
                    <a:pt x="36909" y="0"/>
                    <a:pt x="44200" y="3190"/>
                    <a:pt x="49668" y="8658"/>
                  </a:cubicBezTo>
                  <a:lnTo>
                    <a:pt x="49997" y="9441"/>
                  </a:lnTo>
                  <a:lnTo>
                    <a:pt x="18945" y="54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7" name="Forme libre : forme 506"/>
            <p:cNvSpPr/>
            <p:nvPr/>
          </p:nvSpPr>
          <p:spPr bwMode="auto">
            <a:xfrm rot="8716293">
              <a:off x="-30327" y="4579755"/>
              <a:ext cx="113346" cy="71024"/>
            </a:xfrm>
            <a:custGeom>
              <a:avLst/>
              <a:gdLst>
                <a:gd name="connsiteX0" fmla="*/ 0 w 113346"/>
                <a:gd name="connsiteY0" fmla="*/ 55323 h 71024"/>
                <a:gd name="connsiteX1" fmla="*/ 0 w 113346"/>
                <a:gd name="connsiteY1" fmla="*/ 0 h 71024"/>
                <a:gd name="connsiteX2" fmla="*/ 113346 w 113346"/>
                <a:gd name="connsiteY2" fmla="*/ 0 h 71024"/>
                <a:gd name="connsiteX3" fmla="*/ 64114 w 113346"/>
                <a:gd name="connsiteY3" fmla="*/ 71024 h 71024"/>
                <a:gd name="connsiteX4" fmla="*/ 69777 w 113346"/>
                <a:gd name="connsiteY4" fmla="*/ 55323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6" h="71024" extrusionOk="0">
                  <a:moveTo>
                    <a:pt x="0" y="55323"/>
                  </a:moveTo>
                  <a:lnTo>
                    <a:pt x="0" y="0"/>
                  </a:lnTo>
                  <a:lnTo>
                    <a:pt x="113346" y="0"/>
                  </a:lnTo>
                  <a:lnTo>
                    <a:pt x="64114" y="71024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8" name="Forme libre : forme 507"/>
            <p:cNvSpPr/>
            <p:nvPr/>
          </p:nvSpPr>
          <p:spPr bwMode="auto">
            <a:xfrm rot="8716293">
              <a:off x="71262" y="474151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9" name="Forme libre : forme 508"/>
            <p:cNvSpPr/>
            <p:nvPr/>
          </p:nvSpPr>
          <p:spPr bwMode="auto">
            <a:xfrm rot="7484127">
              <a:off x="172059" y="4933533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170341 w 203847"/>
                <a:gd name="connsiteY5" fmla="*/ 0 h 195874"/>
                <a:gd name="connsiteX6" fmla="*/ 203847 w 203847"/>
                <a:gd name="connsiteY6" fmla="*/ 48325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 extrusionOk="0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170341" y="0"/>
                  </a:lnTo>
                  <a:lnTo>
                    <a:pt x="203847" y="48325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0" name="Forme libre : forme 509"/>
            <p:cNvSpPr/>
            <p:nvPr/>
          </p:nvSpPr>
          <p:spPr bwMode="auto">
            <a:xfrm rot="13089394">
              <a:off x="313263" y="4907079"/>
              <a:ext cx="272584" cy="221720"/>
            </a:xfrm>
            <a:custGeom>
              <a:avLst/>
              <a:gdLst>
                <a:gd name="connsiteX0" fmla="*/ 272584 w 272584"/>
                <a:gd name="connsiteY0" fmla="*/ 150928 h 221720"/>
                <a:gd name="connsiteX1" fmla="*/ 91597 w 272584"/>
                <a:gd name="connsiteY1" fmla="*/ 221557 h 221720"/>
                <a:gd name="connsiteX2" fmla="*/ 23727 w 272584"/>
                <a:gd name="connsiteY2" fmla="*/ 193967 h 221720"/>
                <a:gd name="connsiteX3" fmla="*/ 0 w 272584"/>
                <a:gd name="connsiteY3" fmla="*/ 99060 h 221720"/>
                <a:gd name="connsiteX4" fmla="*/ 0 w 272584"/>
                <a:gd name="connsiteY4" fmla="*/ 58265 h 221720"/>
                <a:gd name="connsiteX5" fmla="*/ 74157 w 272584"/>
                <a:gd name="connsiteY5" fmla="*/ 0 h 221720"/>
                <a:gd name="connsiteX6" fmla="*/ 74492 w 272584"/>
                <a:gd name="connsiteY6" fmla="*/ 46640 h 221720"/>
                <a:gd name="connsiteX7" fmla="*/ 87734 w 272584"/>
                <a:gd name="connsiteY7" fmla="*/ 138237 h 221720"/>
                <a:gd name="connsiteX8" fmla="*/ 153949 w 272584"/>
                <a:gd name="connsiteY8" fmla="*/ 174655 h 221720"/>
                <a:gd name="connsiteX9" fmla="*/ 203610 w 272584"/>
                <a:gd name="connsiteY9" fmla="*/ 165826 h 221720"/>
                <a:gd name="connsiteX10" fmla="*/ 271480 w 272584"/>
                <a:gd name="connsiteY10" fmla="*/ 138237 h 221720"/>
                <a:gd name="connsiteX11" fmla="*/ 272584 w 272584"/>
                <a:gd name="connsiteY11" fmla="*/ 145410 h 22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2584" h="221720" extrusionOk="0">
                  <a:moveTo>
                    <a:pt x="272584" y="150928"/>
                  </a:moveTo>
                  <a:cubicBezTo>
                    <a:pt x="214094" y="201141"/>
                    <a:pt x="137395" y="218798"/>
                    <a:pt x="91597" y="221557"/>
                  </a:cubicBezTo>
                  <a:cubicBezTo>
                    <a:pt x="66215" y="223213"/>
                    <a:pt x="41384" y="212177"/>
                    <a:pt x="23727" y="193967"/>
                  </a:cubicBezTo>
                  <a:cubicBezTo>
                    <a:pt x="4966" y="175759"/>
                    <a:pt x="0" y="144306"/>
                    <a:pt x="0" y="99060"/>
                  </a:cubicBezTo>
                  <a:lnTo>
                    <a:pt x="0" y="58265"/>
                  </a:lnTo>
                  <a:lnTo>
                    <a:pt x="74157" y="0"/>
                  </a:lnTo>
                  <a:lnTo>
                    <a:pt x="74492" y="46640"/>
                  </a:lnTo>
                  <a:cubicBezTo>
                    <a:pt x="72836" y="77540"/>
                    <a:pt x="77802" y="108992"/>
                    <a:pt x="87734" y="138237"/>
                  </a:cubicBezTo>
                  <a:cubicBezTo>
                    <a:pt x="96563" y="162515"/>
                    <a:pt x="119186" y="174655"/>
                    <a:pt x="153949" y="174655"/>
                  </a:cubicBezTo>
                  <a:cubicBezTo>
                    <a:pt x="171055" y="174103"/>
                    <a:pt x="187608" y="170792"/>
                    <a:pt x="203610" y="165826"/>
                  </a:cubicBezTo>
                  <a:cubicBezTo>
                    <a:pt x="226785" y="158653"/>
                    <a:pt x="249409" y="149273"/>
                    <a:pt x="271480" y="138237"/>
                  </a:cubicBezTo>
                  <a:cubicBezTo>
                    <a:pt x="272032" y="140444"/>
                    <a:pt x="272584" y="143203"/>
                    <a:pt x="272584" y="145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1" name="Forme libre : forme 510"/>
            <p:cNvSpPr/>
            <p:nvPr/>
          </p:nvSpPr>
          <p:spPr bwMode="auto">
            <a:xfrm rot="8716293">
              <a:off x="466598" y="4707718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2" name="Forme libre : forme 511"/>
            <p:cNvSpPr/>
            <p:nvPr/>
          </p:nvSpPr>
          <p:spPr bwMode="auto">
            <a:xfrm rot="8716293">
              <a:off x="414793" y="460412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3" name="Forme libre : forme 512"/>
            <p:cNvSpPr/>
            <p:nvPr/>
          </p:nvSpPr>
          <p:spPr bwMode="auto">
            <a:xfrm rot="8716293">
              <a:off x="171547" y="46343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4" name="Forme libre : forme 513"/>
            <p:cNvSpPr/>
            <p:nvPr/>
          </p:nvSpPr>
          <p:spPr bwMode="auto">
            <a:xfrm rot="8716293">
              <a:off x="348999" y="447510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528" name="Espace réservé du texte 527"/>
          <p:cNvSpPr>
            <a:spLocks noGrp="1"/>
          </p:cNvSpPr>
          <p:nvPr userDrawn="1">
            <p:ph type="body" sz="quarter" idx="14"/>
          </p:nvPr>
        </p:nvSpPr>
        <p:spPr bwMode="auto">
          <a:xfrm>
            <a:off x="429470" y="3802408"/>
            <a:ext cx="108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 extrusionOk="0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>
              <a:defRPr/>
            </a:pPr>
            <a:endParaRPr lang="fr-FR"/>
          </a:p>
        </p:txBody>
      </p:sp>
      <p:sp>
        <p:nvSpPr>
          <p:cNvPr id="529" name="Espace réservé du texte 528"/>
          <p:cNvSpPr>
            <a:spLocks noGrp="1"/>
          </p:cNvSpPr>
          <p:nvPr userDrawn="1">
            <p:ph type="body" sz="quarter" idx="15"/>
          </p:nvPr>
        </p:nvSpPr>
        <p:spPr bwMode="auto">
          <a:xfrm>
            <a:off x="1512561" y="3802408"/>
            <a:ext cx="108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 extrusionOk="0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>
              <a:defRPr/>
            </a:pPr>
            <a:endParaRPr lang="fr-FR"/>
          </a:p>
        </p:txBody>
      </p:sp>
      <p:sp>
        <p:nvSpPr>
          <p:cNvPr id="531" name="Espace réservé du texte 530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443993" y="482179"/>
            <a:ext cx="2495932" cy="3028054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None/>
              <a:defRPr sz="2400" b="1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None/>
              <a:defRPr sz="2000" b="1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3pPr>
            <a:lvl4pPr marL="0" indent="0">
              <a:buNone/>
              <a:defRPr sz="1000">
                <a:solidFill>
                  <a:schemeClr val="bg1"/>
                </a:solidFill>
              </a:defRPr>
            </a:lvl4pPr>
            <a:lvl5pPr marL="1371600" indent="0">
              <a:buNone/>
              <a:defRPr/>
            </a:lvl5pPr>
          </a:lstStyle>
          <a:p>
            <a:pPr lvl="0">
              <a:defRPr/>
            </a:pPr>
            <a:r>
              <a:rPr lang="fr-FR"/>
              <a:t>Niveau 1</a:t>
            </a:r>
            <a:endParaRPr/>
          </a:p>
          <a:p>
            <a:pPr lvl="1">
              <a:defRPr/>
            </a:pPr>
            <a:r>
              <a:rPr lang="fr-FR"/>
              <a:t>Niveau 2</a:t>
            </a:r>
            <a:endParaRPr/>
          </a:p>
          <a:p>
            <a:pPr lvl="2">
              <a:defRPr/>
            </a:pPr>
            <a:r>
              <a:rPr lang="fr-FR"/>
              <a:t>Niveau 3</a:t>
            </a:r>
            <a:endParaRPr/>
          </a:p>
          <a:p>
            <a:pPr lvl="3">
              <a:defRPr/>
            </a:pPr>
            <a:r>
              <a:rPr lang="fr-FR"/>
              <a:t>Niveau 4</a:t>
            </a:r>
            <a:endParaRPr/>
          </a:p>
        </p:txBody>
      </p:sp>
      <p:sp>
        <p:nvSpPr>
          <p:cNvPr id="517" name="Espace réservé du numéro de diapositive 516"/>
          <p:cNvSpPr>
            <a:spLocks noGrp="1"/>
          </p:cNvSpPr>
          <p:nvPr>
            <p:ph type="sldNum" sz="quarter" idx="12"/>
          </p:nvPr>
        </p:nvSpPr>
        <p:spPr bwMode="auto">
          <a:xfrm>
            <a:off x="3048000" y="2811362"/>
            <a:ext cx="519702" cy="2332137"/>
          </a:xfrm>
          <a:custGeom>
            <a:avLst/>
            <a:gdLst>
              <a:gd name="connsiteX0" fmla="*/ 198551 w 519702"/>
              <a:gd name="connsiteY0" fmla="*/ 0 h 2332138"/>
              <a:gd name="connsiteX1" fmla="*/ 519702 w 519702"/>
              <a:gd name="connsiteY1" fmla="*/ 2332138 h 2332138"/>
              <a:gd name="connsiteX2" fmla="*/ 0 w 519702"/>
              <a:gd name="connsiteY2" fmla="*/ 2332138 h 2332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9702" h="2332138" extrusionOk="0">
                <a:moveTo>
                  <a:pt x="198551" y="0"/>
                </a:moveTo>
                <a:lnTo>
                  <a:pt x="519702" y="2332138"/>
                </a:lnTo>
                <a:lnTo>
                  <a:pt x="0" y="2332138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0" rIns="0" bIns="180000" anchor="b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42A674EB-CF99-4CC2-8F94-AC08E84D1EAE}" type="slidenum">
              <a:rPr lang="fr-FR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4906803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Rayures / Texte + Imag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2" name="Graphique 1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0" y="0"/>
            <a:ext cx="3416312" cy="5143500"/>
          </a:xfrm>
          <a:prstGeom prst="rect">
            <a:avLst/>
          </a:prstGeom>
        </p:spPr>
      </p:pic>
      <p:sp>
        <p:nvSpPr>
          <p:cNvPr id="521" name="Espace réservé pour une image  520"/>
          <p:cNvSpPr>
            <a:spLocks noGrp="1"/>
          </p:cNvSpPr>
          <p:nvPr>
            <p:ph type="pic" sz="quarter" idx="17"/>
          </p:nvPr>
        </p:nvSpPr>
        <p:spPr bwMode="auto">
          <a:xfrm>
            <a:off x="3246551" y="-1"/>
            <a:ext cx="5897449" cy="5143501"/>
          </a:xfrm>
          <a:custGeom>
            <a:avLst/>
            <a:gdLst>
              <a:gd name="connsiteX0" fmla="*/ 0 w 6088062"/>
              <a:gd name="connsiteY0" fmla="*/ 0 h 5143501"/>
              <a:gd name="connsiteX1" fmla="*/ 6088062 w 6088062"/>
              <a:gd name="connsiteY1" fmla="*/ 0 h 5143501"/>
              <a:gd name="connsiteX2" fmla="*/ 6088062 w 6088062"/>
              <a:gd name="connsiteY2" fmla="*/ 5143501 h 5143501"/>
              <a:gd name="connsiteX3" fmla="*/ 511764 w 6088062"/>
              <a:gd name="connsiteY3" fmla="*/ 5143501 h 5143501"/>
              <a:gd name="connsiteX4" fmla="*/ 190613 w 6088062"/>
              <a:gd name="connsiteY4" fmla="*/ 2811363 h 5143501"/>
              <a:gd name="connsiteX5" fmla="*/ 429964 w 6088062"/>
              <a:gd name="connsiteY5" fmla="*/ 1 h 5143501"/>
              <a:gd name="connsiteX6" fmla="*/ 0 w 6088062"/>
              <a:gd name="connsiteY6" fmla="*/ 1 h 5143501"/>
              <a:gd name="connsiteX0" fmla="*/ 0 w 6088062"/>
              <a:gd name="connsiteY0" fmla="*/ 1 h 5143501"/>
              <a:gd name="connsiteX1" fmla="*/ 6088062 w 6088062"/>
              <a:gd name="connsiteY1" fmla="*/ 0 h 5143501"/>
              <a:gd name="connsiteX2" fmla="*/ 6088062 w 6088062"/>
              <a:gd name="connsiteY2" fmla="*/ 5143501 h 5143501"/>
              <a:gd name="connsiteX3" fmla="*/ 511764 w 6088062"/>
              <a:gd name="connsiteY3" fmla="*/ 5143501 h 5143501"/>
              <a:gd name="connsiteX4" fmla="*/ 190613 w 6088062"/>
              <a:gd name="connsiteY4" fmla="*/ 2811363 h 5143501"/>
              <a:gd name="connsiteX5" fmla="*/ 429964 w 6088062"/>
              <a:gd name="connsiteY5" fmla="*/ 1 h 5143501"/>
              <a:gd name="connsiteX6" fmla="*/ 0 w 6088062"/>
              <a:gd name="connsiteY6" fmla="*/ 1 h 5143501"/>
              <a:gd name="connsiteX0" fmla="*/ 239351 w 5897449"/>
              <a:gd name="connsiteY0" fmla="*/ 1 h 5143501"/>
              <a:gd name="connsiteX1" fmla="*/ 5897449 w 5897449"/>
              <a:gd name="connsiteY1" fmla="*/ 0 h 5143501"/>
              <a:gd name="connsiteX2" fmla="*/ 5897449 w 5897449"/>
              <a:gd name="connsiteY2" fmla="*/ 5143501 h 5143501"/>
              <a:gd name="connsiteX3" fmla="*/ 321151 w 5897449"/>
              <a:gd name="connsiteY3" fmla="*/ 5143501 h 5143501"/>
              <a:gd name="connsiteX4" fmla="*/ 0 w 5897449"/>
              <a:gd name="connsiteY4" fmla="*/ 2811363 h 5143501"/>
              <a:gd name="connsiteX5" fmla="*/ 239351 w 5897449"/>
              <a:gd name="connsiteY5" fmla="*/ 1 h 5143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7449" h="5143501" extrusionOk="0">
                <a:moveTo>
                  <a:pt x="239351" y="1"/>
                </a:moveTo>
                <a:lnTo>
                  <a:pt x="5897449" y="0"/>
                </a:lnTo>
                <a:lnTo>
                  <a:pt x="5897449" y="5143501"/>
                </a:lnTo>
                <a:lnTo>
                  <a:pt x="321151" y="5143501"/>
                </a:lnTo>
                <a:lnTo>
                  <a:pt x="0" y="2811363"/>
                </a:lnTo>
                <a:lnTo>
                  <a:pt x="239351" y="1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 b="1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28" name="Espace réservé du texte 527"/>
          <p:cNvSpPr>
            <a:spLocks noGrp="1"/>
          </p:cNvSpPr>
          <p:nvPr userDrawn="1">
            <p:ph type="body" sz="quarter" idx="14"/>
          </p:nvPr>
        </p:nvSpPr>
        <p:spPr bwMode="auto">
          <a:xfrm>
            <a:off x="429470" y="3802408"/>
            <a:ext cx="108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 extrusionOk="0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>
              <a:defRPr/>
            </a:pPr>
            <a:endParaRPr lang="fr-FR"/>
          </a:p>
        </p:txBody>
      </p:sp>
      <p:sp>
        <p:nvSpPr>
          <p:cNvPr id="529" name="Espace réservé du texte 528"/>
          <p:cNvSpPr>
            <a:spLocks noGrp="1"/>
          </p:cNvSpPr>
          <p:nvPr userDrawn="1">
            <p:ph type="body" sz="quarter" idx="15"/>
          </p:nvPr>
        </p:nvSpPr>
        <p:spPr bwMode="auto">
          <a:xfrm>
            <a:off x="1512561" y="3802408"/>
            <a:ext cx="1080000" cy="45719"/>
          </a:xfrm>
          <a:custGeom>
            <a:avLst/>
            <a:gdLst>
              <a:gd name="connsiteX0" fmla="*/ 0 w 360000"/>
              <a:gd name="connsiteY0" fmla="*/ 0 h 45719"/>
              <a:gd name="connsiteX1" fmla="*/ 360000 w 360000"/>
              <a:gd name="connsiteY1" fmla="*/ 0 h 45719"/>
              <a:gd name="connsiteX2" fmla="*/ 360000 w 360000"/>
              <a:gd name="connsiteY2" fmla="*/ 45719 h 45719"/>
              <a:gd name="connsiteX3" fmla="*/ 0 w 360000"/>
              <a:gd name="connsiteY3" fmla="*/ 45719 h 4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00" h="45719" extrusionOk="0">
                <a:moveTo>
                  <a:pt x="0" y="0"/>
                </a:moveTo>
                <a:lnTo>
                  <a:pt x="360000" y="0"/>
                </a:lnTo>
                <a:lnTo>
                  <a:pt x="360000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>
              <a:defRPr/>
            </a:pPr>
            <a:endParaRPr lang="fr-FR"/>
          </a:p>
        </p:txBody>
      </p:sp>
      <p:sp>
        <p:nvSpPr>
          <p:cNvPr id="531" name="Espace réservé du texte 530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443993" y="482179"/>
            <a:ext cx="2495932" cy="3028054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None/>
              <a:defRPr sz="2400" b="1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None/>
              <a:defRPr sz="2000" b="1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3pPr>
            <a:lvl4pPr marL="0" indent="0">
              <a:buNone/>
              <a:defRPr sz="1000">
                <a:solidFill>
                  <a:schemeClr val="bg1"/>
                </a:solidFill>
              </a:defRPr>
            </a:lvl4pPr>
            <a:lvl5pPr marL="1371600" indent="0">
              <a:buNone/>
              <a:defRPr/>
            </a:lvl5pPr>
          </a:lstStyle>
          <a:p>
            <a:pPr lvl="0">
              <a:defRPr/>
            </a:pPr>
            <a:r>
              <a:rPr lang="fr-FR"/>
              <a:t>Niveau 1</a:t>
            </a:r>
            <a:endParaRPr/>
          </a:p>
          <a:p>
            <a:pPr lvl="1">
              <a:defRPr/>
            </a:pPr>
            <a:r>
              <a:rPr lang="fr-FR"/>
              <a:t>Niveau 2</a:t>
            </a:r>
            <a:endParaRPr/>
          </a:p>
          <a:p>
            <a:pPr lvl="2">
              <a:defRPr/>
            </a:pPr>
            <a:r>
              <a:rPr lang="fr-FR"/>
              <a:t>Niveau 3</a:t>
            </a:r>
            <a:endParaRPr/>
          </a:p>
          <a:p>
            <a:pPr lvl="3">
              <a:defRPr/>
            </a:pPr>
            <a:r>
              <a:rPr lang="fr-FR"/>
              <a:t>Niveau 4</a:t>
            </a:r>
            <a:endParaRPr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 bwMode="auto">
          <a:xfrm>
            <a:off x="3048000" y="2811362"/>
            <a:ext cx="519702" cy="2332137"/>
          </a:xfrm>
          <a:custGeom>
            <a:avLst/>
            <a:gdLst>
              <a:gd name="connsiteX0" fmla="*/ 198551 w 519702"/>
              <a:gd name="connsiteY0" fmla="*/ 0 h 2332138"/>
              <a:gd name="connsiteX1" fmla="*/ 519702 w 519702"/>
              <a:gd name="connsiteY1" fmla="*/ 2332138 h 2332138"/>
              <a:gd name="connsiteX2" fmla="*/ 0 w 519702"/>
              <a:gd name="connsiteY2" fmla="*/ 2332138 h 2332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9702" h="2332138" extrusionOk="0">
                <a:moveTo>
                  <a:pt x="198551" y="0"/>
                </a:moveTo>
                <a:lnTo>
                  <a:pt x="519702" y="2332138"/>
                </a:lnTo>
                <a:lnTo>
                  <a:pt x="0" y="2332138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0" tIns="0" rIns="0" bIns="180000" anchor="b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42A674EB-CF99-4CC2-8F94-AC08E84D1EAE}" type="slidenum">
              <a:rPr lang="fr-FR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8394858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Contact &amp; Réseaux sociaux - Fond foncé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24" name="Rectangle 123">
            <a:hlinkClick r:id="rId2"/>
          </p:cNvPr>
          <p:cNvSpPr/>
          <p:nvPr userDrawn="1"/>
        </p:nvSpPr>
        <p:spPr bwMode="auto">
          <a:xfrm>
            <a:off x="3294590" y="1121624"/>
            <a:ext cx="9092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fr-FR" sz="800">
                <a:solidFill>
                  <a:schemeClr val="bg1"/>
                </a:solidFill>
              </a:rPr>
              <a:t>@univbordeaux</a:t>
            </a:r>
          </a:p>
        </p:txBody>
      </p:sp>
      <p:pic>
        <p:nvPicPr>
          <p:cNvPr id="125" name="Graphique 124">
            <a:hlinkClick r:id="rId2"/>
          </p:cNvPr>
          <p:cNvPicPr>
            <a:picLocks noChangeAspect="1"/>
          </p:cNvPicPr>
          <p:nvPr userDrawn="1"/>
        </p:nvPicPr>
        <p:blipFill>
          <a:blip r:embed="rId3"/>
          <a:stretch/>
        </p:blipFill>
        <p:spPr bwMode="auto">
          <a:xfrm>
            <a:off x="3569202" y="702273"/>
            <a:ext cx="360000" cy="360000"/>
          </a:xfrm>
          <a:prstGeom prst="rect">
            <a:avLst/>
          </a:prstGeom>
        </p:spPr>
      </p:pic>
      <p:pic>
        <p:nvPicPr>
          <p:cNvPr id="126" name="Graphique 125">
            <a:hlinkClick r:id="rId4"/>
          </p:cNvPr>
          <p:cNvPicPr>
            <a:picLocks noChangeAspect="1"/>
          </p:cNvPicPr>
          <p:nvPr userDrawn="1"/>
        </p:nvPicPr>
        <p:blipFill>
          <a:blip r:embed="rId5"/>
          <a:stretch/>
        </p:blipFill>
        <p:spPr bwMode="auto">
          <a:xfrm>
            <a:off x="6894971" y="702273"/>
            <a:ext cx="360000" cy="360000"/>
          </a:xfrm>
          <a:prstGeom prst="rect">
            <a:avLst/>
          </a:prstGeom>
        </p:spPr>
      </p:pic>
      <p:sp>
        <p:nvSpPr>
          <p:cNvPr id="127" name="Rectangle 126">
            <a:hlinkClick r:id="rId4"/>
          </p:cNvPr>
          <p:cNvSpPr/>
          <p:nvPr userDrawn="1"/>
        </p:nvSpPr>
        <p:spPr bwMode="auto">
          <a:xfrm>
            <a:off x="6620360" y="1121624"/>
            <a:ext cx="9092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fr-FR" sz="800">
                <a:solidFill>
                  <a:schemeClr val="bg1"/>
                </a:solidFill>
              </a:rPr>
              <a:t>@univbordeaux</a:t>
            </a:r>
          </a:p>
        </p:txBody>
      </p:sp>
      <p:sp>
        <p:nvSpPr>
          <p:cNvPr id="128" name="Rectangle 127">
            <a:hlinkClick r:id="rId6"/>
          </p:cNvPr>
          <p:cNvSpPr/>
          <p:nvPr userDrawn="1"/>
        </p:nvSpPr>
        <p:spPr bwMode="auto">
          <a:xfrm>
            <a:off x="2277866" y="2154670"/>
            <a:ext cx="127631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fr-FR" sz="800">
                <a:solidFill>
                  <a:schemeClr val="bg1"/>
                </a:solidFill>
              </a:rPr>
              <a:t>@universitedebordeaux</a:t>
            </a:r>
          </a:p>
        </p:txBody>
      </p:sp>
      <p:pic>
        <p:nvPicPr>
          <p:cNvPr id="129" name="Graphique 128">
            <a:hlinkClick r:id="rId6"/>
          </p:cNvPr>
          <p:cNvPicPr>
            <a:picLocks noChangeAspect="1"/>
          </p:cNvPicPr>
          <p:nvPr userDrawn="1"/>
        </p:nvPicPr>
        <p:blipFill>
          <a:blip r:embed="rId7"/>
          <a:stretch/>
        </p:blipFill>
        <p:spPr bwMode="auto">
          <a:xfrm>
            <a:off x="2736022" y="1735318"/>
            <a:ext cx="360000" cy="360000"/>
          </a:xfrm>
          <a:prstGeom prst="rect">
            <a:avLst/>
          </a:prstGeom>
        </p:spPr>
      </p:pic>
      <p:pic>
        <p:nvPicPr>
          <p:cNvPr id="130" name="Graphique 129">
            <a:hlinkClick r:id="rId8"/>
          </p:cNvPr>
          <p:cNvPicPr>
            <a:picLocks noChangeAspect="1"/>
          </p:cNvPicPr>
          <p:nvPr userDrawn="1"/>
        </p:nvPicPr>
        <p:blipFill>
          <a:blip r:embed="rId9"/>
          <a:stretch/>
        </p:blipFill>
        <p:spPr bwMode="auto">
          <a:xfrm>
            <a:off x="5232820" y="702273"/>
            <a:ext cx="360000" cy="360000"/>
          </a:xfrm>
          <a:prstGeom prst="rect">
            <a:avLst/>
          </a:prstGeom>
        </p:spPr>
      </p:pic>
      <p:pic>
        <p:nvPicPr>
          <p:cNvPr id="131" name="Graphique 130">
            <a:hlinkClick r:id="rId10"/>
          </p:cNvPr>
          <p:cNvPicPr>
            <a:picLocks noChangeAspect="1"/>
          </p:cNvPicPr>
          <p:nvPr userDrawn="1"/>
        </p:nvPicPr>
        <p:blipFill>
          <a:blip r:embed="rId11"/>
          <a:stretch/>
        </p:blipFill>
        <p:spPr bwMode="auto">
          <a:xfrm>
            <a:off x="1904363" y="702273"/>
            <a:ext cx="360000" cy="360000"/>
          </a:xfrm>
          <a:prstGeom prst="rect">
            <a:avLst/>
          </a:prstGeom>
        </p:spPr>
      </p:pic>
      <p:sp>
        <p:nvSpPr>
          <p:cNvPr id="132" name="Rectangle 131">
            <a:hlinkClick r:id="rId10"/>
          </p:cNvPr>
          <p:cNvSpPr/>
          <p:nvPr userDrawn="1"/>
        </p:nvSpPr>
        <p:spPr bwMode="auto">
          <a:xfrm>
            <a:off x="1560019" y="1121624"/>
            <a:ext cx="104868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fr-FR" sz="800">
                <a:solidFill>
                  <a:schemeClr val="bg1"/>
                </a:solidFill>
              </a:rPr>
              <a:t>www.u-bordeaux.fr</a:t>
            </a:r>
            <a:endParaRPr/>
          </a:p>
        </p:txBody>
      </p:sp>
      <p:pic>
        <p:nvPicPr>
          <p:cNvPr id="133" name="Graphique 132">
            <a:hlinkClick r:id="rId12"/>
          </p:cNvPr>
          <p:cNvPicPr>
            <a:picLocks noChangeAspect="1"/>
          </p:cNvPicPr>
          <p:nvPr userDrawn="1"/>
        </p:nvPicPr>
        <p:blipFill>
          <a:blip r:embed="rId13"/>
          <a:stretch/>
        </p:blipFill>
        <p:spPr bwMode="auto">
          <a:xfrm>
            <a:off x="6060942" y="1735318"/>
            <a:ext cx="360000" cy="360000"/>
          </a:xfrm>
          <a:prstGeom prst="rect">
            <a:avLst/>
          </a:prstGeom>
        </p:spPr>
      </p:pic>
      <p:pic>
        <p:nvPicPr>
          <p:cNvPr id="134" name="Graphique 133"/>
          <p:cNvPicPr>
            <a:picLocks noChangeAspect="1"/>
          </p:cNvPicPr>
          <p:nvPr userDrawn="1"/>
        </p:nvPicPr>
        <p:blipFill>
          <a:blip r:embed="rId14"/>
          <a:stretch/>
        </p:blipFill>
        <p:spPr bwMode="auto">
          <a:xfrm>
            <a:off x="4400221" y="1735318"/>
            <a:ext cx="360000" cy="360000"/>
          </a:xfrm>
          <a:prstGeom prst="rect">
            <a:avLst/>
          </a:prstGeom>
        </p:spPr>
      </p:pic>
      <p:sp>
        <p:nvSpPr>
          <p:cNvPr id="135" name="Rectangle 134"/>
          <p:cNvSpPr/>
          <p:nvPr userDrawn="1"/>
        </p:nvSpPr>
        <p:spPr bwMode="auto">
          <a:xfrm>
            <a:off x="4029281" y="2154670"/>
            <a:ext cx="1088760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fr-FR" sz="800">
                <a:solidFill>
                  <a:schemeClr val="bg1"/>
                </a:solidFill>
              </a:rPr>
              <a:t>Appli mobile U&amp;me</a:t>
            </a:r>
          </a:p>
        </p:txBody>
      </p:sp>
      <p:sp>
        <p:nvSpPr>
          <p:cNvPr id="136" name="Rectangle 135"/>
          <p:cNvSpPr/>
          <p:nvPr userDrawn="1"/>
        </p:nvSpPr>
        <p:spPr bwMode="auto">
          <a:xfrm>
            <a:off x="5780491" y="2154670"/>
            <a:ext cx="909224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fr-FR" sz="800">
                <a:solidFill>
                  <a:schemeClr val="bg1"/>
                </a:solidFill>
              </a:rPr>
              <a:t>@univbordeaux</a:t>
            </a:r>
          </a:p>
        </p:txBody>
      </p:sp>
      <p:sp>
        <p:nvSpPr>
          <p:cNvPr id="137" name="Rectangle 136">
            <a:hlinkClick r:id="rId8"/>
          </p:cNvPr>
          <p:cNvSpPr/>
          <p:nvPr userDrawn="1"/>
        </p:nvSpPr>
        <p:spPr bwMode="auto">
          <a:xfrm>
            <a:off x="4774665" y="1121624"/>
            <a:ext cx="127631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fr-FR" sz="800">
                <a:solidFill>
                  <a:schemeClr val="bg1"/>
                </a:solidFill>
              </a:rPr>
              <a:t>@universitedebordeaux</a:t>
            </a:r>
          </a:p>
        </p:txBody>
      </p:sp>
      <p:pic>
        <p:nvPicPr>
          <p:cNvPr id="139" name="Graphique 138"/>
          <p:cNvPicPr>
            <a:picLocks noChangeAspect="1"/>
          </p:cNvPicPr>
          <p:nvPr userDrawn="1"/>
        </p:nvPicPr>
        <p:blipFill>
          <a:blip r:embed="rId15"/>
          <a:stretch/>
        </p:blipFill>
        <p:spPr bwMode="auto">
          <a:xfrm>
            <a:off x="3242261" y="3601712"/>
            <a:ext cx="2659479" cy="793651"/>
          </a:xfrm>
          <a:prstGeom prst="rect">
            <a:avLst/>
          </a:prstGeom>
        </p:spPr>
      </p:pic>
      <p:sp>
        <p:nvSpPr>
          <p:cNvPr id="141" name="Espace réservé du texte 140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1614417" y="2973427"/>
            <a:ext cx="5915166" cy="313932"/>
          </a:xfrm>
          <a:prstGeom prst="rect">
            <a:avLst/>
          </a:prstGeom>
        </p:spPr>
        <p:txBody>
          <a:bodyPr wrap="square" anchor="b">
            <a:spAutoFit/>
          </a:bodyPr>
          <a:lstStyle>
            <a:lvl1pPr marL="0" indent="0" algn="ctr" defTabSz="457200">
              <a:buNone/>
              <a:defRPr lang="fr-FR" sz="1600" b="1">
                <a:solidFill>
                  <a:schemeClr val="bg1"/>
                </a:solidFill>
              </a:defRPr>
            </a:lvl1pPr>
          </a:lstStyle>
          <a:p>
            <a:pPr marL="0" lvl="0" algn="ctr" defTabSz="457200">
              <a:defRPr/>
            </a:pPr>
            <a:r>
              <a:rPr lang="fr-FR"/>
              <a:t>Message / remerciement</a:t>
            </a:r>
            <a:endParaRPr/>
          </a:p>
        </p:txBody>
      </p:sp>
      <p:sp>
        <p:nvSpPr>
          <p:cNvPr id="144" name="Espace réservé du texte 143"/>
          <p:cNvSpPr>
            <a:spLocks noGrp="1"/>
          </p:cNvSpPr>
          <p:nvPr>
            <p:ph type="body" sz="quarter" idx="13"/>
          </p:nvPr>
        </p:nvSpPr>
        <p:spPr bwMode="auto">
          <a:xfrm>
            <a:off x="445689" y="1"/>
            <a:ext cx="457523" cy="2017735"/>
          </a:xfrm>
          <a:custGeom>
            <a:avLst/>
            <a:gdLst>
              <a:gd name="connsiteX0" fmla="*/ 0 w 457523"/>
              <a:gd name="connsiteY0" fmla="*/ 0 h 2017735"/>
              <a:gd name="connsiteX1" fmla="*/ 275802 w 457523"/>
              <a:gd name="connsiteY1" fmla="*/ 0 h 2017735"/>
              <a:gd name="connsiteX2" fmla="*/ 457523 w 457523"/>
              <a:gd name="connsiteY2" fmla="*/ 0 h 2017735"/>
              <a:gd name="connsiteX3" fmla="*/ 179667 w 457523"/>
              <a:gd name="connsiteY3" fmla="*/ 2017735 h 2017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523" h="2017735" extrusionOk="0">
                <a:moveTo>
                  <a:pt x="0" y="0"/>
                </a:moveTo>
                <a:lnTo>
                  <a:pt x="275802" y="0"/>
                </a:lnTo>
                <a:lnTo>
                  <a:pt x="457523" y="0"/>
                </a:lnTo>
                <a:lnTo>
                  <a:pt x="179667" y="2017735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>
              <a:defRPr/>
            </a:pPr>
            <a:endParaRPr lang="fr-FR"/>
          </a:p>
        </p:txBody>
      </p:sp>
      <p:grpSp>
        <p:nvGrpSpPr>
          <p:cNvPr id="267" name="Groupe 266"/>
          <p:cNvGrpSpPr/>
          <p:nvPr userDrawn="1"/>
        </p:nvGrpSpPr>
        <p:grpSpPr bwMode="auto">
          <a:xfrm flipV="1">
            <a:off x="-91484" y="12467"/>
            <a:ext cx="1008300" cy="5190499"/>
            <a:chOff x="-91484" y="-57105"/>
            <a:chExt cx="1008300" cy="5190499"/>
          </a:xfrm>
          <a:solidFill>
            <a:schemeClr val="bg2">
              <a:alpha val="10000"/>
            </a:schemeClr>
          </a:solidFill>
        </p:grpSpPr>
        <p:sp>
          <p:nvSpPr>
            <p:cNvPr id="268" name="Forme libre : forme 267"/>
            <p:cNvSpPr/>
            <p:nvPr/>
          </p:nvSpPr>
          <p:spPr bwMode="auto">
            <a:xfrm rot="8716293">
              <a:off x="617786" y="1780350"/>
              <a:ext cx="152726" cy="195873"/>
            </a:xfrm>
            <a:custGeom>
              <a:avLst/>
              <a:gdLst>
                <a:gd name="connsiteX0" fmla="*/ 39589 w 152726"/>
                <a:gd name="connsiteY0" fmla="*/ 195873 h 195873"/>
                <a:gd name="connsiteX1" fmla="*/ 0 w 152726"/>
                <a:gd name="connsiteY1" fmla="*/ 122219 h 195873"/>
                <a:gd name="connsiteX2" fmla="*/ 101089 w 152726"/>
                <a:gd name="connsiteY2" fmla="*/ 0 h 195873"/>
                <a:gd name="connsiteX3" fmla="*/ 152726 w 152726"/>
                <a:gd name="connsiteY3" fmla="*/ 0 h 195873"/>
                <a:gd name="connsiteX4" fmla="*/ 152726 w 152726"/>
                <a:gd name="connsiteY4" fmla="*/ 55323 h 195873"/>
                <a:gd name="connsiteX5" fmla="*/ 87934 w 152726"/>
                <a:gd name="connsiteY5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26" h="195873" extrusionOk="0">
                  <a:moveTo>
                    <a:pt x="39589" y="195873"/>
                  </a:moveTo>
                  <a:lnTo>
                    <a:pt x="0" y="122219"/>
                  </a:lnTo>
                  <a:lnTo>
                    <a:pt x="101089" y="0"/>
                  </a:lnTo>
                  <a:lnTo>
                    <a:pt x="152726" y="0"/>
                  </a:lnTo>
                  <a:lnTo>
                    <a:pt x="152726" y="55323"/>
                  </a:lnTo>
                  <a:lnTo>
                    <a:pt x="87934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9" name="Forme libre : forme 268"/>
            <p:cNvSpPr/>
            <p:nvPr/>
          </p:nvSpPr>
          <p:spPr bwMode="auto">
            <a:xfrm rot="8716293">
              <a:off x="534441" y="1654353"/>
              <a:ext cx="262864" cy="103234"/>
            </a:xfrm>
            <a:custGeom>
              <a:avLst/>
              <a:gdLst>
                <a:gd name="connsiteX0" fmla="*/ 0 w 262864"/>
                <a:gd name="connsiteY0" fmla="*/ 75341 h 103234"/>
                <a:gd name="connsiteX1" fmla="*/ 62316 w 262864"/>
                <a:gd name="connsiteY1" fmla="*/ 0 h 103234"/>
                <a:gd name="connsiteX2" fmla="*/ 65768 w 262864"/>
                <a:gd name="connsiteY2" fmla="*/ 14220 h 103234"/>
                <a:gd name="connsiteX3" fmla="*/ 136369 w 262864"/>
                <a:gd name="connsiteY3" fmla="*/ 53051 h 103234"/>
                <a:gd name="connsiteX4" fmla="*/ 189321 w 262864"/>
                <a:gd name="connsiteY4" fmla="*/ 43637 h 103234"/>
                <a:gd name="connsiteX5" fmla="*/ 261688 w 262864"/>
                <a:gd name="connsiteY5" fmla="*/ 14220 h 103234"/>
                <a:gd name="connsiteX6" fmla="*/ 262864 w 262864"/>
                <a:gd name="connsiteY6" fmla="*/ 21868 h 103234"/>
                <a:gd name="connsiteX7" fmla="*/ 262864 w 262864"/>
                <a:gd name="connsiteY7" fmla="*/ 27752 h 103234"/>
                <a:gd name="connsiteX8" fmla="*/ 69887 w 262864"/>
                <a:gd name="connsiteY8" fmla="*/ 103060 h 103234"/>
                <a:gd name="connsiteX9" fmla="*/ 30615 w 262864"/>
                <a:gd name="connsiteY9" fmla="*/ 96294 h 10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864" h="103234" extrusionOk="0">
                  <a:moveTo>
                    <a:pt x="0" y="75341"/>
                  </a:moveTo>
                  <a:lnTo>
                    <a:pt x="62316" y="0"/>
                  </a:lnTo>
                  <a:lnTo>
                    <a:pt x="65768" y="14220"/>
                  </a:lnTo>
                  <a:cubicBezTo>
                    <a:pt x="75182" y="40107"/>
                    <a:pt x="99304" y="53051"/>
                    <a:pt x="136369" y="53051"/>
                  </a:cubicBezTo>
                  <a:cubicBezTo>
                    <a:pt x="154609" y="52462"/>
                    <a:pt x="172259" y="48932"/>
                    <a:pt x="189321" y="43637"/>
                  </a:cubicBezTo>
                  <a:cubicBezTo>
                    <a:pt x="214031" y="35988"/>
                    <a:pt x="238154" y="25987"/>
                    <a:pt x="261688" y="14220"/>
                  </a:cubicBezTo>
                  <a:cubicBezTo>
                    <a:pt x="262276" y="16573"/>
                    <a:pt x="262864" y="19515"/>
                    <a:pt x="262864" y="21868"/>
                  </a:cubicBezTo>
                  <a:lnTo>
                    <a:pt x="262864" y="27752"/>
                  </a:lnTo>
                  <a:cubicBezTo>
                    <a:pt x="200500" y="81291"/>
                    <a:pt x="118719" y="100119"/>
                    <a:pt x="69887" y="103060"/>
                  </a:cubicBezTo>
                  <a:cubicBezTo>
                    <a:pt x="56355" y="103943"/>
                    <a:pt x="42970" y="101442"/>
                    <a:pt x="30615" y="96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0" name="Forme libre : forme 269"/>
            <p:cNvSpPr/>
            <p:nvPr/>
          </p:nvSpPr>
          <p:spPr bwMode="auto">
            <a:xfrm rot="8716293">
              <a:off x="632719" y="1232432"/>
              <a:ext cx="121558" cy="232388"/>
            </a:xfrm>
            <a:custGeom>
              <a:avLst/>
              <a:gdLst>
                <a:gd name="connsiteX0" fmla="*/ 60499 w 121558"/>
                <a:gd name="connsiteY0" fmla="*/ 232388 h 232388"/>
                <a:gd name="connsiteX1" fmla="*/ 60499 w 121558"/>
                <a:gd name="connsiteY1" fmla="*/ 69717 h 232388"/>
                <a:gd name="connsiteX2" fmla="*/ 60499 w 121558"/>
                <a:gd name="connsiteY2" fmla="*/ 65615 h 232388"/>
                <a:gd name="connsiteX3" fmla="*/ 39995 w 121558"/>
                <a:gd name="connsiteY3" fmla="*/ 50123 h 232388"/>
                <a:gd name="connsiteX4" fmla="*/ 0 w 121558"/>
                <a:gd name="connsiteY4" fmla="*/ 50123 h 232388"/>
                <a:gd name="connsiteX5" fmla="*/ 41457 w 121558"/>
                <a:gd name="connsiteY5" fmla="*/ 0 h 232388"/>
                <a:gd name="connsiteX6" fmla="*/ 64601 w 121558"/>
                <a:gd name="connsiteY6" fmla="*/ 0 h 232388"/>
                <a:gd name="connsiteX7" fmla="*/ 121558 w 121558"/>
                <a:gd name="connsiteY7" fmla="*/ 50123 h 232388"/>
                <a:gd name="connsiteX8" fmla="*/ 121558 w 121558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558" h="232388" extrusionOk="0">
                  <a:moveTo>
                    <a:pt x="60499" y="232388"/>
                  </a:moveTo>
                  <a:lnTo>
                    <a:pt x="60499" y="69717"/>
                  </a:lnTo>
                  <a:cubicBezTo>
                    <a:pt x="60499" y="68349"/>
                    <a:pt x="60499" y="66983"/>
                    <a:pt x="60499" y="65615"/>
                  </a:cubicBezTo>
                  <a:cubicBezTo>
                    <a:pt x="59133" y="55591"/>
                    <a:pt x="50019" y="48756"/>
                    <a:pt x="39995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64601" y="0"/>
                  </a:lnTo>
                  <a:cubicBezTo>
                    <a:pt x="101509" y="0"/>
                    <a:pt x="121558" y="15948"/>
                    <a:pt x="121558" y="50123"/>
                  </a:cubicBezTo>
                  <a:lnTo>
                    <a:pt x="121558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1" name="Forme libre : forme 270"/>
            <p:cNvSpPr/>
            <p:nvPr/>
          </p:nvSpPr>
          <p:spPr bwMode="auto">
            <a:xfrm rot="8716293">
              <a:off x="763454" y="1474783"/>
              <a:ext cx="14143" cy="14319"/>
            </a:xfrm>
            <a:custGeom>
              <a:avLst/>
              <a:gdLst>
                <a:gd name="connsiteX0" fmla="*/ 0 w 14143"/>
                <a:gd name="connsiteY0" fmla="*/ 14319 h 14319"/>
                <a:gd name="connsiteX1" fmla="*/ 11843 w 14143"/>
                <a:gd name="connsiteY1" fmla="*/ 0 h 14319"/>
                <a:gd name="connsiteX2" fmla="*/ 14143 w 14143"/>
                <a:gd name="connsiteY2" fmla="*/ 7563 h 14319"/>
                <a:gd name="connsiteX3" fmla="*/ 14143 w 14143"/>
                <a:gd name="connsiteY3" fmla="*/ 13487 h 1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43" h="14319" extrusionOk="0">
                  <a:moveTo>
                    <a:pt x="0" y="14319"/>
                  </a:moveTo>
                  <a:lnTo>
                    <a:pt x="11843" y="0"/>
                  </a:lnTo>
                  <a:lnTo>
                    <a:pt x="14143" y="7563"/>
                  </a:lnTo>
                  <a:lnTo>
                    <a:pt x="14143" y="1348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2" name="Forme libre : forme 271"/>
            <p:cNvSpPr/>
            <p:nvPr/>
          </p:nvSpPr>
          <p:spPr bwMode="auto">
            <a:xfrm rot="8716293">
              <a:off x="672878" y="1171577"/>
              <a:ext cx="183964" cy="137618"/>
            </a:xfrm>
            <a:custGeom>
              <a:avLst/>
              <a:gdLst>
                <a:gd name="connsiteX0" fmla="*/ 0 w 183964"/>
                <a:gd name="connsiteY0" fmla="*/ 137618 h 137618"/>
                <a:gd name="connsiteX1" fmla="*/ 53346 w 183964"/>
                <a:gd name="connsiteY1" fmla="*/ 73121 h 137618"/>
                <a:gd name="connsiteX2" fmla="*/ 101034 w 183964"/>
                <a:gd name="connsiteY2" fmla="*/ 28251 h 137618"/>
                <a:gd name="connsiteX3" fmla="*/ 155713 w 183964"/>
                <a:gd name="connsiteY3" fmla="*/ 0 h 137618"/>
                <a:gd name="connsiteX4" fmla="*/ 183964 w 183964"/>
                <a:gd name="connsiteY4" fmla="*/ 33719 h 137618"/>
                <a:gd name="connsiteX5" fmla="*/ 157536 w 183964"/>
                <a:gd name="connsiteY5" fmla="*/ 69261 h 137618"/>
                <a:gd name="connsiteX6" fmla="*/ 157991 w 183964"/>
                <a:gd name="connsiteY6" fmla="*/ 69261 h 13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964" h="137618" extrusionOk="0">
                  <a:moveTo>
                    <a:pt x="0" y="137618"/>
                  </a:moveTo>
                  <a:lnTo>
                    <a:pt x="53346" y="73121"/>
                  </a:lnTo>
                  <a:lnTo>
                    <a:pt x="101034" y="28251"/>
                  </a:lnTo>
                  <a:cubicBezTo>
                    <a:pt x="114703" y="12303"/>
                    <a:pt x="134297" y="2278"/>
                    <a:pt x="155713" y="0"/>
                  </a:cubicBezTo>
                  <a:cubicBezTo>
                    <a:pt x="177585" y="0"/>
                    <a:pt x="183964" y="19138"/>
                    <a:pt x="183964" y="33719"/>
                  </a:cubicBezTo>
                  <a:cubicBezTo>
                    <a:pt x="182597" y="49667"/>
                    <a:pt x="172117" y="62881"/>
                    <a:pt x="157536" y="69261"/>
                  </a:cubicBezTo>
                  <a:lnTo>
                    <a:pt x="157991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3" name="Forme libre : forme 272"/>
            <p:cNvSpPr/>
            <p:nvPr/>
          </p:nvSpPr>
          <p:spPr bwMode="auto">
            <a:xfrm rot="8716293">
              <a:off x="519479" y="13148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4" name="Forme libre : forme 273"/>
            <p:cNvSpPr/>
            <p:nvPr/>
          </p:nvSpPr>
          <p:spPr bwMode="auto">
            <a:xfrm rot="8716293">
              <a:off x="394576" y="11061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5" name="Forme libre : forme 274"/>
            <p:cNvSpPr/>
            <p:nvPr/>
          </p:nvSpPr>
          <p:spPr bwMode="auto">
            <a:xfrm rot="8716293">
              <a:off x="382524" y="96739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6" name="Forme libre : forme 275"/>
            <p:cNvSpPr/>
            <p:nvPr/>
          </p:nvSpPr>
          <p:spPr bwMode="auto">
            <a:xfrm rot="8716293">
              <a:off x="609657" y="135579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7" name="Forme libre : forme 276"/>
            <p:cNvSpPr/>
            <p:nvPr/>
          </p:nvSpPr>
          <p:spPr bwMode="auto">
            <a:xfrm rot="8716293">
              <a:off x="683426" y="869567"/>
              <a:ext cx="156000" cy="195873"/>
            </a:xfrm>
            <a:custGeom>
              <a:avLst/>
              <a:gdLst>
                <a:gd name="connsiteX0" fmla="*/ 42863 w 156000"/>
                <a:gd name="connsiteY0" fmla="*/ 195873 h 195873"/>
                <a:gd name="connsiteX1" fmla="*/ 0 w 156000"/>
                <a:gd name="connsiteY1" fmla="*/ 116129 h 195873"/>
                <a:gd name="connsiteX2" fmla="*/ 5100 w 156000"/>
                <a:gd name="connsiteY2" fmla="*/ 101988 h 195873"/>
                <a:gd name="connsiteX3" fmla="*/ 89456 w 156000"/>
                <a:gd name="connsiteY3" fmla="*/ 0 h 195873"/>
                <a:gd name="connsiteX4" fmla="*/ 156000 w 156000"/>
                <a:gd name="connsiteY4" fmla="*/ 0 h 195873"/>
                <a:gd name="connsiteX5" fmla="*/ 156000 w 156000"/>
                <a:gd name="connsiteY5" fmla="*/ 55323 h 195873"/>
                <a:gd name="connsiteX6" fmla="*/ 91208 w 156000"/>
                <a:gd name="connsiteY6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000" h="195873" extrusionOk="0">
                  <a:moveTo>
                    <a:pt x="42863" y="195873"/>
                  </a:moveTo>
                  <a:lnTo>
                    <a:pt x="0" y="116129"/>
                  </a:lnTo>
                  <a:lnTo>
                    <a:pt x="5100" y="101988"/>
                  </a:lnTo>
                  <a:lnTo>
                    <a:pt x="89456" y="0"/>
                  </a:lnTo>
                  <a:lnTo>
                    <a:pt x="156000" y="0"/>
                  </a:lnTo>
                  <a:lnTo>
                    <a:pt x="156000" y="55323"/>
                  </a:lnTo>
                  <a:lnTo>
                    <a:pt x="91208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8" name="Forme libre : forme 277"/>
            <p:cNvSpPr/>
            <p:nvPr/>
          </p:nvSpPr>
          <p:spPr bwMode="auto">
            <a:xfrm rot="8716293">
              <a:off x="657305" y="95604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9" name="Forme libre : forme 278"/>
            <p:cNvSpPr/>
            <p:nvPr/>
          </p:nvSpPr>
          <p:spPr bwMode="auto">
            <a:xfrm rot="8716293">
              <a:off x="412774" y="56424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0" name="Forme libre : forme 279"/>
            <p:cNvSpPr/>
            <p:nvPr/>
          </p:nvSpPr>
          <p:spPr bwMode="auto">
            <a:xfrm rot="8716293">
              <a:off x="502166" y="59348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1" name="Forme libre : forme 280"/>
            <p:cNvSpPr/>
            <p:nvPr/>
          </p:nvSpPr>
          <p:spPr bwMode="auto">
            <a:xfrm rot="8716293">
              <a:off x="457316" y="50720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2" name="Forme libre : forme 281"/>
            <p:cNvSpPr/>
            <p:nvPr/>
          </p:nvSpPr>
          <p:spPr bwMode="auto">
            <a:xfrm rot="8716293">
              <a:off x="300540" y="65278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3" name="Forme libre : forme 282"/>
            <p:cNvSpPr/>
            <p:nvPr/>
          </p:nvSpPr>
          <p:spPr bwMode="auto">
            <a:xfrm rot="8716293">
              <a:off x="175637" y="44411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4" name="Forme libre : forme 283"/>
            <p:cNvSpPr/>
            <p:nvPr/>
          </p:nvSpPr>
          <p:spPr bwMode="auto">
            <a:xfrm rot="8716293">
              <a:off x="163585" y="30533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5" name="Forme libre : forme 284"/>
            <p:cNvSpPr/>
            <p:nvPr/>
          </p:nvSpPr>
          <p:spPr bwMode="auto">
            <a:xfrm rot="8716293">
              <a:off x="390718" y="69374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6" name="Forme libre : forme 285"/>
            <p:cNvSpPr/>
            <p:nvPr/>
          </p:nvSpPr>
          <p:spPr bwMode="auto">
            <a:xfrm rot="8716293">
              <a:off x="702015" y="317459"/>
              <a:ext cx="131260" cy="232388"/>
            </a:xfrm>
            <a:custGeom>
              <a:avLst/>
              <a:gdLst>
                <a:gd name="connsiteX0" fmla="*/ 70201 w 131260"/>
                <a:gd name="connsiteY0" fmla="*/ 232388 h 232388"/>
                <a:gd name="connsiteX1" fmla="*/ 70201 w 131260"/>
                <a:gd name="connsiteY1" fmla="*/ 69717 h 232388"/>
                <a:gd name="connsiteX2" fmla="*/ 70201 w 131260"/>
                <a:gd name="connsiteY2" fmla="*/ 65615 h 232388"/>
                <a:gd name="connsiteX3" fmla="*/ 49697 w 131260"/>
                <a:gd name="connsiteY3" fmla="*/ 50123 h 232388"/>
                <a:gd name="connsiteX4" fmla="*/ 0 w 131260"/>
                <a:gd name="connsiteY4" fmla="*/ 50123 h 232388"/>
                <a:gd name="connsiteX5" fmla="*/ 41457 w 131260"/>
                <a:gd name="connsiteY5" fmla="*/ 0 h 232388"/>
                <a:gd name="connsiteX6" fmla="*/ 74303 w 131260"/>
                <a:gd name="connsiteY6" fmla="*/ 0 h 232388"/>
                <a:gd name="connsiteX7" fmla="*/ 131260 w 131260"/>
                <a:gd name="connsiteY7" fmla="*/ 50123 h 232388"/>
                <a:gd name="connsiteX8" fmla="*/ 131260 w 131260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260" h="232388" extrusionOk="0">
                  <a:moveTo>
                    <a:pt x="70201" y="232388"/>
                  </a:moveTo>
                  <a:lnTo>
                    <a:pt x="70201" y="69717"/>
                  </a:lnTo>
                  <a:cubicBezTo>
                    <a:pt x="70201" y="68349"/>
                    <a:pt x="70201" y="66983"/>
                    <a:pt x="70201" y="65615"/>
                  </a:cubicBezTo>
                  <a:cubicBezTo>
                    <a:pt x="68835" y="55591"/>
                    <a:pt x="59721" y="48756"/>
                    <a:pt x="49697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74303" y="0"/>
                  </a:lnTo>
                  <a:cubicBezTo>
                    <a:pt x="111211" y="0"/>
                    <a:pt x="131260" y="15948"/>
                    <a:pt x="131260" y="50123"/>
                  </a:cubicBezTo>
                  <a:lnTo>
                    <a:pt x="131260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" name="Forme libre : forme 286"/>
            <p:cNvSpPr/>
            <p:nvPr/>
          </p:nvSpPr>
          <p:spPr bwMode="auto">
            <a:xfrm rot="8716293">
              <a:off x="834978" y="558357"/>
              <a:ext cx="24341" cy="23495"/>
            </a:xfrm>
            <a:custGeom>
              <a:avLst/>
              <a:gdLst>
                <a:gd name="connsiteX0" fmla="*/ 0 w 24341"/>
                <a:gd name="connsiteY0" fmla="*/ 23495 h 23495"/>
                <a:gd name="connsiteX1" fmla="*/ 19433 w 24341"/>
                <a:gd name="connsiteY1" fmla="*/ 0 h 23495"/>
                <a:gd name="connsiteX2" fmla="*/ 24341 w 24341"/>
                <a:gd name="connsiteY2" fmla="*/ 16139 h 23495"/>
                <a:gd name="connsiteX3" fmla="*/ 24341 w 24341"/>
                <a:gd name="connsiteY3" fmla="*/ 22063 h 2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41" h="23495" extrusionOk="0">
                  <a:moveTo>
                    <a:pt x="0" y="23495"/>
                  </a:moveTo>
                  <a:lnTo>
                    <a:pt x="19433" y="0"/>
                  </a:lnTo>
                  <a:lnTo>
                    <a:pt x="24341" y="16139"/>
                  </a:lnTo>
                  <a:lnTo>
                    <a:pt x="24341" y="220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8" name="Forme libre : forme 287"/>
            <p:cNvSpPr/>
            <p:nvPr/>
          </p:nvSpPr>
          <p:spPr bwMode="auto">
            <a:xfrm rot="8716293">
              <a:off x="589639" y="40263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9" name="Forme libre : forme 288"/>
            <p:cNvSpPr/>
            <p:nvPr/>
          </p:nvSpPr>
          <p:spPr bwMode="auto">
            <a:xfrm rot="8716293">
              <a:off x="464737" y="19396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0" name="Forme libre : forme 289"/>
            <p:cNvSpPr/>
            <p:nvPr/>
          </p:nvSpPr>
          <p:spPr bwMode="auto">
            <a:xfrm rot="8716293">
              <a:off x="679817" y="44358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1" name="Forme libre : forme 290"/>
            <p:cNvSpPr/>
            <p:nvPr/>
          </p:nvSpPr>
          <p:spPr bwMode="auto">
            <a:xfrm rot="8716293">
              <a:off x="438366" y="29398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2" name="Forme libre : forme 291"/>
            <p:cNvSpPr/>
            <p:nvPr/>
          </p:nvSpPr>
          <p:spPr bwMode="auto">
            <a:xfrm rot="7484127">
              <a:off x="811674" y="658874"/>
              <a:ext cx="31078" cy="46141"/>
            </a:xfrm>
            <a:custGeom>
              <a:avLst/>
              <a:gdLst>
                <a:gd name="connsiteX0" fmla="*/ 15207 w 31078"/>
                <a:gd name="connsiteY0" fmla="*/ 46141 h 46141"/>
                <a:gd name="connsiteX1" fmla="*/ 0 w 31078"/>
                <a:gd name="connsiteY1" fmla="*/ 17849 h 46141"/>
                <a:gd name="connsiteX2" fmla="*/ 31078 w 31078"/>
                <a:gd name="connsiteY2" fmla="*/ 0 h 4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78" h="46141" extrusionOk="0">
                  <a:moveTo>
                    <a:pt x="15207" y="46141"/>
                  </a:moveTo>
                  <a:lnTo>
                    <a:pt x="0" y="17849"/>
                  </a:lnTo>
                  <a:lnTo>
                    <a:pt x="3107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3" name="Forme libre : forme 292"/>
            <p:cNvSpPr/>
            <p:nvPr/>
          </p:nvSpPr>
          <p:spPr bwMode="auto">
            <a:xfrm rot="8716293">
              <a:off x="780102" y="336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4" name="Forme libre : forme 293"/>
            <p:cNvSpPr/>
            <p:nvPr/>
          </p:nvSpPr>
          <p:spPr bwMode="auto">
            <a:xfrm rot="8716293">
              <a:off x="202348" y="-57105"/>
              <a:ext cx="142167" cy="186494"/>
            </a:xfrm>
            <a:custGeom>
              <a:avLst/>
              <a:gdLst>
                <a:gd name="connsiteX0" fmla="*/ 142167 w 142167"/>
                <a:gd name="connsiteY0" fmla="*/ 186494 h 186494"/>
                <a:gd name="connsiteX1" fmla="*/ 81108 w 142167"/>
                <a:gd name="connsiteY1" fmla="*/ 144170 h 186494"/>
                <a:gd name="connsiteX2" fmla="*/ 81108 w 142167"/>
                <a:gd name="connsiteY2" fmla="*/ 69717 h 186494"/>
                <a:gd name="connsiteX3" fmla="*/ 81108 w 142167"/>
                <a:gd name="connsiteY3" fmla="*/ 65615 h 186494"/>
                <a:gd name="connsiteX4" fmla="*/ 60603 w 142167"/>
                <a:gd name="connsiteY4" fmla="*/ 50123 h 186494"/>
                <a:gd name="connsiteX5" fmla="*/ 0 w 142167"/>
                <a:gd name="connsiteY5" fmla="*/ 50123 h 186494"/>
                <a:gd name="connsiteX6" fmla="*/ 0 w 142167"/>
                <a:gd name="connsiteY6" fmla="*/ 0 h 186494"/>
                <a:gd name="connsiteX7" fmla="*/ 85209 w 142167"/>
                <a:gd name="connsiteY7" fmla="*/ 0 h 186494"/>
                <a:gd name="connsiteX8" fmla="*/ 142167 w 142167"/>
                <a:gd name="connsiteY8" fmla="*/ 50123 h 18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186494" extrusionOk="0">
                  <a:moveTo>
                    <a:pt x="142167" y="186494"/>
                  </a:moveTo>
                  <a:lnTo>
                    <a:pt x="81108" y="144170"/>
                  </a:lnTo>
                  <a:lnTo>
                    <a:pt x="81108" y="69717"/>
                  </a:lnTo>
                  <a:cubicBezTo>
                    <a:pt x="81108" y="68349"/>
                    <a:pt x="81108" y="66983"/>
                    <a:pt x="81108" y="65615"/>
                  </a:cubicBezTo>
                  <a:cubicBezTo>
                    <a:pt x="79741" y="55591"/>
                    <a:pt x="70628" y="48756"/>
                    <a:pt x="60603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8"/>
                    <a:pt x="142167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5" name="Forme libre : forme 294"/>
            <p:cNvSpPr/>
            <p:nvPr/>
          </p:nvSpPr>
          <p:spPr bwMode="auto">
            <a:xfrm rot="8716293">
              <a:off x="298766" y="-5395"/>
              <a:ext cx="260638" cy="180054"/>
            </a:xfrm>
            <a:custGeom>
              <a:avLst/>
              <a:gdLst>
                <a:gd name="connsiteX0" fmla="*/ 111638 w 260639"/>
                <a:gd name="connsiteY0" fmla="*/ 180054 h 180054"/>
                <a:gd name="connsiteX1" fmla="*/ 51490 w 260639"/>
                <a:gd name="connsiteY1" fmla="*/ 138362 h 180054"/>
                <a:gd name="connsiteX2" fmla="*/ 51490 w 260639"/>
                <a:gd name="connsiteY2" fmla="*/ 45624 h 180054"/>
                <a:gd name="connsiteX3" fmla="*/ 0 w 260639"/>
                <a:gd name="connsiteY3" fmla="*/ 45624 h 180054"/>
                <a:gd name="connsiteX4" fmla="*/ 0 w 260639"/>
                <a:gd name="connsiteY4" fmla="*/ 1425 h 180054"/>
                <a:gd name="connsiteX5" fmla="*/ 104802 w 260639"/>
                <a:gd name="connsiteY5" fmla="*/ 1425 h 180054"/>
                <a:gd name="connsiteX6" fmla="*/ 104802 w 260639"/>
                <a:gd name="connsiteY6" fmla="*/ 75242 h 180054"/>
                <a:gd name="connsiteX7" fmla="*/ 106169 w 260639"/>
                <a:gd name="connsiteY7" fmla="*/ 75242 h 180054"/>
                <a:gd name="connsiteX8" fmla="*/ 154014 w 260639"/>
                <a:gd name="connsiteY8" fmla="*/ 5981 h 180054"/>
                <a:gd name="connsiteX9" fmla="*/ 185455 w 260639"/>
                <a:gd name="connsiteY9" fmla="*/ 57 h 180054"/>
                <a:gd name="connsiteX10" fmla="*/ 260639 w 260639"/>
                <a:gd name="connsiteY10" fmla="*/ 88456 h 180054"/>
                <a:gd name="connsiteX11" fmla="*/ 260639 w 260639"/>
                <a:gd name="connsiteY11" fmla="*/ 94380 h 180054"/>
                <a:gd name="connsiteX12" fmla="*/ 198669 w 260639"/>
                <a:gd name="connsiteY12" fmla="*/ 98025 h 180054"/>
                <a:gd name="connsiteX13" fmla="*/ 198669 w 260639"/>
                <a:gd name="connsiteY13" fmla="*/ 81621 h 180054"/>
                <a:gd name="connsiteX14" fmla="*/ 164950 w 260639"/>
                <a:gd name="connsiteY14" fmla="*/ 40156 h 180054"/>
                <a:gd name="connsiteX15" fmla="*/ 111638 w 260639"/>
                <a:gd name="connsiteY15" fmla="*/ 127643 h 18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0639" h="180054" extrusionOk="0">
                  <a:moveTo>
                    <a:pt x="111638" y="180054"/>
                  </a:moveTo>
                  <a:lnTo>
                    <a:pt x="51490" y="138362"/>
                  </a:ln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2" y="1425"/>
                  </a:lnTo>
                  <a:lnTo>
                    <a:pt x="104802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6" name="Forme libre : forme 295"/>
            <p:cNvSpPr/>
            <p:nvPr/>
          </p:nvSpPr>
          <p:spPr bwMode="auto">
            <a:xfrm rot="8716293">
              <a:off x="276903" y="-12823"/>
              <a:ext cx="36272" cy="27982"/>
            </a:xfrm>
            <a:custGeom>
              <a:avLst/>
              <a:gdLst>
                <a:gd name="connsiteX0" fmla="*/ 36272 w 36272"/>
                <a:gd name="connsiteY0" fmla="*/ 27982 h 27982"/>
                <a:gd name="connsiteX1" fmla="*/ 0 w 36272"/>
                <a:gd name="connsiteY1" fmla="*/ 2840 h 27982"/>
                <a:gd name="connsiteX2" fmla="*/ 9543 w 36272"/>
                <a:gd name="connsiteY2" fmla="*/ 0 h 27982"/>
                <a:gd name="connsiteX3" fmla="*/ 31871 w 36272"/>
                <a:gd name="connsiteY3" fmla="*/ 11392 h 2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72" h="27982" extrusionOk="0">
                  <a:moveTo>
                    <a:pt x="36272" y="27982"/>
                  </a:moveTo>
                  <a:lnTo>
                    <a:pt x="0" y="2840"/>
                  </a:lnTo>
                  <a:lnTo>
                    <a:pt x="9543" y="0"/>
                  </a:lnTo>
                  <a:cubicBezTo>
                    <a:pt x="20479" y="0"/>
                    <a:pt x="27542" y="4784"/>
                    <a:pt x="31871" y="113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7" name="Forme libre : forme 296"/>
            <p:cNvSpPr/>
            <p:nvPr/>
          </p:nvSpPr>
          <p:spPr bwMode="auto">
            <a:xfrm rot="8716293">
              <a:off x="74640" y="-9665"/>
              <a:ext cx="58068" cy="54772"/>
            </a:xfrm>
            <a:custGeom>
              <a:avLst/>
              <a:gdLst>
                <a:gd name="connsiteX0" fmla="*/ 37436 w 58068"/>
                <a:gd name="connsiteY0" fmla="*/ 54772 h 54772"/>
                <a:gd name="connsiteX1" fmla="*/ 0 w 58068"/>
                <a:gd name="connsiteY1" fmla="*/ 28823 h 54772"/>
                <a:gd name="connsiteX2" fmla="*/ 8515 w 58068"/>
                <a:gd name="connsiteY2" fmla="*/ 8658 h 54772"/>
                <a:gd name="connsiteX3" fmla="*/ 29020 w 58068"/>
                <a:gd name="connsiteY3" fmla="*/ 0 h 54772"/>
                <a:gd name="connsiteX4" fmla="*/ 49525 w 58068"/>
                <a:gd name="connsiteY4" fmla="*/ 8658 h 54772"/>
                <a:gd name="connsiteX5" fmla="*/ 49525 w 58068"/>
                <a:gd name="connsiteY5" fmla="*/ 49668 h 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068" h="54772" extrusionOk="0">
                  <a:moveTo>
                    <a:pt x="37436" y="54772"/>
                  </a:moveTo>
                  <a:lnTo>
                    <a:pt x="0" y="28823"/>
                  </a:lnTo>
                  <a:lnTo>
                    <a:pt x="8515" y="8658"/>
                  </a:lnTo>
                  <a:cubicBezTo>
                    <a:pt x="13983" y="3190"/>
                    <a:pt x="21273" y="0"/>
                    <a:pt x="29020" y="0"/>
                  </a:cubicBezTo>
                  <a:cubicBezTo>
                    <a:pt x="36766" y="0"/>
                    <a:pt x="44057" y="3190"/>
                    <a:pt x="49525" y="8658"/>
                  </a:cubicBezTo>
                  <a:cubicBezTo>
                    <a:pt x="60916" y="19594"/>
                    <a:pt x="60916" y="38276"/>
                    <a:pt x="49525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8" name="Forme libre : forme 297"/>
            <p:cNvSpPr/>
            <p:nvPr/>
          </p:nvSpPr>
          <p:spPr bwMode="auto">
            <a:xfrm rot="8716293">
              <a:off x="13802" y="-10406"/>
              <a:ext cx="30027" cy="20814"/>
            </a:xfrm>
            <a:custGeom>
              <a:avLst/>
              <a:gdLst>
                <a:gd name="connsiteX0" fmla="*/ 30027 w 30027"/>
                <a:gd name="connsiteY0" fmla="*/ 20814 h 20814"/>
                <a:gd name="connsiteX1" fmla="*/ 0 w 30027"/>
                <a:gd name="connsiteY1" fmla="*/ 0 h 20814"/>
                <a:gd name="connsiteX2" fmla="*/ 30027 w 30027"/>
                <a:gd name="connsiteY2" fmla="*/ 0 h 2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7" h="20814" extrusionOk="0">
                  <a:moveTo>
                    <a:pt x="30027" y="20814"/>
                  </a:moveTo>
                  <a:lnTo>
                    <a:pt x="0" y="0"/>
                  </a:lnTo>
                  <a:lnTo>
                    <a:pt x="3002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9" name="Forme libre : forme 298"/>
            <p:cNvSpPr/>
            <p:nvPr/>
          </p:nvSpPr>
          <p:spPr bwMode="auto">
            <a:xfrm rot="8716293">
              <a:off x="168048" y="3032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0" name="Forme libre : forme 299"/>
            <p:cNvSpPr/>
            <p:nvPr/>
          </p:nvSpPr>
          <p:spPr bwMode="auto">
            <a:xfrm rot="7484127">
              <a:off x="562078" y="-2847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1" name="Forme libre : forme 300"/>
            <p:cNvSpPr/>
            <p:nvPr/>
          </p:nvSpPr>
          <p:spPr bwMode="auto">
            <a:xfrm rot="13089394">
              <a:off x="767127" y="-2787"/>
              <a:ext cx="149688" cy="301067"/>
            </a:xfrm>
            <a:custGeom>
              <a:avLst/>
              <a:gdLst>
                <a:gd name="connsiteX0" fmla="*/ 149688 w 149688"/>
                <a:gd name="connsiteY0" fmla="*/ 279622 h 301067"/>
                <a:gd name="connsiteX1" fmla="*/ 122393 w 149688"/>
                <a:gd name="connsiteY1" fmla="*/ 301067 h 301067"/>
                <a:gd name="connsiteX2" fmla="*/ 0 w 149688"/>
                <a:gd name="connsiteY2" fmla="*/ 114672 h 301067"/>
                <a:gd name="connsiteX3" fmla="*/ 0 w 149688"/>
                <a:gd name="connsiteY3" fmla="*/ 38074 h 301067"/>
                <a:gd name="connsiteX4" fmla="*/ 73388 w 149688"/>
                <a:gd name="connsiteY4" fmla="*/ 0 h 301067"/>
                <a:gd name="connsiteX5" fmla="*/ 74492 w 149688"/>
                <a:gd name="connsiteY5" fmla="*/ 153950 h 301067"/>
                <a:gd name="connsiteX6" fmla="*/ 87734 w 149688"/>
                <a:gd name="connsiteY6" fmla="*/ 245547 h 30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688" h="301067" extrusionOk="0">
                  <a:moveTo>
                    <a:pt x="149688" y="279622"/>
                  </a:moveTo>
                  <a:lnTo>
                    <a:pt x="122393" y="301067"/>
                  </a:lnTo>
                  <a:lnTo>
                    <a:pt x="0" y="114672"/>
                  </a:ln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2836" y="184850"/>
                    <a:pt x="77802" y="216302"/>
                    <a:pt x="87734" y="245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2" name="Forme libre : forme 301"/>
            <p:cNvSpPr/>
            <p:nvPr/>
          </p:nvSpPr>
          <p:spPr bwMode="auto">
            <a:xfrm rot="8716293">
              <a:off x="212141" y="304502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3" name="Forme libre : forme 302"/>
            <p:cNvSpPr/>
            <p:nvPr/>
          </p:nvSpPr>
          <p:spPr bwMode="auto">
            <a:xfrm rot="8716293">
              <a:off x="301533" y="307427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4" name="Forme libre : forme 303"/>
            <p:cNvSpPr/>
            <p:nvPr/>
          </p:nvSpPr>
          <p:spPr bwMode="auto">
            <a:xfrm rot="8716293">
              <a:off x="256683" y="2987990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5" name="Forme libre : forme 304"/>
            <p:cNvSpPr/>
            <p:nvPr/>
          </p:nvSpPr>
          <p:spPr bwMode="auto">
            <a:xfrm rot="8716293">
              <a:off x="99907" y="313357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6" name="Forme libre : forme 305"/>
            <p:cNvSpPr/>
            <p:nvPr/>
          </p:nvSpPr>
          <p:spPr bwMode="auto">
            <a:xfrm rot="8716293">
              <a:off x="-24996" y="29248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7" name="Forme libre : forme 306"/>
            <p:cNvSpPr/>
            <p:nvPr/>
          </p:nvSpPr>
          <p:spPr bwMode="auto">
            <a:xfrm rot="8716293">
              <a:off x="51899" y="2754602"/>
              <a:ext cx="189488" cy="350829"/>
            </a:xfrm>
            <a:custGeom>
              <a:avLst/>
              <a:gdLst>
                <a:gd name="connsiteX0" fmla="*/ 25299 w 189488"/>
                <a:gd name="connsiteY0" fmla="*/ 321238 h 350829"/>
                <a:gd name="connsiteX1" fmla="*/ 0 w 189488"/>
                <a:gd name="connsiteY1" fmla="*/ 220042 h 350829"/>
                <a:gd name="connsiteX2" fmla="*/ 0 w 189488"/>
                <a:gd name="connsiteY2" fmla="*/ 40596 h 350829"/>
                <a:gd name="connsiteX3" fmla="*/ 78250 w 189488"/>
                <a:gd name="connsiteY3" fmla="*/ 0 h 350829"/>
                <a:gd name="connsiteX4" fmla="*/ 79427 w 189488"/>
                <a:gd name="connsiteY4" fmla="*/ 164149 h 350829"/>
                <a:gd name="connsiteX5" fmla="*/ 93547 w 189488"/>
                <a:gd name="connsiteY5" fmla="*/ 261815 h 350829"/>
                <a:gd name="connsiteX6" fmla="*/ 164148 w 189488"/>
                <a:gd name="connsiteY6" fmla="*/ 300646 h 350829"/>
                <a:gd name="connsiteX7" fmla="*/ 189488 w 189488"/>
                <a:gd name="connsiteY7" fmla="*/ 296141 h 350829"/>
                <a:gd name="connsiteX8" fmla="*/ 160617 w 189488"/>
                <a:gd name="connsiteY8" fmla="*/ 337791 h 350829"/>
                <a:gd name="connsiteX9" fmla="*/ 97666 w 189488"/>
                <a:gd name="connsiteY9" fmla="*/ 350655 h 350829"/>
                <a:gd name="connsiteX10" fmla="*/ 25299 w 189488"/>
                <a:gd name="connsiteY10" fmla="*/ 321238 h 3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488" h="350829" extrusionOk="0">
                  <a:moveTo>
                    <a:pt x="25299" y="321238"/>
                  </a:moveTo>
                  <a:cubicBezTo>
                    <a:pt x="5295" y="301823"/>
                    <a:pt x="0" y="268286"/>
                    <a:pt x="0" y="220042"/>
                  </a:cubicBez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8" y="300646"/>
                  </a:cubicBezTo>
                  <a:lnTo>
                    <a:pt x="189488" y="296141"/>
                  </a:lnTo>
                  <a:lnTo>
                    <a:pt x="160617" y="337791"/>
                  </a:lnTo>
                  <a:lnTo>
                    <a:pt x="97666" y="350655"/>
                  </a:lnTo>
                  <a:cubicBezTo>
                    <a:pt x="70602" y="352420"/>
                    <a:pt x="44126" y="340653"/>
                    <a:pt x="25299" y="32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8" name="Forme libre : forme 307"/>
            <p:cNvSpPr/>
            <p:nvPr/>
          </p:nvSpPr>
          <p:spPr bwMode="auto">
            <a:xfrm rot="8716293">
              <a:off x="190085" y="317452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9" name="Forme libre : forme 308"/>
            <p:cNvSpPr/>
            <p:nvPr/>
          </p:nvSpPr>
          <p:spPr bwMode="auto">
            <a:xfrm rot="8716293">
              <a:off x="502599" y="2802136"/>
              <a:ext cx="117588" cy="232388"/>
            </a:xfrm>
            <a:custGeom>
              <a:avLst/>
              <a:gdLst>
                <a:gd name="connsiteX0" fmla="*/ 56529 w 117588"/>
                <a:gd name="connsiteY0" fmla="*/ 232388 h 232388"/>
                <a:gd name="connsiteX1" fmla="*/ 56529 w 117588"/>
                <a:gd name="connsiteY1" fmla="*/ 69717 h 232388"/>
                <a:gd name="connsiteX2" fmla="*/ 56529 w 117588"/>
                <a:gd name="connsiteY2" fmla="*/ 65615 h 232388"/>
                <a:gd name="connsiteX3" fmla="*/ 36025 w 117588"/>
                <a:gd name="connsiteY3" fmla="*/ 50123 h 232388"/>
                <a:gd name="connsiteX4" fmla="*/ 0 w 117588"/>
                <a:gd name="connsiteY4" fmla="*/ 50123 h 232388"/>
                <a:gd name="connsiteX5" fmla="*/ 41458 w 117588"/>
                <a:gd name="connsiteY5" fmla="*/ 0 h 232388"/>
                <a:gd name="connsiteX6" fmla="*/ 60630 w 117588"/>
                <a:gd name="connsiteY6" fmla="*/ 0 h 232388"/>
                <a:gd name="connsiteX7" fmla="*/ 117588 w 117588"/>
                <a:gd name="connsiteY7" fmla="*/ 50123 h 232388"/>
                <a:gd name="connsiteX8" fmla="*/ 117588 w 117588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588" h="232388" extrusionOk="0">
                  <a:moveTo>
                    <a:pt x="56529" y="232388"/>
                  </a:moveTo>
                  <a:lnTo>
                    <a:pt x="56529" y="69717"/>
                  </a:lnTo>
                  <a:cubicBezTo>
                    <a:pt x="56529" y="68349"/>
                    <a:pt x="56529" y="66983"/>
                    <a:pt x="56529" y="65615"/>
                  </a:cubicBezTo>
                  <a:cubicBezTo>
                    <a:pt x="55163" y="55591"/>
                    <a:pt x="46049" y="48756"/>
                    <a:pt x="36025" y="50123"/>
                  </a:cubicBezTo>
                  <a:lnTo>
                    <a:pt x="0" y="50123"/>
                  </a:lnTo>
                  <a:lnTo>
                    <a:pt x="41458" y="0"/>
                  </a:lnTo>
                  <a:lnTo>
                    <a:pt x="60630" y="0"/>
                  </a:lnTo>
                  <a:cubicBezTo>
                    <a:pt x="97539" y="0"/>
                    <a:pt x="117588" y="15948"/>
                    <a:pt x="117588" y="50123"/>
                  </a:cubicBezTo>
                  <a:lnTo>
                    <a:pt x="117588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0" name="Forme libre : forme 309"/>
            <p:cNvSpPr/>
            <p:nvPr/>
          </p:nvSpPr>
          <p:spPr bwMode="auto">
            <a:xfrm rot="8716293">
              <a:off x="389006" y="2883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1" name="Forme libre : forme 310"/>
            <p:cNvSpPr/>
            <p:nvPr/>
          </p:nvSpPr>
          <p:spPr bwMode="auto">
            <a:xfrm rot="8716293">
              <a:off x="264104" y="267474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2" name="Forme libre : forme 311"/>
            <p:cNvSpPr/>
            <p:nvPr/>
          </p:nvSpPr>
          <p:spPr bwMode="auto">
            <a:xfrm rot="8716293">
              <a:off x="479184" y="292437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3" name="Forme libre : forme 312"/>
            <p:cNvSpPr/>
            <p:nvPr/>
          </p:nvSpPr>
          <p:spPr bwMode="auto">
            <a:xfrm rot="8716293">
              <a:off x="237733" y="277477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4" name="Forme libre : forme 313"/>
            <p:cNvSpPr/>
            <p:nvPr/>
          </p:nvSpPr>
          <p:spPr bwMode="auto">
            <a:xfrm rot="7484127">
              <a:off x="609980" y="3142825"/>
              <a:ext cx="20881" cy="31001"/>
            </a:xfrm>
            <a:custGeom>
              <a:avLst/>
              <a:gdLst>
                <a:gd name="connsiteX0" fmla="*/ 10218 w 20881"/>
                <a:gd name="connsiteY0" fmla="*/ 31001 h 31001"/>
                <a:gd name="connsiteX1" fmla="*/ 0 w 20881"/>
                <a:gd name="connsiteY1" fmla="*/ 11992 h 31001"/>
                <a:gd name="connsiteX2" fmla="*/ 20881 w 20881"/>
                <a:gd name="connsiteY2" fmla="*/ 0 h 3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881" h="31001" extrusionOk="0">
                  <a:moveTo>
                    <a:pt x="10218" y="31001"/>
                  </a:moveTo>
                  <a:lnTo>
                    <a:pt x="0" y="11992"/>
                  </a:lnTo>
                  <a:lnTo>
                    <a:pt x="2088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5" name="Forme libre : forme 314"/>
            <p:cNvSpPr/>
            <p:nvPr/>
          </p:nvSpPr>
          <p:spPr bwMode="auto">
            <a:xfrm rot="8716293">
              <a:off x="579469" y="28172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6" name="Forme libre : forme 315"/>
            <p:cNvSpPr/>
            <p:nvPr/>
          </p:nvSpPr>
          <p:spPr bwMode="auto">
            <a:xfrm rot="8716293">
              <a:off x="437995" y="3716235"/>
              <a:ext cx="102679" cy="232388"/>
            </a:xfrm>
            <a:custGeom>
              <a:avLst/>
              <a:gdLst>
                <a:gd name="connsiteX0" fmla="*/ 41620 w 102679"/>
                <a:gd name="connsiteY0" fmla="*/ 232388 h 232388"/>
                <a:gd name="connsiteX1" fmla="*/ 41620 w 102679"/>
                <a:gd name="connsiteY1" fmla="*/ 69717 h 232388"/>
                <a:gd name="connsiteX2" fmla="*/ 41620 w 102679"/>
                <a:gd name="connsiteY2" fmla="*/ 65615 h 232388"/>
                <a:gd name="connsiteX3" fmla="*/ 21116 w 102679"/>
                <a:gd name="connsiteY3" fmla="*/ 50123 h 232388"/>
                <a:gd name="connsiteX4" fmla="*/ 0 w 102679"/>
                <a:gd name="connsiteY4" fmla="*/ 50123 h 232388"/>
                <a:gd name="connsiteX5" fmla="*/ 41457 w 102679"/>
                <a:gd name="connsiteY5" fmla="*/ 0 h 232388"/>
                <a:gd name="connsiteX6" fmla="*/ 45721 w 102679"/>
                <a:gd name="connsiteY6" fmla="*/ 0 h 232388"/>
                <a:gd name="connsiteX7" fmla="*/ 102679 w 102679"/>
                <a:gd name="connsiteY7" fmla="*/ 50123 h 232388"/>
                <a:gd name="connsiteX8" fmla="*/ 102679 w 102679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679" h="232388" extrusionOk="0">
                  <a:moveTo>
                    <a:pt x="41620" y="232388"/>
                  </a:moveTo>
                  <a:lnTo>
                    <a:pt x="41620" y="69717"/>
                  </a:lnTo>
                  <a:cubicBezTo>
                    <a:pt x="41620" y="68349"/>
                    <a:pt x="41620" y="66983"/>
                    <a:pt x="41620" y="65615"/>
                  </a:cubicBezTo>
                  <a:cubicBezTo>
                    <a:pt x="40254" y="55591"/>
                    <a:pt x="31140" y="48756"/>
                    <a:pt x="21116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45721" y="0"/>
                  </a:lnTo>
                  <a:cubicBezTo>
                    <a:pt x="82630" y="0"/>
                    <a:pt x="102679" y="15948"/>
                    <a:pt x="102679" y="50123"/>
                  </a:cubicBezTo>
                  <a:lnTo>
                    <a:pt x="102679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7" name="Forme libre : forme 316"/>
            <p:cNvSpPr/>
            <p:nvPr/>
          </p:nvSpPr>
          <p:spPr bwMode="auto">
            <a:xfrm rot="8716293">
              <a:off x="482715" y="3669965"/>
              <a:ext cx="154563" cy="124897"/>
            </a:xfrm>
            <a:custGeom>
              <a:avLst/>
              <a:gdLst>
                <a:gd name="connsiteX0" fmla="*/ 0 w 154563"/>
                <a:gd name="connsiteY0" fmla="*/ 124897 h 124897"/>
                <a:gd name="connsiteX1" fmla="*/ 95474 w 154563"/>
                <a:gd name="connsiteY1" fmla="*/ 9467 h 124897"/>
                <a:gd name="connsiteX2" fmla="*/ 96067 w 154563"/>
                <a:gd name="connsiteY2" fmla="*/ 9000 h 124897"/>
                <a:gd name="connsiteX3" fmla="*/ 126312 w 154563"/>
                <a:gd name="connsiteY3" fmla="*/ 0 h 124897"/>
                <a:gd name="connsiteX4" fmla="*/ 154563 w 154563"/>
                <a:gd name="connsiteY4" fmla="*/ 33719 h 124897"/>
                <a:gd name="connsiteX5" fmla="*/ 128135 w 154563"/>
                <a:gd name="connsiteY5" fmla="*/ 69261 h 124897"/>
                <a:gd name="connsiteX6" fmla="*/ 128590 w 154563"/>
                <a:gd name="connsiteY6" fmla="*/ 69261 h 12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563" h="124897" extrusionOk="0">
                  <a:moveTo>
                    <a:pt x="0" y="124897"/>
                  </a:moveTo>
                  <a:lnTo>
                    <a:pt x="95474" y="9467"/>
                  </a:lnTo>
                  <a:lnTo>
                    <a:pt x="96067" y="9000"/>
                  </a:lnTo>
                  <a:cubicBezTo>
                    <a:pt x="105351" y="4215"/>
                    <a:pt x="115604" y="1139"/>
                    <a:pt x="126312" y="0"/>
                  </a:cubicBezTo>
                  <a:cubicBezTo>
                    <a:pt x="148184" y="0"/>
                    <a:pt x="154563" y="19138"/>
                    <a:pt x="154563" y="33719"/>
                  </a:cubicBezTo>
                  <a:cubicBezTo>
                    <a:pt x="153196" y="49668"/>
                    <a:pt x="142715" y="62882"/>
                    <a:pt x="128135" y="69261"/>
                  </a:cubicBezTo>
                  <a:lnTo>
                    <a:pt x="128590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" name="Forme libre : forme 317"/>
            <p:cNvSpPr/>
            <p:nvPr/>
          </p:nvSpPr>
          <p:spPr bwMode="auto">
            <a:xfrm rot="8716293">
              <a:off x="323074" y="379327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9" name="Forme libre : forme 318"/>
            <p:cNvSpPr/>
            <p:nvPr/>
          </p:nvSpPr>
          <p:spPr bwMode="auto">
            <a:xfrm rot="8716293">
              <a:off x="198170" y="358459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0" name="Forme libre : forme 319"/>
            <p:cNvSpPr/>
            <p:nvPr/>
          </p:nvSpPr>
          <p:spPr bwMode="auto">
            <a:xfrm rot="8716293">
              <a:off x="186119" y="344581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1" name="Forme libre : forme 320"/>
            <p:cNvSpPr/>
            <p:nvPr/>
          </p:nvSpPr>
          <p:spPr bwMode="auto">
            <a:xfrm rot="8716293">
              <a:off x="410218" y="3834716"/>
              <a:ext cx="103435" cy="219174"/>
            </a:xfrm>
            <a:custGeom>
              <a:avLst/>
              <a:gdLst>
                <a:gd name="connsiteX0" fmla="*/ 103435 w 103435"/>
                <a:gd name="connsiteY0" fmla="*/ 219174 h 219174"/>
                <a:gd name="connsiteX1" fmla="*/ 43288 w 103435"/>
                <a:gd name="connsiteY1" fmla="*/ 161305 h 219174"/>
                <a:gd name="connsiteX2" fmla="*/ 43288 w 103435"/>
                <a:gd name="connsiteY2" fmla="*/ 16404 h 219174"/>
                <a:gd name="connsiteX3" fmla="*/ 0 w 103435"/>
                <a:gd name="connsiteY3" fmla="*/ 16404 h 219174"/>
                <a:gd name="connsiteX4" fmla="*/ 0 w 103435"/>
                <a:gd name="connsiteY4" fmla="*/ 16028 h 219174"/>
                <a:gd name="connsiteX5" fmla="*/ 11583 w 103435"/>
                <a:gd name="connsiteY5" fmla="*/ 2023 h 219174"/>
                <a:gd name="connsiteX6" fmla="*/ 103435 w 103435"/>
                <a:gd name="connsiteY6" fmla="*/ 0 h 2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19174" extrusionOk="0">
                  <a:moveTo>
                    <a:pt x="103435" y="219174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16028"/>
                  </a:lnTo>
                  <a:lnTo>
                    <a:pt x="11583" y="2023"/>
                  </a:lnTo>
                  <a:lnTo>
                    <a:pt x="10343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2" name="Forme libre : forme 321"/>
            <p:cNvSpPr/>
            <p:nvPr/>
          </p:nvSpPr>
          <p:spPr bwMode="auto">
            <a:xfrm rot="8716293">
              <a:off x="487452" y="3349370"/>
              <a:ext cx="151162" cy="195873"/>
            </a:xfrm>
            <a:custGeom>
              <a:avLst/>
              <a:gdLst>
                <a:gd name="connsiteX0" fmla="*/ 38025 w 151162"/>
                <a:gd name="connsiteY0" fmla="*/ 195873 h 195873"/>
                <a:gd name="connsiteX1" fmla="*/ 0 w 151162"/>
                <a:gd name="connsiteY1" fmla="*/ 125130 h 195873"/>
                <a:gd name="connsiteX2" fmla="*/ 103497 w 151162"/>
                <a:gd name="connsiteY2" fmla="*/ 0 h 195873"/>
                <a:gd name="connsiteX3" fmla="*/ 151162 w 151162"/>
                <a:gd name="connsiteY3" fmla="*/ 0 h 195873"/>
                <a:gd name="connsiteX4" fmla="*/ 151162 w 151162"/>
                <a:gd name="connsiteY4" fmla="*/ 55323 h 195873"/>
                <a:gd name="connsiteX5" fmla="*/ 86370 w 151162"/>
                <a:gd name="connsiteY5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62" h="195873" extrusionOk="0">
                  <a:moveTo>
                    <a:pt x="38025" y="195873"/>
                  </a:moveTo>
                  <a:lnTo>
                    <a:pt x="0" y="125130"/>
                  </a:lnTo>
                  <a:lnTo>
                    <a:pt x="103497" y="0"/>
                  </a:lnTo>
                  <a:lnTo>
                    <a:pt x="151162" y="0"/>
                  </a:lnTo>
                  <a:lnTo>
                    <a:pt x="151162" y="55323"/>
                  </a:lnTo>
                  <a:lnTo>
                    <a:pt x="86370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3" name="Forme libre : forme 322"/>
            <p:cNvSpPr/>
            <p:nvPr/>
          </p:nvSpPr>
          <p:spPr bwMode="auto">
            <a:xfrm rot="8716293">
              <a:off x="460900" y="343447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4" name="Forme libre : forme 323"/>
            <p:cNvSpPr/>
            <p:nvPr/>
          </p:nvSpPr>
          <p:spPr bwMode="auto">
            <a:xfrm rot="8716293">
              <a:off x="417336" y="4258920"/>
              <a:ext cx="147637" cy="195874"/>
            </a:xfrm>
            <a:custGeom>
              <a:avLst/>
              <a:gdLst>
                <a:gd name="connsiteX0" fmla="*/ 34500 w 147637"/>
                <a:gd name="connsiteY0" fmla="*/ 195874 h 195874"/>
                <a:gd name="connsiteX1" fmla="*/ 0 w 147637"/>
                <a:gd name="connsiteY1" fmla="*/ 131688 h 195874"/>
                <a:gd name="connsiteX2" fmla="*/ 108921 w 147637"/>
                <a:gd name="connsiteY2" fmla="*/ 0 h 195874"/>
                <a:gd name="connsiteX3" fmla="*/ 147637 w 147637"/>
                <a:gd name="connsiteY3" fmla="*/ 0 h 195874"/>
                <a:gd name="connsiteX4" fmla="*/ 147637 w 147637"/>
                <a:gd name="connsiteY4" fmla="*/ 55323 h 195874"/>
                <a:gd name="connsiteX5" fmla="*/ 82845 w 147637"/>
                <a:gd name="connsiteY5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637" h="195874" extrusionOk="0">
                  <a:moveTo>
                    <a:pt x="34500" y="195874"/>
                  </a:moveTo>
                  <a:lnTo>
                    <a:pt x="0" y="131688"/>
                  </a:lnTo>
                  <a:lnTo>
                    <a:pt x="108921" y="0"/>
                  </a:lnTo>
                  <a:lnTo>
                    <a:pt x="147637" y="0"/>
                  </a:lnTo>
                  <a:lnTo>
                    <a:pt x="147637" y="55323"/>
                  </a:lnTo>
                  <a:lnTo>
                    <a:pt x="8284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5" name="Forme libre : forme 324"/>
            <p:cNvSpPr/>
            <p:nvPr/>
          </p:nvSpPr>
          <p:spPr bwMode="auto">
            <a:xfrm rot="8716293">
              <a:off x="330834" y="4134901"/>
              <a:ext cx="254613" cy="91157"/>
            </a:xfrm>
            <a:custGeom>
              <a:avLst/>
              <a:gdLst>
                <a:gd name="connsiteX0" fmla="*/ 0 w 254613"/>
                <a:gd name="connsiteY0" fmla="*/ 68911 h 91157"/>
                <a:gd name="connsiteX1" fmla="*/ 56997 w 254613"/>
                <a:gd name="connsiteY1" fmla="*/ 0 h 91157"/>
                <a:gd name="connsiteX2" fmla="*/ 57517 w 254613"/>
                <a:gd name="connsiteY2" fmla="*/ 2143 h 91157"/>
                <a:gd name="connsiteX3" fmla="*/ 128118 w 254613"/>
                <a:gd name="connsiteY3" fmla="*/ 40974 h 91157"/>
                <a:gd name="connsiteX4" fmla="*/ 181070 w 254613"/>
                <a:gd name="connsiteY4" fmla="*/ 31560 h 91157"/>
                <a:gd name="connsiteX5" fmla="*/ 253437 w 254613"/>
                <a:gd name="connsiteY5" fmla="*/ 2143 h 91157"/>
                <a:gd name="connsiteX6" fmla="*/ 254613 w 254613"/>
                <a:gd name="connsiteY6" fmla="*/ 9791 h 91157"/>
                <a:gd name="connsiteX7" fmla="*/ 254613 w 254613"/>
                <a:gd name="connsiteY7" fmla="*/ 15674 h 91157"/>
                <a:gd name="connsiteX8" fmla="*/ 61636 w 254613"/>
                <a:gd name="connsiteY8" fmla="*/ 90983 h 91157"/>
                <a:gd name="connsiteX9" fmla="*/ 22363 w 254613"/>
                <a:gd name="connsiteY9" fmla="*/ 84217 h 9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613" h="91157" extrusionOk="0">
                  <a:moveTo>
                    <a:pt x="0" y="68911"/>
                  </a:moveTo>
                  <a:lnTo>
                    <a:pt x="56997" y="0"/>
                  </a:lnTo>
                  <a:lnTo>
                    <a:pt x="57517" y="2143"/>
                  </a:lnTo>
                  <a:cubicBezTo>
                    <a:pt x="66931" y="28030"/>
                    <a:pt x="91053" y="40974"/>
                    <a:pt x="128118" y="40974"/>
                  </a:cubicBezTo>
                  <a:cubicBezTo>
                    <a:pt x="146357" y="40385"/>
                    <a:pt x="164008" y="36855"/>
                    <a:pt x="181070" y="31560"/>
                  </a:cubicBezTo>
                  <a:cubicBezTo>
                    <a:pt x="205780" y="23912"/>
                    <a:pt x="229903" y="13910"/>
                    <a:pt x="253437" y="2143"/>
                  </a:cubicBezTo>
                  <a:cubicBezTo>
                    <a:pt x="254025" y="4496"/>
                    <a:pt x="254613" y="7438"/>
                    <a:pt x="254613" y="9791"/>
                  </a:cubicBezTo>
                  <a:lnTo>
                    <a:pt x="254613" y="15674"/>
                  </a:lnTo>
                  <a:cubicBezTo>
                    <a:pt x="192249" y="69215"/>
                    <a:pt x="110468" y="88042"/>
                    <a:pt x="61636" y="90983"/>
                  </a:cubicBezTo>
                  <a:cubicBezTo>
                    <a:pt x="48104" y="91866"/>
                    <a:pt x="34719" y="89365"/>
                    <a:pt x="22363" y="84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6" name="Forme libre : forme 325"/>
            <p:cNvSpPr/>
            <p:nvPr/>
          </p:nvSpPr>
          <p:spPr bwMode="auto">
            <a:xfrm rot="8716293">
              <a:off x="-3428" y="2405990"/>
              <a:ext cx="142167" cy="208592"/>
            </a:xfrm>
            <a:custGeom>
              <a:avLst/>
              <a:gdLst>
                <a:gd name="connsiteX0" fmla="*/ 81108 w 142167"/>
                <a:gd name="connsiteY0" fmla="*/ 208592 h 208592"/>
                <a:gd name="connsiteX1" fmla="*/ 81108 w 142167"/>
                <a:gd name="connsiteY1" fmla="*/ 69717 h 208592"/>
                <a:gd name="connsiteX2" fmla="*/ 81108 w 142167"/>
                <a:gd name="connsiteY2" fmla="*/ 65615 h 208592"/>
                <a:gd name="connsiteX3" fmla="*/ 60604 w 142167"/>
                <a:gd name="connsiteY3" fmla="*/ 50123 h 208592"/>
                <a:gd name="connsiteX4" fmla="*/ 0 w 142167"/>
                <a:gd name="connsiteY4" fmla="*/ 50123 h 208592"/>
                <a:gd name="connsiteX5" fmla="*/ 0 w 142167"/>
                <a:gd name="connsiteY5" fmla="*/ 0 h 208592"/>
                <a:gd name="connsiteX6" fmla="*/ 85210 w 142167"/>
                <a:gd name="connsiteY6" fmla="*/ 0 h 208592"/>
                <a:gd name="connsiteX7" fmla="*/ 142167 w 142167"/>
                <a:gd name="connsiteY7" fmla="*/ 50123 h 208592"/>
                <a:gd name="connsiteX8" fmla="*/ 142167 w 142167"/>
                <a:gd name="connsiteY8" fmla="*/ 120504 h 20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08592" extrusionOk="0">
                  <a:moveTo>
                    <a:pt x="81108" y="208592"/>
                  </a:moveTo>
                  <a:lnTo>
                    <a:pt x="81108" y="69717"/>
                  </a:lnTo>
                  <a:cubicBezTo>
                    <a:pt x="81108" y="68350"/>
                    <a:pt x="81108" y="66983"/>
                    <a:pt x="81108" y="65615"/>
                  </a:cubicBezTo>
                  <a:cubicBezTo>
                    <a:pt x="79742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10" y="0"/>
                  </a:lnTo>
                  <a:cubicBezTo>
                    <a:pt x="122118" y="0"/>
                    <a:pt x="142167" y="15948"/>
                    <a:pt x="142167" y="50123"/>
                  </a:cubicBezTo>
                  <a:lnTo>
                    <a:pt x="142167" y="1205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7" name="Forme libre : forme 326"/>
            <p:cNvSpPr/>
            <p:nvPr/>
          </p:nvSpPr>
          <p:spPr bwMode="auto">
            <a:xfrm rot="8716293">
              <a:off x="80015" y="241329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8" name="Forme libre : forme 327"/>
            <p:cNvSpPr/>
            <p:nvPr/>
          </p:nvSpPr>
          <p:spPr bwMode="auto">
            <a:xfrm rot="8716293">
              <a:off x="35165" y="232701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9" name="Forme libre : forme 328"/>
            <p:cNvSpPr/>
            <p:nvPr/>
          </p:nvSpPr>
          <p:spPr bwMode="auto">
            <a:xfrm rot="8716293">
              <a:off x="-20257" y="2217087"/>
              <a:ext cx="78731" cy="180665"/>
            </a:xfrm>
            <a:custGeom>
              <a:avLst/>
              <a:gdLst>
                <a:gd name="connsiteX0" fmla="*/ 0 w 78731"/>
                <a:gd name="connsiteY0" fmla="*/ 180665 h 180665"/>
                <a:gd name="connsiteX1" fmla="*/ 0 w 78731"/>
                <a:gd name="connsiteY1" fmla="*/ 40596 h 180665"/>
                <a:gd name="connsiteX2" fmla="*/ 78250 w 78731"/>
                <a:gd name="connsiteY2" fmla="*/ 0 h 180665"/>
                <a:gd name="connsiteX3" fmla="*/ 78731 w 78731"/>
                <a:gd name="connsiteY3" fmla="*/ 67083 h 18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31" h="180665" extrusionOk="0">
                  <a:moveTo>
                    <a:pt x="0" y="180665"/>
                  </a:moveTo>
                  <a:lnTo>
                    <a:pt x="0" y="40596"/>
                  </a:lnTo>
                  <a:lnTo>
                    <a:pt x="78250" y="0"/>
                  </a:lnTo>
                  <a:lnTo>
                    <a:pt x="78731" y="670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0" name="Forme libre : forme 329"/>
            <p:cNvSpPr/>
            <p:nvPr/>
          </p:nvSpPr>
          <p:spPr bwMode="auto">
            <a:xfrm rot="8716293">
              <a:off x="-15341" y="2575209"/>
              <a:ext cx="103435" cy="152027"/>
            </a:xfrm>
            <a:custGeom>
              <a:avLst/>
              <a:gdLst>
                <a:gd name="connsiteX0" fmla="*/ 43288 w 103435"/>
                <a:gd name="connsiteY0" fmla="*/ 152027 h 152027"/>
                <a:gd name="connsiteX1" fmla="*/ 43288 w 103435"/>
                <a:gd name="connsiteY1" fmla="*/ 16404 h 152027"/>
                <a:gd name="connsiteX2" fmla="*/ 0 w 103435"/>
                <a:gd name="connsiteY2" fmla="*/ 16404 h 152027"/>
                <a:gd name="connsiteX3" fmla="*/ 0 w 103435"/>
                <a:gd name="connsiteY3" fmla="*/ 2278 h 152027"/>
                <a:gd name="connsiteX4" fmla="*/ 103435 w 103435"/>
                <a:gd name="connsiteY4" fmla="*/ 0 h 152027"/>
                <a:gd name="connsiteX5" fmla="*/ 103435 w 103435"/>
                <a:gd name="connsiteY5" fmla="*/ 65255 h 15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35" h="152027" extrusionOk="0">
                  <a:moveTo>
                    <a:pt x="43288" y="152027"/>
                  </a:move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65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1" name="Forme libre : forme 330"/>
            <p:cNvSpPr/>
            <p:nvPr/>
          </p:nvSpPr>
          <p:spPr bwMode="auto">
            <a:xfrm rot="8716293">
              <a:off x="279722" y="213390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2" name="Forme libre : forme 331"/>
            <p:cNvSpPr/>
            <p:nvPr/>
          </p:nvSpPr>
          <p:spPr bwMode="auto">
            <a:xfrm rot="8716293">
              <a:off x="369114" y="216314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3" name="Forme libre : forme 332"/>
            <p:cNvSpPr/>
            <p:nvPr/>
          </p:nvSpPr>
          <p:spPr bwMode="auto">
            <a:xfrm rot="8716293">
              <a:off x="167488" y="22224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4" name="Forme libre : forme 333"/>
            <p:cNvSpPr/>
            <p:nvPr/>
          </p:nvSpPr>
          <p:spPr bwMode="auto">
            <a:xfrm rot="8716293">
              <a:off x="42586" y="20137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5" name="Forme libre : forme 334"/>
            <p:cNvSpPr/>
            <p:nvPr/>
          </p:nvSpPr>
          <p:spPr bwMode="auto">
            <a:xfrm rot="8716293">
              <a:off x="257666" y="226339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6" name="Forme libre : forme 335"/>
            <p:cNvSpPr/>
            <p:nvPr/>
          </p:nvSpPr>
          <p:spPr bwMode="auto">
            <a:xfrm rot="8716293">
              <a:off x="16215" y="211379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7" name="Forme libre : forme 336"/>
            <p:cNvSpPr/>
            <p:nvPr/>
          </p:nvSpPr>
          <p:spPr bwMode="auto">
            <a:xfrm rot="7484127">
              <a:off x="362597" y="245474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" name="Forme libre : forme 337"/>
            <p:cNvSpPr/>
            <p:nvPr/>
          </p:nvSpPr>
          <p:spPr bwMode="auto">
            <a:xfrm rot="13089394">
              <a:off x="463440" y="2426400"/>
              <a:ext cx="272584" cy="319064"/>
            </a:xfrm>
            <a:custGeom>
              <a:avLst/>
              <a:gdLst>
                <a:gd name="connsiteX0" fmla="*/ 80445 w 272584"/>
                <a:gd name="connsiteY0" fmla="*/ 215518 h 319064"/>
                <a:gd name="connsiteX1" fmla="*/ 0 w 272584"/>
                <a:gd name="connsiteY1" fmla="*/ 93007 h 319064"/>
                <a:gd name="connsiteX2" fmla="*/ 0 w 272584"/>
                <a:gd name="connsiteY2" fmla="*/ 38074 h 319064"/>
                <a:gd name="connsiteX3" fmla="*/ 73388 w 272584"/>
                <a:gd name="connsiteY3" fmla="*/ 0 h 319064"/>
                <a:gd name="connsiteX4" fmla="*/ 74492 w 272584"/>
                <a:gd name="connsiteY4" fmla="*/ 153950 h 319064"/>
                <a:gd name="connsiteX5" fmla="*/ 76768 w 272584"/>
                <a:gd name="connsiteY5" fmla="*/ 200369 h 319064"/>
                <a:gd name="connsiteX6" fmla="*/ 272584 w 272584"/>
                <a:gd name="connsiteY6" fmla="*/ 258238 h 319064"/>
                <a:gd name="connsiteX7" fmla="*/ 177331 w 272584"/>
                <a:gd name="connsiteY7" fmla="*/ 311347 h 319064"/>
                <a:gd name="connsiteX8" fmla="*/ 148437 w 272584"/>
                <a:gd name="connsiteY8" fmla="*/ 319064 h 319064"/>
                <a:gd name="connsiteX9" fmla="*/ 119231 w 272584"/>
                <a:gd name="connsiteY9" fmla="*/ 274585 h 319064"/>
                <a:gd name="connsiteX10" fmla="*/ 153949 w 272584"/>
                <a:gd name="connsiteY10" fmla="*/ 281965 h 319064"/>
                <a:gd name="connsiteX11" fmla="*/ 203610 w 272584"/>
                <a:gd name="connsiteY11" fmla="*/ 273136 h 319064"/>
                <a:gd name="connsiteX12" fmla="*/ 271481 w 272584"/>
                <a:gd name="connsiteY12" fmla="*/ 245547 h 319064"/>
                <a:gd name="connsiteX13" fmla="*/ 272584 w 272584"/>
                <a:gd name="connsiteY13" fmla="*/ 252720 h 31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2584" h="319064" extrusionOk="0">
                  <a:moveTo>
                    <a:pt x="80445" y="215518"/>
                  </a:moveTo>
                  <a:lnTo>
                    <a:pt x="0" y="93007"/>
                  </a:ln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3664" y="169400"/>
                    <a:pt x="74492" y="184988"/>
                    <a:pt x="76768" y="200369"/>
                  </a:cubicBezTo>
                  <a:close/>
                  <a:moveTo>
                    <a:pt x="272584" y="258238"/>
                  </a:moveTo>
                  <a:cubicBezTo>
                    <a:pt x="243339" y="283344"/>
                    <a:pt x="209542" y="300312"/>
                    <a:pt x="177331" y="311347"/>
                  </a:cubicBezTo>
                  <a:lnTo>
                    <a:pt x="148437" y="319064"/>
                  </a:lnTo>
                  <a:lnTo>
                    <a:pt x="119231" y="274585"/>
                  </a:lnTo>
                  <a:lnTo>
                    <a:pt x="153949" y="281965"/>
                  </a:lnTo>
                  <a:cubicBezTo>
                    <a:pt x="171055" y="281413"/>
                    <a:pt x="187609" y="278102"/>
                    <a:pt x="203610" y="273136"/>
                  </a:cubicBezTo>
                  <a:cubicBezTo>
                    <a:pt x="226785" y="265963"/>
                    <a:pt x="249409" y="256583"/>
                    <a:pt x="271481" y="245547"/>
                  </a:cubicBezTo>
                  <a:cubicBezTo>
                    <a:pt x="272032" y="247754"/>
                    <a:pt x="272584" y="250513"/>
                    <a:pt x="272584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9" name="Forme libre : forme 338"/>
            <p:cNvSpPr/>
            <p:nvPr/>
          </p:nvSpPr>
          <p:spPr bwMode="auto">
            <a:xfrm rot="8716293">
              <a:off x="675867" y="2357327"/>
              <a:ext cx="38012" cy="45752"/>
            </a:xfrm>
            <a:custGeom>
              <a:avLst/>
              <a:gdLst>
                <a:gd name="connsiteX0" fmla="*/ 0 w 38012"/>
                <a:gd name="connsiteY0" fmla="*/ 45752 h 45752"/>
                <a:gd name="connsiteX1" fmla="*/ 37842 w 38012"/>
                <a:gd name="connsiteY1" fmla="*/ 0 h 45752"/>
                <a:gd name="connsiteX2" fmla="*/ 38012 w 38012"/>
                <a:gd name="connsiteY2" fmla="*/ 641 h 45752"/>
                <a:gd name="connsiteX3" fmla="*/ 6841 w 38012"/>
                <a:gd name="connsiteY3" fmla="*/ 42560 h 45752"/>
                <a:gd name="connsiteX4" fmla="*/ 7378 w 38012"/>
                <a:gd name="connsiteY4" fmla="*/ 42560 h 4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12" h="45752" extrusionOk="0">
                  <a:moveTo>
                    <a:pt x="0" y="45752"/>
                  </a:moveTo>
                  <a:lnTo>
                    <a:pt x="37842" y="0"/>
                  </a:lnTo>
                  <a:lnTo>
                    <a:pt x="38012" y="641"/>
                  </a:lnTo>
                  <a:cubicBezTo>
                    <a:pt x="36400" y="19451"/>
                    <a:pt x="24039" y="35036"/>
                    <a:pt x="6841" y="42560"/>
                  </a:cubicBezTo>
                  <a:lnTo>
                    <a:pt x="7378" y="425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0" name="Forme libre : forme 339"/>
            <p:cNvSpPr/>
            <p:nvPr/>
          </p:nvSpPr>
          <p:spPr bwMode="auto">
            <a:xfrm rot="8716293">
              <a:off x="601197" y="212600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1" name="Forme libre : forme 340"/>
            <p:cNvSpPr/>
            <p:nvPr/>
          </p:nvSpPr>
          <p:spPr bwMode="auto">
            <a:xfrm rot="8716293">
              <a:off x="357951" y="21562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2" name="Forme libre : forme 341"/>
            <p:cNvSpPr/>
            <p:nvPr/>
          </p:nvSpPr>
          <p:spPr bwMode="auto">
            <a:xfrm rot="8716293">
              <a:off x="535403" y="199698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3" name="Forme libre : forme 342"/>
            <p:cNvSpPr/>
            <p:nvPr/>
          </p:nvSpPr>
          <p:spPr bwMode="auto">
            <a:xfrm rot="8716293">
              <a:off x="-76043" y="1768178"/>
              <a:ext cx="197178" cy="215049"/>
            </a:xfrm>
            <a:custGeom>
              <a:avLst/>
              <a:gdLst>
                <a:gd name="connsiteX0" fmla="*/ 51490 w 197178"/>
                <a:gd name="connsiteY0" fmla="*/ 215049 h 215049"/>
                <a:gd name="connsiteX1" fmla="*/ 51490 w 197178"/>
                <a:gd name="connsiteY1" fmla="*/ 45624 h 215049"/>
                <a:gd name="connsiteX2" fmla="*/ 0 w 197178"/>
                <a:gd name="connsiteY2" fmla="*/ 45624 h 215049"/>
                <a:gd name="connsiteX3" fmla="*/ 0 w 197178"/>
                <a:gd name="connsiteY3" fmla="*/ 1424 h 215049"/>
                <a:gd name="connsiteX4" fmla="*/ 104803 w 197178"/>
                <a:gd name="connsiteY4" fmla="*/ 1425 h 215049"/>
                <a:gd name="connsiteX5" fmla="*/ 104803 w 197178"/>
                <a:gd name="connsiteY5" fmla="*/ 75242 h 215049"/>
                <a:gd name="connsiteX6" fmla="*/ 106169 w 197178"/>
                <a:gd name="connsiteY6" fmla="*/ 75242 h 215049"/>
                <a:gd name="connsiteX7" fmla="*/ 154014 w 197178"/>
                <a:gd name="connsiteY7" fmla="*/ 5981 h 215049"/>
                <a:gd name="connsiteX8" fmla="*/ 185455 w 197178"/>
                <a:gd name="connsiteY8" fmla="*/ 57 h 215049"/>
                <a:gd name="connsiteX9" fmla="*/ 197178 w 197178"/>
                <a:gd name="connsiteY9" fmla="*/ 4872 h 215049"/>
                <a:gd name="connsiteX10" fmla="*/ 170795 w 197178"/>
                <a:gd name="connsiteY10" fmla="*/ 42934 h 215049"/>
                <a:gd name="connsiteX11" fmla="*/ 164950 w 197178"/>
                <a:gd name="connsiteY11" fmla="*/ 40156 h 215049"/>
                <a:gd name="connsiteX12" fmla="*/ 111638 w 197178"/>
                <a:gd name="connsiteY12" fmla="*/ 127643 h 215049"/>
                <a:gd name="connsiteX13" fmla="*/ 111638 w 197178"/>
                <a:gd name="connsiteY13" fmla="*/ 128277 h 21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178" h="215049" extrusionOk="0">
                  <a:moveTo>
                    <a:pt x="51490" y="215049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4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lnTo>
                    <a:pt x="197178" y="4872"/>
                  </a:lnTo>
                  <a:lnTo>
                    <a:pt x="170795" y="42934"/>
                  </a:lnTo>
                  <a:lnTo>
                    <a:pt x="164950" y="40156"/>
                  </a:ln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1282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4" name="Forme libre : forme 343"/>
            <p:cNvSpPr/>
            <p:nvPr/>
          </p:nvSpPr>
          <p:spPr bwMode="auto">
            <a:xfrm rot="8716293">
              <a:off x="56555" y="14742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5" name="Forme libre : forme 344"/>
            <p:cNvSpPr/>
            <p:nvPr/>
          </p:nvSpPr>
          <p:spPr bwMode="auto">
            <a:xfrm rot="8716293">
              <a:off x="145947" y="15034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6" name="Forme libre : forme 345"/>
            <p:cNvSpPr/>
            <p:nvPr/>
          </p:nvSpPr>
          <p:spPr bwMode="auto">
            <a:xfrm rot="8716293">
              <a:off x="-21870" y="1443501"/>
              <a:ext cx="68614" cy="55323"/>
            </a:xfrm>
            <a:custGeom>
              <a:avLst/>
              <a:gdLst>
                <a:gd name="connsiteX0" fmla="*/ 0 w 68614"/>
                <a:gd name="connsiteY0" fmla="*/ 55323 h 55323"/>
                <a:gd name="connsiteX1" fmla="*/ 0 w 68614"/>
                <a:gd name="connsiteY1" fmla="*/ 0 h 55323"/>
                <a:gd name="connsiteX2" fmla="*/ 68614 w 68614"/>
                <a:gd name="connsiteY2" fmla="*/ 0 h 55323"/>
                <a:gd name="connsiteX3" fmla="*/ 30266 w 68614"/>
                <a:gd name="connsiteY3" fmla="*/ 55323 h 5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614" h="55323" extrusionOk="0">
                  <a:moveTo>
                    <a:pt x="0" y="55323"/>
                  </a:moveTo>
                  <a:lnTo>
                    <a:pt x="0" y="0"/>
                  </a:lnTo>
                  <a:lnTo>
                    <a:pt x="68614" y="0"/>
                  </a:lnTo>
                  <a:lnTo>
                    <a:pt x="30266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7" name="Forme libre : forme 346"/>
            <p:cNvSpPr/>
            <p:nvPr/>
          </p:nvSpPr>
          <p:spPr bwMode="auto">
            <a:xfrm rot="8716293">
              <a:off x="35817" y="1618109"/>
              <a:ext cx="103435" cy="203897"/>
            </a:xfrm>
            <a:custGeom>
              <a:avLst/>
              <a:gdLst>
                <a:gd name="connsiteX0" fmla="*/ 87556 w 103435"/>
                <a:gd name="connsiteY0" fmla="*/ 203897 h 203897"/>
                <a:gd name="connsiteX1" fmla="*/ 43288 w 103435"/>
                <a:gd name="connsiteY1" fmla="*/ 161305 h 203897"/>
                <a:gd name="connsiteX2" fmla="*/ 43288 w 103435"/>
                <a:gd name="connsiteY2" fmla="*/ 16404 h 203897"/>
                <a:gd name="connsiteX3" fmla="*/ 0 w 103435"/>
                <a:gd name="connsiteY3" fmla="*/ 16404 h 203897"/>
                <a:gd name="connsiteX4" fmla="*/ 0 w 103435"/>
                <a:gd name="connsiteY4" fmla="*/ 2278 h 203897"/>
                <a:gd name="connsiteX5" fmla="*/ 103435 w 103435"/>
                <a:gd name="connsiteY5" fmla="*/ 0 h 203897"/>
                <a:gd name="connsiteX6" fmla="*/ 103435 w 103435"/>
                <a:gd name="connsiteY6" fmla="*/ 180989 h 2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03897" extrusionOk="0">
                  <a:moveTo>
                    <a:pt x="87556" y="203897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1809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8" name="Forme libre : forme 347"/>
            <p:cNvSpPr/>
            <p:nvPr/>
          </p:nvSpPr>
          <p:spPr bwMode="auto">
            <a:xfrm rot="7484127">
              <a:off x="139430" y="17950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9" name="Forme libre : forme 348"/>
            <p:cNvSpPr/>
            <p:nvPr/>
          </p:nvSpPr>
          <p:spPr bwMode="auto">
            <a:xfrm rot="13089394">
              <a:off x="244250" y="176158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0" name="Forme libre : forme 349"/>
            <p:cNvSpPr/>
            <p:nvPr/>
          </p:nvSpPr>
          <p:spPr bwMode="auto">
            <a:xfrm rot="8716293">
              <a:off x="429835" y="156990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1" name="Forme libre : forme 350"/>
            <p:cNvSpPr/>
            <p:nvPr/>
          </p:nvSpPr>
          <p:spPr bwMode="auto">
            <a:xfrm rot="8716293">
              <a:off x="378030" y="14663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2" name="Forme libre : forme 351"/>
            <p:cNvSpPr/>
            <p:nvPr/>
          </p:nvSpPr>
          <p:spPr bwMode="auto">
            <a:xfrm rot="8716293">
              <a:off x="134784" y="14965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3" name="Forme libre : forme 352"/>
            <p:cNvSpPr/>
            <p:nvPr/>
          </p:nvSpPr>
          <p:spPr bwMode="auto">
            <a:xfrm rot="8716293">
              <a:off x="312236" y="133728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4" name="Forme libre : forme 353"/>
            <p:cNvSpPr/>
            <p:nvPr/>
          </p:nvSpPr>
          <p:spPr bwMode="auto">
            <a:xfrm rot="8716293">
              <a:off x="-17798" y="949199"/>
              <a:ext cx="39526" cy="50123"/>
            </a:xfrm>
            <a:custGeom>
              <a:avLst/>
              <a:gdLst>
                <a:gd name="connsiteX0" fmla="*/ 0 w 39526"/>
                <a:gd name="connsiteY0" fmla="*/ 50123 h 50123"/>
                <a:gd name="connsiteX1" fmla="*/ 0 w 39526"/>
                <a:gd name="connsiteY1" fmla="*/ 0 h 50123"/>
                <a:gd name="connsiteX2" fmla="*/ 39526 w 39526"/>
                <a:gd name="connsiteY2" fmla="*/ 0 h 50123"/>
                <a:gd name="connsiteX3" fmla="*/ 4782 w 39526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6" h="50123" extrusionOk="0">
                  <a:moveTo>
                    <a:pt x="0" y="50123"/>
                  </a:moveTo>
                  <a:lnTo>
                    <a:pt x="0" y="0"/>
                  </a:lnTo>
                  <a:lnTo>
                    <a:pt x="39526" y="0"/>
                  </a:lnTo>
                  <a:lnTo>
                    <a:pt x="4782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5" name="Forme libre : forme 354"/>
            <p:cNvSpPr/>
            <p:nvPr/>
          </p:nvSpPr>
          <p:spPr bwMode="auto">
            <a:xfrm rot="8716293">
              <a:off x="-64996" y="834728"/>
              <a:ext cx="249649" cy="254774"/>
            </a:xfrm>
            <a:custGeom>
              <a:avLst/>
              <a:gdLst>
                <a:gd name="connsiteX0" fmla="*/ 51490 w 249650"/>
                <a:gd name="connsiteY0" fmla="*/ 254774 h 254774"/>
                <a:gd name="connsiteX1" fmla="*/ 51490 w 249650"/>
                <a:gd name="connsiteY1" fmla="*/ 45624 h 254774"/>
                <a:gd name="connsiteX2" fmla="*/ 0 w 249650"/>
                <a:gd name="connsiteY2" fmla="*/ 45624 h 254774"/>
                <a:gd name="connsiteX3" fmla="*/ 0 w 249650"/>
                <a:gd name="connsiteY3" fmla="*/ 1425 h 254774"/>
                <a:gd name="connsiteX4" fmla="*/ 104803 w 249650"/>
                <a:gd name="connsiteY4" fmla="*/ 1425 h 254774"/>
                <a:gd name="connsiteX5" fmla="*/ 104803 w 249650"/>
                <a:gd name="connsiteY5" fmla="*/ 75242 h 254774"/>
                <a:gd name="connsiteX6" fmla="*/ 106169 w 249650"/>
                <a:gd name="connsiteY6" fmla="*/ 75242 h 254774"/>
                <a:gd name="connsiteX7" fmla="*/ 154014 w 249650"/>
                <a:gd name="connsiteY7" fmla="*/ 5981 h 254774"/>
                <a:gd name="connsiteX8" fmla="*/ 185455 w 249650"/>
                <a:gd name="connsiteY8" fmla="*/ 57 h 254774"/>
                <a:gd name="connsiteX9" fmla="*/ 240647 w 249650"/>
                <a:gd name="connsiteY9" fmla="*/ 22727 h 254774"/>
                <a:gd name="connsiteX10" fmla="*/ 249650 w 249650"/>
                <a:gd name="connsiteY10" fmla="*/ 52327 h 254774"/>
                <a:gd name="connsiteX11" fmla="*/ 218795 w 249650"/>
                <a:gd name="connsiteY11" fmla="*/ 96841 h 254774"/>
                <a:gd name="connsiteX12" fmla="*/ 198669 w 249650"/>
                <a:gd name="connsiteY12" fmla="*/ 98025 h 254774"/>
                <a:gd name="connsiteX13" fmla="*/ 198669 w 249650"/>
                <a:gd name="connsiteY13" fmla="*/ 81621 h 254774"/>
                <a:gd name="connsiteX14" fmla="*/ 164950 w 249650"/>
                <a:gd name="connsiteY14" fmla="*/ 40156 h 254774"/>
                <a:gd name="connsiteX15" fmla="*/ 111638 w 249650"/>
                <a:gd name="connsiteY15" fmla="*/ 127643 h 254774"/>
                <a:gd name="connsiteX16" fmla="*/ 111638 w 249650"/>
                <a:gd name="connsiteY16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650" h="254774" extrusionOk="0">
                  <a:moveTo>
                    <a:pt x="51490" y="254774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08922" y="-398"/>
                    <a:pt x="227718" y="7576"/>
                    <a:pt x="240647" y="22727"/>
                  </a:cubicBezTo>
                  <a:lnTo>
                    <a:pt x="249650" y="52327"/>
                  </a:lnTo>
                  <a:lnTo>
                    <a:pt x="218795" y="96841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6" name="Forme libre : forme 355"/>
            <p:cNvSpPr/>
            <p:nvPr/>
          </p:nvSpPr>
          <p:spPr bwMode="auto">
            <a:xfrm rot="7484127">
              <a:off x="-63314" y="1172497"/>
              <a:ext cx="203848" cy="146395"/>
            </a:xfrm>
            <a:custGeom>
              <a:avLst/>
              <a:gdLst>
                <a:gd name="connsiteX0" fmla="*/ 0 w 203848"/>
                <a:gd name="connsiteY0" fmla="*/ 55323 h 146395"/>
                <a:gd name="connsiteX1" fmla="*/ 0 w 203848"/>
                <a:gd name="connsiteY1" fmla="*/ 0 h 146395"/>
                <a:gd name="connsiteX2" fmla="*/ 203848 w 203848"/>
                <a:gd name="connsiteY2" fmla="*/ 0 h 146395"/>
                <a:gd name="connsiteX3" fmla="*/ 203847 w 203848"/>
                <a:gd name="connsiteY3" fmla="*/ 49512 h 146395"/>
                <a:gd name="connsiteX4" fmla="*/ 195466 w 203848"/>
                <a:gd name="connsiteY4" fmla="*/ 55323 h 146395"/>
                <a:gd name="connsiteX5" fmla="*/ 139055 w 203848"/>
                <a:gd name="connsiteY5" fmla="*/ 55323 h 146395"/>
                <a:gd name="connsiteX6" fmla="*/ 121388 w 203848"/>
                <a:gd name="connsiteY6" fmla="*/ 106685 h 146395"/>
                <a:gd name="connsiteX7" fmla="*/ 64115 w 203848"/>
                <a:gd name="connsiteY7" fmla="*/ 146395 h 146395"/>
                <a:gd name="connsiteX8" fmla="*/ 47847 w 203848"/>
                <a:gd name="connsiteY8" fmla="*/ 116129 h 146395"/>
                <a:gd name="connsiteX9" fmla="*/ 69777 w 203848"/>
                <a:gd name="connsiteY9" fmla="*/ 55323 h 14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48" h="146395" extrusionOk="0">
                  <a:moveTo>
                    <a:pt x="0" y="55323"/>
                  </a:moveTo>
                  <a:lnTo>
                    <a:pt x="0" y="0"/>
                  </a:lnTo>
                  <a:lnTo>
                    <a:pt x="203848" y="0"/>
                  </a:lnTo>
                  <a:lnTo>
                    <a:pt x="203847" y="49512"/>
                  </a:lnTo>
                  <a:lnTo>
                    <a:pt x="195466" y="55323"/>
                  </a:lnTo>
                  <a:lnTo>
                    <a:pt x="139055" y="55323"/>
                  </a:lnTo>
                  <a:lnTo>
                    <a:pt x="121388" y="106685"/>
                  </a:lnTo>
                  <a:lnTo>
                    <a:pt x="64115" y="146395"/>
                  </a:lnTo>
                  <a:lnTo>
                    <a:pt x="47847" y="116129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7" name="Forme libre : forme 356"/>
            <p:cNvSpPr/>
            <p:nvPr/>
          </p:nvSpPr>
          <p:spPr bwMode="auto">
            <a:xfrm rot="13089394">
              <a:off x="25310" y="109952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" name="Forme libre : forme 357"/>
            <p:cNvSpPr/>
            <p:nvPr/>
          </p:nvSpPr>
          <p:spPr bwMode="auto">
            <a:xfrm rot="8716293">
              <a:off x="210896" y="90784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" name="Forme libre : forme 358"/>
            <p:cNvSpPr/>
            <p:nvPr/>
          </p:nvSpPr>
          <p:spPr bwMode="auto">
            <a:xfrm rot="8716293">
              <a:off x="159091" y="80425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" name="Forme libre : forme 359"/>
            <p:cNvSpPr/>
            <p:nvPr/>
          </p:nvSpPr>
          <p:spPr bwMode="auto">
            <a:xfrm rot="8716293">
              <a:off x="93297" y="67523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" name="Forme libre : forme 360"/>
            <p:cNvSpPr/>
            <p:nvPr/>
          </p:nvSpPr>
          <p:spPr bwMode="auto">
            <a:xfrm rot="8716293">
              <a:off x="-7001" y="316701"/>
              <a:ext cx="14001" cy="20198"/>
            </a:xfrm>
            <a:custGeom>
              <a:avLst/>
              <a:gdLst>
                <a:gd name="connsiteX0" fmla="*/ 0 w 14001"/>
                <a:gd name="connsiteY0" fmla="*/ 20198 h 20198"/>
                <a:gd name="connsiteX1" fmla="*/ 0 w 14001"/>
                <a:gd name="connsiteY1" fmla="*/ 0 h 20198"/>
                <a:gd name="connsiteX2" fmla="*/ 14001 w 14001"/>
                <a:gd name="connsiteY2" fmla="*/ 0 h 2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01" h="20198" extrusionOk="0">
                  <a:moveTo>
                    <a:pt x="0" y="20198"/>
                  </a:moveTo>
                  <a:lnTo>
                    <a:pt x="0" y="0"/>
                  </a:lnTo>
                  <a:lnTo>
                    <a:pt x="1400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" name="Forme libre : forme 361"/>
            <p:cNvSpPr/>
            <p:nvPr/>
          </p:nvSpPr>
          <p:spPr bwMode="auto">
            <a:xfrm rot="13089394">
              <a:off x="-81658" y="472652"/>
              <a:ext cx="173631" cy="237684"/>
            </a:xfrm>
            <a:custGeom>
              <a:avLst/>
              <a:gdLst>
                <a:gd name="connsiteX0" fmla="*/ 173631 w 173631"/>
                <a:gd name="connsiteY0" fmla="*/ 220990 h 237684"/>
                <a:gd name="connsiteX1" fmla="*/ 130972 w 173631"/>
                <a:gd name="connsiteY1" fmla="*/ 232382 h 237684"/>
                <a:gd name="connsiteX2" fmla="*/ 91597 w 173631"/>
                <a:gd name="connsiteY2" fmla="*/ 237521 h 237684"/>
                <a:gd name="connsiteX3" fmla="*/ 23727 w 173631"/>
                <a:gd name="connsiteY3" fmla="*/ 209931 h 237684"/>
                <a:gd name="connsiteX4" fmla="*/ 0 w 173631"/>
                <a:gd name="connsiteY4" fmla="*/ 115023 h 237684"/>
                <a:gd name="connsiteX5" fmla="*/ 0 w 173631"/>
                <a:gd name="connsiteY5" fmla="*/ 0 h 237684"/>
                <a:gd name="connsiteX6" fmla="*/ 76176 w 173631"/>
                <a:gd name="connsiteY6" fmla="*/ 96953 h 237684"/>
                <a:gd name="connsiteX7" fmla="*/ 76768 w 173631"/>
                <a:gd name="connsiteY7" fmla="*/ 109023 h 237684"/>
                <a:gd name="connsiteX8" fmla="*/ 87734 w 173631"/>
                <a:gd name="connsiteY8" fmla="*/ 154201 h 237684"/>
                <a:gd name="connsiteX9" fmla="*/ 111117 w 173631"/>
                <a:gd name="connsiteY9" fmla="*/ 181514 h 237684"/>
                <a:gd name="connsiteX10" fmla="*/ 148930 w 173631"/>
                <a:gd name="connsiteY10" fmla="*/ 189552 h 237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631" h="237684" extrusionOk="0">
                  <a:moveTo>
                    <a:pt x="173631" y="220990"/>
                  </a:moveTo>
                  <a:lnTo>
                    <a:pt x="130972" y="232382"/>
                  </a:lnTo>
                  <a:cubicBezTo>
                    <a:pt x="116428" y="235210"/>
                    <a:pt x="103047" y="236831"/>
                    <a:pt x="91597" y="237521"/>
                  </a:cubicBezTo>
                  <a:cubicBezTo>
                    <a:pt x="66215" y="239176"/>
                    <a:pt x="41384" y="228141"/>
                    <a:pt x="23727" y="209931"/>
                  </a:cubicBezTo>
                  <a:cubicBezTo>
                    <a:pt x="4966" y="191722"/>
                    <a:pt x="0" y="160270"/>
                    <a:pt x="0" y="115023"/>
                  </a:cubicBezTo>
                  <a:lnTo>
                    <a:pt x="0" y="0"/>
                  </a:lnTo>
                  <a:lnTo>
                    <a:pt x="76176" y="96953"/>
                  </a:lnTo>
                  <a:lnTo>
                    <a:pt x="76768" y="109023"/>
                  </a:lnTo>
                  <a:cubicBezTo>
                    <a:pt x="79044" y="124404"/>
                    <a:pt x="82768" y="139578"/>
                    <a:pt x="87734" y="154201"/>
                  </a:cubicBezTo>
                  <a:cubicBezTo>
                    <a:pt x="92149" y="166340"/>
                    <a:pt x="100012" y="175445"/>
                    <a:pt x="111117" y="181514"/>
                  </a:cubicBezTo>
                  <a:lnTo>
                    <a:pt x="148930" y="1895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" name="Forme libre : forme 362"/>
            <p:cNvSpPr/>
            <p:nvPr/>
          </p:nvSpPr>
          <p:spPr bwMode="auto">
            <a:xfrm rot="8716293">
              <a:off x="-11774" y="24443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" name="Forme libre : forme 363"/>
            <p:cNvSpPr/>
            <p:nvPr/>
          </p:nvSpPr>
          <p:spPr bwMode="auto">
            <a:xfrm rot="8716293">
              <a:off x="-30092" y="143486"/>
              <a:ext cx="77721" cy="97260"/>
            </a:xfrm>
            <a:custGeom>
              <a:avLst/>
              <a:gdLst>
                <a:gd name="connsiteX0" fmla="*/ 15821 w 77721"/>
                <a:gd name="connsiteY0" fmla="*/ 97260 h 97260"/>
                <a:gd name="connsiteX1" fmla="*/ 0 w 77721"/>
                <a:gd name="connsiteY1" fmla="*/ 59790 h 97260"/>
                <a:gd name="connsiteX2" fmla="*/ 0 w 77721"/>
                <a:gd name="connsiteY2" fmla="*/ 58869 h 97260"/>
                <a:gd name="connsiteX3" fmla="*/ 17477 w 77721"/>
                <a:gd name="connsiteY3" fmla="*/ 17477 h 97260"/>
                <a:gd name="connsiteX4" fmla="*/ 58869 w 77721"/>
                <a:gd name="connsiteY4" fmla="*/ 0 h 97260"/>
                <a:gd name="connsiteX5" fmla="*/ 77721 w 77721"/>
                <a:gd name="connsiteY5" fmla="*/ 7960 h 9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21" h="97260" extrusionOk="0">
                  <a:moveTo>
                    <a:pt x="15821" y="97260"/>
                  </a:moveTo>
                  <a:lnTo>
                    <a:pt x="0" y="59790"/>
                  </a:ln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lnTo>
                    <a:pt x="77721" y="79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" name="Forme libre : forme 364"/>
            <p:cNvSpPr/>
            <p:nvPr/>
          </p:nvSpPr>
          <p:spPr bwMode="auto">
            <a:xfrm rot="8716293">
              <a:off x="-17797" y="3452694"/>
              <a:ext cx="58455" cy="44198"/>
            </a:xfrm>
            <a:custGeom>
              <a:avLst/>
              <a:gdLst>
                <a:gd name="connsiteX0" fmla="*/ 0 w 58455"/>
                <a:gd name="connsiteY0" fmla="*/ 44199 h 44199"/>
                <a:gd name="connsiteX1" fmla="*/ 0 w 58455"/>
                <a:gd name="connsiteY1" fmla="*/ 0 h 44199"/>
                <a:gd name="connsiteX2" fmla="*/ 58455 w 58455"/>
                <a:gd name="connsiteY2" fmla="*/ 0 h 44199"/>
                <a:gd name="connsiteX3" fmla="*/ 27817 w 58455"/>
                <a:gd name="connsiteY3" fmla="*/ 44199 h 4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55" h="44199" extrusionOk="0">
                  <a:moveTo>
                    <a:pt x="0" y="44199"/>
                  </a:moveTo>
                  <a:lnTo>
                    <a:pt x="0" y="0"/>
                  </a:lnTo>
                  <a:lnTo>
                    <a:pt x="58455" y="0"/>
                  </a:lnTo>
                  <a:lnTo>
                    <a:pt x="27817" y="441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6" name="Forme libre : forme 365"/>
            <p:cNvSpPr/>
            <p:nvPr/>
          </p:nvSpPr>
          <p:spPr bwMode="auto">
            <a:xfrm rot="13089394">
              <a:off x="-91484" y="3601812"/>
              <a:ext cx="206527" cy="292654"/>
            </a:xfrm>
            <a:custGeom>
              <a:avLst/>
              <a:gdLst>
                <a:gd name="connsiteX0" fmla="*/ 206527 w 206527"/>
                <a:gd name="connsiteY0" fmla="*/ 258693 h 292654"/>
                <a:gd name="connsiteX1" fmla="*/ 177331 w 206527"/>
                <a:gd name="connsiteY1" fmla="*/ 274971 h 292654"/>
                <a:gd name="connsiteX2" fmla="*/ 91597 w 206527"/>
                <a:gd name="connsiteY2" fmla="*/ 292491 h 292654"/>
                <a:gd name="connsiteX3" fmla="*/ 23727 w 206527"/>
                <a:gd name="connsiteY3" fmla="*/ 264901 h 292654"/>
                <a:gd name="connsiteX4" fmla="*/ 0 w 206527"/>
                <a:gd name="connsiteY4" fmla="*/ 169993 h 292654"/>
                <a:gd name="connsiteX5" fmla="*/ 0 w 206527"/>
                <a:gd name="connsiteY5" fmla="*/ 1698 h 292654"/>
                <a:gd name="connsiteX6" fmla="*/ 3273 w 206527"/>
                <a:gd name="connsiteY6" fmla="*/ 0 h 292654"/>
                <a:gd name="connsiteX7" fmla="*/ 74297 w 206527"/>
                <a:gd name="connsiteY7" fmla="*/ 90396 h 292654"/>
                <a:gd name="connsiteX8" fmla="*/ 74492 w 206527"/>
                <a:gd name="connsiteY8" fmla="*/ 117574 h 292654"/>
                <a:gd name="connsiteX9" fmla="*/ 87734 w 206527"/>
                <a:gd name="connsiteY9" fmla="*/ 209171 h 292654"/>
                <a:gd name="connsiteX10" fmla="*/ 153949 w 206527"/>
                <a:gd name="connsiteY10" fmla="*/ 245589 h 292654"/>
                <a:gd name="connsiteX11" fmla="*/ 191049 w 206527"/>
                <a:gd name="connsiteY11" fmla="*/ 238993 h 29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527" h="292654" extrusionOk="0">
                  <a:moveTo>
                    <a:pt x="206527" y="258693"/>
                  </a:moveTo>
                  <a:lnTo>
                    <a:pt x="177331" y="274971"/>
                  </a:lnTo>
                  <a:cubicBezTo>
                    <a:pt x="145121" y="286007"/>
                    <a:pt x="114496" y="291111"/>
                    <a:pt x="91597" y="292491"/>
                  </a:cubicBezTo>
                  <a:cubicBezTo>
                    <a:pt x="66215" y="294146"/>
                    <a:pt x="41385" y="283111"/>
                    <a:pt x="23727" y="264901"/>
                  </a:cubicBezTo>
                  <a:cubicBezTo>
                    <a:pt x="4966" y="246692"/>
                    <a:pt x="0" y="215240"/>
                    <a:pt x="0" y="169993"/>
                  </a:cubicBezTo>
                  <a:lnTo>
                    <a:pt x="0" y="1698"/>
                  </a:lnTo>
                  <a:lnTo>
                    <a:pt x="3273" y="0"/>
                  </a:lnTo>
                  <a:lnTo>
                    <a:pt x="74297" y="90396"/>
                  </a:lnTo>
                  <a:lnTo>
                    <a:pt x="74492" y="117574"/>
                  </a:lnTo>
                  <a:cubicBezTo>
                    <a:pt x="72836" y="148474"/>
                    <a:pt x="77802" y="179926"/>
                    <a:pt x="87734" y="209171"/>
                  </a:cubicBezTo>
                  <a:cubicBezTo>
                    <a:pt x="96564" y="233450"/>
                    <a:pt x="119187" y="245589"/>
                    <a:pt x="153949" y="245589"/>
                  </a:cubicBezTo>
                  <a:lnTo>
                    <a:pt x="191049" y="23899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7" name="Forme libre : forme 366"/>
            <p:cNvSpPr/>
            <p:nvPr/>
          </p:nvSpPr>
          <p:spPr bwMode="auto">
            <a:xfrm rot="8716293">
              <a:off x="24761" y="338962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8" name="Forme libre : forme 367"/>
            <p:cNvSpPr/>
            <p:nvPr/>
          </p:nvSpPr>
          <p:spPr bwMode="auto">
            <a:xfrm rot="8716293">
              <a:off x="-24047" y="3281741"/>
              <a:ext cx="106042" cy="113733"/>
            </a:xfrm>
            <a:custGeom>
              <a:avLst/>
              <a:gdLst>
                <a:gd name="connsiteX0" fmla="*/ 17477 w 106042"/>
                <a:gd name="connsiteY0" fmla="*/ 101182 h 113733"/>
                <a:gd name="connsiteX1" fmla="*/ 0 w 106042"/>
                <a:gd name="connsiteY1" fmla="*/ 59790 h 113733"/>
                <a:gd name="connsiteX2" fmla="*/ 0 w 106042"/>
                <a:gd name="connsiteY2" fmla="*/ 58869 h 113733"/>
                <a:gd name="connsiteX3" fmla="*/ 17477 w 106042"/>
                <a:gd name="connsiteY3" fmla="*/ 17477 h 113733"/>
                <a:gd name="connsiteX4" fmla="*/ 58869 w 106042"/>
                <a:gd name="connsiteY4" fmla="*/ 0 h 113733"/>
                <a:gd name="connsiteX5" fmla="*/ 100262 w 106042"/>
                <a:gd name="connsiteY5" fmla="*/ 17477 h 113733"/>
                <a:gd name="connsiteX6" fmla="*/ 106042 w 106042"/>
                <a:gd name="connsiteY6" fmla="*/ 31234 h 113733"/>
                <a:gd name="connsiteX7" fmla="*/ 48856 w 106042"/>
                <a:gd name="connsiteY7" fmla="*/ 113733 h 11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42" h="113733" extrusionOk="0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cubicBezTo>
                    <a:pt x="74507" y="0"/>
                    <a:pt x="89224" y="6439"/>
                    <a:pt x="100262" y="17477"/>
                  </a:cubicBezTo>
                  <a:lnTo>
                    <a:pt x="106042" y="31234"/>
                  </a:lnTo>
                  <a:lnTo>
                    <a:pt x="48856" y="1137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9" name="Forme libre : forme 368"/>
            <p:cNvSpPr/>
            <p:nvPr/>
          </p:nvSpPr>
          <p:spPr bwMode="auto">
            <a:xfrm rot="8716293">
              <a:off x="-21924" y="3179872"/>
              <a:ext cx="45776" cy="62656"/>
            </a:xfrm>
            <a:custGeom>
              <a:avLst/>
              <a:gdLst>
                <a:gd name="connsiteX0" fmla="*/ 2345 w 45776"/>
                <a:gd name="connsiteY0" fmla="*/ 62656 h 62656"/>
                <a:gd name="connsiteX1" fmla="*/ 0 w 45776"/>
                <a:gd name="connsiteY1" fmla="*/ 57104 h 62656"/>
                <a:gd name="connsiteX2" fmla="*/ 0 w 45776"/>
                <a:gd name="connsiteY2" fmla="*/ 56183 h 62656"/>
                <a:gd name="connsiteX3" fmla="*/ 17477 w 45776"/>
                <a:gd name="connsiteY3" fmla="*/ 14791 h 62656"/>
                <a:gd name="connsiteX4" fmla="*/ 36449 w 45776"/>
                <a:gd name="connsiteY4" fmla="*/ 1913 h 62656"/>
                <a:gd name="connsiteX5" fmla="*/ 45776 w 45776"/>
                <a:gd name="connsiteY5" fmla="*/ 0 h 6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76" h="62656" extrusionOk="0">
                  <a:moveTo>
                    <a:pt x="2345" y="62656"/>
                  </a:moveTo>
                  <a:lnTo>
                    <a:pt x="0" y="57104"/>
                  </a:lnTo>
                  <a:lnTo>
                    <a:pt x="0" y="56183"/>
                  </a:lnTo>
                  <a:cubicBezTo>
                    <a:pt x="0" y="40547"/>
                    <a:pt x="6439" y="25829"/>
                    <a:pt x="17477" y="14791"/>
                  </a:cubicBezTo>
                  <a:cubicBezTo>
                    <a:pt x="22996" y="9272"/>
                    <a:pt x="29435" y="4903"/>
                    <a:pt x="36449" y="1913"/>
                  </a:cubicBezTo>
                  <a:lnTo>
                    <a:pt x="457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0" name="Forme libre : forme 369"/>
            <p:cNvSpPr/>
            <p:nvPr/>
          </p:nvSpPr>
          <p:spPr bwMode="auto">
            <a:xfrm rot="8716293">
              <a:off x="-21324" y="4100649"/>
              <a:ext cx="79113" cy="50123"/>
            </a:xfrm>
            <a:custGeom>
              <a:avLst/>
              <a:gdLst>
                <a:gd name="connsiteX0" fmla="*/ 0 w 79113"/>
                <a:gd name="connsiteY0" fmla="*/ 50123 h 50123"/>
                <a:gd name="connsiteX1" fmla="*/ 0 w 79113"/>
                <a:gd name="connsiteY1" fmla="*/ 0 h 50123"/>
                <a:gd name="connsiteX2" fmla="*/ 79113 w 79113"/>
                <a:gd name="connsiteY2" fmla="*/ 0 h 50123"/>
                <a:gd name="connsiteX3" fmla="*/ 44369 w 79113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3" h="50123" extrusionOk="0">
                  <a:moveTo>
                    <a:pt x="0" y="50123"/>
                  </a:moveTo>
                  <a:lnTo>
                    <a:pt x="0" y="0"/>
                  </a:lnTo>
                  <a:lnTo>
                    <a:pt x="79113" y="0"/>
                  </a:lnTo>
                  <a:lnTo>
                    <a:pt x="44369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1" name="Forme libre : forme 370"/>
            <p:cNvSpPr/>
            <p:nvPr/>
          </p:nvSpPr>
          <p:spPr bwMode="auto">
            <a:xfrm rot="8716293">
              <a:off x="-40457" y="398156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2" name="Forme libre : forme 371"/>
            <p:cNvSpPr/>
            <p:nvPr/>
          </p:nvSpPr>
          <p:spPr bwMode="auto">
            <a:xfrm rot="7484127">
              <a:off x="-46974" y="427316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3" name="Forme libre : forme 372"/>
            <p:cNvSpPr/>
            <p:nvPr/>
          </p:nvSpPr>
          <p:spPr bwMode="auto">
            <a:xfrm rot="13089394">
              <a:off x="57846" y="423970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4" name="Forme libre : forme 373"/>
            <p:cNvSpPr/>
            <p:nvPr/>
          </p:nvSpPr>
          <p:spPr bwMode="auto">
            <a:xfrm rot="8716293">
              <a:off x="243431" y="404801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5" name="Forme libre : forme 374"/>
            <p:cNvSpPr/>
            <p:nvPr/>
          </p:nvSpPr>
          <p:spPr bwMode="auto">
            <a:xfrm rot="8716293">
              <a:off x="191626" y="394442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6" name="Forme libre : forme 375"/>
            <p:cNvSpPr/>
            <p:nvPr/>
          </p:nvSpPr>
          <p:spPr bwMode="auto">
            <a:xfrm rot="8716293">
              <a:off x="125832" y="381540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7" name="Forme libre : forme 376"/>
            <p:cNvSpPr/>
            <p:nvPr/>
          </p:nvSpPr>
          <p:spPr bwMode="auto">
            <a:xfrm rot="8716293">
              <a:off x="-73048" y="4876828"/>
              <a:ext cx="221382" cy="253349"/>
            </a:xfrm>
            <a:custGeom>
              <a:avLst/>
              <a:gdLst>
                <a:gd name="connsiteX0" fmla="*/ 51490 w 221382"/>
                <a:gd name="connsiteY0" fmla="*/ 253349 h 253349"/>
                <a:gd name="connsiteX1" fmla="*/ 51490 w 221382"/>
                <a:gd name="connsiteY1" fmla="*/ 44199 h 253349"/>
                <a:gd name="connsiteX2" fmla="*/ 0 w 221382"/>
                <a:gd name="connsiteY2" fmla="*/ 44199 h 253349"/>
                <a:gd name="connsiteX3" fmla="*/ 0 w 221382"/>
                <a:gd name="connsiteY3" fmla="*/ 0 h 253349"/>
                <a:gd name="connsiteX4" fmla="*/ 104803 w 221382"/>
                <a:gd name="connsiteY4" fmla="*/ 0 h 253349"/>
                <a:gd name="connsiteX5" fmla="*/ 104802 w 221382"/>
                <a:gd name="connsiteY5" fmla="*/ 73817 h 253349"/>
                <a:gd name="connsiteX6" fmla="*/ 106169 w 221382"/>
                <a:gd name="connsiteY6" fmla="*/ 73817 h 253349"/>
                <a:gd name="connsiteX7" fmla="*/ 154014 w 221382"/>
                <a:gd name="connsiteY7" fmla="*/ 4556 h 253349"/>
                <a:gd name="connsiteX8" fmla="*/ 174650 w 221382"/>
                <a:gd name="connsiteY8" fmla="*/ 668 h 253349"/>
                <a:gd name="connsiteX9" fmla="*/ 214075 w 221382"/>
                <a:gd name="connsiteY9" fmla="*/ 27996 h 253349"/>
                <a:gd name="connsiteX10" fmla="*/ 221382 w 221382"/>
                <a:gd name="connsiteY10" fmla="*/ 33060 h 253349"/>
                <a:gd name="connsiteX11" fmla="*/ 195540 w 221382"/>
                <a:gd name="connsiteY11" fmla="*/ 70341 h 253349"/>
                <a:gd name="connsiteX12" fmla="*/ 189157 w 221382"/>
                <a:gd name="connsiteY12" fmla="*/ 50236 h 253349"/>
                <a:gd name="connsiteX13" fmla="*/ 164950 w 221382"/>
                <a:gd name="connsiteY13" fmla="*/ 38731 h 253349"/>
                <a:gd name="connsiteX14" fmla="*/ 111638 w 221382"/>
                <a:gd name="connsiteY14" fmla="*/ 126218 h 253349"/>
                <a:gd name="connsiteX15" fmla="*/ 111638 w 221382"/>
                <a:gd name="connsiteY15" fmla="*/ 191383 h 253349"/>
                <a:gd name="connsiteX16" fmla="*/ 84096 w 221382"/>
                <a:gd name="connsiteY16" fmla="*/ 231117 h 25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1382" h="253349" extrusionOk="0">
                  <a:moveTo>
                    <a:pt x="51490" y="253349"/>
                  </a:moveTo>
                  <a:lnTo>
                    <a:pt x="51490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104803" y="0"/>
                  </a:lnTo>
                  <a:lnTo>
                    <a:pt x="104802" y="73817"/>
                  </a:lnTo>
                  <a:lnTo>
                    <a:pt x="106169" y="73817"/>
                  </a:lnTo>
                  <a:cubicBezTo>
                    <a:pt x="120751" y="30529"/>
                    <a:pt x="132142" y="13670"/>
                    <a:pt x="154014" y="4556"/>
                  </a:cubicBezTo>
                  <a:lnTo>
                    <a:pt x="174650" y="668"/>
                  </a:lnTo>
                  <a:lnTo>
                    <a:pt x="214075" y="27996"/>
                  </a:lnTo>
                  <a:lnTo>
                    <a:pt x="221382" y="33060"/>
                  </a:lnTo>
                  <a:lnTo>
                    <a:pt x="195540" y="70341"/>
                  </a:lnTo>
                  <a:lnTo>
                    <a:pt x="189157" y="50236"/>
                  </a:lnTo>
                  <a:cubicBezTo>
                    <a:pt x="183177" y="42946"/>
                    <a:pt x="174747" y="38731"/>
                    <a:pt x="164950" y="38731"/>
                  </a:cubicBezTo>
                  <a:cubicBezTo>
                    <a:pt x="135788" y="38731"/>
                    <a:pt x="111638" y="77463"/>
                    <a:pt x="111638" y="126218"/>
                  </a:cubicBezTo>
                  <a:lnTo>
                    <a:pt x="111638" y="191383"/>
                  </a:lnTo>
                  <a:lnTo>
                    <a:pt x="84096" y="2311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8" name="Forme libre : forme 377"/>
            <p:cNvSpPr/>
            <p:nvPr/>
          </p:nvSpPr>
          <p:spPr bwMode="auto">
            <a:xfrm rot="8716293">
              <a:off x="93318" y="46120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9" name="Forme libre : forme 378"/>
            <p:cNvSpPr/>
            <p:nvPr/>
          </p:nvSpPr>
          <p:spPr bwMode="auto">
            <a:xfrm rot="8716293">
              <a:off x="182710" y="46412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0" name="Forme libre : forme 379"/>
            <p:cNvSpPr/>
            <p:nvPr/>
          </p:nvSpPr>
          <p:spPr bwMode="auto">
            <a:xfrm rot="8716293">
              <a:off x="-14524" y="4699631"/>
              <a:ext cx="49997" cy="54238"/>
            </a:xfrm>
            <a:custGeom>
              <a:avLst/>
              <a:gdLst>
                <a:gd name="connsiteX0" fmla="*/ 8658 w 49997"/>
                <a:gd name="connsiteY0" fmla="*/ 50123 h 54238"/>
                <a:gd name="connsiteX1" fmla="*/ 0 w 49997"/>
                <a:gd name="connsiteY1" fmla="*/ 29619 h 54238"/>
                <a:gd name="connsiteX2" fmla="*/ 0 w 49997"/>
                <a:gd name="connsiteY2" fmla="*/ 29162 h 54238"/>
                <a:gd name="connsiteX3" fmla="*/ 8658 w 49997"/>
                <a:gd name="connsiteY3" fmla="*/ 8658 h 54238"/>
                <a:gd name="connsiteX4" fmla="*/ 29163 w 49997"/>
                <a:gd name="connsiteY4" fmla="*/ 0 h 54238"/>
                <a:gd name="connsiteX5" fmla="*/ 49668 w 49997"/>
                <a:gd name="connsiteY5" fmla="*/ 8658 h 54238"/>
                <a:gd name="connsiteX6" fmla="*/ 49997 w 49997"/>
                <a:gd name="connsiteY6" fmla="*/ 9441 h 54238"/>
                <a:gd name="connsiteX7" fmla="*/ 18945 w 49997"/>
                <a:gd name="connsiteY7" fmla="*/ 54238 h 5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97" h="54238" extrusionOk="0">
                  <a:moveTo>
                    <a:pt x="8658" y="50123"/>
                  </a:moveTo>
                  <a:cubicBezTo>
                    <a:pt x="3190" y="44655"/>
                    <a:pt x="0" y="37365"/>
                    <a:pt x="0" y="29619"/>
                  </a:cubicBezTo>
                  <a:lnTo>
                    <a:pt x="0" y="29162"/>
                  </a:lnTo>
                  <a:cubicBezTo>
                    <a:pt x="0" y="21417"/>
                    <a:pt x="3190" y="14126"/>
                    <a:pt x="8658" y="8658"/>
                  </a:cubicBezTo>
                  <a:cubicBezTo>
                    <a:pt x="14126" y="3190"/>
                    <a:pt x="21416" y="0"/>
                    <a:pt x="29163" y="0"/>
                  </a:cubicBezTo>
                  <a:cubicBezTo>
                    <a:pt x="36909" y="0"/>
                    <a:pt x="44200" y="3190"/>
                    <a:pt x="49668" y="8658"/>
                  </a:cubicBezTo>
                  <a:lnTo>
                    <a:pt x="49997" y="9441"/>
                  </a:lnTo>
                  <a:lnTo>
                    <a:pt x="18945" y="54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1" name="Forme libre : forme 380"/>
            <p:cNvSpPr/>
            <p:nvPr/>
          </p:nvSpPr>
          <p:spPr bwMode="auto">
            <a:xfrm rot="8716293">
              <a:off x="-30327" y="4579755"/>
              <a:ext cx="113346" cy="71024"/>
            </a:xfrm>
            <a:custGeom>
              <a:avLst/>
              <a:gdLst>
                <a:gd name="connsiteX0" fmla="*/ 0 w 113346"/>
                <a:gd name="connsiteY0" fmla="*/ 55323 h 71024"/>
                <a:gd name="connsiteX1" fmla="*/ 0 w 113346"/>
                <a:gd name="connsiteY1" fmla="*/ 0 h 71024"/>
                <a:gd name="connsiteX2" fmla="*/ 113346 w 113346"/>
                <a:gd name="connsiteY2" fmla="*/ 0 h 71024"/>
                <a:gd name="connsiteX3" fmla="*/ 64114 w 113346"/>
                <a:gd name="connsiteY3" fmla="*/ 71024 h 71024"/>
                <a:gd name="connsiteX4" fmla="*/ 69777 w 113346"/>
                <a:gd name="connsiteY4" fmla="*/ 55323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6" h="71024" extrusionOk="0">
                  <a:moveTo>
                    <a:pt x="0" y="55323"/>
                  </a:moveTo>
                  <a:lnTo>
                    <a:pt x="0" y="0"/>
                  </a:lnTo>
                  <a:lnTo>
                    <a:pt x="113346" y="0"/>
                  </a:lnTo>
                  <a:lnTo>
                    <a:pt x="64114" y="71024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2" name="Forme libre : forme 381"/>
            <p:cNvSpPr/>
            <p:nvPr/>
          </p:nvSpPr>
          <p:spPr bwMode="auto">
            <a:xfrm rot="8716293">
              <a:off x="71262" y="474151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3" name="Forme libre : forme 382"/>
            <p:cNvSpPr/>
            <p:nvPr/>
          </p:nvSpPr>
          <p:spPr bwMode="auto">
            <a:xfrm rot="7484127">
              <a:off x="172059" y="4933533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170341 w 203847"/>
                <a:gd name="connsiteY5" fmla="*/ 0 h 195874"/>
                <a:gd name="connsiteX6" fmla="*/ 203847 w 203847"/>
                <a:gd name="connsiteY6" fmla="*/ 48325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 extrusionOk="0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170341" y="0"/>
                  </a:lnTo>
                  <a:lnTo>
                    <a:pt x="203847" y="48325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4" name="Forme libre : forme 383"/>
            <p:cNvSpPr/>
            <p:nvPr/>
          </p:nvSpPr>
          <p:spPr bwMode="auto">
            <a:xfrm rot="13089394">
              <a:off x="313551" y="4906246"/>
              <a:ext cx="221827" cy="205098"/>
            </a:xfrm>
            <a:custGeom>
              <a:avLst/>
              <a:gdLst>
                <a:gd name="connsiteX0" fmla="*/ 24153 w 221827"/>
                <a:gd name="connsiteY0" fmla="*/ 55168 h 205098"/>
                <a:gd name="connsiteX1" fmla="*/ 0 w 221827"/>
                <a:gd name="connsiteY1" fmla="*/ 18385 h 205098"/>
                <a:gd name="connsiteX2" fmla="*/ 23400 w 221827"/>
                <a:gd name="connsiteY2" fmla="*/ 0 h 205098"/>
                <a:gd name="connsiteX3" fmla="*/ 23735 w 221827"/>
                <a:gd name="connsiteY3" fmla="*/ 46640 h 205098"/>
                <a:gd name="connsiteX4" fmla="*/ 221827 w 221827"/>
                <a:gd name="connsiteY4" fmla="*/ 150928 h 205098"/>
                <a:gd name="connsiteX5" fmla="*/ 126574 w 221827"/>
                <a:gd name="connsiteY5" fmla="*/ 204038 h 205098"/>
                <a:gd name="connsiteX6" fmla="*/ 122603 w 221827"/>
                <a:gd name="connsiteY6" fmla="*/ 205098 h 205098"/>
                <a:gd name="connsiteX7" fmla="*/ 102519 w 221827"/>
                <a:gd name="connsiteY7" fmla="*/ 174512 h 205098"/>
                <a:gd name="connsiteX8" fmla="*/ 103192 w 221827"/>
                <a:gd name="connsiteY8" fmla="*/ 174655 h 205098"/>
                <a:gd name="connsiteX9" fmla="*/ 152853 w 221827"/>
                <a:gd name="connsiteY9" fmla="*/ 165826 h 205098"/>
                <a:gd name="connsiteX10" fmla="*/ 220723 w 221827"/>
                <a:gd name="connsiteY10" fmla="*/ 138237 h 205098"/>
                <a:gd name="connsiteX11" fmla="*/ 221827 w 221827"/>
                <a:gd name="connsiteY11" fmla="*/ 145410 h 20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1827" h="205098" extrusionOk="0">
                  <a:moveTo>
                    <a:pt x="24153" y="55168"/>
                  </a:moveTo>
                  <a:lnTo>
                    <a:pt x="0" y="18385"/>
                  </a:lnTo>
                  <a:lnTo>
                    <a:pt x="23400" y="0"/>
                  </a:lnTo>
                  <a:lnTo>
                    <a:pt x="23735" y="46640"/>
                  </a:lnTo>
                  <a:close/>
                  <a:moveTo>
                    <a:pt x="221827" y="150928"/>
                  </a:moveTo>
                  <a:cubicBezTo>
                    <a:pt x="192582" y="176035"/>
                    <a:pt x="158785" y="193002"/>
                    <a:pt x="126574" y="204038"/>
                  </a:cubicBezTo>
                  <a:lnTo>
                    <a:pt x="122603" y="205098"/>
                  </a:lnTo>
                  <a:lnTo>
                    <a:pt x="102519" y="174512"/>
                  </a:lnTo>
                  <a:lnTo>
                    <a:pt x="103192" y="174655"/>
                  </a:lnTo>
                  <a:cubicBezTo>
                    <a:pt x="120298" y="174103"/>
                    <a:pt x="136851" y="170792"/>
                    <a:pt x="152853" y="165826"/>
                  </a:cubicBezTo>
                  <a:cubicBezTo>
                    <a:pt x="176028" y="158653"/>
                    <a:pt x="198652" y="149273"/>
                    <a:pt x="220723" y="138237"/>
                  </a:cubicBezTo>
                  <a:cubicBezTo>
                    <a:pt x="221275" y="140444"/>
                    <a:pt x="221827" y="143203"/>
                    <a:pt x="221827" y="145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5" name="Forme libre : forme 384"/>
            <p:cNvSpPr/>
            <p:nvPr/>
          </p:nvSpPr>
          <p:spPr bwMode="auto">
            <a:xfrm rot="8716293">
              <a:off x="406370" y="4600606"/>
              <a:ext cx="113655" cy="117117"/>
            </a:xfrm>
            <a:custGeom>
              <a:avLst/>
              <a:gdLst>
                <a:gd name="connsiteX0" fmla="*/ 13623 w 113655"/>
                <a:gd name="connsiteY0" fmla="*/ 100559 h 117117"/>
                <a:gd name="connsiteX1" fmla="*/ 0 w 113655"/>
                <a:gd name="connsiteY1" fmla="*/ 68296 h 117117"/>
                <a:gd name="connsiteX2" fmla="*/ 56488 w 113655"/>
                <a:gd name="connsiteY2" fmla="*/ 0 h 117117"/>
                <a:gd name="connsiteX3" fmla="*/ 96408 w 113655"/>
                <a:gd name="connsiteY3" fmla="*/ 16856 h 117117"/>
                <a:gd name="connsiteX4" fmla="*/ 96408 w 113655"/>
                <a:gd name="connsiteY4" fmla="*/ 99640 h 117117"/>
                <a:gd name="connsiteX5" fmla="*/ 55015 w 113655"/>
                <a:gd name="connsiteY5" fmla="*/ 117117 h 117117"/>
                <a:gd name="connsiteX6" fmla="*/ 13623 w 113655"/>
                <a:gd name="connsiteY6" fmla="*/ 100559 h 117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655" h="117117" extrusionOk="0">
                  <a:moveTo>
                    <a:pt x="13623" y="100559"/>
                  </a:moveTo>
                  <a:lnTo>
                    <a:pt x="0" y="68296"/>
                  </a:lnTo>
                  <a:lnTo>
                    <a:pt x="56488" y="0"/>
                  </a:lnTo>
                  <a:lnTo>
                    <a:pt x="96408" y="16856"/>
                  </a:lnTo>
                  <a:cubicBezTo>
                    <a:pt x="119404" y="38931"/>
                    <a:pt x="119404" y="76644"/>
                    <a:pt x="96408" y="99640"/>
                  </a:cubicBezTo>
                  <a:cubicBezTo>
                    <a:pt x="85370" y="110678"/>
                    <a:pt x="70653" y="117116"/>
                    <a:pt x="55015" y="117117"/>
                  </a:cubicBezTo>
                  <a:cubicBezTo>
                    <a:pt x="39378" y="117117"/>
                    <a:pt x="24661" y="111597"/>
                    <a:pt x="13623" y="1005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6" name="Forme libre : forme 385"/>
            <p:cNvSpPr/>
            <p:nvPr/>
          </p:nvSpPr>
          <p:spPr bwMode="auto">
            <a:xfrm rot="8716293">
              <a:off x="171547" y="46343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7" name="Forme libre : forme 386"/>
            <p:cNvSpPr/>
            <p:nvPr/>
          </p:nvSpPr>
          <p:spPr bwMode="auto">
            <a:xfrm rot="8716293">
              <a:off x="348999" y="447510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9636142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Contact &amp; Réseaux sociaux - Fond clair">
    <p:bg>
      <p:bgPr>
        <a:solidFill>
          <a:srgbClr val="3A1B0B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40" name="Forme libre : forme 139"/>
          <p:cNvSpPr/>
          <p:nvPr userDrawn="1"/>
        </p:nvSpPr>
        <p:spPr bwMode="auto">
          <a:xfrm>
            <a:off x="448701" y="0"/>
            <a:ext cx="8695299" cy="5143500"/>
          </a:xfrm>
          <a:custGeom>
            <a:avLst/>
            <a:gdLst>
              <a:gd name="connsiteX0" fmla="*/ 0 w 8695299"/>
              <a:gd name="connsiteY0" fmla="*/ 0 h 5143500"/>
              <a:gd name="connsiteX1" fmla="*/ 8695299 w 8695299"/>
              <a:gd name="connsiteY1" fmla="*/ 0 h 5143500"/>
              <a:gd name="connsiteX2" fmla="*/ 8695299 w 8695299"/>
              <a:gd name="connsiteY2" fmla="*/ 5143500 h 5143500"/>
              <a:gd name="connsiteX3" fmla="*/ 444304 w 8695299"/>
              <a:gd name="connsiteY3" fmla="*/ 5143500 h 5143500"/>
              <a:gd name="connsiteX4" fmla="*/ 171091 w 8695299"/>
              <a:gd name="connsiteY4" fmla="*/ 1980633 h 5143500"/>
              <a:gd name="connsiteX5" fmla="*/ 443837 w 8695299"/>
              <a:gd name="connsiteY5" fmla="*/ 1 h 5143500"/>
              <a:gd name="connsiteX6" fmla="*/ 262116 w 8695299"/>
              <a:gd name="connsiteY6" fmla="*/ 1 h 5143500"/>
              <a:gd name="connsiteX7" fmla="*/ 0 w 8695299"/>
              <a:gd name="connsiteY7" fmla="*/ 1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95299" h="5143500" extrusionOk="0">
                <a:moveTo>
                  <a:pt x="0" y="0"/>
                </a:moveTo>
                <a:lnTo>
                  <a:pt x="8695299" y="0"/>
                </a:lnTo>
                <a:lnTo>
                  <a:pt x="8695299" y="5143500"/>
                </a:lnTo>
                <a:lnTo>
                  <a:pt x="444304" y="5143500"/>
                </a:lnTo>
                <a:lnTo>
                  <a:pt x="171091" y="1980633"/>
                </a:lnTo>
                <a:lnTo>
                  <a:pt x="443837" y="1"/>
                </a:lnTo>
                <a:lnTo>
                  <a:pt x="262116" y="1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/>
          </a:p>
        </p:txBody>
      </p:sp>
      <p:grpSp>
        <p:nvGrpSpPr>
          <p:cNvPr id="192" name="Graphique 27"/>
          <p:cNvGrpSpPr/>
          <p:nvPr userDrawn="1"/>
        </p:nvGrpSpPr>
        <p:grpSpPr bwMode="auto">
          <a:xfrm>
            <a:off x="3242261" y="3601712"/>
            <a:ext cx="2666014" cy="795600"/>
            <a:chOff x="5898130" y="3867908"/>
            <a:chExt cx="2666014" cy="795600"/>
          </a:xfrm>
        </p:grpSpPr>
        <p:sp>
          <p:nvSpPr>
            <p:cNvPr id="193" name="Forme libre : forme 192"/>
            <p:cNvSpPr/>
            <p:nvPr/>
          </p:nvSpPr>
          <p:spPr bwMode="auto">
            <a:xfrm>
              <a:off x="5898130" y="4006913"/>
              <a:ext cx="93070" cy="153115"/>
            </a:xfrm>
            <a:custGeom>
              <a:avLst/>
              <a:gdLst>
                <a:gd name="connsiteX0" fmla="*/ 93671 w 93070"/>
                <a:gd name="connsiteY0" fmla="*/ 33025 h 153115"/>
                <a:gd name="connsiteX1" fmla="*/ 93671 w 93070"/>
                <a:gd name="connsiteY1" fmla="*/ 137203 h 153115"/>
                <a:gd name="connsiteX2" fmla="*/ 53440 w 93070"/>
                <a:gd name="connsiteY2" fmla="*/ 153115 h 153115"/>
                <a:gd name="connsiteX3" fmla="*/ 53440 w 93070"/>
                <a:gd name="connsiteY3" fmla="*/ 45935 h 153115"/>
                <a:gd name="connsiteX4" fmla="*/ 53440 w 93070"/>
                <a:gd name="connsiteY4" fmla="*/ 43233 h 153115"/>
                <a:gd name="connsiteX5" fmla="*/ 39930 w 93070"/>
                <a:gd name="connsiteY5" fmla="*/ 33025 h 153115"/>
                <a:gd name="connsiteX6" fmla="*/ 0 w 93070"/>
                <a:gd name="connsiteY6" fmla="*/ 33025 h 153115"/>
                <a:gd name="connsiteX7" fmla="*/ 0 w 93070"/>
                <a:gd name="connsiteY7" fmla="*/ 0 h 153115"/>
                <a:gd name="connsiteX8" fmla="*/ 56142 w 93070"/>
                <a:gd name="connsiteY8" fmla="*/ 0 h 153115"/>
                <a:gd name="connsiteX9" fmla="*/ 93671 w 93070"/>
                <a:gd name="connsiteY9" fmla="*/ 33025 h 153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070" h="153115" extrusionOk="0">
                  <a:moveTo>
                    <a:pt x="93671" y="33025"/>
                  </a:moveTo>
                  <a:lnTo>
                    <a:pt x="93671" y="137203"/>
                  </a:lnTo>
                  <a:lnTo>
                    <a:pt x="53440" y="153115"/>
                  </a:lnTo>
                  <a:lnTo>
                    <a:pt x="53440" y="45935"/>
                  </a:lnTo>
                  <a:cubicBezTo>
                    <a:pt x="53440" y="45034"/>
                    <a:pt x="53440" y="44133"/>
                    <a:pt x="53440" y="43233"/>
                  </a:cubicBezTo>
                  <a:cubicBezTo>
                    <a:pt x="52540" y="36628"/>
                    <a:pt x="46535" y="32124"/>
                    <a:pt x="39930" y="33025"/>
                  </a:cubicBezTo>
                  <a:lnTo>
                    <a:pt x="0" y="33025"/>
                  </a:lnTo>
                  <a:lnTo>
                    <a:pt x="0" y="0"/>
                  </a:lnTo>
                  <a:lnTo>
                    <a:pt x="56142" y="0"/>
                  </a:lnTo>
                  <a:cubicBezTo>
                    <a:pt x="80461" y="0"/>
                    <a:pt x="93671" y="10508"/>
                    <a:pt x="93671" y="33025"/>
                  </a:cubicBezTo>
                  <a:close/>
                </a:path>
              </a:pathLst>
            </a:custGeom>
            <a:solidFill>
              <a:srgbClr val="009FE3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4" name="Forme libre : forme 193"/>
            <p:cNvSpPr/>
            <p:nvPr/>
          </p:nvSpPr>
          <p:spPr bwMode="auto">
            <a:xfrm>
              <a:off x="7134164" y="4001471"/>
              <a:ext cx="171129" cy="165125"/>
            </a:xfrm>
            <a:custGeom>
              <a:avLst/>
              <a:gdLst>
                <a:gd name="connsiteX0" fmla="*/ 171730 w 171129"/>
                <a:gd name="connsiteY0" fmla="*/ 58282 h 165124"/>
                <a:gd name="connsiteX1" fmla="*/ 171730 w 171129"/>
                <a:gd name="connsiteY1" fmla="*/ 62185 h 165124"/>
                <a:gd name="connsiteX2" fmla="*/ 130899 w 171129"/>
                <a:gd name="connsiteY2" fmla="*/ 64587 h 165124"/>
                <a:gd name="connsiteX3" fmla="*/ 130899 w 171129"/>
                <a:gd name="connsiteY3" fmla="*/ 53778 h 165124"/>
                <a:gd name="connsiteX4" fmla="*/ 108682 w 171129"/>
                <a:gd name="connsiteY4" fmla="*/ 26458 h 165124"/>
                <a:gd name="connsiteX5" fmla="*/ 73556 w 171129"/>
                <a:gd name="connsiteY5" fmla="*/ 84101 h 165124"/>
                <a:gd name="connsiteX6" fmla="*/ 73556 w 171129"/>
                <a:gd name="connsiteY6" fmla="*/ 140844 h 165124"/>
                <a:gd name="connsiteX7" fmla="*/ 33926 w 171129"/>
                <a:gd name="connsiteY7" fmla="*/ 167864 h 165124"/>
                <a:gd name="connsiteX8" fmla="*/ 33926 w 171129"/>
                <a:gd name="connsiteY8" fmla="*/ 30061 h 165124"/>
                <a:gd name="connsiteX9" fmla="*/ 0 w 171129"/>
                <a:gd name="connsiteY9" fmla="*/ 30061 h 165124"/>
                <a:gd name="connsiteX10" fmla="*/ 0 w 171129"/>
                <a:gd name="connsiteY10" fmla="*/ 939 h 165124"/>
                <a:gd name="connsiteX11" fmla="*/ 69052 w 171129"/>
                <a:gd name="connsiteY11" fmla="*/ 939 h 165124"/>
                <a:gd name="connsiteX12" fmla="*/ 69052 w 171129"/>
                <a:gd name="connsiteY12" fmla="*/ 49575 h 165124"/>
                <a:gd name="connsiteX13" fmla="*/ 69953 w 171129"/>
                <a:gd name="connsiteY13" fmla="*/ 49575 h 165124"/>
                <a:gd name="connsiteX14" fmla="*/ 101477 w 171129"/>
                <a:gd name="connsiteY14" fmla="*/ 3941 h 165124"/>
                <a:gd name="connsiteX15" fmla="*/ 122192 w 171129"/>
                <a:gd name="connsiteY15" fmla="*/ 38 h 165124"/>
                <a:gd name="connsiteX16" fmla="*/ 171730 w 171129"/>
                <a:gd name="connsiteY16" fmla="*/ 58282 h 16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1129" h="165124" extrusionOk="0">
                  <a:moveTo>
                    <a:pt x="171730" y="58282"/>
                  </a:moveTo>
                  <a:lnTo>
                    <a:pt x="171730" y="62185"/>
                  </a:lnTo>
                  <a:lnTo>
                    <a:pt x="130899" y="64587"/>
                  </a:lnTo>
                  <a:lnTo>
                    <a:pt x="130899" y="53778"/>
                  </a:lnTo>
                  <a:cubicBezTo>
                    <a:pt x="130899" y="37566"/>
                    <a:pt x="121592" y="26458"/>
                    <a:pt x="108682" y="26458"/>
                  </a:cubicBezTo>
                  <a:cubicBezTo>
                    <a:pt x="89468" y="26458"/>
                    <a:pt x="73556" y="51977"/>
                    <a:pt x="73556" y="84101"/>
                  </a:cubicBezTo>
                  <a:lnTo>
                    <a:pt x="73556" y="140844"/>
                  </a:lnTo>
                  <a:lnTo>
                    <a:pt x="33926" y="167864"/>
                  </a:lnTo>
                  <a:lnTo>
                    <a:pt x="33926" y="30061"/>
                  </a:lnTo>
                  <a:lnTo>
                    <a:pt x="0" y="30061"/>
                  </a:lnTo>
                  <a:lnTo>
                    <a:pt x="0" y="939"/>
                  </a:lnTo>
                  <a:lnTo>
                    <a:pt x="69052" y="939"/>
                  </a:lnTo>
                  <a:lnTo>
                    <a:pt x="69052" y="49575"/>
                  </a:lnTo>
                  <a:lnTo>
                    <a:pt x="69953" y="49575"/>
                  </a:lnTo>
                  <a:cubicBezTo>
                    <a:pt x="79560" y="21054"/>
                    <a:pt x="87066" y="9945"/>
                    <a:pt x="101477" y="3941"/>
                  </a:cubicBezTo>
                  <a:cubicBezTo>
                    <a:pt x="108082" y="1239"/>
                    <a:pt x="114987" y="-262"/>
                    <a:pt x="122192" y="38"/>
                  </a:cubicBezTo>
                  <a:cubicBezTo>
                    <a:pt x="153116" y="-563"/>
                    <a:pt x="171730" y="21054"/>
                    <a:pt x="171730" y="58282"/>
                  </a:cubicBezTo>
                  <a:close/>
                </a:path>
              </a:pathLst>
            </a:custGeom>
            <a:solidFill>
              <a:srgbClr val="009FE3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5" name="Forme libre : forme 194"/>
            <p:cNvSpPr/>
            <p:nvPr/>
          </p:nvSpPr>
          <p:spPr bwMode="auto">
            <a:xfrm>
              <a:off x="7993113" y="3867608"/>
              <a:ext cx="123093" cy="90068"/>
            </a:xfrm>
            <a:custGeom>
              <a:avLst/>
              <a:gdLst>
                <a:gd name="connsiteX0" fmla="*/ 108382 w 123092"/>
                <a:gd name="connsiteY0" fmla="*/ 45634 h 90067"/>
                <a:gd name="connsiteX1" fmla="*/ 108682 w 123092"/>
                <a:gd name="connsiteY1" fmla="*/ 45634 h 90067"/>
                <a:gd name="connsiteX2" fmla="*/ 3903 w 123092"/>
                <a:gd name="connsiteY2" fmla="*/ 90969 h 90067"/>
                <a:gd name="connsiteX3" fmla="*/ 0 w 123092"/>
                <a:gd name="connsiteY3" fmla="*/ 85565 h 90067"/>
                <a:gd name="connsiteX4" fmla="*/ 71154 w 123092"/>
                <a:gd name="connsiteY4" fmla="*/ 18614 h 90067"/>
                <a:gd name="connsiteX5" fmla="*/ 107181 w 123092"/>
                <a:gd name="connsiteY5" fmla="*/ 0 h 90067"/>
                <a:gd name="connsiteX6" fmla="*/ 125795 w 123092"/>
                <a:gd name="connsiteY6" fmla="*/ 22217 h 90067"/>
                <a:gd name="connsiteX7" fmla="*/ 108382 w 123092"/>
                <a:gd name="connsiteY7" fmla="*/ 45634 h 9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092" h="90067" extrusionOk="0">
                  <a:moveTo>
                    <a:pt x="108382" y="45634"/>
                  </a:moveTo>
                  <a:lnTo>
                    <a:pt x="108682" y="45634"/>
                  </a:lnTo>
                  <a:lnTo>
                    <a:pt x="3903" y="90969"/>
                  </a:lnTo>
                  <a:lnTo>
                    <a:pt x="0" y="85565"/>
                  </a:lnTo>
                  <a:lnTo>
                    <a:pt x="71154" y="18614"/>
                  </a:lnTo>
                  <a:cubicBezTo>
                    <a:pt x="80161" y="8106"/>
                    <a:pt x="93070" y="1501"/>
                    <a:pt x="107181" y="0"/>
                  </a:cubicBezTo>
                  <a:cubicBezTo>
                    <a:pt x="121592" y="0"/>
                    <a:pt x="125795" y="12610"/>
                    <a:pt x="125795" y="22217"/>
                  </a:cubicBezTo>
                  <a:cubicBezTo>
                    <a:pt x="124894" y="32725"/>
                    <a:pt x="117989" y="41431"/>
                    <a:pt x="108382" y="45634"/>
                  </a:cubicBezTo>
                  <a:close/>
                </a:path>
              </a:pathLst>
            </a:custGeom>
            <a:solidFill>
              <a:srgbClr val="009FE3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6" name="Forme libre : forme 195"/>
            <p:cNvSpPr/>
            <p:nvPr/>
          </p:nvSpPr>
          <p:spPr bwMode="auto">
            <a:xfrm>
              <a:off x="6523803" y="3918346"/>
              <a:ext cx="36027" cy="36027"/>
            </a:xfrm>
            <a:custGeom>
              <a:avLst/>
              <a:gdLst>
                <a:gd name="connsiteX0" fmla="*/ 32725 w 36027"/>
                <a:gd name="connsiteY0" fmla="*/ 32725 h 36027"/>
                <a:gd name="connsiteX1" fmla="*/ 19215 w 36027"/>
                <a:gd name="connsiteY1" fmla="*/ 38429 h 36027"/>
                <a:gd name="connsiteX2" fmla="*/ 5704 w 36027"/>
                <a:gd name="connsiteY2" fmla="*/ 33025 h 36027"/>
                <a:gd name="connsiteX3" fmla="*/ 0 w 36027"/>
                <a:gd name="connsiteY3" fmla="*/ 19515 h 36027"/>
                <a:gd name="connsiteX4" fmla="*/ 0 w 36027"/>
                <a:gd name="connsiteY4" fmla="*/ 19214 h 36027"/>
                <a:gd name="connsiteX5" fmla="*/ 5704 w 36027"/>
                <a:gd name="connsiteY5" fmla="*/ 5704 h 36027"/>
                <a:gd name="connsiteX6" fmla="*/ 19215 w 36027"/>
                <a:gd name="connsiteY6" fmla="*/ 0 h 36027"/>
                <a:gd name="connsiteX7" fmla="*/ 32725 w 36027"/>
                <a:gd name="connsiteY7" fmla="*/ 5704 h 36027"/>
                <a:gd name="connsiteX8" fmla="*/ 32725 w 36027"/>
                <a:gd name="connsiteY8" fmla="*/ 32725 h 36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027" h="36027" extrusionOk="0">
                  <a:moveTo>
                    <a:pt x="32725" y="32725"/>
                  </a:moveTo>
                  <a:cubicBezTo>
                    <a:pt x="29122" y="36327"/>
                    <a:pt x="24318" y="38429"/>
                    <a:pt x="19215" y="38429"/>
                  </a:cubicBezTo>
                  <a:cubicBezTo>
                    <a:pt x="14111" y="38429"/>
                    <a:pt x="9307" y="36628"/>
                    <a:pt x="5704" y="33025"/>
                  </a:cubicBezTo>
                  <a:cubicBezTo>
                    <a:pt x="2102" y="29422"/>
                    <a:pt x="0" y="24619"/>
                    <a:pt x="0" y="19515"/>
                  </a:cubicBezTo>
                  <a:lnTo>
                    <a:pt x="0" y="19214"/>
                  </a:lnTo>
                  <a:cubicBezTo>
                    <a:pt x="0" y="14111"/>
                    <a:pt x="2102" y="9307"/>
                    <a:pt x="5704" y="5704"/>
                  </a:cubicBezTo>
                  <a:cubicBezTo>
                    <a:pt x="9307" y="2102"/>
                    <a:pt x="14111" y="0"/>
                    <a:pt x="19215" y="0"/>
                  </a:cubicBezTo>
                  <a:cubicBezTo>
                    <a:pt x="24318" y="0"/>
                    <a:pt x="29122" y="2102"/>
                    <a:pt x="32725" y="5704"/>
                  </a:cubicBezTo>
                  <a:cubicBezTo>
                    <a:pt x="40230" y="12910"/>
                    <a:pt x="40230" y="25219"/>
                    <a:pt x="32725" y="32725"/>
                  </a:cubicBezTo>
                  <a:close/>
                </a:path>
              </a:pathLst>
            </a:custGeom>
            <a:solidFill>
              <a:srgbClr val="009FE3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7" name="Forme libre : forme 196"/>
            <p:cNvSpPr/>
            <p:nvPr/>
          </p:nvSpPr>
          <p:spPr bwMode="auto">
            <a:xfrm>
              <a:off x="6763083" y="4006913"/>
              <a:ext cx="120091" cy="117088"/>
            </a:xfrm>
            <a:custGeom>
              <a:avLst/>
              <a:gdLst>
                <a:gd name="connsiteX0" fmla="*/ 122793 w 120090"/>
                <a:gd name="connsiteY0" fmla="*/ 0 h 117088"/>
                <a:gd name="connsiteX1" fmla="*/ 122793 w 120090"/>
                <a:gd name="connsiteY1" fmla="*/ 33325 h 117088"/>
                <a:gd name="connsiteX2" fmla="*/ 83763 w 120090"/>
                <a:gd name="connsiteY2" fmla="*/ 33325 h 117088"/>
                <a:gd name="connsiteX3" fmla="*/ 54641 w 120090"/>
                <a:gd name="connsiteY3" fmla="*/ 117989 h 117088"/>
                <a:gd name="connsiteX4" fmla="*/ 28822 w 120090"/>
                <a:gd name="connsiteY4" fmla="*/ 69953 h 117088"/>
                <a:gd name="connsiteX5" fmla="*/ 42032 w 120090"/>
                <a:gd name="connsiteY5" fmla="*/ 33325 h 117088"/>
                <a:gd name="connsiteX6" fmla="*/ 0 w 120090"/>
                <a:gd name="connsiteY6" fmla="*/ 33325 h 117088"/>
                <a:gd name="connsiteX7" fmla="*/ 0 w 120090"/>
                <a:gd name="connsiteY7" fmla="*/ 0 h 117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090" h="117088" extrusionOk="0">
                  <a:moveTo>
                    <a:pt x="122793" y="0"/>
                  </a:moveTo>
                  <a:lnTo>
                    <a:pt x="122793" y="33325"/>
                  </a:lnTo>
                  <a:lnTo>
                    <a:pt x="83763" y="33325"/>
                  </a:lnTo>
                  <a:lnTo>
                    <a:pt x="54641" y="117989"/>
                  </a:lnTo>
                  <a:lnTo>
                    <a:pt x="28822" y="69953"/>
                  </a:lnTo>
                  <a:lnTo>
                    <a:pt x="42032" y="33325"/>
                  </a:lnTo>
                  <a:lnTo>
                    <a:pt x="0" y="33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FE3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8" name="Forme libre : forme 197"/>
            <p:cNvSpPr/>
            <p:nvPr/>
          </p:nvSpPr>
          <p:spPr bwMode="auto">
            <a:xfrm>
              <a:off x="7314421" y="4184121"/>
              <a:ext cx="120091" cy="114086"/>
            </a:xfrm>
            <a:custGeom>
              <a:avLst/>
              <a:gdLst>
                <a:gd name="connsiteX0" fmla="*/ 121170 w 120090"/>
                <a:gd name="connsiteY0" fmla="*/ 114311 h 114086"/>
                <a:gd name="connsiteX1" fmla="*/ 118168 w 120090"/>
                <a:gd name="connsiteY1" fmla="*/ 114311 h 114086"/>
                <a:gd name="connsiteX2" fmla="*/ 179 w 120090"/>
                <a:gd name="connsiteY2" fmla="*/ 33250 h 114086"/>
                <a:gd name="connsiteX3" fmla="*/ 26899 w 120090"/>
                <a:gd name="connsiteY3" fmla="*/ 225 h 114086"/>
                <a:gd name="connsiteX4" fmla="*/ 32603 w 120090"/>
                <a:gd name="connsiteY4" fmla="*/ 225 h 114086"/>
                <a:gd name="connsiteX5" fmla="*/ 59324 w 120090"/>
                <a:gd name="connsiteY5" fmla="*/ 25144 h 114086"/>
                <a:gd name="connsiteX6" fmla="*/ 39208 w 120090"/>
                <a:gd name="connsiteY6" fmla="*/ 52164 h 114086"/>
                <a:gd name="connsiteX7" fmla="*/ 121170 w 120090"/>
                <a:gd name="connsiteY7" fmla="*/ 114311 h 114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090" h="114086" extrusionOk="0">
                  <a:moveTo>
                    <a:pt x="121170" y="114311"/>
                  </a:moveTo>
                  <a:lnTo>
                    <a:pt x="118168" y="114311"/>
                  </a:lnTo>
                  <a:cubicBezTo>
                    <a:pt x="46114" y="114311"/>
                    <a:pt x="179" y="65675"/>
                    <a:pt x="179" y="33250"/>
                  </a:cubicBezTo>
                  <a:cubicBezTo>
                    <a:pt x="-1622" y="16738"/>
                    <a:pt x="10387" y="2027"/>
                    <a:pt x="26899" y="225"/>
                  </a:cubicBezTo>
                  <a:cubicBezTo>
                    <a:pt x="28700" y="-75"/>
                    <a:pt x="30802" y="-75"/>
                    <a:pt x="32603" y="225"/>
                  </a:cubicBezTo>
                  <a:cubicBezTo>
                    <a:pt x="46414" y="1426"/>
                    <a:pt x="57222" y="11934"/>
                    <a:pt x="59324" y="25144"/>
                  </a:cubicBezTo>
                  <a:cubicBezTo>
                    <a:pt x="59924" y="37753"/>
                    <a:pt x="51518" y="48862"/>
                    <a:pt x="39208" y="52164"/>
                  </a:cubicBezTo>
                  <a:lnTo>
                    <a:pt x="121170" y="114311"/>
                  </a:lnTo>
                  <a:close/>
                </a:path>
              </a:pathLst>
            </a:custGeom>
            <a:solidFill>
              <a:srgbClr val="009FE3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9" name="Forme libre : forme 198"/>
            <p:cNvSpPr/>
            <p:nvPr/>
          </p:nvSpPr>
          <p:spPr bwMode="auto">
            <a:xfrm>
              <a:off x="7744225" y="4120699"/>
              <a:ext cx="147111" cy="177134"/>
            </a:xfrm>
            <a:custGeom>
              <a:avLst/>
              <a:gdLst>
                <a:gd name="connsiteX0" fmla="*/ 148312 w 147111"/>
                <a:gd name="connsiteY0" fmla="*/ 137504 h 177133"/>
                <a:gd name="connsiteX1" fmla="*/ 148312 w 147111"/>
                <a:gd name="connsiteY1" fmla="*/ 140506 h 177133"/>
                <a:gd name="connsiteX2" fmla="*/ 49838 w 147111"/>
                <a:gd name="connsiteY2" fmla="*/ 178935 h 177133"/>
                <a:gd name="connsiteX3" fmla="*/ 12910 w 147111"/>
                <a:gd name="connsiteY3" fmla="*/ 163924 h 177133"/>
                <a:gd name="connsiteX4" fmla="*/ 0 w 147111"/>
                <a:gd name="connsiteY4" fmla="*/ 112285 h 177133"/>
                <a:gd name="connsiteX5" fmla="*/ 0 w 147111"/>
                <a:gd name="connsiteY5" fmla="*/ 20716 h 177133"/>
                <a:gd name="connsiteX6" fmla="*/ 39930 w 147111"/>
                <a:gd name="connsiteY6" fmla="*/ 0 h 177133"/>
                <a:gd name="connsiteX7" fmla="*/ 40531 w 147111"/>
                <a:gd name="connsiteY7" fmla="*/ 83763 h 177133"/>
                <a:gd name="connsiteX8" fmla="*/ 47736 w 147111"/>
                <a:gd name="connsiteY8" fmla="*/ 133601 h 177133"/>
                <a:gd name="connsiteX9" fmla="*/ 83763 w 147111"/>
                <a:gd name="connsiteY9" fmla="*/ 153416 h 177133"/>
                <a:gd name="connsiteX10" fmla="*/ 110784 w 147111"/>
                <a:gd name="connsiteY10" fmla="*/ 148612 h 177133"/>
                <a:gd name="connsiteX11" fmla="*/ 147711 w 147111"/>
                <a:gd name="connsiteY11" fmla="*/ 133601 h 177133"/>
                <a:gd name="connsiteX12" fmla="*/ 148312 w 147111"/>
                <a:gd name="connsiteY12" fmla="*/ 137504 h 17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111" h="177133" extrusionOk="0">
                  <a:moveTo>
                    <a:pt x="148312" y="137504"/>
                  </a:moveTo>
                  <a:lnTo>
                    <a:pt x="148312" y="140506"/>
                  </a:lnTo>
                  <a:cubicBezTo>
                    <a:pt x="116488" y="167827"/>
                    <a:pt x="74756" y="177434"/>
                    <a:pt x="49838" y="178935"/>
                  </a:cubicBezTo>
                  <a:cubicBezTo>
                    <a:pt x="36027" y="179836"/>
                    <a:pt x="22517" y="173831"/>
                    <a:pt x="12910" y="163924"/>
                  </a:cubicBezTo>
                  <a:cubicBezTo>
                    <a:pt x="2702" y="154016"/>
                    <a:pt x="0" y="136903"/>
                    <a:pt x="0" y="112285"/>
                  </a:cubicBezTo>
                  <a:lnTo>
                    <a:pt x="0" y="20716"/>
                  </a:lnTo>
                  <a:lnTo>
                    <a:pt x="39930" y="0"/>
                  </a:lnTo>
                  <a:lnTo>
                    <a:pt x="40531" y="83763"/>
                  </a:lnTo>
                  <a:cubicBezTo>
                    <a:pt x="39630" y="100576"/>
                    <a:pt x="42332" y="117689"/>
                    <a:pt x="47736" y="133601"/>
                  </a:cubicBezTo>
                  <a:cubicBezTo>
                    <a:pt x="52540" y="146811"/>
                    <a:pt x="64849" y="153416"/>
                    <a:pt x="83763" y="153416"/>
                  </a:cubicBezTo>
                  <a:cubicBezTo>
                    <a:pt x="93070" y="153115"/>
                    <a:pt x="102077" y="151314"/>
                    <a:pt x="110784" y="148612"/>
                  </a:cubicBezTo>
                  <a:cubicBezTo>
                    <a:pt x="123393" y="144709"/>
                    <a:pt x="135702" y="139605"/>
                    <a:pt x="147711" y="133601"/>
                  </a:cubicBezTo>
                  <a:cubicBezTo>
                    <a:pt x="148012" y="134802"/>
                    <a:pt x="148312" y="136303"/>
                    <a:pt x="148312" y="137504"/>
                  </a:cubicBezTo>
                  <a:close/>
                </a:path>
              </a:pathLst>
            </a:custGeom>
            <a:solidFill>
              <a:srgbClr val="009FE3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0" name="Forme libre : forme 199"/>
            <p:cNvSpPr/>
            <p:nvPr/>
          </p:nvSpPr>
          <p:spPr bwMode="auto">
            <a:xfrm>
              <a:off x="5951546" y="4012317"/>
              <a:ext cx="195147" cy="288217"/>
            </a:xfrm>
            <a:custGeom>
              <a:avLst/>
              <a:gdLst>
                <a:gd name="connsiteX0" fmla="*/ 190368 w 195147"/>
                <a:gd name="connsiteY0" fmla="*/ 0 h 288217"/>
                <a:gd name="connsiteX1" fmla="*/ 161847 w 195147"/>
                <a:gd name="connsiteY1" fmla="*/ 0 h 288217"/>
                <a:gd name="connsiteX2" fmla="*/ 156443 w 195147"/>
                <a:gd name="connsiteY2" fmla="*/ 5404 h 288217"/>
                <a:gd name="connsiteX3" fmla="*/ 156443 w 195147"/>
                <a:gd name="connsiteY3" fmla="*/ 190344 h 288217"/>
                <a:gd name="connsiteX4" fmla="*/ 138729 w 195147"/>
                <a:gd name="connsiteY4" fmla="*/ 231775 h 288217"/>
                <a:gd name="connsiteX5" fmla="*/ 98199 w 195147"/>
                <a:gd name="connsiteY5" fmla="*/ 248888 h 288217"/>
                <a:gd name="connsiteX6" fmla="*/ 57067 w 195147"/>
                <a:gd name="connsiteY6" fmla="*/ 231775 h 288217"/>
                <a:gd name="connsiteX7" fmla="*/ 39955 w 195147"/>
                <a:gd name="connsiteY7" fmla="*/ 190344 h 288217"/>
                <a:gd name="connsiteX8" fmla="*/ 39955 w 195147"/>
                <a:gd name="connsiteY8" fmla="*/ 131499 h 288217"/>
                <a:gd name="connsiteX9" fmla="*/ 24 w 195147"/>
                <a:gd name="connsiteY9" fmla="*/ 147711 h 288217"/>
                <a:gd name="connsiteX10" fmla="*/ 24 w 195147"/>
                <a:gd name="connsiteY10" fmla="*/ 190644 h 288217"/>
                <a:gd name="connsiteX11" fmla="*/ 28546 w 195147"/>
                <a:gd name="connsiteY11" fmla="*/ 260597 h 288217"/>
                <a:gd name="connsiteX12" fmla="*/ 98199 w 195147"/>
                <a:gd name="connsiteY12" fmla="*/ 290019 h 288217"/>
                <a:gd name="connsiteX13" fmla="*/ 167251 w 195147"/>
                <a:gd name="connsiteY13" fmla="*/ 260296 h 288217"/>
                <a:gd name="connsiteX14" fmla="*/ 196373 w 195147"/>
                <a:gd name="connsiteY14" fmla="*/ 190344 h 288217"/>
                <a:gd name="connsiteX15" fmla="*/ 196373 w 195147"/>
                <a:gd name="connsiteY15" fmla="*/ 5404 h 288217"/>
                <a:gd name="connsiteX16" fmla="*/ 190368 w 195147"/>
                <a:gd name="connsiteY16" fmla="*/ 0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147" h="288217" extrusionOk="0">
                  <a:moveTo>
                    <a:pt x="190368" y="0"/>
                  </a:moveTo>
                  <a:lnTo>
                    <a:pt x="161847" y="0"/>
                  </a:lnTo>
                  <a:cubicBezTo>
                    <a:pt x="157944" y="0"/>
                    <a:pt x="156443" y="1501"/>
                    <a:pt x="156443" y="5404"/>
                  </a:cubicBezTo>
                  <a:lnTo>
                    <a:pt x="156443" y="190344"/>
                  </a:lnTo>
                  <a:cubicBezTo>
                    <a:pt x="156443" y="205955"/>
                    <a:pt x="150138" y="220967"/>
                    <a:pt x="138729" y="231775"/>
                  </a:cubicBezTo>
                  <a:cubicBezTo>
                    <a:pt x="128221" y="243183"/>
                    <a:pt x="113510" y="249188"/>
                    <a:pt x="98199" y="248888"/>
                  </a:cubicBezTo>
                  <a:cubicBezTo>
                    <a:pt x="82587" y="249188"/>
                    <a:pt x="67575" y="243183"/>
                    <a:pt x="57067" y="231775"/>
                  </a:cubicBezTo>
                  <a:cubicBezTo>
                    <a:pt x="45959" y="220967"/>
                    <a:pt x="39654" y="205955"/>
                    <a:pt x="39955" y="190344"/>
                  </a:cubicBezTo>
                  <a:lnTo>
                    <a:pt x="39955" y="131499"/>
                  </a:lnTo>
                  <a:lnTo>
                    <a:pt x="24" y="147711"/>
                  </a:lnTo>
                  <a:lnTo>
                    <a:pt x="24" y="190644"/>
                  </a:lnTo>
                  <a:cubicBezTo>
                    <a:pt x="-576" y="216763"/>
                    <a:pt x="9932" y="241982"/>
                    <a:pt x="28546" y="260597"/>
                  </a:cubicBezTo>
                  <a:cubicBezTo>
                    <a:pt x="46860" y="279511"/>
                    <a:pt x="71779" y="290019"/>
                    <a:pt x="98199" y="290019"/>
                  </a:cubicBezTo>
                  <a:cubicBezTo>
                    <a:pt x="124318" y="290019"/>
                    <a:pt x="149237" y="279511"/>
                    <a:pt x="167251" y="260296"/>
                  </a:cubicBezTo>
                  <a:cubicBezTo>
                    <a:pt x="186165" y="241982"/>
                    <a:pt x="196673" y="216763"/>
                    <a:pt x="196373" y="190344"/>
                  </a:cubicBezTo>
                  <a:lnTo>
                    <a:pt x="196373" y="5404"/>
                  </a:lnTo>
                  <a:cubicBezTo>
                    <a:pt x="196073" y="1501"/>
                    <a:pt x="193971" y="0"/>
                    <a:pt x="190368" y="0"/>
                  </a:cubicBez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1" name="Forme libre : forme 200"/>
            <p:cNvSpPr/>
            <p:nvPr/>
          </p:nvSpPr>
          <p:spPr bwMode="auto">
            <a:xfrm>
              <a:off x="6234678" y="3999143"/>
              <a:ext cx="198150" cy="288217"/>
            </a:xfrm>
            <a:custGeom>
              <a:avLst/>
              <a:gdLst>
                <a:gd name="connsiteX0" fmla="*/ 192452 w 198149"/>
                <a:gd name="connsiteY0" fmla="*/ 289382 h 288217"/>
                <a:gd name="connsiteX1" fmla="*/ 164230 w 198149"/>
                <a:gd name="connsiteY1" fmla="*/ 289382 h 288217"/>
                <a:gd name="connsiteX2" fmla="*/ 158226 w 198149"/>
                <a:gd name="connsiteY2" fmla="*/ 284578 h 288217"/>
                <a:gd name="connsiteX3" fmla="*/ 158226 w 198149"/>
                <a:gd name="connsiteY3" fmla="*/ 283377 h 288217"/>
                <a:gd name="connsiteX4" fmla="*/ 158226 w 198149"/>
                <a:gd name="connsiteY4" fmla="*/ 98438 h 288217"/>
                <a:gd name="connsiteX5" fmla="*/ 140813 w 198149"/>
                <a:gd name="connsiteY5" fmla="*/ 57307 h 288217"/>
                <a:gd name="connsiteX6" fmla="*/ 57950 w 198149"/>
                <a:gd name="connsiteY6" fmla="*/ 57006 h 288217"/>
                <a:gd name="connsiteX7" fmla="*/ 57650 w 198149"/>
                <a:gd name="connsiteY7" fmla="*/ 57307 h 288217"/>
                <a:gd name="connsiteX8" fmla="*/ 41137 w 198149"/>
                <a:gd name="connsiteY8" fmla="*/ 98438 h 288217"/>
                <a:gd name="connsiteX9" fmla="*/ 41137 w 198149"/>
                <a:gd name="connsiteY9" fmla="*/ 283377 h 288217"/>
                <a:gd name="connsiteX10" fmla="*/ 36634 w 198149"/>
                <a:gd name="connsiteY10" fmla="*/ 289382 h 288217"/>
                <a:gd name="connsiteX11" fmla="*/ 34833 w 198149"/>
                <a:gd name="connsiteY11" fmla="*/ 289382 h 288217"/>
                <a:gd name="connsiteX12" fmla="*/ 6011 w 198149"/>
                <a:gd name="connsiteY12" fmla="*/ 289382 h 288217"/>
                <a:gd name="connsiteX13" fmla="*/ 6 w 198149"/>
                <a:gd name="connsiteY13" fmla="*/ 284578 h 288217"/>
                <a:gd name="connsiteX14" fmla="*/ 6 w 198149"/>
                <a:gd name="connsiteY14" fmla="*/ 283377 h 288217"/>
                <a:gd name="connsiteX15" fmla="*/ 6 w 198149"/>
                <a:gd name="connsiteY15" fmla="*/ 98438 h 288217"/>
                <a:gd name="connsiteX16" fmla="*/ 29428 w 198149"/>
                <a:gd name="connsiteY16" fmla="*/ 28785 h 288217"/>
                <a:gd name="connsiteX17" fmla="*/ 168734 w 198149"/>
                <a:gd name="connsiteY17" fmla="*/ 28185 h 288217"/>
                <a:gd name="connsiteX18" fmla="*/ 169334 w 198149"/>
                <a:gd name="connsiteY18" fmla="*/ 28785 h 288217"/>
                <a:gd name="connsiteX19" fmla="*/ 198456 w 198149"/>
                <a:gd name="connsiteY19" fmla="*/ 98438 h 288217"/>
                <a:gd name="connsiteX20" fmla="*/ 198456 w 198149"/>
                <a:gd name="connsiteY20" fmla="*/ 283377 h 288217"/>
                <a:gd name="connsiteX21" fmla="*/ 193352 w 198149"/>
                <a:gd name="connsiteY21" fmla="*/ 289382 h 288217"/>
                <a:gd name="connsiteX22" fmla="*/ 192452 w 198149"/>
                <a:gd name="connsiteY22" fmla="*/ 289382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8149" h="288217" extrusionOk="0">
                  <a:moveTo>
                    <a:pt x="192452" y="289382"/>
                  </a:moveTo>
                  <a:lnTo>
                    <a:pt x="164230" y="289382"/>
                  </a:lnTo>
                  <a:cubicBezTo>
                    <a:pt x="161228" y="289682"/>
                    <a:pt x="158526" y="287580"/>
                    <a:pt x="158226" y="284578"/>
                  </a:cubicBezTo>
                  <a:cubicBezTo>
                    <a:pt x="158226" y="284278"/>
                    <a:pt x="158226" y="283677"/>
                    <a:pt x="158226" y="283377"/>
                  </a:cubicBezTo>
                  <a:lnTo>
                    <a:pt x="158226" y="98438"/>
                  </a:lnTo>
                  <a:cubicBezTo>
                    <a:pt x="158526" y="82826"/>
                    <a:pt x="152221" y="68115"/>
                    <a:pt x="140813" y="57307"/>
                  </a:cubicBezTo>
                  <a:cubicBezTo>
                    <a:pt x="117995" y="34490"/>
                    <a:pt x="80767" y="34490"/>
                    <a:pt x="57950" y="57006"/>
                  </a:cubicBezTo>
                  <a:cubicBezTo>
                    <a:pt x="57950" y="57006"/>
                    <a:pt x="57650" y="57307"/>
                    <a:pt x="57650" y="57307"/>
                  </a:cubicBezTo>
                  <a:cubicBezTo>
                    <a:pt x="46842" y="68115"/>
                    <a:pt x="40837" y="83126"/>
                    <a:pt x="41137" y="98438"/>
                  </a:cubicBezTo>
                  <a:lnTo>
                    <a:pt x="41137" y="283377"/>
                  </a:lnTo>
                  <a:cubicBezTo>
                    <a:pt x="41738" y="286380"/>
                    <a:pt x="39636" y="289082"/>
                    <a:pt x="36634" y="289382"/>
                  </a:cubicBezTo>
                  <a:cubicBezTo>
                    <a:pt x="36033" y="289382"/>
                    <a:pt x="35433" y="289382"/>
                    <a:pt x="34833" y="289382"/>
                  </a:cubicBezTo>
                  <a:lnTo>
                    <a:pt x="6011" y="289382"/>
                  </a:lnTo>
                  <a:cubicBezTo>
                    <a:pt x="3009" y="289682"/>
                    <a:pt x="306" y="287580"/>
                    <a:pt x="6" y="284578"/>
                  </a:cubicBezTo>
                  <a:cubicBezTo>
                    <a:pt x="6" y="284278"/>
                    <a:pt x="6" y="283677"/>
                    <a:pt x="6" y="283377"/>
                  </a:cubicBezTo>
                  <a:lnTo>
                    <a:pt x="6" y="98438"/>
                  </a:lnTo>
                  <a:cubicBezTo>
                    <a:pt x="-294" y="72318"/>
                    <a:pt x="10214" y="47099"/>
                    <a:pt x="29428" y="28785"/>
                  </a:cubicBezTo>
                  <a:cubicBezTo>
                    <a:pt x="67858" y="-9344"/>
                    <a:pt x="130004" y="-9644"/>
                    <a:pt x="168734" y="28185"/>
                  </a:cubicBezTo>
                  <a:cubicBezTo>
                    <a:pt x="169034" y="28485"/>
                    <a:pt x="169034" y="28485"/>
                    <a:pt x="169334" y="28785"/>
                  </a:cubicBezTo>
                  <a:cubicBezTo>
                    <a:pt x="188248" y="47099"/>
                    <a:pt x="198756" y="72318"/>
                    <a:pt x="198456" y="98438"/>
                  </a:cubicBezTo>
                  <a:lnTo>
                    <a:pt x="198456" y="283377"/>
                  </a:lnTo>
                  <a:cubicBezTo>
                    <a:pt x="198756" y="286380"/>
                    <a:pt x="196355" y="289082"/>
                    <a:pt x="193352" y="289382"/>
                  </a:cubicBezTo>
                  <a:cubicBezTo>
                    <a:pt x="193052" y="289382"/>
                    <a:pt x="192752" y="289382"/>
                    <a:pt x="192452" y="289382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2" name="Forme libre : forme 201"/>
            <p:cNvSpPr/>
            <p:nvPr/>
          </p:nvSpPr>
          <p:spPr bwMode="auto">
            <a:xfrm>
              <a:off x="6523803" y="4111091"/>
              <a:ext cx="39029" cy="177134"/>
            </a:xfrm>
            <a:custGeom>
              <a:avLst/>
              <a:gdLst>
                <a:gd name="connsiteX0" fmla="*/ 39930 w 39029"/>
                <a:gd name="connsiteY0" fmla="*/ 37528 h 177133"/>
                <a:gd name="connsiteX1" fmla="*/ 39930 w 39029"/>
                <a:gd name="connsiteY1" fmla="*/ 173231 h 177133"/>
                <a:gd name="connsiteX2" fmla="*/ 34826 w 39029"/>
                <a:gd name="connsiteY2" fmla="*/ 179235 h 177133"/>
                <a:gd name="connsiteX3" fmla="*/ 33625 w 39029"/>
                <a:gd name="connsiteY3" fmla="*/ 179235 h 177133"/>
                <a:gd name="connsiteX4" fmla="*/ 6005 w 39029"/>
                <a:gd name="connsiteY4" fmla="*/ 179235 h 177133"/>
                <a:gd name="connsiteX5" fmla="*/ 0 w 39029"/>
                <a:gd name="connsiteY5" fmla="*/ 174732 h 177133"/>
                <a:gd name="connsiteX6" fmla="*/ 0 w 39029"/>
                <a:gd name="connsiteY6" fmla="*/ 172930 h 177133"/>
                <a:gd name="connsiteX7" fmla="*/ 0 w 39029"/>
                <a:gd name="connsiteY7" fmla="*/ 0 h 177133"/>
                <a:gd name="connsiteX8" fmla="*/ 39930 w 39029"/>
                <a:gd name="connsiteY8" fmla="*/ 37528 h 177133"/>
                <a:gd name="connsiteX9" fmla="*/ 39930 w 39029"/>
                <a:gd name="connsiteY9" fmla="*/ 37528 h 17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29" h="177133" extrusionOk="0">
                  <a:moveTo>
                    <a:pt x="39930" y="37528"/>
                  </a:moveTo>
                  <a:lnTo>
                    <a:pt x="39930" y="173231"/>
                  </a:lnTo>
                  <a:cubicBezTo>
                    <a:pt x="40230" y="176233"/>
                    <a:pt x="38129" y="178935"/>
                    <a:pt x="34826" y="179235"/>
                  </a:cubicBezTo>
                  <a:cubicBezTo>
                    <a:pt x="34526" y="179235"/>
                    <a:pt x="34226" y="179235"/>
                    <a:pt x="33625" y="179235"/>
                  </a:cubicBezTo>
                  <a:lnTo>
                    <a:pt x="6005" y="179235"/>
                  </a:lnTo>
                  <a:cubicBezTo>
                    <a:pt x="3002" y="179836"/>
                    <a:pt x="300" y="177734"/>
                    <a:pt x="0" y="174732"/>
                  </a:cubicBezTo>
                  <a:cubicBezTo>
                    <a:pt x="0" y="174131"/>
                    <a:pt x="0" y="173531"/>
                    <a:pt x="0" y="172930"/>
                  </a:cubicBezTo>
                  <a:lnTo>
                    <a:pt x="0" y="0"/>
                  </a:lnTo>
                  <a:lnTo>
                    <a:pt x="39930" y="37528"/>
                  </a:lnTo>
                  <a:lnTo>
                    <a:pt x="39930" y="37528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3" name="Forme libre : forme 202"/>
            <p:cNvSpPr/>
            <p:nvPr/>
          </p:nvSpPr>
          <p:spPr bwMode="auto">
            <a:xfrm>
              <a:off x="6624477" y="4006913"/>
              <a:ext cx="192145" cy="282213"/>
            </a:xfrm>
            <a:custGeom>
              <a:avLst/>
              <a:gdLst>
                <a:gd name="connsiteX0" fmla="*/ 193248 w 192145"/>
                <a:gd name="connsiteY0" fmla="*/ 117989 h 282212"/>
                <a:gd name="connsiteX1" fmla="*/ 135004 w 192145"/>
                <a:gd name="connsiteY1" fmla="*/ 277709 h 282212"/>
                <a:gd name="connsiteX2" fmla="*/ 128699 w 192145"/>
                <a:gd name="connsiteY2" fmla="*/ 282813 h 282212"/>
                <a:gd name="connsiteX3" fmla="*/ 105882 w 192145"/>
                <a:gd name="connsiteY3" fmla="*/ 282813 h 282212"/>
                <a:gd name="connsiteX4" fmla="*/ 99577 w 192145"/>
                <a:gd name="connsiteY4" fmla="*/ 277709 h 282212"/>
                <a:gd name="connsiteX5" fmla="*/ 803 w 192145"/>
                <a:gd name="connsiteY5" fmla="*/ 8406 h 282212"/>
                <a:gd name="connsiteX6" fmla="*/ 6207 w 192145"/>
                <a:gd name="connsiteY6" fmla="*/ 0 h 282212"/>
                <a:gd name="connsiteX7" fmla="*/ 36230 w 192145"/>
                <a:gd name="connsiteY7" fmla="*/ 0 h 282212"/>
                <a:gd name="connsiteX8" fmla="*/ 43435 w 192145"/>
                <a:gd name="connsiteY8" fmla="*/ 5704 h 282212"/>
                <a:gd name="connsiteX9" fmla="*/ 112787 w 192145"/>
                <a:gd name="connsiteY9" fmla="*/ 195447 h 282212"/>
                <a:gd name="connsiteX10" fmla="*/ 116690 w 192145"/>
                <a:gd name="connsiteY10" fmla="*/ 198149 h 282212"/>
                <a:gd name="connsiteX11" fmla="*/ 121194 w 192145"/>
                <a:gd name="connsiteY11" fmla="*/ 195447 h 282212"/>
                <a:gd name="connsiteX12" fmla="*/ 167128 w 192145"/>
                <a:gd name="connsiteY12" fmla="*/ 69953 h 282212"/>
                <a:gd name="connsiteX13" fmla="*/ 193248 w 192145"/>
                <a:gd name="connsiteY13" fmla="*/ 117989 h 282212"/>
                <a:gd name="connsiteX14" fmla="*/ 193248 w 192145"/>
                <a:gd name="connsiteY14" fmla="*/ 117989 h 282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2145" h="282212" extrusionOk="0">
                  <a:moveTo>
                    <a:pt x="193248" y="117989"/>
                  </a:moveTo>
                  <a:lnTo>
                    <a:pt x="135004" y="277709"/>
                  </a:lnTo>
                  <a:cubicBezTo>
                    <a:pt x="134404" y="280712"/>
                    <a:pt x="131702" y="282813"/>
                    <a:pt x="128699" y="282813"/>
                  </a:cubicBezTo>
                  <a:lnTo>
                    <a:pt x="105882" y="282813"/>
                  </a:lnTo>
                  <a:cubicBezTo>
                    <a:pt x="102580" y="282813"/>
                    <a:pt x="100778" y="281012"/>
                    <a:pt x="99577" y="277709"/>
                  </a:cubicBezTo>
                  <a:lnTo>
                    <a:pt x="803" y="8406"/>
                  </a:lnTo>
                  <a:cubicBezTo>
                    <a:pt x="-1299" y="3002"/>
                    <a:pt x="803" y="0"/>
                    <a:pt x="6207" y="0"/>
                  </a:cubicBezTo>
                  <a:lnTo>
                    <a:pt x="36230" y="0"/>
                  </a:lnTo>
                  <a:cubicBezTo>
                    <a:pt x="39832" y="0"/>
                    <a:pt x="42835" y="2402"/>
                    <a:pt x="43435" y="5704"/>
                  </a:cubicBezTo>
                  <a:lnTo>
                    <a:pt x="112787" y="195447"/>
                  </a:lnTo>
                  <a:cubicBezTo>
                    <a:pt x="113088" y="197249"/>
                    <a:pt x="114889" y="198450"/>
                    <a:pt x="116690" y="198149"/>
                  </a:cubicBezTo>
                  <a:cubicBezTo>
                    <a:pt x="118792" y="198450"/>
                    <a:pt x="120593" y="197249"/>
                    <a:pt x="121194" y="195447"/>
                  </a:cubicBezTo>
                  <a:lnTo>
                    <a:pt x="167128" y="69953"/>
                  </a:lnTo>
                  <a:lnTo>
                    <a:pt x="193248" y="117989"/>
                  </a:lnTo>
                  <a:lnTo>
                    <a:pt x="193248" y="117989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4" name="Forme libre : forme 203"/>
            <p:cNvSpPr/>
            <p:nvPr/>
          </p:nvSpPr>
          <p:spPr bwMode="auto">
            <a:xfrm>
              <a:off x="6902066" y="3999101"/>
              <a:ext cx="201152" cy="297224"/>
            </a:xfrm>
            <a:custGeom>
              <a:avLst/>
              <a:gdLst>
                <a:gd name="connsiteX0" fmla="*/ 197872 w 201151"/>
                <a:gd name="connsiteY0" fmla="*/ 166632 h 297224"/>
                <a:gd name="connsiteX1" fmla="*/ 47158 w 201151"/>
                <a:gd name="connsiteY1" fmla="*/ 166632 h 297224"/>
                <a:gd name="connsiteX2" fmla="*/ 40853 w 201151"/>
                <a:gd name="connsiteY2" fmla="*/ 171736 h 297224"/>
                <a:gd name="connsiteX3" fmla="*/ 40853 w 201151"/>
                <a:gd name="connsiteY3" fmla="*/ 172937 h 297224"/>
                <a:gd name="connsiteX4" fmla="*/ 40853 w 201151"/>
                <a:gd name="connsiteY4" fmla="*/ 190049 h 297224"/>
                <a:gd name="connsiteX5" fmla="*/ 60368 w 201151"/>
                <a:gd name="connsiteY5" fmla="*/ 237185 h 297224"/>
                <a:gd name="connsiteX6" fmla="*/ 106903 w 201151"/>
                <a:gd name="connsiteY6" fmla="*/ 257000 h 297224"/>
                <a:gd name="connsiteX7" fmla="*/ 170251 w 201151"/>
                <a:gd name="connsiteY7" fmla="*/ 237185 h 297224"/>
                <a:gd name="connsiteX8" fmla="*/ 177156 w 201151"/>
                <a:gd name="connsiteY8" fmla="*/ 237185 h 297224"/>
                <a:gd name="connsiteX9" fmla="*/ 178057 w 201151"/>
                <a:gd name="connsiteY9" fmla="*/ 238386 h 297224"/>
                <a:gd name="connsiteX10" fmla="*/ 194570 w 201151"/>
                <a:gd name="connsiteY10" fmla="*/ 262404 h 297224"/>
                <a:gd name="connsiteX11" fmla="*/ 194269 w 201151"/>
                <a:gd name="connsiteY11" fmla="*/ 269609 h 297224"/>
                <a:gd name="connsiteX12" fmla="*/ 193068 w 201151"/>
                <a:gd name="connsiteY12" fmla="*/ 270510 h 297224"/>
                <a:gd name="connsiteX13" fmla="*/ 107204 w 201151"/>
                <a:gd name="connsiteY13" fmla="*/ 298131 h 297224"/>
                <a:gd name="connsiteX14" fmla="*/ 31546 w 201151"/>
                <a:gd name="connsiteY14" fmla="*/ 266607 h 297224"/>
                <a:gd name="connsiteX15" fmla="*/ 23 w 201151"/>
                <a:gd name="connsiteY15" fmla="*/ 190950 h 297224"/>
                <a:gd name="connsiteX16" fmla="*/ 23 w 201151"/>
                <a:gd name="connsiteY16" fmla="*/ 101483 h 297224"/>
                <a:gd name="connsiteX17" fmla="*/ 101499 w 201151"/>
                <a:gd name="connsiteY17" fmla="*/ 6 h 297224"/>
                <a:gd name="connsiteX18" fmla="*/ 173554 w 201151"/>
                <a:gd name="connsiteY18" fmla="*/ 30029 h 297224"/>
                <a:gd name="connsiteX19" fmla="*/ 202976 w 201151"/>
                <a:gd name="connsiteY19" fmla="*/ 101483 h 297224"/>
                <a:gd name="connsiteX20" fmla="*/ 202976 w 201151"/>
                <a:gd name="connsiteY20" fmla="*/ 160627 h 297224"/>
                <a:gd name="connsiteX21" fmla="*/ 197272 w 201151"/>
                <a:gd name="connsiteY21" fmla="*/ 166632 h 297224"/>
                <a:gd name="connsiteX22" fmla="*/ 162445 w 201151"/>
                <a:gd name="connsiteY22" fmla="*/ 101783 h 297224"/>
                <a:gd name="connsiteX23" fmla="*/ 102400 w 201151"/>
                <a:gd name="connsiteY23" fmla="*/ 40837 h 297224"/>
                <a:gd name="connsiteX24" fmla="*/ 101499 w 201151"/>
                <a:gd name="connsiteY24" fmla="*/ 40837 h 297224"/>
                <a:gd name="connsiteX25" fmla="*/ 58867 w 201151"/>
                <a:gd name="connsiteY25" fmla="*/ 58550 h 297224"/>
                <a:gd name="connsiteX26" fmla="*/ 41454 w 201151"/>
                <a:gd name="connsiteY26" fmla="*/ 101483 h 297224"/>
                <a:gd name="connsiteX27" fmla="*/ 41454 w 201151"/>
                <a:gd name="connsiteY27" fmla="*/ 120397 h 297224"/>
                <a:gd name="connsiteX28" fmla="*/ 46558 w 201151"/>
                <a:gd name="connsiteY28" fmla="*/ 126401 h 297224"/>
                <a:gd name="connsiteX29" fmla="*/ 47759 w 201151"/>
                <a:gd name="connsiteY29" fmla="*/ 126401 h 297224"/>
                <a:gd name="connsiteX30" fmla="*/ 157942 w 201151"/>
                <a:gd name="connsiteY30" fmla="*/ 126401 h 297224"/>
                <a:gd name="connsiteX31" fmla="*/ 163346 w 201151"/>
                <a:gd name="connsiteY31" fmla="*/ 120397 h 297224"/>
                <a:gd name="connsiteX32" fmla="*/ 162445 w 201151"/>
                <a:gd name="connsiteY32" fmla="*/ 101783 h 29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1151" h="297224" extrusionOk="0">
                  <a:moveTo>
                    <a:pt x="197872" y="166632"/>
                  </a:moveTo>
                  <a:lnTo>
                    <a:pt x="47158" y="166632"/>
                  </a:lnTo>
                  <a:cubicBezTo>
                    <a:pt x="44156" y="166332"/>
                    <a:pt x="41154" y="168433"/>
                    <a:pt x="40853" y="171736"/>
                  </a:cubicBezTo>
                  <a:cubicBezTo>
                    <a:pt x="40853" y="172036"/>
                    <a:pt x="40853" y="172336"/>
                    <a:pt x="40853" y="172937"/>
                  </a:cubicBezTo>
                  <a:lnTo>
                    <a:pt x="40853" y="190049"/>
                  </a:lnTo>
                  <a:cubicBezTo>
                    <a:pt x="40553" y="207763"/>
                    <a:pt x="47458" y="224876"/>
                    <a:pt x="60368" y="237185"/>
                  </a:cubicBezTo>
                  <a:cubicBezTo>
                    <a:pt x="72377" y="249794"/>
                    <a:pt x="89490" y="257000"/>
                    <a:pt x="106903" y="257000"/>
                  </a:cubicBezTo>
                  <a:cubicBezTo>
                    <a:pt x="129420" y="257300"/>
                    <a:pt x="151637" y="250095"/>
                    <a:pt x="170251" y="237185"/>
                  </a:cubicBezTo>
                  <a:cubicBezTo>
                    <a:pt x="172053" y="235384"/>
                    <a:pt x="175055" y="235384"/>
                    <a:pt x="177156" y="237185"/>
                  </a:cubicBezTo>
                  <a:cubicBezTo>
                    <a:pt x="177457" y="237485"/>
                    <a:pt x="177757" y="237785"/>
                    <a:pt x="178057" y="238386"/>
                  </a:cubicBezTo>
                  <a:lnTo>
                    <a:pt x="194570" y="262404"/>
                  </a:lnTo>
                  <a:cubicBezTo>
                    <a:pt x="196671" y="264506"/>
                    <a:pt x="196371" y="267808"/>
                    <a:pt x="194269" y="269609"/>
                  </a:cubicBezTo>
                  <a:cubicBezTo>
                    <a:pt x="193969" y="269910"/>
                    <a:pt x="193369" y="270210"/>
                    <a:pt x="193068" y="270510"/>
                  </a:cubicBezTo>
                  <a:cubicBezTo>
                    <a:pt x="168150" y="288824"/>
                    <a:pt x="138127" y="298431"/>
                    <a:pt x="107204" y="298131"/>
                  </a:cubicBezTo>
                  <a:cubicBezTo>
                    <a:pt x="78682" y="298431"/>
                    <a:pt x="51361" y="287023"/>
                    <a:pt x="31546" y="266607"/>
                  </a:cubicBezTo>
                  <a:cubicBezTo>
                    <a:pt x="10831" y="246792"/>
                    <a:pt x="-578" y="219171"/>
                    <a:pt x="23" y="190950"/>
                  </a:cubicBezTo>
                  <a:lnTo>
                    <a:pt x="23" y="101483"/>
                  </a:lnTo>
                  <a:cubicBezTo>
                    <a:pt x="-278" y="45641"/>
                    <a:pt x="45357" y="306"/>
                    <a:pt x="101499" y="6"/>
                  </a:cubicBezTo>
                  <a:cubicBezTo>
                    <a:pt x="128820" y="-294"/>
                    <a:pt x="154940" y="10514"/>
                    <a:pt x="173554" y="30029"/>
                  </a:cubicBezTo>
                  <a:cubicBezTo>
                    <a:pt x="193068" y="48643"/>
                    <a:pt x="203576" y="74462"/>
                    <a:pt x="202976" y="101483"/>
                  </a:cubicBezTo>
                  <a:lnTo>
                    <a:pt x="202976" y="160627"/>
                  </a:lnTo>
                  <a:cubicBezTo>
                    <a:pt x="202976" y="164530"/>
                    <a:pt x="201175" y="166632"/>
                    <a:pt x="197272" y="166632"/>
                  </a:cubicBezTo>
                  <a:moveTo>
                    <a:pt x="162445" y="101783"/>
                  </a:moveTo>
                  <a:cubicBezTo>
                    <a:pt x="162746" y="68458"/>
                    <a:pt x="135725" y="41137"/>
                    <a:pt x="102400" y="40837"/>
                  </a:cubicBezTo>
                  <a:cubicBezTo>
                    <a:pt x="102100" y="40837"/>
                    <a:pt x="101799" y="40837"/>
                    <a:pt x="101499" y="40837"/>
                  </a:cubicBezTo>
                  <a:cubicBezTo>
                    <a:pt x="85287" y="40537"/>
                    <a:pt x="69975" y="46841"/>
                    <a:pt x="58867" y="58550"/>
                  </a:cubicBezTo>
                  <a:cubicBezTo>
                    <a:pt x="47458" y="69959"/>
                    <a:pt x="41154" y="85270"/>
                    <a:pt x="41454" y="101483"/>
                  </a:cubicBezTo>
                  <a:lnTo>
                    <a:pt x="41454" y="120397"/>
                  </a:lnTo>
                  <a:cubicBezTo>
                    <a:pt x="41154" y="123399"/>
                    <a:pt x="43555" y="126101"/>
                    <a:pt x="46558" y="126401"/>
                  </a:cubicBezTo>
                  <a:cubicBezTo>
                    <a:pt x="46858" y="126401"/>
                    <a:pt x="47158" y="126401"/>
                    <a:pt x="47759" y="126401"/>
                  </a:cubicBezTo>
                  <a:lnTo>
                    <a:pt x="157942" y="126401"/>
                  </a:lnTo>
                  <a:cubicBezTo>
                    <a:pt x="161845" y="126401"/>
                    <a:pt x="163346" y="124300"/>
                    <a:pt x="163346" y="120397"/>
                  </a:cubicBezTo>
                  <a:lnTo>
                    <a:pt x="162445" y="101783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5" name="Forme libre : forme 204"/>
            <p:cNvSpPr/>
            <p:nvPr/>
          </p:nvSpPr>
          <p:spPr bwMode="auto">
            <a:xfrm>
              <a:off x="7168089" y="4142015"/>
              <a:ext cx="39029" cy="147111"/>
            </a:xfrm>
            <a:custGeom>
              <a:avLst/>
              <a:gdLst>
                <a:gd name="connsiteX0" fmla="*/ 39630 w 39029"/>
                <a:gd name="connsiteY0" fmla="*/ 0 h 147110"/>
                <a:gd name="connsiteX1" fmla="*/ 39630 w 39029"/>
                <a:gd name="connsiteY1" fmla="*/ 143808 h 147110"/>
                <a:gd name="connsiteX2" fmla="*/ 34826 w 39029"/>
                <a:gd name="connsiteY2" fmla="*/ 149813 h 147110"/>
                <a:gd name="connsiteX3" fmla="*/ 33625 w 39029"/>
                <a:gd name="connsiteY3" fmla="*/ 149813 h 147110"/>
                <a:gd name="connsiteX4" fmla="*/ 6005 w 39029"/>
                <a:gd name="connsiteY4" fmla="*/ 149813 h 147110"/>
                <a:gd name="connsiteX5" fmla="*/ 0 w 39029"/>
                <a:gd name="connsiteY5" fmla="*/ 144709 h 147110"/>
                <a:gd name="connsiteX6" fmla="*/ 0 w 39029"/>
                <a:gd name="connsiteY6" fmla="*/ 143508 h 147110"/>
                <a:gd name="connsiteX7" fmla="*/ 0 w 39029"/>
                <a:gd name="connsiteY7" fmla="*/ 26720 h 147110"/>
                <a:gd name="connsiteX8" fmla="*/ 39630 w 39029"/>
                <a:gd name="connsiteY8" fmla="*/ 0 h 147110"/>
                <a:gd name="connsiteX9" fmla="*/ 39630 w 39029"/>
                <a:gd name="connsiteY9" fmla="*/ 0 h 14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29" h="147110" extrusionOk="0">
                  <a:moveTo>
                    <a:pt x="39630" y="0"/>
                  </a:moveTo>
                  <a:lnTo>
                    <a:pt x="39630" y="143808"/>
                  </a:lnTo>
                  <a:cubicBezTo>
                    <a:pt x="39930" y="146811"/>
                    <a:pt x="37829" y="149513"/>
                    <a:pt x="34826" y="149813"/>
                  </a:cubicBezTo>
                  <a:cubicBezTo>
                    <a:pt x="34526" y="149813"/>
                    <a:pt x="33926" y="149813"/>
                    <a:pt x="33625" y="149813"/>
                  </a:cubicBezTo>
                  <a:lnTo>
                    <a:pt x="6005" y="149813"/>
                  </a:lnTo>
                  <a:cubicBezTo>
                    <a:pt x="3002" y="150113"/>
                    <a:pt x="300" y="148012"/>
                    <a:pt x="0" y="144709"/>
                  </a:cubicBezTo>
                  <a:cubicBezTo>
                    <a:pt x="0" y="144409"/>
                    <a:pt x="0" y="144109"/>
                    <a:pt x="0" y="143508"/>
                  </a:cubicBezTo>
                  <a:lnTo>
                    <a:pt x="0" y="26720"/>
                  </a:lnTo>
                  <a:lnTo>
                    <a:pt x="39630" y="0"/>
                  </a:lnTo>
                  <a:lnTo>
                    <a:pt x="39630" y="0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6" name="Forme libre : forme 205"/>
            <p:cNvSpPr/>
            <p:nvPr/>
          </p:nvSpPr>
          <p:spPr bwMode="auto">
            <a:xfrm>
              <a:off x="7592289" y="3898809"/>
              <a:ext cx="51039" cy="390294"/>
            </a:xfrm>
            <a:custGeom>
              <a:avLst/>
              <a:gdLst>
                <a:gd name="connsiteX0" fmla="*/ 44454 w 51038"/>
                <a:gd name="connsiteY0" fmla="*/ 46558 h 390294"/>
                <a:gd name="connsiteX1" fmla="*/ 25840 w 51038"/>
                <a:gd name="connsiteY1" fmla="*/ 54964 h 390294"/>
                <a:gd name="connsiteX2" fmla="*/ 7827 w 51038"/>
                <a:gd name="connsiteY2" fmla="*/ 46558 h 390294"/>
                <a:gd name="connsiteX3" fmla="*/ 21 w 51038"/>
                <a:gd name="connsiteY3" fmla="*/ 27343 h 390294"/>
                <a:gd name="connsiteX4" fmla="*/ 7827 w 51038"/>
                <a:gd name="connsiteY4" fmla="*/ 7828 h 390294"/>
                <a:gd name="connsiteX5" fmla="*/ 25840 w 51038"/>
                <a:gd name="connsiteY5" fmla="*/ 23 h 390294"/>
                <a:gd name="connsiteX6" fmla="*/ 44454 w 51038"/>
                <a:gd name="connsiteY6" fmla="*/ 7828 h 390294"/>
                <a:gd name="connsiteX7" fmla="*/ 52560 w 51038"/>
                <a:gd name="connsiteY7" fmla="*/ 27343 h 390294"/>
                <a:gd name="connsiteX8" fmla="*/ 44454 w 51038"/>
                <a:gd name="connsiteY8" fmla="*/ 46558 h 390294"/>
                <a:gd name="connsiteX9" fmla="*/ 39651 w 51038"/>
                <a:gd name="connsiteY9" fmla="*/ 392719 h 390294"/>
                <a:gd name="connsiteX10" fmla="*/ 12630 w 51038"/>
                <a:gd name="connsiteY10" fmla="*/ 392719 h 390294"/>
                <a:gd name="connsiteX11" fmla="*/ 6926 w 51038"/>
                <a:gd name="connsiteY11" fmla="*/ 386714 h 390294"/>
                <a:gd name="connsiteX12" fmla="*/ 6926 w 51038"/>
                <a:gd name="connsiteY12" fmla="*/ 112307 h 390294"/>
                <a:gd name="connsiteX13" fmla="*/ 12630 w 51038"/>
                <a:gd name="connsiteY13" fmla="*/ 106603 h 390294"/>
                <a:gd name="connsiteX14" fmla="*/ 39651 w 51038"/>
                <a:gd name="connsiteY14" fmla="*/ 106603 h 390294"/>
                <a:gd name="connsiteX15" fmla="*/ 45655 w 51038"/>
                <a:gd name="connsiteY15" fmla="*/ 112307 h 390294"/>
                <a:gd name="connsiteX16" fmla="*/ 45655 w 51038"/>
                <a:gd name="connsiteY16" fmla="*/ 386414 h 390294"/>
                <a:gd name="connsiteX17" fmla="*/ 40852 w 51038"/>
                <a:gd name="connsiteY17" fmla="*/ 392418 h 390294"/>
                <a:gd name="connsiteX18" fmla="*/ 39651 w 51038"/>
                <a:gd name="connsiteY18" fmla="*/ 392719 h 39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038" h="390294" extrusionOk="0">
                  <a:moveTo>
                    <a:pt x="44454" y="46558"/>
                  </a:moveTo>
                  <a:cubicBezTo>
                    <a:pt x="39651" y="51962"/>
                    <a:pt x="33046" y="55264"/>
                    <a:pt x="25840" y="54964"/>
                  </a:cubicBezTo>
                  <a:cubicBezTo>
                    <a:pt x="18935" y="54964"/>
                    <a:pt x="12330" y="51962"/>
                    <a:pt x="7827" y="46558"/>
                  </a:cubicBezTo>
                  <a:cubicBezTo>
                    <a:pt x="2723" y="41754"/>
                    <a:pt x="-280" y="34849"/>
                    <a:pt x="21" y="27343"/>
                  </a:cubicBezTo>
                  <a:cubicBezTo>
                    <a:pt x="-280" y="19837"/>
                    <a:pt x="2723" y="12632"/>
                    <a:pt x="7827" y="7828"/>
                  </a:cubicBezTo>
                  <a:cubicBezTo>
                    <a:pt x="12330" y="2424"/>
                    <a:pt x="18935" y="-278"/>
                    <a:pt x="25840" y="23"/>
                  </a:cubicBezTo>
                  <a:cubicBezTo>
                    <a:pt x="32745" y="-278"/>
                    <a:pt x="39651" y="2424"/>
                    <a:pt x="44454" y="7828"/>
                  </a:cubicBezTo>
                  <a:cubicBezTo>
                    <a:pt x="49858" y="12932"/>
                    <a:pt x="52560" y="20138"/>
                    <a:pt x="52560" y="27343"/>
                  </a:cubicBezTo>
                  <a:cubicBezTo>
                    <a:pt x="52260" y="34849"/>
                    <a:pt x="49558" y="41754"/>
                    <a:pt x="44454" y="46558"/>
                  </a:cubicBezTo>
                  <a:moveTo>
                    <a:pt x="39651" y="392719"/>
                  </a:moveTo>
                  <a:lnTo>
                    <a:pt x="12630" y="392719"/>
                  </a:lnTo>
                  <a:cubicBezTo>
                    <a:pt x="8427" y="392719"/>
                    <a:pt x="6926" y="390617"/>
                    <a:pt x="6926" y="386714"/>
                  </a:cubicBezTo>
                  <a:lnTo>
                    <a:pt x="6926" y="112307"/>
                  </a:lnTo>
                  <a:cubicBezTo>
                    <a:pt x="6926" y="108404"/>
                    <a:pt x="8427" y="106603"/>
                    <a:pt x="12630" y="106603"/>
                  </a:cubicBezTo>
                  <a:lnTo>
                    <a:pt x="39651" y="106603"/>
                  </a:lnTo>
                  <a:cubicBezTo>
                    <a:pt x="43553" y="106603"/>
                    <a:pt x="45655" y="108404"/>
                    <a:pt x="45655" y="112307"/>
                  </a:cubicBezTo>
                  <a:lnTo>
                    <a:pt x="45655" y="386414"/>
                  </a:lnTo>
                  <a:cubicBezTo>
                    <a:pt x="45955" y="389416"/>
                    <a:pt x="43854" y="392118"/>
                    <a:pt x="40852" y="392418"/>
                  </a:cubicBezTo>
                  <a:cubicBezTo>
                    <a:pt x="40551" y="392719"/>
                    <a:pt x="39951" y="392719"/>
                    <a:pt x="39651" y="392719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7" name="Forme libre : forme 206"/>
            <p:cNvSpPr/>
            <p:nvPr/>
          </p:nvSpPr>
          <p:spPr bwMode="auto">
            <a:xfrm>
              <a:off x="7927941" y="3999084"/>
              <a:ext cx="201152" cy="297224"/>
            </a:xfrm>
            <a:custGeom>
              <a:avLst/>
              <a:gdLst>
                <a:gd name="connsiteX0" fmla="*/ 197872 w 201151"/>
                <a:gd name="connsiteY0" fmla="*/ 166649 h 297224"/>
                <a:gd name="connsiteX1" fmla="*/ 46858 w 201151"/>
                <a:gd name="connsiteY1" fmla="*/ 166649 h 297224"/>
                <a:gd name="connsiteX2" fmla="*/ 40854 w 201151"/>
                <a:gd name="connsiteY2" fmla="*/ 171452 h 297224"/>
                <a:gd name="connsiteX3" fmla="*/ 40854 w 201151"/>
                <a:gd name="connsiteY3" fmla="*/ 172653 h 297224"/>
                <a:gd name="connsiteX4" fmla="*/ 40854 w 201151"/>
                <a:gd name="connsiteY4" fmla="*/ 189766 h 297224"/>
                <a:gd name="connsiteX5" fmla="*/ 60368 w 201151"/>
                <a:gd name="connsiteY5" fmla="*/ 236902 h 297224"/>
                <a:gd name="connsiteX6" fmla="*/ 107504 w 201151"/>
                <a:gd name="connsiteY6" fmla="*/ 256717 h 297224"/>
                <a:gd name="connsiteX7" fmla="*/ 170852 w 201151"/>
                <a:gd name="connsiteY7" fmla="*/ 236902 h 297224"/>
                <a:gd name="connsiteX8" fmla="*/ 177757 w 201151"/>
                <a:gd name="connsiteY8" fmla="*/ 236902 h 297224"/>
                <a:gd name="connsiteX9" fmla="*/ 178357 w 201151"/>
                <a:gd name="connsiteY9" fmla="*/ 237802 h 297224"/>
                <a:gd name="connsiteX10" fmla="*/ 194870 w 201151"/>
                <a:gd name="connsiteY10" fmla="*/ 261821 h 297224"/>
                <a:gd name="connsiteX11" fmla="*/ 194570 w 201151"/>
                <a:gd name="connsiteY11" fmla="*/ 269026 h 297224"/>
                <a:gd name="connsiteX12" fmla="*/ 193369 w 201151"/>
                <a:gd name="connsiteY12" fmla="*/ 269927 h 297224"/>
                <a:gd name="connsiteX13" fmla="*/ 107504 w 201151"/>
                <a:gd name="connsiteY13" fmla="*/ 297247 h 297224"/>
                <a:gd name="connsiteX14" fmla="*/ 31546 w 201151"/>
                <a:gd name="connsiteY14" fmla="*/ 265724 h 297224"/>
                <a:gd name="connsiteX15" fmla="*/ 23 w 201151"/>
                <a:gd name="connsiteY15" fmla="*/ 190066 h 297224"/>
                <a:gd name="connsiteX16" fmla="*/ 23 w 201151"/>
                <a:gd name="connsiteY16" fmla="*/ 101199 h 297224"/>
                <a:gd name="connsiteX17" fmla="*/ 101499 w 201151"/>
                <a:gd name="connsiteY17" fmla="*/ 23 h 297224"/>
                <a:gd name="connsiteX18" fmla="*/ 101499 w 201151"/>
                <a:gd name="connsiteY18" fmla="*/ 23 h 297224"/>
                <a:gd name="connsiteX19" fmla="*/ 173554 w 201151"/>
                <a:gd name="connsiteY19" fmla="*/ 29746 h 297224"/>
                <a:gd name="connsiteX20" fmla="*/ 202976 w 201151"/>
                <a:gd name="connsiteY20" fmla="*/ 101199 h 297224"/>
                <a:gd name="connsiteX21" fmla="*/ 202976 w 201151"/>
                <a:gd name="connsiteY21" fmla="*/ 160344 h 297224"/>
                <a:gd name="connsiteX22" fmla="*/ 197272 w 201151"/>
                <a:gd name="connsiteY22" fmla="*/ 166349 h 297224"/>
                <a:gd name="connsiteX23" fmla="*/ 162445 w 201151"/>
                <a:gd name="connsiteY23" fmla="*/ 101800 h 297224"/>
                <a:gd name="connsiteX24" fmla="*/ 144732 w 201151"/>
                <a:gd name="connsiteY24" fmla="*/ 58567 h 297224"/>
                <a:gd name="connsiteX25" fmla="*/ 101499 w 201151"/>
                <a:gd name="connsiteY25" fmla="*/ 40854 h 297224"/>
                <a:gd name="connsiteX26" fmla="*/ 58867 w 201151"/>
                <a:gd name="connsiteY26" fmla="*/ 58567 h 297224"/>
                <a:gd name="connsiteX27" fmla="*/ 40553 w 201151"/>
                <a:gd name="connsiteY27" fmla="*/ 101800 h 297224"/>
                <a:gd name="connsiteX28" fmla="*/ 40553 w 201151"/>
                <a:gd name="connsiteY28" fmla="*/ 120714 h 297224"/>
                <a:gd name="connsiteX29" fmla="*/ 45357 w 201151"/>
                <a:gd name="connsiteY29" fmla="*/ 126719 h 297224"/>
                <a:gd name="connsiteX30" fmla="*/ 46558 w 201151"/>
                <a:gd name="connsiteY30" fmla="*/ 126719 h 297224"/>
                <a:gd name="connsiteX31" fmla="*/ 157041 w 201151"/>
                <a:gd name="connsiteY31" fmla="*/ 126719 h 297224"/>
                <a:gd name="connsiteX32" fmla="*/ 162746 w 201151"/>
                <a:gd name="connsiteY32" fmla="*/ 120714 h 297224"/>
                <a:gd name="connsiteX33" fmla="*/ 162746 w 201151"/>
                <a:gd name="connsiteY33" fmla="*/ 101800 h 29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1151" h="297224" extrusionOk="0">
                  <a:moveTo>
                    <a:pt x="197872" y="166649"/>
                  </a:moveTo>
                  <a:lnTo>
                    <a:pt x="46858" y="166649"/>
                  </a:lnTo>
                  <a:cubicBezTo>
                    <a:pt x="43856" y="166349"/>
                    <a:pt x="41154" y="168450"/>
                    <a:pt x="40854" y="171452"/>
                  </a:cubicBezTo>
                  <a:cubicBezTo>
                    <a:pt x="40854" y="171753"/>
                    <a:pt x="40854" y="172353"/>
                    <a:pt x="40854" y="172653"/>
                  </a:cubicBezTo>
                  <a:lnTo>
                    <a:pt x="40854" y="189766"/>
                  </a:lnTo>
                  <a:cubicBezTo>
                    <a:pt x="40553" y="207480"/>
                    <a:pt x="47459" y="224593"/>
                    <a:pt x="60368" y="236902"/>
                  </a:cubicBezTo>
                  <a:cubicBezTo>
                    <a:pt x="72677" y="249812"/>
                    <a:pt x="89790" y="257017"/>
                    <a:pt x="107504" y="256717"/>
                  </a:cubicBezTo>
                  <a:cubicBezTo>
                    <a:pt x="130021" y="257017"/>
                    <a:pt x="152238" y="249812"/>
                    <a:pt x="170852" y="236902"/>
                  </a:cubicBezTo>
                  <a:cubicBezTo>
                    <a:pt x="172953" y="235100"/>
                    <a:pt x="175956" y="235100"/>
                    <a:pt x="177757" y="236902"/>
                  </a:cubicBezTo>
                  <a:cubicBezTo>
                    <a:pt x="178057" y="237202"/>
                    <a:pt x="178357" y="237502"/>
                    <a:pt x="178357" y="237802"/>
                  </a:cubicBezTo>
                  <a:lnTo>
                    <a:pt x="194870" y="261821"/>
                  </a:lnTo>
                  <a:cubicBezTo>
                    <a:pt x="196671" y="263922"/>
                    <a:pt x="196671" y="267225"/>
                    <a:pt x="194570" y="269026"/>
                  </a:cubicBezTo>
                  <a:cubicBezTo>
                    <a:pt x="194269" y="269326"/>
                    <a:pt x="193669" y="269626"/>
                    <a:pt x="193369" y="269927"/>
                  </a:cubicBezTo>
                  <a:cubicBezTo>
                    <a:pt x="168450" y="288241"/>
                    <a:pt x="138427" y="297548"/>
                    <a:pt x="107504" y="297247"/>
                  </a:cubicBezTo>
                  <a:cubicBezTo>
                    <a:pt x="78682" y="297848"/>
                    <a:pt x="51061" y="286139"/>
                    <a:pt x="31546" y="265724"/>
                  </a:cubicBezTo>
                  <a:cubicBezTo>
                    <a:pt x="10831" y="245909"/>
                    <a:pt x="-578" y="218288"/>
                    <a:pt x="23" y="190066"/>
                  </a:cubicBezTo>
                  <a:lnTo>
                    <a:pt x="23" y="101199"/>
                  </a:lnTo>
                  <a:cubicBezTo>
                    <a:pt x="-278" y="45357"/>
                    <a:pt x="45357" y="323"/>
                    <a:pt x="101499" y="23"/>
                  </a:cubicBezTo>
                  <a:lnTo>
                    <a:pt x="101499" y="23"/>
                  </a:lnTo>
                  <a:cubicBezTo>
                    <a:pt x="128820" y="-577"/>
                    <a:pt x="154940" y="10531"/>
                    <a:pt x="173554" y="29746"/>
                  </a:cubicBezTo>
                  <a:cubicBezTo>
                    <a:pt x="193069" y="48360"/>
                    <a:pt x="203576" y="74179"/>
                    <a:pt x="202976" y="101199"/>
                  </a:cubicBezTo>
                  <a:lnTo>
                    <a:pt x="202976" y="160344"/>
                  </a:lnTo>
                  <a:cubicBezTo>
                    <a:pt x="202976" y="164247"/>
                    <a:pt x="201175" y="166349"/>
                    <a:pt x="197272" y="166349"/>
                  </a:cubicBezTo>
                  <a:moveTo>
                    <a:pt x="162445" y="101800"/>
                  </a:moveTo>
                  <a:cubicBezTo>
                    <a:pt x="162746" y="85588"/>
                    <a:pt x="156441" y="69976"/>
                    <a:pt x="144732" y="58567"/>
                  </a:cubicBezTo>
                  <a:cubicBezTo>
                    <a:pt x="133323" y="46858"/>
                    <a:pt x="117711" y="40554"/>
                    <a:pt x="101499" y="40854"/>
                  </a:cubicBezTo>
                  <a:cubicBezTo>
                    <a:pt x="85287" y="40554"/>
                    <a:pt x="69976" y="46858"/>
                    <a:pt x="58867" y="58567"/>
                  </a:cubicBezTo>
                  <a:cubicBezTo>
                    <a:pt x="46858" y="69976"/>
                    <a:pt x="40253" y="85588"/>
                    <a:pt x="40553" y="101800"/>
                  </a:cubicBezTo>
                  <a:lnTo>
                    <a:pt x="40553" y="120714"/>
                  </a:lnTo>
                  <a:cubicBezTo>
                    <a:pt x="40253" y="123716"/>
                    <a:pt x="42355" y="126418"/>
                    <a:pt x="45357" y="126719"/>
                  </a:cubicBezTo>
                  <a:cubicBezTo>
                    <a:pt x="45657" y="126719"/>
                    <a:pt x="46258" y="126719"/>
                    <a:pt x="46558" y="126719"/>
                  </a:cubicBezTo>
                  <a:lnTo>
                    <a:pt x="157041" y="126719"/>
                  </a:lnTo>
                  <a:cubicBezTo>
                    <a:pt x="160944" y="126719"/>
                    <a:pt x="162746" y="124617"/>
                    <a:pt x="162746" y="120714"/>
                  </a:cubicBezTo>
                  <a:lnTo>
                    <a:pt x="162746" y="101800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8" name="Forme libre : forme 207"/>
            <p:cNvSpPr/>
            <p:nvPr/>
          </p:nvSpPr>
          <p:spPr bwMode="auto">
            <a:xfrm>
              <a:off x="7334113" y="3998799"/>
              <a:ext cx="189143" cy="297224"/>
            </a:xfrm>
            <a:custGeom>
              <a:avLst/>
              <a:gdLst>
                <a:gd name="connsiteX0" fmla="*/ 18016 w 189142"/>
                <a:gd name="connsiteY0" fmla="*/ 238687 h 297224"/>
                <a:gd name="connsiteX1" fmla="*/ 102079 w 189142"/>
                <a:gd name="connsiteY1" fmla="*/ 260003 h 297224"/>
                <a:gd name="connsiteX2" fmla="*/ 135705 w 189142"/>
                <a:gd name="connsiteY2" fmla="*/ 245893 h 297224"/>
                <a:gd name="connsiteX3" fmla="*/ 149815 w 189142"/>
                <a:gd name="connsiteY3" fmla="*/ 212267 h 297224"/>
                <a:gd name="connsiteX4" fmla="*/ 140208 w 189142"/>
                <a:gd name="connsiteY4" fmla="*/ 185847 h 297224"/>
                <a:gd name="connsiteX5" fmla="*/ 116790 w 189142"/>
                <a:gd name="connsiteY5" fmla="*/ 169935 h 297224"/>
                <a:gd name="connsiteX6" fmla="*/ 57646 w 189142"/>
                <a:gd name="connsiteY6" fmla="*/ 153723 h 297224"/>
                <a:gd name="connsiteX7" fmla="*/ 2 w 189142"/>
                <a:gd name="connsiteY7" fmla="*/ 78967 h 297224"/>
                <a:gd name="connsiteX8" fmla="*/ 77761 w 189142"/>
                <a:gd name="connsiteY8" fmla="*/ 7 h 297224"/>
                <a:gd name="connsiteX9" fmla="*/ 79262 w 189142"/>
                <a:gd name="connsiteY9" fmla="*/ 7 h 297224"/>
                <a:gd name="connsiteX10" fmla="*/ 177136 w 189142"/>
                <a:gd name="connsiteY10" fmla="*/ 26427 h 297224"/>
                <a:gd name="connsiteX11" fmla="*/ 179538 w 189142"/>
                <a:gd name="connsiteY11" fmla="*/ 33633 h 297224"/>
                <a:gd name="connsiteX12" fmla="*/ 178637 w 189142"/>
                <a:gd name="connsiteY12" fmla="*/ 34834 h 297224"/>
                <a:gd name="connsiteX13" fmla="*/ 164226 w 189142"/>
                <a:gd name="connsiteY13" fmla="*/ 58852 h 297224"/>
                <a:gd name="connsiteX14" fmla="*/ 156420 w 189142"/>
                <a:gd name="connsiteY14" fmla="*/ 61554 h 297224"/>
                <a:gd name="connsiteX15" fmla="*/ 78361 w 189142"/>
                <a:gd name="connsiteY15" fmla="*/ 39637 h 297224"/>
                <a:gd name="connsiteX16" fmla="*/ 50740 w 189142"/>
                <a:gd name="connsiteY16" fmla="*/ 51046 h 297224"/>
                <a:gd name="connsiteX17" fmla="*/ 40232 w 189142"/>
                <a:gd name="connsiteY17" fmla="*/ 77466 h 297224"/>
                <a:gd name="connsiteX18" fmla="*/ 67553 w 189142"/>
                <a:gd name="connsiteY18" fmla="*/ 112892 h 297224"/>
                <a:gd name="connsiteX19" fmla="*/ 126398 w 189142"/>
                <a:gd name="connsiteY19" fmla="*/ 128504 h 297224"/>
                <a:gd name="connsiteX20" fmla="*/ 172933 w 189142"/>
                <a:gd name="connsiteY20" fmla="*/ 159427 h 297224"/>
                <a:gd name="connsiteX21" fmla="*/ 153418 w 189142"/>
                <a:gd name="connsiteY21" fmla="*/ 282821 h 297224"/>
                <a:gd name="connsiteX22" fmla="*/ 101779 w 189142"/>
                <a:gd name="connsiteY22" fmla="*/ 299633 h 297224"/>
                <a:gd name="connsiteX23" fmla="*/ 101779 w 189142"/>
                <a:gd name="connsiteY23" fmla="*/ 299633 h 297224"/>
                <a:gd name="connsiteX24" fmla="*/ 18016 w 189142"/>
                <a:gd name="connsiteY24" fmla="*/ 238687 h 297224"/>
                <a:gd name="connsiteX25" fmla="*/ 18016 w 189142"/>
                <a:gd name="connsiteY25" fmla="*/ 238687 h 29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9142" h="297224" extrusionOk="0">
                  <a:moveTo>
                    <a:pt x="18016" y="238687"/>
                  </a:moveTo>
                  <a:cubicBezTo>
                    <a:pt x="43835" y="252498"/>
                    <a:pt x="72657" y="259703"/>
                    <a:pt x="102079" y="260003"/>
                  </a:cubicBezTo>
                  <a:cubicBezTo>
                    <a:pt x="114689" y="260304"/>
                    <a:pt x="126998" y="255200"/>
                    <a:pt x="135705" y="245893"/>
                  </a:cubicBezTo>
                  <a:cubicBezTo>
                    <a:pt x="144711" y="237186"/>
                    <a:pt x="149815" y="224877"/>
                    <a:pt x="149815" y="212267"/>
                  </a:cubicBezTo>
                  <a:cubicBezTo>
                    <a:pt x="149515" y="202660"/>
                    <a:pt x="146212" y="193353"/>
                    <a:pt x="140208" y="185847"/>
                  </a:cubicBezTo>
                  <a:cubicBezTo>
                    <a:pt x="134504" y="178042"/>
                    <a:pt x="126097" y="172637"/>
                    <a:pt x="116790" y="169935"/>
                  </a:cubicBezTo>
                  <a:lnTo>
                    <a:pt x="57646" y="153723"/>
                  </a:lnTo>
                  <a:cubicBezTo>
                    <a:pt x="23720" y="144716"/>
                    <a:pt x="2" y="114093"/>
                    <a:pt x="2" y="78967"/>
                  </a:cubicBezTo>
                  <a:cubicBezTo>
                    <a:pt x="-298" y="35734"/>
                    <a:pt x="34228" y="608"/>
                    <a:pt x="77761" y="7"/>
                  </a:cubicBezTo>
                  <a:cubicBezTo>
                    <a:pt x="78361" y="7"/>
                    <a:pt x="78962" y="7"/>
                    <a:pt x="79262" y="7"/>
                  </a:cubicBezTo>
                  <a:cubicBezTo>
                    <a:pt x="113788" y="-293"/>
                    <a:pt x="147413" y="8714"/>
                    <a:pt x="177136" y="26427"/>
                  </a:cubicBezTo>
                  <a:cubicBezTo>
                    <a:pt x="179838" y="27628"/>
                    <a:pt x="181039" y="30931"/>
                    <a:pt x="179538" y="33633"/>
                  </a:cubicBezTo>
                  <a:cubicBezTo>
                    <a:pt x="179237" y="33933"/>
                    <a:pt x="178937" y="34533"/>
                    <a:pt x="178637" y="34834"/>
                  </a:cubicBezTo>
                  <a:lnTo>
                    <a:pt x="164226" y="58852"/>
                  </a:lnTo>
                  <a:cubicBezTo>
                    <a:pt x="162124" y="62755"/>
                    <a:pt x="159122" y="63355"/>
                    <a:pt x="156420" y="61554"/>
                  </a:cubicBezTo>
                  <a:cubicBezTo>
                    <a:pt x="133002" y="47143"/>
                    <a:pt x="105982" y="39637"/>
                    <a:pt x="78361" y="39637"/>
                  </a:cubicBezTo>
                  <a:cubicBezTo>
                    <a:pt x="67853" y="39337"/>
                    <a:pt x="57946" y="43540"/>
                    <a:pt x="50740" y="51046"/>
                  </a:cubicBezTo>
                  <a:cubicBezTo>
                    <a:pt x="43835" y="57951"/>
                    <a:pt x="39932" y="67558"/>
                    <a:pt x="40232" y="77466"/>
                  </a:cubicBezTo>
                  <a:cubicBezTo>
                    <a:pt x="39031" y="94579"/>
                    <a:pt x="50740" y="109890"/>
                    <a:pt x="67553" y="112892"/>
                  </a:cubicBezTo>
                  <a:lnTo>
                    <a:pt x="126398" y="128504"/>
                  </a:lnTo>
                  <a:cubicBezTo>
                    <a:pt x="145011" y="133308"/>
                    <a:pt x="161524" y="144116"/>
                    <a:pt x="172933" y="159427"/>
                  </a:cubicBezTo>
                  <a:cubicBezTo>
                    <a:pt x="201754" y="198757"/>
                    <a:pt x="193048" y="253999"/>
                    <a:pt x="153418" y="282821"/>
                  </a:cubicBezTo>
                  <a:cubicBezTo>
                    <a:pt x="138407" y="293629"/>
                    <a:pt x="120393" y="299633"/>
                    <a:pt x="101779" y="299633"/>
                  </a:cubicBezTo>
                  <a:lnTo>
                    <a:pt x="101779" y="299633"/>
                  </a:lnTo>
                  <a:lnTo>
                    <a:pt x="18016" y="238687"/>
                  </a:lnTo>
                  <a:lnTo>
                    <a:pt x="18016" y="238687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9" name="Forme libre : forme 208"/>
            <p:cNvSpPr/>
            <p:nvPr/>
          </p:nvSpPr>
          <p:spPr bwMode="auto">
            <a:xfrm>
              <a:off x="7700091" y="3921920"/>
              <a:ext cx="180136" cy="219165"/>
            </a:xfrm>
            <a:custGeom>
              <a:avLst/>
              <a:gdLst>
                <a:gd name="connsiteX0" fmla="*/ 44133 w 180136"/>
                <a:gd name="connsiteY0" fmla="*/ 219494 h 219165"/>
                <a:gd name="connsiteX1" fmla="*/ 44133 w 180136"/>
                <a:gd name="connsiteY1" fmla="*/ 132128 h 219165"/>
                <a:gd name="connsiteX2" fmla="*/ 38129 w 180136"/>
                <a:gd name="connsiteY2" fmla="*/ 126424 h 219165"/>
                <a:gd name="connsiteX3" fmla="*/ 6005 w 180136"/>
                <a:gd name="connsiteY3" fmla="*/ 126424 h 219165"/>
                <a:gd name="connsiteX4" fmla="*/ 0 w 180136"/>
                <a:gd name="connsiteY4" fmla="*/ 120419 h 219165"/>
                <a:gd name="connsiteX5" fmla="*/ 0 w 180136"/>
                <a:gd name="connsiteY5" fmla="*/ 91598 h 219165"/>
                <a:gd name="connsiteX6" fmla="*/ 6005 w 180136"/>
                <a:gd name="connsiteY6" fmla="*/ 86193 h 219165"/>
                <a:gd name="connsiteX7" fmla="*/ 37829 w 180136"/>
                <a:gd name="connsiteY7" fmla="*/ 86193 h 219165"/>
                <a:gd name="connsiteX8" fmla="*/ 43833 w 180136"/>
                <a:gd name="connsiteY8" fmla="*/ 81390 h 219165"/>
                <a:gd name="connsiteX9" fmla="*/ 43833 w 180136"/>
                <a:gd name="connsiteY9" fmla="*/ 80189 h 219165"/>
                <a:gd name="connsiteX10" fmla="*/ 43833 w 180136"/>
                <a:gd name="connsiteY10" fmla="*/ 6033 h 219165"/>
                <a:gd name="connsiteX11" fmla="*/ 48937 w 180136"/>
                <a:gd name="connsiteY11" fmla="*/ 28 h 219165"/>
                <a:gd name="connsiteX12" fmla="*/ 50138 w 180136"/>
                <a:gd name="connsiteY12" fmla="*/ 28 h 219165"/>
                <a:gd name="connsiteX13" fmla="*/ 78059 w 180136"/>
                <a:gd name="connsiteY13" fmla="*/ 28 h 219165"/>
                <a:gd name="connsiteX14" fmla="*/ 84064 w 180136"/>
                <a:gd name="connsiteY14" fmla="*/ 5132 h 219165"/>
                <a:gd name="connsiteX15" fmla="*/ 84064 w 180136"/>
                <a:gd name="connsiteY15" fmla="*/ 6333 h 219165"/>
                <a:gd name="connsiteX16" fmla="*/ 84064 w 180136"/>
                <a:gd name="connsiteY16" fmla="*/ 80189 h 219165"/>
                <a:gd name="connsiteX17" fmla="*/ 89167 w 180136"/>
                <a:gd name="connsiteY17" fmla="*/ 86193 h 219165"/>
                <a:gd name="connsiteX18" fmla="*/ 90368 w 180136"/>
                <a:gd name="connsiteY18" fmla="*/ 86193 h 219165"/>
                <a:gd name="connsiteX19" fmla="*/ 174732 w 180136"/>
                <a:gd name="connsiteY19" fmla="*/ 86193 h 219165"/>
                <a:gd name="connsiteX20" fmla="*/ 180737 w 180136"/>
                <a:gd name="connsiteY20" fmla="*/ 91598 h 219165"/>
                <a:gd name="connsiteX21" fmla="*/ 180737 w 180136"/>
                <a:gd name="connsiteY21" fmla="*/ 120419 h 219165"/>
                <a:gd name="connsiteX22" fmla="*/ 174732 w 180136"/>
                <a:gd name="connsiteY22" fmla="*/ 126424 h 219165"/>
                <a:gd name="connsiteX23" fmla="*/ 90068 w 180136"/>
                <a:gd name="connsiteY23" fmla="*/ 126424 h 219165"/>
                <a:gd name="connsiteX24" fmla="*/ 84064 w 180136"/>
                <a:gd name="connsiteY24" fmla="*/ 132128 h 219165"/>
                <a:gd name="connsiteX25" fmla="*/ 84064 w 180136"/>
                <a:gd name="connsiteY25" fmla="*/ 198778 h 219165"/>
                <a:gd name="connsiteX26" fmla="*/ 44133 w 180136"/>
                <a:gd name="connsiteY26" fmla="*/ 219494 h 219165"/>
                <a:gd name="connsiteX27" fmla="*/ 44133 w 180136"/>
                <a:gd name="connsiteY27" fmla="*/ 219494 h 21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0136" h="219165" extrusionOk="0">
                  <a:moveTo>
                    <a:pt x="44133" y="219494"/>
                  </a:moveTo>
                  <a:lnTo>
                    <a:pt x="44133" y="132128"/>
                  </a:lnTo>
                  <a:cubicBezTo>
                    <a:pt x="44133" y="128225"/>
                    <a:pt x="42032" y="126424"/>
                    <a:pt x="38129" y="126424"/>
                  </a:cubicBezTo>
                  <a:lnTo>
                    <a:pt x="6005" y="126424"/>
                  </a:lnTo>
                  <a:cubicBezTo>
                    <a:pt x="1501" y="126424"/>
                    <a:pt x="0" y="124322"/>
                    <a:pt x="0" y="120419"/>
                  </a:cubicBezTo>
                  <a:lnTo>
                    <a:pt x="0" y="91598"/>
                  </a:lnTo>
                  <a:cubicBezTo>
                    <a:pt x="0" y="87695"/>
                    <a:pt x="1501" y="86193"/>
                    <a:pt x="6005" y="86193"/>
                  </a:cubicBezTo>
                  <a:lnTo>
                    <a:pt x="37829" y="86193"/>
                  </a:lnTo>
                  <a:cubicBezTo>
                    <a:pt x="40831" y="86494"/>
                    <a:pt x="43533" y="84392"/>
                    <a:pt x="43833" y="81390"/>
                  </a:cubicBezTo>
                  <a:cubicBezTo>
                    <a:pt x="43833" y="81090"/>
                    <a:pt x="43833" y="80489"/>
                    <a:pt x="43833" y="80189"/>
                  </a:cubicBezTo>
                  <a:lnTo>
                    <a:pt x="43833" y="6033"/>
                  </a:lnTo>
                  <a:cubicBezTo>
                    <a:pt x="43533" y="3031"/>
                    <a:pt x="45935" y="329"/>
                    <a:pt x="48937" y="28"/>
                  </a:cubicBezTo>
                  <a:cubicBezTo>
                    <a:pt x="49237" y="28"/>
                    <a:pt x="49537" y="28"/>
                    <a:pt x="50138" y="28"/>
                  </a:cubicBezTo>
                  <a:lnTo>
                    <a:pt x="78059" y="28"/>
                  </a:lnTo>
                  <a:cubicBezTo>
                    <a:pt x="81061" y="-272"/>
                    <a:pt x="83763" y="1830"/>
                    <a:pt x="84064" y="5132"/>
                  </a:cubicBezTo>
                  <a:cubicBezTo>
                    <a:pt x="84064" y="5433"/>
                    <a:pt x="84064" y="5733"/>
                    <a:pt x="84064" y="6333"/>
                  </a:cubicBezTo>
                  <a:lnTo>
                    <a:pt x="84064" y="80189"/>
                  </a:lnTo>
                  <a:cubicBezTo>
                    <a:pt x="83763" y="83191"/>
                    <a:pt x="86165" y="85893"/>
                    <a:pt x="89167" y="86193"/>
                  </a:cubicBezTo>
                  <a:cubicBezTo>
                    <a:pt x="89468" y="86193"/>
                    <a:pt x="89768" y="86193"/>
                    <a:pt x="90368" y="86193"/>
                  </a:cubicBezTo>
                  <a:lnTo>
                    <a:pt x="174732" y="86193"/>
                  </a:lnTo>
                  <a:cubicBezTo>
                    <a:pt x="179235" y="86193"/>
                    <a:pt x="180737" y="87695"/>
                    <a:pt x="180737" y="91598"/>
                  </a:cubicBezTo>
                  <a:lnTo>
                    <a:pt x="180737" y="120419"/>
                  </a:lnTo>
                  <a:cubicBezTo>
                    <a:pt x="180737" y="124322"/>
                    <a:pt x="179235" y="126424"/>
                    <a:pt x="174732" y="126424"/>
                  </a:cubicBezTo>
                  <a:lnTo>
                    <a:pt x="90068" y="126424"/>
                  </a:lnTo>
                  <a:cubicBezTo>
                    <a:pt x="86165" y="126424"/>
                    <a:pt x="84064" y="128225"/>
                    <a:pt x="84064" y="132128"/>
                  </a:cubicBezTo>
                  <a:lnTo>
                    <a:pt x="84064" y="198778"/>
                  </a:lnTo>
                  <a:lnTo>
                    <a:pt x="44133" y="219494"/>
                  </a:lnTo>
                  <a:lnTo>
                    <a:pt x="44133" y="219494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10" name="Forme libre : forme 209"/>
            <p:cNvSpPr/>
            <p:nvPr/>
          </p:nvSpPr>
          <p:spPr bwMode="auto">
            <a:xfrm>
              <a:off x="6709034" y="4369579"/>
              <a:ext cx="183138" cy="288217"/>
            </a:xfrm>
            <a:custGeom>
              <a:avLst/>
              <a:gdLst>
                <a:gd name="connsiteX0" fmla="*/ 156127 w 183138"/>
                <a:gd name="connsiteY0" fmla="*/ 130306 h 288217"/>
                <a:gd name="connsiteX1" fmla="*/ 172039 w 183138"/>
                <a:gd name="connsiteY1" fmla="*/ 79568 h 288217"/>
                <a:gd name="connsiteX2" fmla="*/ 149221 w 183138"/>
                <a:gd name="connsiteY2" fmla="*/ 23425 h 288217"/>
                <a:gd name="connsiteX3" fmla="*/ 93980 w 183138"/>
                <a:gd name="connsiteY3" fmla="*/ 8 h 288217"/>
                <a:gd name="connsiteX4" fmla="*/ 17722 w 183138"/>
                <a:gd name="connsiteY4" fmla="*/ 8 h 288217"/>
                <a:gd name="connsiteX5" fmla="*/ 9 w 183138"/>
                <a:gd name="connsiteY5" fmla="*/ 17721 h 288217"/>
                <a:gd name="connsiteX6" fmla="*/ 9 w 183138"/>
                <a:gd name="connsiteY6" fmla="*/ 19222 h 288217"/>
                <a:gd name="connsiteX7" fmla="*/ 9 w 183138"/>
                <a:gd name="connsiteY7" fmla="*/ 271713 h 288217"/>
                <a:gd name="connsiteX8" fmla="*/ 16821 w 183138"/>
                <a:gd name="connsiteY8" fmla="*/ 290327 h 288217"/>
                <a:gd name="connsiteX9" fmla="*/ 18022 w 183138"/>
                <a:gd name="connsiteY9" fmla="*/ 290327 h 288217"/>
                <a:gd name="connsiteX10" fmla="*/ 103587 w 183138"/>
                <a:gd name="connsiteY10" fmla="*/ 290327 h 288217"/>
                <a:gd name="connsiteX11" fmla="*/ 160930 w 183138"/>
                <a:gd name="connsiteY11" fmla="*/ 266008 h 288217"/>
                <a:gd name="connsiteX12" fmla="*/ 185249 w 183138"/>
                <a:gd name="connsiteY12" fmla="*/ 207164 h 288217"/>
                <a:gd name="connsiteX13" fmla="*/ 185249 w 183138"/>
                <a:gd name="connsiteY13" fmla="*/ 195455 h 288217"/>
                <a:gd name="connsiteX14" fmla="*/ 172339 w 183138"/>
                <a:gd name="connsiteY14" fmla="*/ 148920 h 288217"/>
                <a:gd name="connsiteX15" fmla="*/ 157027 w 183138"/>
                <a:gd name="connsiteY15" fmla="*/ 130006 h 288217"/>
                <a:gd name="connsiteX16" fmla="*/ 111093 w 183138"/>
                <a:gd name="connsiteY16" fmla="*/ 100283 h 288217"/>
                <a:gd name="connsiteX17" fmla="*/ 90977 w 183138"/>
                <a:gd name="connsiteY17" fmla="*/ 107789 h 288217"/>
                <a:gd name="connsiteX18" fmla="*/ 53749 w 183138"/>
                <a:gd name="connsiteY18" fmla="*/ 107789 h 288217"/>
                <a:gd name="connsiteX19" fmla="*/ 53749 w 183138"/>
                <a:gd name="connsiteY19" fmla="*/ 55249 h 288217"/>
                <a:gd name="connsiteX20" fmla="*/ 93980 w 183138"/>
                <a:gd name="connsiteY20" fmla="*/ 55249 h 288217"/>
                <a:gd name="connsiteX21" fmla="*/ 110792 w 183138"/>
                <a:gd name="connsiteY21" fmla="*/ 61854 h 288217"/>
                <a:gd name="connsiteX22" fmla="*/ 117698 w 183138"/>
                <a:gd name="connsiteY22" fmla="*/ 78967 h 288217"/>
                <a:gd name="connsiteX23" fmla="*/ 110192 w 183138"/>
                <a:gd name="connsiteY23" fmla="*/ 99683 h 288217"/>
                <a:gd name="connsiteX24" fmla="*/ 53749 w 183138"/>
                <a:gd name="connsiteY24" fmla="*/ 163931 h 288217"/>
                <a:gd name="connsiteX25" fmla="*/ 99384 w 183138"/>
                <a:gd name="connsiteY25" fmla="*/ 163931 h 288217"/>
                <a:gd name="connsiteX26" fmla="*/ 121000 w 183138"/>
                <a:gd name="connsiteY26" fmla="*/ 173238 h 288217"/>
                <a:gd name="connsiteX27" fmla="*/ 130307 w 183138"/>
                <a:gd name="connsiteY27" fmla="*/ 195755 h 288217"/>
                <a:gd name="connsiteX28" fmla="*/ 130307 w 183138"/>
                <a:gd name="connsiteY28" fmla="*/ 206864 h 288217"/>
                <a:gd name="connsiteX29" fmla="*/ 122201 w 183138"/>
                <a:gd name="connsiteY29" fmla="*/ 226078 h 288217"/>
                <a:gd name="connsiteX30" fmla="*/ 102986 w 183138"/>
                <a:gd name="connsiteY30" fmla="*/ 234485 h 288217"/>
                <a:gd name="connsiteX31" fmla="*/ 53749 w 183138"/>
                <a:gd name="connsiteY31" fmla="*/ 234485 h 288217"/>
                <a:gd name="connsiteX32" fmla="*/ 53749 w 183138"/>
                <a:gd name="connsiteY32" fmla="*/ 163931 h 288217"/>
                <a:gd name="connsiteX33" fmla="*/ 53749 w 183138"/>
                <a:gd name="connsiteY33" fmla="*/ 163931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3138" h="288217" extrusionOk="0">
                  <a:moveTo>
                    <a:pt x="156127" y="130306"/>
                  </a:moveTo>
                  <a:cubicBezTo>
                    <a:pt x="166935" y="115595"/>
                    <a:pt x="172639" y="97882"/>
                    <a:pt x="172039" y="79568"/>
                  </a:cubicBezTo>
                  <a:cubicBezTo>
                    <a:pt x="172339" y="58552"/>
                    <a:pt x="163933" y="38137"/>
                    <a:pt x="149221" y="23425"/>
                  </a:cubicBezTo>
                  <a:cubicBezTo>
                    <a:pt x="134811" y="8114"/>
                    <a:pt x="114996" y="-292"/>
                    <a:pt x="93980" y="8"/>
                  </a:cubicBezTo>
                  <a:lnTo>
                    <a:pt x="17722" y="8"/>
                  </a:lnTo>
                  <a:cubicBezTo>
                    <a:pt x="8115" y="8"/>
                    <a:pt x="309" y="7814"/>
                    <a:pt x="9" y="17721"/>
                  </a:cubicBezTo>
                  <a:cubicBezTo>
                    <a:pt x="9" y="18322"/>
                    <a:pt x="9" y="18922"/>
                    <a:pt x="9" y="19222"/>
                  </a:cubicBezTo>
                  <a:lnTo>
                    <a:pt x="9" y="271713"/>
                  </a:lnTo>
                  <a:cubicBezTo>
                    <a:pt x="-292" y="281620"/>
                    <a:pt x="7214" y="290027"/>
                    <a:pt x="16821" y="290327"/>
                  </a:cubicBezTo>
                  <a:cubicBezTo>
                    <a:pt x="17122" y="290327"/>
                    <a:pt x="17722" y="290327"/>
                    <a:pt x="18022" y="290327"/>
                  </a:cubicBezTo>
                  <a:lnTo>
                    <a:pt x="103587" y="290327"/>
                  </a:lnTo>
                  <a:cubicBezTo>
                    <a:pt x="125203" y="290627"/>
                    <a:pt x="145919" y="281920"/>
                    <a:pt x="160930" y="266008"/>
                  </a:cubicBezTo>
                  <a:cubicBezTo>
                    <a:pt x="176542" y="250697"/>
                    <a:pt x="185249" y="229381"/>
                    <a:pt x="185249" y="207164"/>
                  </a:cubicBezTo>
                  <a:lnTo>
                    <a:pt x="185249" y="195455"/>
                  </a:lnTo>
                  <a:cubicBezTo>
                    <a:pt x="185249" y="178943"/>
                    <a:pt x="180745" y="163031"/>
                    <a:pt x="172339" y="148920"/>
                  </a:cubicBezTo>
                  <a:cubicBezTo>
                    <a:pt x="168136" y="142015"/>
                    <a:pt x="163032" y="135410"/>
                    <a:pt x="157027" y="130006"/>
                  </a:cubicBezTo>
                  <a:moveTo>
                    <a:pt x="111093" y="100283"/>
                  </a:moveTo>
                  <a:cubicBezTo>
                    <a:pt x="105688" y="105687"/>
                    <a:pt x="98483" y="108389"/>
                    <a:pt x="90977" y="107789"/>
                  </a:cubicBezTo>
                  <a:lnTo>
                    <a:pt x="53749" y="107789"/>
                  </a:lnTo>
                  <a:lnTo>
                    <a:pt x="53749" y="55249"/>
                  </a:lnTo>
                  <a:lnTo>
                    <a:pt x="93980" y="55249"/>
                  </a:lnTo>
                  <a:cubicBezTo>
                    <a:pt x="100284" y="54949"/>
                    <a:pt x="106289" y="57351"/>
                    <a:pt x="110792" y="61854"/>
                  </a:cubicBezTo>
                  <a:cubicBezTo>
                    <a:pt x="115596" y="66358"/>
                    <a:pt x="117998" y="72663"/>
                    <a:pt x="117698" y="78967"/>
                  </a:cubicBezTo>
                  <a:cubicBezTo>
                    <a:pt x="117998" y="86773"/>
                    <a:pt x="115296" y="94279"/>
                    <a:pt x="110192" y="99683"/>
                  </a:cubicBezTo>
                  <a:moveTo>
                    <a:pt x="53749" y="163931"/>
                  </a:moveTo>
                  <a:lnTo>
                    <a:pt x="99384" y="163931"/>
                  </a:lnTo>
                  <a:cubicBezTo>
                    <a:pt x="107490" y="163931"/>
                    <a:pt x="115596" y="167234"/>
                    <a:pt x="121000" y="173238"/>
                  </a:cubicBezTo>
                  <a:cubicBezTo>
                    <a:pt x="127005" y="179243"/>
                    <a:pt x="130607" y="187349"/>
                    <a:pt x="130307" y="195755"/>
                  </a:cubicBezTo>
                  <a:lnTo>
                    <a:pt x="130307" y="206864"/>
                  </a:lnTo>
                  <a:cubicBezTo>
                    <a:pt x="130307" y="214069"/>
                    <a:pt x="127305" y="221275"/>
                    <a:pt x="122201" y="226078"/>
                  </a:cubicBezTo>
                  <a:cubicBezTo>
                    <a:pt x="117097" y="231482"/>
                    <a:pt x="110192" y="234485"/>
                    <a:pt x="102986" y="234485"/>
                  </a:cubicBezTo>
                  <a:lnTo>
                    <a:pt x="53749" y="234485"/>
                  </a:lnTo>
                  <a:lnTo>
                    <a:pt x="53749" y="163931"/>
                  </a:lnTo>
                  <a:lnTo>
                    <a:pt x="53749" y="163931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11" name="Forme libre : forme 210"/>
            <p:cNvSpPr/>
            <p:nvPr/>
          </p:nvSpPr>
          <p:spPr bwMode="auto">
            <a:xfrm>
              <a:off x="6940511" y="4365677"/>
              <a:ext cx="189143" cy="297224"/>
            </a:xfrm>
            <a:custGeom>
              <a:avLst/>
              <a:gdLst>
                <a:gd name="connsiteX0" fmla="*/ 95479 w 189142"/>
                <a:gd name="connsiteY0" fmla="*/ 6 h 297224"/>
                <a:gd name="connsiteX1" fmla="*/ 27928 w 189142"/>
                <a:gd name="connsiteY1" fmla="*/ 28828 h 297224"/>
                <a:gd name="connsiteX2" fmla="*/ 7 w 189142"/>
                <a:gd name="connsiteY2" fmla="*/ 97880 h 297224"/>
                <a:gd name="connsiteX3" fmla="*/ 7 w 189142"/>
                <a:gd name="connsiteY3" fmla="*/ 200858 h 297224"/>
                <a:gd name="connsiteX4" fmla="*/ 27928 w 189142"/>
                <a:gd name="connsiteY4" fmla="*/ 269910 h 297224"/>
                <a:gd name="connsiteX5" fmla="*/ 162429 w 189142"/>
                <a:gd name="connsiteY5" fmla="*/ 270811 h 297224"/>
                <a:gd name="connsiteX6" fmla="*/ 163330 w 189142"/>
                <a:gd name="connsiteY6" fmla="*/ 269910 h 297224"/>
                <a:gd name="connsiteX7" fmla="*/ 191551 w 189142"/>
                <a:gd name="connsiteY7" fmla="*/ 200858 h 297224"/>
                <a:gd name="connsiteX8" fmla="*/ 191551 w 189142"/>
                <a:gd name="connsiteY8" fmla="*/ 97880 h 297224"/>
                <a:gd name="connsiteX9" fmla="*/ 163330 w 189142"/>
                <a:gd name="connsiteY9" fmla="*/ 28828 h 297224"/>
                <a:gd name="connsiteX10" fmla="*/ 95479 w 189142"/>
                <a:gd name="connsiteY10" fmla="*/ 6 h 297224"/>
                <a:gd name="connsiteX11" fmla="*/ 54348 w 189142"/>
                <a:gd name="connsiteY11" fmla="*/ 97880 h 297224"/>
                <a:gd name="connsiteX12" fmla="*/ 67257 w 189142"/>
                <a:gd name="connsiteY12" fmla="*/ 67858 h 297224"/>
                <a:gd name="connsiteX13" fmla="*/ 125501 w 189142"/>
                <a:gd name="connsiteY13" fmla="*/ 67858 h 297224"/>
                <a:gd name="connsiteX14" fmla="*/ 138411 w 189142"/>
                <a:gd name="connsiteY14" fmla="*/ 97880 h 297224"/>
                <a:gd name="connsiteX15" fmla="*/ 138411 w 189142"/>
                <a:gd name="connsiteY15" fmla="*/ 200858 h 297224"/>
                <a:gd name="connsiteX16" fmla="*/ 125501 w 189142"/>
                <a:gd name="connsiteY16" fmla="*/ 230580 h 297224"/>
                <a:gd name="connsiteX17" fmla="*/ 68458 w 189142"/>
                <a:gd name="connsiteY17" fmla="*/ 232081 h 297224"/>
                <a:gd name="connsiteX18" fmla="*/ 67257 w 189142"/>
                <a:gd name="connsiteY18" fmla="*/ 230580 h 297224"/>
                <a:gd name="connsiteX19" fmla="*/ 54948 w 189142"/>
                <a:gd name="connsiteY19" fmla="*/ 200858 h 297224"/>
                <a:gd name="connsiteX20" fmla="*/ 54348 w 189142"/>
                <a:gd name="connsiteY20" fmla="*/ 97880 h 29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9142" h="297224" extrusionOk="0">
                  <a:moveTo>
                    <a:pt x="95479" y="6"/>
                  </a:moveTo>
                  <a:cubicBezTo>
                    <a:pt x="69959" y="-294"/>
                    <a:pt x="45641" y="9914"/>
                    <a:pt x="27928" y="28828"/>
                  </a:cubicBezTo>
                  <a:cubicBezTo>
                    <a:pt x="9614" y="47142"/>
                    <a:pt x="-294" y="72061"/>
                    <a:pt x="7" y="97880"/>
                  </a:cubicBezTo>
                  <a:lnTo>
                    <a:pt x="7" y="200858"/>
                  </a:lnTo>
                  <a:cubicBezTo>
                    <a:pt x="-294" y="226677"/>
                    <a:pt x="9914" y="251896"/>
                    <a:pt x="27928" y="269910"/>
                  </a:cubicBezTo>
                  <a:cubicBezTo>
                    <a:pt x="64856" y="307738"/>
                    <a:pt x="124901" y="308039"/>
                    <a:pt x="162429" y="270811"/>
                  </a:cubicBezTo>
                  <a:cubicBezTo>
                    <a:pt x="162730" y="270510"/>
                    <a:pt x="163030" y="270210"/>
                    <a:pt x="163330" y="269910"/>
                  </a:cubicBezTo>
                  <a:cubicBezTo>
                    <a:pt x="181644" y="251596"/>
                    <a:pt x="191852" y="226677"/>
                    <a:pt x="191551" y="200858"/>
                  </a:cubicBezTo>
                  <a:lnTo>
                    <a:pt x="191551" y="97880"/>
                  </a:lnTo>
                  <a:cubicBezTo>
                    <a:pt x="191852" y="71761"/>
                    <a:pt x="181644" y="46842"/>
                    <a:pt x="163330" y="28828"/>
                  </a:cubicBezTo>
                  <a:cubicBezTo>
                    <a:pt x="145617" y="9914"/>
                    <a:pt x="120998" y="-294"/>
                    <a:pt x="95479" y="6"/>
                  </a:cubicBezTo>
                  <a:moveTo>
                    <a:pt x="54348" y="97880"/>
                  </a:moveTo>
                  <a:cubicBezTo>
                    <a:pt x="54348" y="86472"/>
                    <a:pt x="58851" y="75363"/>
                    <a:pt x="67257" y="67858"/>
                  </a:cubicBezTo>
                  <a:cubicBezTo>
                    <a:pt x="83470" y="51645"/>
                    <a:pt x="109289" y="51645"/>
                    <a:pt x="125501" y="67858"/>
                  </a:cubicBezTo>
                  <a:cubicBezTo>
                    <a:pt x="133908" y="75663"/>
                    <a:pt x="138411" y="86472"/>
                    <a:pt x="138411" y="97880"/>
                  </a:cubicBezTo>
                  <a:lnTo>
                    <a:pt x="138411" y="200858"/>
                  </a:lnTo>
                  <a:cubicBezTo>
                    <a:pt x="138711" y="212267"/>
                    <a:pt x="133908" y="223075"/>
                    <a:pt x="125501" y="230580"/>
                  </a:cubicBezTo>
                  <a:cubicBezTo>
                    <a:pt x="110190" y="246793"/>
                    <a:pt x="84671" y="247393"/>
                    <a:pt x="68458" y="232081"/>
                  </a:cubicBezTo>
                  <a:cubicBezTo>
                    <a:pt x="67858" y="231781"/>
                    <a:pt x="67558" y="231181"/>
                    <a:pt x="67257" y="230580"/>
                  </a:cubicBezTo>
                  <a:cubicBezTo>
                    <a:pt x="59151" y="222774"/>
                    <a:pt x="54948" y="212267"/>
                    <a:pt x="54948" y="200858"/>
                  </a:cubicBezTo>
                  <a:lnTo>
                    <a:pt x="54348" y="97880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12" name="Forme libre : forme 211"/>
            <p:cNvSpPr/>
            <p:nvPr/>
          </p:nvSpPr>
          <p:spPr bwMode="auto">
            <a:xfrm>
              <a:off x="7438285" y="4369280"/>
              <a:ext cx="183138" cy="288217"/>
            </a:xfrm>
            <a:custGeom>
              <a:avLst/>
              <a:gdLst>
                <a:gd name="connsiteX0" fmla="*/ 81070 w 183138"/>
                <a:gd name="connsiteY0" fmla="*/ 306 h 288217"/>
                <a:gd name="connsiteX1" fmla="*/ 18923 w 183138"/>
                <a:gd name="connsiteY1" fmla="*/ 306 h 288217"/>
                <a:gd name="connsiteX2" fmla="*/ 8 w 183138"/>
                <a:gd name="connsiteY2" fmla="*/ 16819 h 288217"/>
                <a:gd name="connsiteX3" fmla="*/ 8 w 183138"/>
                <a:gd name="connsiteY3" fmla="*/ 19521 h 288217"/>
                <a:gd name="connsiteX4" fmla="*/ 8 w 183138"/>
                <a:gd name="connsiteY4" fmla="*/ 272011 h 288217"/>
                <a:gd name="connsiteX5" fmla="*/ 17421 w 183138"/>
                <a:gd name="connsiteY5" fmla="*/ 290625 h 288217"/>
                <a:gd name="connsiteX6" fmla="*/ 18622 w 183138"/>
                <a:gd name="connsiteY6" fmla="*/ 290625 h 288217"/>
                <a:gd name="connsiteX7" fmla="*/ 90377 w 183138"/>
                <a:gd name="connsiteY7" fmla="*/ 290625 h 288217"/>
                <a:gd name="connsiteX8" fmla="*/ 157627 w 183138"/>
                <a:gd name="connsiteY8" fmla="*/ 262704 h 288217"/>
                <a:gd name="connsiteX9" fmla="*/ 185248 w 183138"/>
                <a:gd name="connsiteY9" fmla="*/ 194553 h 288217"/>
                <a:gd name="connsiteX10" fmla="*/ 185248 w 183138"/>
                <a:gd name="connsiteY10" fmla="*/ 104485 h 288217"/>
                <a:gd name="connsiteX11" fmla="*/ 154625 w 183138"/>
                <a:gd name="connsiteY11" fmla="*/ 30629 h 288217"/>
                <a:gd name="connsiteX12" fmla="*/ 80769 w 183138"/>
                <a:gd name="connsiteY12" fmla="*/ 6 h 288217"/>
                <a:gd name="connsiteX13" fmla="*/ 89776 w 183138"/>
                <a:gd name="connsiteY13" fmla="*/ 234483 h 288217"/>
                <a:gd name="connsiteX14" fmla="*/ 54950 w 183138"/>
                <a:gd name="connsiteY14" fmla="*/ 234483 h 288217"/>
                <a:gd name="connsiteX15" fmla="*/ 54950 w 183138"/>
                <a:gd name="connsiteY15" fmla="*/ 55848 h 288217"/>
                <a:gd name="connsiteX16" fmla="*/ 80469 w 183138"/>
                <a:gd name="connsiteY16" fmla="*/ 55848 h 288217"/>
                <a:gd name="connsiteX17" fmla="*/ 114995 w 183138"/>
                <a:gd name="connsiteY17" fmla="*/ 70259 h 288217"/>
                <a:gd name="connsiteX18" fmla="*/ 129706 w 183138"/>
                <a:gd name="connsiteY18" fmla="*/ 104485 h 288217"/>
                <a:gd name="connsiteX19" fmla="*/ 129706 w 183138"/>
                <a:gd name="connsiteY19" fmla="*/ 194553 h 288217"/>
                <a:gd name="connsiteX20" fmla="*/ 90076 w 183138"/>
                <a:gd name="connsiteY20" fmla="*/ 233882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3138" h="288217" extrusionOk="0">
                  <a:moveTo>
                    <a:pt x="81070" y="306"/>
                  </a:moveTo>
                  <a:lnTo>
                    <a:pt x="18923" y="306"/>
                  </a:lnTo>
                  <a:cubicBezTo>
                    <a:pt x="9015" y="-294"/>
                    <a:pt x="609" y="7211"/>
                    <a:pt x="8" y="16819"/>
                  </a:cubicBezTo>
                  <a:cubicBezTo>
                    <a:pt x="8" y="17719"/>
                    <a:pt x="8" y="18620"/>
                    <a:pt x="8" y="19521"/>
                  </a:cubicBezTo>
                  <a:lnTo>
                    <a:pt x="8" y="272011"/>
                  </a:lnTo>
                  <a:cubicBezTo>
                    <a:pt x="-292" y="281919"/>
                    <a:pt x="7514" y="290325"/>
                    <a:pt x="17421" y="290625"/>
                  </a:cubicBezTo>
                  <a:cubicBezTo>
                    <a:pt x="17722" y="290625"/>
                    <a:pt x="18322" y="290625"/>
                    <a:pt x="18622" y="290625"/>
                  </a:cubicBezTo>
                  <a:lnTo>
                    <a:pt x="90377" y="290625"/>
                  </a:lnTo>
                  <a:cubicBezTo>
                    <a:pt x="115596" y="290925"/>
                    <a:pt x="139914" y="280718"/>
                    <a:pt x="157627" y="262704"/>
                  </a:cubicBezTo>
                  <a:cubicBezTo>
                    <a:pt x="175941" y="244690"/>
                    <a:pt x="185849" y="220072"/>
                    <a:pt x="185248" y="194553"/>
                  </a:cubicBezTo>
                  <a:lnTo>
                    <a:pt x="185248" y="104485"/>
                  </a:lnTo>
                  <a:cubicBezTo>
                    <a:pt x="185549" y="76864"/>
                    <a:pt x="174440" y="50144"/>
                    <a:pt x="154625" y="30629"/>
                  </a:cubicBezTo>
                  <a:cubicBezTo>
                    <a:pt x="135411" y="10814"/>
                    <a:pt x="108691" y="-294"/>
                    <a:pt x="80769" y="6"/>
                  </a:cubicBezTo>
                  <a:moveTo>
                    <a:pt x="89776" y="234483"/>
                  </a:moveTo>
                  <a:lnTo>
                    <a:pt x="54950" y="234483"/>
                  </a:lnTo>
                  <a:lnTo>
                    <a:pt x="54950" y="55848"/>
                  </a:lnTo>
                  <a:lnTo>
                    <a:pt x="80469" y="55848"/>
                  </a:lnTo>
                  <a:cubicBezTo>
                    <a:pt x="93379" y="55548"/>
                    <a:pt x="105988" y="60952"/>
                    <a:pt x="114995" y="70259"/>
                  </a:cubicBezTo>
                  <a:cubicBezTo>
                    <a:pt x="124603" y="79266"/>
                    <a:pt x="129706" y="91575"/>
                    <a:pt x="129706" y="104485"/>
                  </a:cubicBezTo>
                  <a:lnTo>
                    <a:pt x="129706" y="194553"/>
                  </a:lnTo>
                  <a:cubicBezTo>
                    <a:pt x="129406" y="216169"/>
                    <a:pt x="111693" y="233582"/>
                    <a:pt x="90076" y="233882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13" name="Forme libre : forme 212"/>
            <p:cNvSpPr/>
            <p:nvPr/>
          </p:nvSpPr>
          <p:spPr bwMode="auto">
            <a:xfrm>
              <a:off x="7680868" y="4369878"/>
              <a:ext cx="159120" cy="288217"/>
            </a:xfrm>
            <a:custGeom>
              <a:avLst/>
              <a:gdLst>
                <a:gd name="connsiteX0" fmla="*/ 143517 w 159120"/>
                <a:gd name="connsiteY0" fmla="*/ 233584 h 288217"/>
                <a:gd name="connsiteX1" fmla="*/ 53449 w 159120"/>
                <a:gd name="connsiteY1" fmla="*/ 233584 h 288217"/>
                <a:gd name="connsiteX2" fmla="*/ 53449 w 159120"/>
                <a:gd name="connsiteY2" fmla="*/ 163331 h 288217"/>
                <a:gd name="connsiteX3" fmla="*/ 127905 w 159120"/>
                <a:gd name="connsiteY3" fmla="*/ 163331 h 288217"/>
                <a:gd name="connsiteX4" fmla="*/ 145619 w 159120"/>
                <a:gd name="connsiteY4" fmla="*/ 145318 h 288217"/>
                <a:gd name="connsiteX5" fmla="*/ 145619 w 159120"/>
                <a:gd name="connsiteY5" fmla="*/ 144417 h 288217"/>
                <a:gd name="connsiteX6" fmla="*/ 145619 w 159120"/>
                <a:gd name="connsiteY6" fmla="*/ 125503 h 288217"/>
                <a:gd name="connsiteX7" fmla="*/ 129707 w 159120"/>
                <a:gd name="connsiteY7" fmla="*/ 106889 h 288217"/>
                <a:gd name="connsiteX8" fmla="*/ 127905 w 159120"/>
                <a:gd name="connsiteY8" fmla="*/ 106889 h 288217"/>
                <a:gd name="connsiteX9" fmla="*/ 53449 w 159120"/>
                <a:gd name="connsiteY9" fmla="*/ 106889 h 288217"/>
                <a:gd name="connsiteX10" fmla="*/ 53449 w 159120"/>
                <a:gd name="connsiteY10" fmla="*/ 54349 h 288217"/>
                <a:gd name="connsiteX11" fmla="*/ 140515 w 159120"/>
                <a:gd name="connsiteY11" fmla="*/ 54349 h 288217"/>
                <a:gd name="connsiteX12" fmla="*/ 158528 w 159120"/>
                <a:gd name="connsiteY12" fmla="*/ 36636 h 288217"/>
                <a:gd name="connsiteX13" fmla="*/ 158528 w 159120"/>
                <a:gd name="connsiteY13" fmla="*/ 35735 h 288217"/>
                <a:gd name="connsiteX14" fmla="*/ 158528 w 159120"/>
                <a:gd name="connsiteY14" fmla="*/ 18622 h 288217"/>
                <a:gd name="connsiteX15" fmla="*/ 141716 w 159120"/>
                <a:gd name="connsiteY15" fmla="*/ 8 h 288217"/>
                <a:gd name="connsiteX16" fmla="*/ 140515 w 159120"/>
                <a:gd name="connsiteY16" fmla="*/ 8 h 288217"/>
                <a:gd name="connsiteX17" fmla="*/ 17722 w 159120"/>
                <a:gd name="connsiteY17" fmla="*/ 8 h 288217"/>
                <a:gd name="connsiteX18" fmla="*/ 9 w 159120"/>
                <a:gd name="connsiteY18" fmla="*/ 17421 h 288217"/>
                <a:gd name="connsiteX19" fmla="*/ 9 w 159120"/>
                <a:gd name="connsiteY19" fmla="*/ 18622 h 288217"/>
                <a:gd name="connsiteX20" fmla="*/ 9 w 159120"/>
                <a:gd name="connsiteY20" fmla="*/ 271113 h 288217"/>
                <a:gd name="connsiteX21" fmla="*/ 16822 w 159120"/>
                <a:gd name="connsiteY21" fmla="*/ 289727 h 288217"/>
                <a:gd name="connsiteX22" fmla="*/ 18022 w 159120"/>
                <a:gd name="connsiteY22" fmla="*/ 289727 h 288217"/>
                <a:gd name="connsiteX23" fmla="*/ 143217 w 159120"/>
                <a:gd name="connsiteY23" fmla="*/ 289727 h 288217"/>
                <a:gd name="connsiteX24" fmla="*/ 161231 w 159120"/>
                <a:gd name="connsiteY24" fmla="*/ 272313 h 288217"/>
                <a:gd name="connsiteX25" fmla="*/ 161231 w 159120"/>
                <a:gd name="connsiteY25" fmla="*/ 271113 h 288217"/>
                <a:gd name="connsiteX26" fmla="*/ 161231 w 159120"/>
                <a:gd name="connsiteY26" fmla="*/ 252799 h 288217"/>
                <a:gd name="connsiteX27" fmla="*/ 144418 w 159120"/>
                <a:gd name="connsiteY27" fmla="*/ 234185 h 288217"/>
                <a:gd name="connsiteX28" fmla="*/ 143217 w 159120"/>
                <a:gd name="connsiteY28" fmla="*/ 234185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9120" h="288217" extrusionOk="0">
                  <a:moveTo>
                    <a:pt x="143517" y="233584"/>
                  </a:moveTo>
                  <a:lnTo>
                    <a:pt x="53449" y="233584"/>
                  </a:lnTo>
                  <a:lnTo>
                    <a:pt x="53449" y="163331"/>
                  </a:lnTo>
                  <a:lnTo>
                    <a:pt x="127905" y="163331"/>
                  </a:lnTo>
                  <a:cubicBezTo>
                    <a:pt x="137513" y="163331"/>
                    <a:pt x="145619" y="155525"/>
                    <a:pt x="145619" y="145318"/>
                  </a:cubicBezTo>
                  <a:cubicBezTo>
                    <a:pt x="145619" y="145017"/>
                    <a:pt x="145619" y="144717"/>
                    <a:pt x="145619" y="144417"/>
                  </a:cubicBezTo>
                  <a:lnTo>
                    <a:pt x="145619" y="125503"/>
                  </a:lnTo>
                  <a:cubicBezTo>
                    <a:pt x="146219" y="115895"/>
                    <a:pt x="139014" y="107489"/>
                    <a:pt x="129707" y="106889"/>
                  </a:cubicBezTo>
                  <a:cubicBezTo>
                    <a:pt x="129106" y="106889"/>
                    <a:pt x="128506" y="106889"/>
                    <a:pt x="127905" y="106889"/>
                  </a:cubicBezTo>
                  <a:lnTo>
                    <a:pt x="53449" y="106889"/>
                  </a:lnTo>
                  <a:lnTo>
                    <a:pt x="53449" y="54349"/>
                  </a:lnTo>
                  <a:lnTo>
                    <a:pt x="140515" y="54349"/>
                  </a:lnTo>
                  <a:cubicBezTo>
                    <a:pt x="150422" y="54649"/>
                    <a:pt x="158528" y="46543"/>
                    <a:pt x="158528" y="36636"/>
                  </a:cubicBezTo>
                  <a:cubicBezTo>
                    <a:pt x="158528" y="36335"/>
                    <a:pt x="158528" y="36035"/>
                    <a:pt x="158528" y="35735"/>
                  </a:cubicBezTo>
                  <a:lnTo>
                    <a:pt x="158528" y="18622"/>
                  </a:lnTo>
                  <a:cubicBezTo>
                    <a:pt x="158829" y="8715"/>
                    <a:pt x="151323" y="308"/>
                    <a:pt x="141716" y="8"/>
                  </a:cubicBezTo>
                  <a:cubicBezTo>
                    <a:pt x="141416" y="8"/>
                    <a:pt x="140815" y="8"/>
                    <a:pt x="140515" y="8"/>
                  </a:cubicBezTo>
                  <a:lnTo>
                    <a:pt x="17722" y="8"/>
                  </a:lnTo>
                  <a:cubicBezTo>
                    <a:pt x="8115" y="-292"/>
                    <a:pt x="309" y="7814"/>
                    <a:pt x="9" y="17421"/>
                  </a:cubicBezTo>
                  <a:cubicBezTo>
                    <a:pt x="9" y="17721"/>
                    <a:pt x="9" y="18322"/>
                    <a:pt x="9" y="18622"/>
                  </a:cubicBezTo>
                  <a:lnTo>
                    <a:pt x="9" y="271113"/>
                  </a:lnTo>
                  <a:cubicBezTo>
                    <a:pt x="-291" y="281020"/>
                    <a:pt x="7214" y="289426"/>
                    <a:pt x="16822" y="289727"/>
                  </a:cubicBezTo>
                  <a:cubicBezTo>
                    <a:pt x="17122" y="289727"/>
                    <a:pt x="17722" y="289727"/>
                    <a:pt x="18022" y="289727"/>
                  </a:cubicBezTo>
                  <a:lnTo>
                    <a:pt x="143217" y="289727"/>
                  </a:lnTo>
                  <a:cubicBezTo>
                    <a:pt x="152824" y="290027"/>
                    <a:pt x="160930" y="282221"/>
                    <a:pt x="161231" y="272313"/>
                  </a:cubicBezTo>
                  <a:cubicBezTo>
                    <a:pt x="161231" y="272013"/>
                    <a:pt x="161231" y="271413"/>
                    <a:pt x="161231" y="271113"/>
                  </a:cubicBezTo>
                  <a:lnTo>
                    <a:pt x="161231" y="252799"/>
                  </a:lnTo>
                  <a:cubicBezTo>
                    <a:pt x="161531" y="242891"/>
                    <a:pt x="154025" y="234485"/>
                    <a:pt x="144418" y="234185"/>
                  </a:cubicBezTo>
                  <a:cubicBezTo>
                    <a:pt x="144118" y="234185"/>
                    <a:pt x="143517" y="234185"/>
                    <a:pt x="143217" y="234185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14" name="Forme libre : forme 213"/>
            <p:cNvSpPr/>
            <p:nvPr/>
          </p:nvSpPr>
          <p:spPr bwMode="auto">
            <a:xfrm>
              <a:off x="7885323" y="4369575"/>
              <a:ext cx="219166" cy="288217"/>
            </a:xfrm>
            <a:custGeom>
              <a:avLst/>
              <a:gdLst>
                <a:gd name="connsiteX0" fmla="*/ 144418 w 219165"/>
                <a:gd name="connsiteY0" fmla="*/ 13221 h 288217"/>
                <a:gd name="connsiteX1" fmla="*/ 127305 w 219165"/>
                <a:gd name="connsiteY1" fmla="*/ 11 h 288217"/>
                <a:gd name="connsiteX2" fmla="*/ 94280 w 219165"/>
                <a:gd name="connsiteY2" fmla="*/ 11 h 288217"/>
                <a:gd name="connsiteX3" fmla="*/ 76867 w 219165"/>
                <a:gd name="connsiteY3" fmla="*/ 13221 h 288217"/>
                <a:gd name="connsiteX4" fmla="*/ 1510 w 219165"/>
                <a:gd name="connsiteY4" fmla="*/ 264211 h 288217"/>
                <a:gd name="connsiteX5" fmla="*/ 9 w 219165"/>
                <a:gd name="connsiteY5" fmla="*/ 271716 h 288217"/>
                <a:gd name="connsiteX6" fmla="*/ 17121 w 219165"/>
                <a:gd name="connsiteY6" fmla="*/ 290330 h 288217"/>
                <a:gd name="connsiteX7" fmla="*/ 18322 w 219165"/>
                <a:gd name="connsiteY7" fmla="*/ 290330 h 288217"/>
                <a:gd name="connsiteX8" fmla="*/ 36636 w 219165"/>
                <a:gd name="connsiteY8" fmla="*/ 290330 h 288217"/>
                <a:gd name="connsiteX9" fmla="*/ 54050 w 219165"/>
                <a:gd name="connsiteY9" fmla="*/ 277120 h 288217"/>
                <a:gd name="connsiteX10" fmla="*/ 76266 w 219165"/>
                <a:gd name="connsiteY10" fmla="*/ 203565 h 288217"/>
                <a:gd name="connsiteX11" fmla="*/ 144118 w 219165"/>
                <a:gd name="connsiteY11" fmla="*/ 203565 h 288217"/>
                <a:gd name="connsiteX12" fmla="*/ 166635 w 219165"/>
                <a:gd name="connsiteY12" fmla="*/ 277721 h 288217"/>
                <a:gd name="connsiteX13" fmla="*/ 166635 w 219165"/>
                <a:gd name="connsiteY13" fmla="*/ 278922 h 288217"/>
                <a:gd name="connsiteX14" fmla="*/ 183747 w 219165"/>
                <a:gd name="connsiteY14" fmla="*/ 290630 h 288217"/>
                <a:gd name="connsiteX15" fmla="*/ 202361 w 219165"/>
                <a:gd name="connsiteY15" fmla="*/ 290630 h 288217"/>
                <a:gd name="connsiteX16" fmla="*/ 220675 w 219165"/>
                <a:gd name="connsiteY16" fmla="*/ 272617 h 288217"/>
                <a:gd name="connsiteX17" fmla="*/ 220675 w 219165"/>
                <a:gd name="connsiteY17" fmla="*/ 272016 h 288217"/>
                <a:gd name="connsiteX18" fmla="*/ 219474 w 219165"/>
                <a:gd name="connsiteY18" fmla="*/ 265111 h 288217"/>
                <a:gd name="connsiteX19" fmla="*/ 144418 w 219165"/>
                <a:gd name="connsiteY19" fmla="*/ 13221 h 288217"/>
                <a:gd name="connsiteX20" fmla="*/ 131208 w 219165"/>
                <a:gd name="connsiteY20" fmla="*/ 147723 h 288217"/>
                <a:gd name="connsiteX21" fmla="*/ 90677 w 219165"/>
                <a:gd name="connsiteY21" fmla="*/ 147723 h 288217"/>
                <a:gd name="connsiteX22" fmla="*/ 110792 w 219165"/>
                <a:gd name="connsiteY22" fmla="*/ 78370 h 288217"/>
                <a:gd name="connsiteX23" fmla="*/ 131208 w 219165"/>
                <a:gd name="connsiteY23" fmla="*/ 147723 h 288217"/>
                <a:gd name="connsiteX24" fmla="*/ 131208 w 219165"/>
                <a:gd name="connsiteY24" fmla="*/ 147723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9165" h="288217" extrusionOk="0">
                  <a:moveTo>
                    <a:pt x="144418" y="13221"/>
                  </a:moveTo>
                  <a:cubicBezTo>
                    <a:pt x="142316" y="5415"/>
                    <a:pt x="135111" y="11"/>
                    <a:pt x="127305" y="11"/>
                  </a:cubicBezTo>
                  <a:lnTo>
                    <a:pt x="94280" y="11"/>
                  </a:lnTo>
                  <a:cubicBezTo>
                    <a:pt x="86174" y="-289"/>
                    <a:pt x="78968" y="5415"/>
                    <a:pt x="76867" y="13221"/>
                  </a:cubicBezTo>
                  <a:lnTo>
                    <a:pt x="1510" y="264211"/>
                  </a:lnTo>
                  <a:cubicBezTo>
                    <a:pt x="309" y="266612"/>
                    <a:pt x="9" y="269014"/>
                    <a:pt x="9" y="271716"/>
                  </a:cubicBezTo>
                  <a:cubicBezTo>
                    <a:pt x="-292" y="281624"/>
                    <a:pt x="7214" y="290030"/>
                    <a:pt x="17121" y="290330"/>
                  </a:cubicBezTo>
                  <a:cubicBezTo>
                    <a:pt x="17422" y="290330"/>
                    <a:pt x="18022" y="290330"/>
                    <a:pt x="18322" y="290330"/>
                  </a:cubicBezTo>
                  <a:lnTo>
                    <a:pt x="36636" y="290330"/>
                  </a:lnTo>
                  <a:cubicBezTo>
                    <a:pt x="44742" y="290630"/>
                    <a:pt x="51948" y="285226"/>
                    <a:pt x="54050" y="277120"/>
                  </a:cubicBezTo>
                  <a:lnTo>
                    <a:pt x="76266" y="203565"/>
                  </a:lnTo>
                  <a:lnTo>
                    <a:pt x="144118" y="203565"/>
                  </a:lnTo>
                  <a:lnTo>
                    <a:pt x="166635" y="277721"/>
                  </a:lnTo>
                  <a:lnTo>
                    <a:pt x="166635" y="278922"/>
                  </a:lnTo>
                  <a:cubicBezTo>
                    <a:pt x="169337" y="286127"/>
                    <a:pt x="176242" y="290931"/>
                    <a:pt x="183747" y="290630"/>
                  </a:cubicBezTo>
                  <a:lnTo>
                    <a:pt x="202361" y="290630"/>
                  </a:lnTo>
                  <a:cubicBezTo>
                    <a:pt x="212269" y="290630"/>
                    <a:pt x="220375" y="282825"/>
                    <a:pt x="220675" y="272617"/>
                  </a:cubicBezTo>
                  <a:cubicBezTo>
                    <a:pt x="220675" y="272317"/>
                    <a:pt x="220675" y="272317"/>
                    <a:pt x="220675" y="272016"/>
                  </a:cubicBezTo>
                  <a:cubicBezTo>
                    <a:pt x="220675" y="269615"/>
                    <a:pt x="220375" y="267213"/>
                    <a:pt x="219474" y="265111"/>
                  </a:cubicBezTo>
                  <a:lnTo>
                    <a:pt x="144418" y="13221"/>
                  </a:lnTo>
                  <a:close/>
                  <a:moveTo>
                    <a:pt x="131208" y="147723"/>
                  </a:moveTo>
                  <a:lnTo>
                    <a:pt x="90677" y="147723"/>
                  </a:lnTo>
                  <a:lnTo>
                    <a:pt x="110792" y="78370"/>
                  </a:lnTo>
                  <a:lnTo>
                    <a:pt x="131208" y="147723"/>
                  </a:lnTo>
                  <a:lnTo>
                    <a:pt x="131208" y="147723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15" name="Forme libre : forme 214"/>
            <p:cNvSpPr/>
            <p:nvPr/>
          </p:nvSpPr>
          <p:spPr bwMode="auto">
            <a:xfrm>
              <a:off x="8147703" y="4369554"/>
              <a:ext cx="180136" cy="294222"/>
            </a:xfrm>
            <a:custGeom>
              <a:avLst/>
              <a:gdLst>
                <a:gd name="connsiteX0" fmla="*/ 161849 w 180136"/>
                <a:gd name="connsiteY0" fmla="*/ 32 h 294221"/>
                <a:gd name="connsiteX1" fmla="*/ 143835 w 180136"/>
                <a:gd name="connsiteY1" fmla="*/ 32 h 294221"/>
                <a:gd name="connsiteX2" fmla="*/ 125221 w 180136"/>
                <a:gd name="connsiteY2" fmla="*/ 17145 h 294221"/>
                <a:gd name="connsiteX3" fmla="*/ 125221 w 180136"/>
                <a:gd name="connsiteY3" fmla="*/ 19247 h 294221"/>
                <a:gd name="connsiteX4" fmla="*/ 125221 w 180136"/>
                <a:gd name="connsiteY4" fmla="*/ 203286 h 294221"/>
                <a:gd name="connsiteX5" fmla="*/ 115013 w 180136"/>
                <a:gd name="connsiteY5" fmla="*/ 228805 h 294221"/>
                <a:gd name="connsiteX6" fmla="*/ 64575 w 180136"/>
                <a:gd name="connsiteY6" fmla="*/ 227904 h 294221"/>
                <a:gd name="connsiteX7" fmla="*/ 54668 w 180136"/>
                <a:gd name="connsiteY7" fmla="*/ 203286 h 294221"/>
                <a:gd name="connsiteX8" fmla="*/ 54668 w 180136"/>
                <a:gd name="connsiteY8" fmla="*/ 19247 h 294221"/>
                <a:gd name="connsiteX9" fmla="*/ 38155 w 180136"/>
                <a:gd name="connsiteY9" fmla="*/ 633 h 294221"/>
                <a:gd name="connsiteX10" fmla="*/ 36354 w 180136"/>
                <a:gd name="connsiteY10" fmla="*/ 633 h 294221"/>
                <a:gd name="connsiteX11" fmla="*/ 18341 w 180136"/>
                <a:gd name="connsiteY11" fmla="*/ 633 h 294221"/>
                <a:gd name="connsiteX12" fmla="*/ 27 w 180136"/>
                <a:gd name="connsiteY12" fmla="*/ 18046 h 294221"/>
                <a:gd name="connsiteX13" fmla="*/ 27 w 180136"/>
                <a:gd name="connsiteY13" fmla="*/ 19247 h 294221"/>
                <a:gd name="connsiteX14" fmla="*/ 27 w 180136"/>
                <a:gd name="connsiteY14" fmla="*/ 203286 h 294221"/>
                <a:gd name="connsiteX15" fmla="*/ 26146 w 180136"/>
                <a:gd name="connsiteY15" fmla="*/ 268135 h 294221"/>
                <a:gd name="connsiteX16" fmla="*/ 153443 w 180136"/>
                <a:gd name="connsiteY16" fmla="*/ 268735 h 294221"/>
                <a:gd name="connsiteX17" fmla="*/ 154043 w 180136"/>
                <a:gd name="connsiteY17" fmla="*/ 268135 h 294221"/>
                <a:gd name="connsiteX18" fmla="*/ 180163 w 180136"/>
                <a:gd name="connsiteY18" fmla="*/ 203286 h 294221"/>
                <a:gd name="connsiteX19" fmla="*/ 180163 w 180136"/>
                <a:gd name="connsiteY19" fmla="*/ 18947 h 294221"/>
                <a:gd name="connsiteX20" fmla="*/ 163350 w 180136"/>
                <a:gd name="connsiteY20" fmla="*/ 333 h 294221"/>
                <a:gd name="connsiteX21" fmla="*/ 161549 w 180136"/>
                <a:gd name="connsiteY21" fmla="*/ 333 h 29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0136" h="294221" extrusionOk="0">
                  <a:moveTo>
                    <a:pt x="161849" y="32"/>
                  </a:moveTo>
                  <a:lnTo>
                    <a:pt x="143835" y="32"/>
                  </a:lnTo>
                  <a:cubicBezTo>
                    <a:pt x="133928" y="-568"/>
                    <a:pt x="125521" y="7238"/>
                    <a:pt x="125221" y="17145"/>
                  </a:cubicBezTo>
                  <a:cubicBezTo>
                    <a:pt x="125221" y="17746"/>
                    <a:pt x="125221" y="18646"/>
                    <a:pt x="125221" y="19247"/>
                  </a:cubicBezTo>
                  <a:lnTo>
                    <a:pt x="125221" y="203286"/>
                  </a:lnTo>
                  <a:cubicBezTo>
                    <a:pt x="125521" y="212893"/>
                    <a:pt x="121919" y="222200"/>
                    <a:pt x="115013" y="228805"/>
                  </a:cubicBezTo>
                  <a:cubicBezTo>
                    <a:pt x="100903" y="242615"/>
                    <a:pt x="78086" y="242315"/>
                    <a:pt x="64575" y="227904"/>
                  </a:cubicBezTo>
                  <a:cubicBezTo>
                    <a:pt x="58271" y="221299"/>
                    <a:pt x="54668" y="212593"/>
                    <a:pt x="54668" y="203286"/>
                  </a:cubicBezTo>
                  <a:lnTo>
                    <a:pt x="54668" y="19247"/>
                  </a:lnTo>
                  <a:cubicBezTo>
                    <a:pt x="55268" y="9640"/>
                    <a:pt x="48063" y="1233"/>
                    <a:pt x="38155" y="633"/>
                  </a:cubicBezTo>
                  <a:cubicBezTo>
                    <a:pt x="37555" y="633"/>
                    <a:pt x="36954" y="633"/>
                    <a:pt x="36354" y="633"/>
                  </a:cubicBezTo>
                  <a:lnTo>
                    <a:pt x="18341" y="633"/>
                  </a:lnTo>
                  <a:cubicBezTo>
                    <a:pt x="8433" y="333"/>
                    <a:pt x="327" y="8139"/>
                    <a:pt x="27" y="18046"/>
                  </a:cubicBezTo>
                  <a:cubicBezTo>
                    <a:pt x="27" y="18346"/>
                    <a:pt x="27" y="18947"/>
                    <a:pt x="27" y="19247"/>
                  </a:cubicBezTo>
                  <a:lnTo>
                    <a:pt x="27" y="203286"/>
                  </a:lnTo>
                  <a:cubicBezTo>
                    <a:pt x="-574" y="227604"/>
                    <a:pt x="9033" y="251022"/>
                    <a:pt x="26146" y="268135"/>
                  </a:cubicBezTo>
                  <a:cubicBezTo>
                    <a:pt x="60973" y="303862"/>
                    <a:pt x="118016" y="304162"/>
                    <a:pt x="153443" y="268735"/>
                  </a:cubicBezTo>
                  <a:cubicBezTo>
                    <a:pt x="153743" y="268435"/>
                    <a:pt x="154043" y="268135"/>
                    <a:pt x="154043" y="268135"/>
                  </a:cubicBezTo>
                  <a:cubicBezTo>
                    <a:pt x="171156" y="251022"/>
                    <a:pt x="180463" y="227604"/>
                    <a:pt x="180163" y="203286"/>
                  </a:cubicBezTo>
                  <a:lnTo>
                    <a:pt x="180163" y="18947"/>
                  </a:lnTo>
                  <a:cubicBezTo>
                    <a:pt x="180763" y="9039"/>
                    <a:pt x="173257" y="933"/>
                    <a:pt x="163350" y="333"/>
                  </a:cubicBezTo>
                  <a:cubicBezTo>
                    <a:pt x="162750" y="333"/>
                    <a:pt x="162149" y="333"/>
                    <a:pt x="161549" y="333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16" name="Forme libre : forme 215"/>
            <p:cNvSpPr/>
            <p:nvPr/>
          </p:nvSpPr>
          <p:spPr bwMode="auto">
            <a:xfrm>
              <a:off x="8374774" y="4369858"/>
              <a:ext cx="189143" cy="285215"/>
            </a:xfrm>
            <a:custGeom>
              <a:avLst/>
              <a:gdLst>
                <a:gd name="connsiteX0" fmla="*/ 124821 w 189142"/>
                <a:gd name="connsiteY0" fmla="*/ 143236 h 285215"/>
                <a:gd name="connsiteX1" fmla="*/ 187869 w 189142"/>
                <a:gd name="connsiteY1" fmla="*/ 25848 h 285215"/>
                <a:gd name="connsiteX2" fmla="*/ 189070 w 189142"/>
                <a:gd name="connsiteY2" fmla="*/ 22545 h 285215"/>
                <a:gd name="connsiteX3" fmla="*/ 185767 w 189142"/>
                <a:gd name="connsiteY3" fmla="*/ 6633 h 285215"/>
                <a:gd name="connsiteX4" fmla="*/ 171657 w 189142"/>
                <a:gd name="connsiteY4" fmla="*/ 28 h 285215"/>
                <a:gd name="connsiteX5" fmla="*/ 153343 w 189142"/>
                <a:gd name="connsiteY5" fmla="*/ 28 h 285215"/>
                <a:gd name="connsiteX6" fmla="*/ 137131 w 189142"/>
                <a:gd name="connsiteY6" fmla="*/ 10536 h 285215"/>
                <a:gd name="connsiteX7" fmla="*/ 94799 w 189142"/>
                <a:gd name="connsiteY7" fmla="*/ 88895 h 285215"/>
                <a:gd name="connsiteX8" fmla="*/ 52767 w 189142"/>
                <a:gd name="connsiteY8" fmla="*/ 11137 h 285215"/>
                <a:gd name="connsiteX9" fmla="*/ 36254 w 189142"/>
                <a:gd name="connsiteY9" fmla="*/ 28 h 285215"/>
                <a:gd name="connsiteX10" fmla="*/ 18241 w 189142"/>
                <a:gd name="connsiteY10" fmla="*/ 28 h 285215"/>
                <a:gd name="connsiteX11" fmla="*/ 3830 w 189142"/>
                <a:gd name="connsiteY11" fmla="*/ 6033 h 285215"/>
                <a:gd name="connsiteX12" fmla="*/ 828 w 189142"/>
                <a:gd name="connsiteY12" fmla="*/ 22545 h 285215"/>
                <a:gd name="connsiteX13" fmla="*/ 2028 w 189142"/>
                <a:gd name="connsiteY13" fmla="*/ 25848 h 285215"/>
                <a:gd name="connsiteX14" fmla="*/ 65076 w 189142"/>
                <a:gd name="connsiteY14" fmla="*/ 143236 h 285215"/>
                <a:gd name="connsiteX15" fmla="*/ 2028 w 189142"/>
                <a:gd name="connsiteY15" fmla="*/ 259724 h 285215"/>
                <a:gd name="connsiteX16" fmla="*/ 1128 w 189142"/>
                <a:gd name="connsiteY16" fmla="*/ 262126 h 285215"/>
                <a:gd name="connsiteX17" fmla="*/ 3530 w 189142"/>
                <a:gd name="connsiteY17" fmla="*/ 278939 h 285215"/>
                <a:gd name="connsiteX18" fmla="*/ 18541 w 189142"/>
                <a:gd name="connsiteY18" fmla="*/ 286144 h 285215"/>
                <a:gd name="connsiteX19" fmla="*/ 37155 w 189142"/>
                <a:gd name="connsiteY19" fmla="*/ 286144 h 285215"/>
                <a:gd name="connsiteX20" fmla="*/ 53367 w 189142"/>
                <a:gd name="connsiteY20" fmla="*/ 275036 h 285215"/>
                <a:gd name="connsiteX21" fmla="*/ 94799 w 189142"/>
                <a:gd name="connsiteY21" fmla="*/ 197877 h 285215"/>
                <a:gd name="connsiteX22" fmla="*/ 136230 w 189142"/>
                <a:gd name="connsiteY22" fmla="*/ 274735 h 285215"/>
                <a:gd name="connsiteX23" fmla="*/ 152742 w 189142"/>
                <a:gd name="connsiteY23" fmla="*/ 285844 h 285215"/>
                <a:gd name="connsiteX24" fmla="*/ 171356 w 189142"/>
                <a:gd name="connsiteY24" fmla="*/ 285844 h 285215"/>
                <a:gd name="connsiteX25" fmla="*/ 186068 w 189142"/>
                <a:gd name="connsiteY25" fmla="*/ 278638 h 285215"/>
                <a:gd name="connsiteX26" fmla="*/ 188469 w 189142"/>
                <a:gd name="connsiteY26" fmla="*/ 261225 h 285215"/>
                <a:gd name="connsiteX27" fmla="*/ 124821 w 189142"/>
                <a:gd name="connsiteY27" fmla="*/ 143236 h 28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9142" h="285215" extrusionOk="0">
                  <a:moveTo>
                    <a:pt x="124821" y="143236"/>
                  </a:moveTo>
                  <a:lnTo>
                    <a:pt x="187869" y="25848"/>
                  </a:lnTo>
                  <a:lnTo>
                    <a:pt x="189070" y="22545"/>
                  </a:lnTo>
                  <a:cubicBezTo>
                    <a:pt x="190571" y="16841"/>
                    <a:pt x="189370" y="11137"/>
                    <a:pt x="185767" y="6633"/>
                  </a:cubicBezTo>
                  <a:cubicBezTo>
                    <a:pt x="182465" y="2430"/>
                    <a:pt x="177061" y="-272"/>
                    <a:pt x="171657" y="28"/>
                  </a:cubicBezTo>
                  <a:lnTo>
                    <a:pt x="153343" y="28"/>
                  </a:lnTo>
                  <a:cubicBezTo>
                    <a:pt x="146137" y="-272"/>
                    <a:pt x="139833" y="3931"/>
                    <a:pt x="137131" y="10536"/>
                  </a:cubicBezTo>
                  <a:lnTo>
                    <a:pt x="94799" y="88895"/>
                  </a:lnTo>
                  <a:lnTo>
                    <a:pt x="52767" y="11137"/>
                  </a:lnTo>
                  <a:cubicBezTo>
                    <a:pt x="50065" y="4231"/>
                    <a:pt x="43460" y="28"/>
                    <a:pt x="36254" y="28"/>
                  </a:cubicBezTo>
                  <a:lnTo>
                    <a:pt x="18241" y="28"/>
                  </a:lnTo>
                  <a:cubicBezTo>
                    <a:pt x="12837" y="-272"/>
                    <a:pt x="7433" y="1830"/>
                    <a:pt x="3830" y="6033"/>
                  </a:cubicBezTo>
                  <a:cubicBezTo>
                    <a:pt x="227" y="10836"/>
                    <a:pt x="-974" y="16841"/>
                    <a:pt x="828" y="22545"/>
                  </a:cubicBezTo>
                  <a:lnTo>
                    <a:pt x="2028" y="25848"/>
                  </a:lnTo>
                  <a:lnTo>
                    <a:pt x="65076" y="143236"/>
                  </a:lnTo>
                  <a:lnTo>
                    <a:pt x="2028" y="259724"/>
                  </a:lnTo>
                  <a:lnTo>
                    <a:pt x="1128" y="262126"/>
                  </a:lnTo>
                  <a:cubicBezTo>
                    <a:pt x="-673" y="267830"/>
                    <a:pt x="227" y="274135"/>
                    <a:pt x="3530" y="278939"/>
                  </a:cubicBezTo>
                  <a:cubicBezTo>
                    <a:pt x="7132" y="283742"/>
                    <a:pt x="12536" y="286144"/>
                    <a:pt x="18541" y="286144"/>
                  </a:cubicBezTo>
                  <a:lnTo>
                    <a:pt x="37155" y="286144"/>
                  </a:lnTo>
                  <a:cubicBezTo>
                    <a:pt x="44361" y="286144"/>
                    <a:pt x="50665" y="281941"/>
                    <a:pt x="53367" y="275036"/>
                  </a:cubicBezTo>
                  <a:lnTo>
                    <a:pt x="94799" y="197877"/>
                  </a:lnTo>
                  <a:lnTo>
                    <a:pt x="136230" y="274735"/>
                  </a:lnTo>
                  <a:cubicBezTo>
                    <a:pt x="138932" y="281641"/>
                    <a:pt x="145537" y="285844"/>
                    <a:pt x="152742" y="285844"/>
                  </a:cubicBezTo>
                  <a:lnTo>
                    <a:pt x="171356" y="285844"/>
                  </a:lnTo>
                  <a:cubicBezTo>
                    <a:pt x="177061" y="286144"/>
                    <a:pt x="182765" y="283442"/>
                    <a:pt x="186068" y="278638"/>
                  </a:cubicBezTo>
                  <a:cubicBezTo>
                    <a:pt x="189670" y="273534"/>
                    <a:pt x="190571" y="267230"/>
                    <a:pt x="188469" y="261225"/>
                  </a:cubicBezTo>
                  <a:lnTo>
                    <a:pt x="124821" y="143236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17" name="Forme libre : forme 216"/>
            <p:cNvSpPr/>
            <p:nvPr/>
          </p:nvSpPr>
          <p:spPr bwMode="auto">
            <a:xfrm>
              <a:off x="7191198" y="4369210"/>
              <a:ext cx="186141" cy="288217"/>
            </a:xfrm>
            <a:custGeom>
              <a:avLst/>
              <a:gdLst>
                <a:gd name="connsiteX0" fmla="*/ 186149 w 186140"/>
                <a:gd name="connsiteY0" fmla="*/ 264275 h 288217"/>
                <a:gd name="connsiteX1" fmla="*/ 136612 w 186140"/>
                <a:gd name="connsiteY1" fmla="*/ 167903 h 288217"/>
                <a:gd name="connsiteX2" fmla="*/ 154025 w 186140"/>
                <a:gd name="connsiteY2" fmla="*/ 154693 h 288217"/>
                <a:gd name="connsiteX3" fmla="*/ 177443 w 186140"/>
                <a:gd name="connsiteY3" fmla="*/ 97049 h 288217"/>
                <a:gd name="connsiteX4" fmla="*/ 177443 w 186140"/>
                <a:gd name="connsiteY4" fmla="*/ 82038 h 288217"/>
                <a:gd name="connsiteX5" fmla="*/ 154626 w 186140"/>
                <a:gd name="connsiteY5" fmla="*/ 23794 h 288217"/>
                <a:gd name="connsiteX6" fmla="*/ 98183 w 186140"/>
                <a:gd name="connsiteY6" fmla="*/ 76 h 288217"/>
                <a:gd name="connsiteX7" fmla="*/ 18923 w 186140"/>
                <a:gd name="connsiteY7" fmla="*/ 76 h 288217"/>
                <a:gd name="connsiteX8" fmla="*/ 9 w 186140"/>
                <a:gd name="connsiteY8" fmla="*/ 16288 h 288217"/>
                <a:gd name="connsiteX9" fmla="*/ 9 w 186140"/>
                <a:gd name="connsiteY9" fmla="*/ 19290 h 288217"/>
                <a:gd name="connsiteX10" fmla="*/ 9 w 186140"/>
                <a:gd name="connsiteY10" fmla="*/ 271781 h 288217"/>
                <a:gd name="connsiteX11" fmla="*/ 16821 w 186140"/>
                <a:gd name="connsiteY11" fmla="*/ 290395 h 288217"/>
                <a:gd name="connsiteX12" fmla="*/ 18022 w 186140"/>
                <a:gd name="connsiteY12" fmla="*/ 290395 h 288217"/>
                <a:gd name="connsiteX13" fmla="*/ 36036 w 186140"/>
                <a:gd name="connsiteY13" fmla="*/ 290395 h 288217"/>
                <a:gd name="connsiteX14" fmla="*/ 54050 w 186140"/>
                <a:gd name="connsiteY14" fmla="*/ 272381 h 288217"/>
                <a:gd name="connsiteX15" fmla="*/ 54050 w 186140"/>
                <a:gd name="connsiteY15" fmla="*/ 271781 h 288217"/>
                <a:gd name="connsiteX16" fmla="*/ 54050 w 186140"/>
                <a:gd name="connsiteY16" fmla="*/ 178410 h 288217"/>
                <a:gd name="connsiteX17" fmla="*/ 83171 w 186140"/>
                <a:gd name="connsiteY17" fmla="*/ 178410 h 288217"/>
                <a:gd name="connsiteX18" fmla="*/ 133910 w 186140"/>
                <a:gd name="connsiteY18" fmla="*/ 278086 h 288217"/>
                <a:gd name="connsiteX19" fmla="*/ 150422 w 186140"/>
                <a:gd name="connsiteY19" fmla="*/ 289494 h 288217"/>
                <a:gd name="connsiteX20" fmla="*/ 169036 w 186140"/>
                <a:gd name="connsiteY20" fmla="*/ 289494 h 288217"/>
                <a:gd name="connsiteX21" fmla="*/ 183747 w 186140"/>
                <a:gd name="connsiteY21" fmla="*/ 282289 h 288217"/>
                <a:gd name="connsiteX22" fmla="*/ 186149 w 186140"/>
                <a:gd name="connsiteY22" fmla="*/ 265176 h 288217"/>
                <a:gd name="connsiteX23" fmla="*/ 186149 w 186140"/>
                <a:gd name="connsiteY23" fmla="*/ 265176 h 288217"/>
                <a:gd name="connsiteX24" fmla="*/ 123402 w 186140"/>
                <a:gd name="connsiteY24" fmla="*/ 83539 h 288217"/>
                <a:gd name="connsiteX25" fmla="*/ 123402 w 186140"/>
                <a:gd name="connsiteY25" fmla="*/ 97950 h 288217"/>
                <a:gd name="connsiteX26" fmla="*/ 97582 w 186140"/>
                <a:gd name="connsiteY26" fmla="*/ 124370 h 288217"/>
                <a:gd name="connsiteX27" fmla="*/ 54050 w 186140"/>
                <a:gd name="connsiteY27" fmla="*/ 124370 h 288217"/>
                <a:gd name="connsiteX28" fmla="*/ 54050 w 186140"/>
                <a:gd name="connsiteY28" fmla="*/ 56218 h 288217"/>
                <a:gd name="connsiteX29" fmla="*/ 97582 w 186140"/>
                <a:gd name="connsiteY29" fmla="*/ 56218 h 288217"/>
                <a:gd name="connsiteX30" fmla="*/ 115296 w 186140"/>
                <a:gd name="connsiteY30" fmla="*/ 63424 h 288217"/>
                <a:gd name="connsiteX31" fmla="*/ 123102 w 186140"/>
                <a:gd name="connsiteY31" fmla="*/ 82338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6140" h="288217" extrusionOk="0">
                  <a:moveTo>
                    <a:pt x="186149" y="264275"/>
                  </a:moveTo>
                  <a:lnTo>
                    <a:pt x="136612" y="167903"/>
                  </a:lnTo>
                  <a:cubicBezTo>
                    <a:pt x="142917" y="164300"/>
                    <a:pt x="148621" y="159796"/>
                    <a:pt x="154025" y="154693"/>
                  </a:cubicBezTo>
                  <a:cubicBezTo>
                    <a:pt x="169337" y="139681"/>
                    <a:pt x="177743" y="118665"/>
                    <a:pt x="177443" y="97049"/>
                  </a:cubicBezTo>
                  <a:lnTo>
                    <a:pt x="177443" y="82038"/>
                  </a:lnTo>
                  <a:cubicBezTo>
                    <a:pt x="178043" y="60422"/>
                    <a:pt x="169637" y="39105"/>
                    <a:pt x="154626" y="23794"/>
                  </a:cubicBezTo>
                  <a:cubicBezTo>
                    <a:pt x="139914" y="8182"/>
                    <a:pt x="119499" y="-224"/>
                    <a:pt x="98183" y="76"/>
                  </a:cubicBezTo>
                  <a:lnTo>
                    <a:pt x="18923" y="76"/>
                  </a:lnTo>
                  <a:cubicBezTo>
                    <a:pt x="9316" y="-825"/>
                    <a:pt x="909" y="6381"/>
                    <a:pt x="9" y="16288"/>
                  </a:cubicBezTo>
                  <a:cubicBezTo>
                    <a:pt x="9" y="17189"/>
                    <a:pt x="9" y="18390"/>
                    <a:pt x="9" y="19290"/>
                  </a:cubicBezTo>
                  <a:lnTo>
                    <a:pt x="9" y="271781"/>
                  </a:lnTo>
                  <a:cubicBezTo>
                    <a:pt x="-292" y="281688"/>
                    <a:pt x="7214" y="290095"/>
                    <a:pt x="16821" y="290395"/>
                  </a:cubicBezTo>
                  <a:cubicBezTo>
                    <a:pt x="17122" y="290395"/>
                    <a:pt x="17722" y="290395"/>
                    <a:pt x="18022" y="290395"/>
                  </a:cubicBezTo>
                  <a:lnTo>
                    <a:pt x="36036" y="290395"/>
                  </a:lnTo>
                  <a:cubicBezTo>
                    <a:pt x="45943" y="290395"/>
                    <a:pt x="54050" y="282589"/>
                    <a:pt x="54050" y="272381"/>
                  </a:cubicBezTo>
                  <a:cubicBezTo>
                    <a:pt x="54050" y="272081"/>
                    <a:pt x="54050" y="272081"/>
                    <a:pt x="54050" y="271781"/>
                  </a:cubicBezTo>
                  <a:lnTo>
                    <a:pt x="54050" y="178410"/>
                  </a:lnTo>
                  <a:lnTo>
                    <a:pt x="83171" y="178410"/>
                  </a:lnTo>
                  <a:lnTo>
                    <a:pt x="133910" y="278086"/>
                  </a:lnTo>
                  <a:cubicBezTo>
                    <a:pt x="136612" y="284991"/>
                    <a:pt x="143217" y="289494"/>
                    <a:pt x="150422" y="289494"/>
                  </a:cubicBezTo>
                  <a:lnTo>
                    <a:pt x="169036" y="289494"/>
                  </a:lnTo>
                  <a:cubicBezTo>
                    <a:pt x="174741" y="289795"/>
                    <a:pt x="180445" y="287092"/>
                    <a:pt x="183747" y="282289"/>
                  </a:cubicBezTo>
                  <a:cubicBezTo>
                    <a:pt x="187350" y="277185"/>
                    <a:pt x="188251" y="270880"/>
                    <a:pt x="186149" y="265176"/>
                  </a:cubicBezTo>
                  <a:lnTo>
                    <a:pt x="186149" y="265176"/>
                  </a:lnTo>
                  <a:moveTo>
                    <a:pt x="123402" y="83539"/>
                  </a:moveTo>
                  <a:lnTo>
                    <a:pt x="123402" y="97950"/>
                  </a:lnTo>
                  <a:cubicBezTo>
                    <a:pt x="123402" y="112361"/>
                    <a:pt x="111693" y="124370"/>
                    <a:pt x="97582" y="124370"/>
                  </a:cubicBezTo>
                  <a:lnTo>
                    <a:pt x="54050" y="124370"/>
                  </a:lnTo>
                  <a:lnTo>
                    <a:pt x="54050" y="56218"/>
                  </a:lnTo>
                  <a:lnTo>
                    <a:pt x="97582" y="56218"/>
                  </a:lnTo>
                  <a:cubicBezTo>
                    <a:pt x="104187" y="55918"/>
                    <a:pt x="110492" y="58620"/>
                    <a:pt x="115296" y="63424"/>
                  </a:cubicBezTo>
                  <a:cubicBezTo>
                    <a:pt x="120400" y="68227"/>
                    <a:pt x="123402" y="75133"/>
                    <a:pt x="123102" y="82338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18" name="Forme libre : forme 217"/>
            <p:cNvSpPr/>
            <p:nvPr/>
          </p:nvSpPr>
          <p:spPr bwMode="auto">
            <a:xfrm>
              <a:off x="6485374" y="4373489"/>
              <a:ext cx="60045" cy="120091"/>
            </a:xfrm>
            <a:custGeom>
              <a:avLst/>
              <a:gdLst>
                <a:gd name="connsiteX0" fmla="*/ 60045 w 60045"/>
                <a:gd name="connsiteY0" fmla="*/ 120391 h 120090"/>
                <a:gd name="connsiteX1" fmla="*/ 54641 w 60045"/>
                <a:gd name="connsiteY1" fmla="*/ 120391 h 120090"/>
                <a:gd name="connsiteX2" fmla="*/ 52840 w 60045"/>
                <a:gd name="connsiteY2" fmla="*/ 118589 h 120090"/>
                <a:gd name="connsiteX3" fmla="*/ 52840 w 60045"/>
                <a:gd name="connsiteY3" fmla="*/ 117088 h 120090"/>
                <a:gd name="connsiteX4" fmla="*/ 51039 w 60045"/>
                <a:gd name="connsiteY4" fmla="*/ 115287 h 120090"/>
                <a:gd name="connsiteX5" fmla="*/ 50138 w 60045"/>
                <a:gd name="connsiteY5" fmla="*/ 115287 h 120090"/>
                <a:gd name="connsiteX6" fmla="*/ 6605 w 60045"/>
                <a:gd name="connsiteY6" fmla="*/ 109583 h 120090"/>
                <a:gd name="connsiteX7" fmla="*/ 0 w 60045"/>
                <a:gd name="connsiteY7" fmla="*/ 90368 h 120090"/>
                <a:gd name="connsiteX8" fmla="*/ 0 w 60045"/>
                <a:gd name="connsiteY8" fmla="*/ 64549 h 120090"/>
                <a:gd name="connsiteX9" fmla="*/ 9007 w 60045"/>
                <a:gd name="connsiteY9" fmla="*/ 43233 h 120090"/>
                <a:gd name="connsiteX10" fmla="*/ 30923 w 60045"/>
                <a:gd name="connsiteY10" fmla="*/ 33926 h 120090"/>
                <a:gd name="connsiteX11" fmla="*/ 47136 w 60045"/>
                <a:gd name="connsiteY11" fmla="*/ 38729 h 120090"/>
                <a:gd name="connsiteX12" fmla="*/ 48336 w 60045"/>
                <a:gd name="connsiteY12" fmla="*/ 38729 h 120090"/>
                <a:gd name="connsiteX13" fmla="*/ 49838 w 60045"/>
                <a:gd name="connsiteY13" fmla="*/ 37228 h 120090"/>
                <a:gd name="connsiteX14" fmla="*/ 49838 w 60045"/>
                <a:gd name="connsiteY14" fmla="*/ 1801 h 120090"/>
                <a:gd name="connsiteX15" fmla="*/ 51039 w 60045"/>
                <a:gd name="connsiteY15" fmla="*/ 0 h 120090"/>
                <a:gd name="connsiteX16" fmla="*/ 51639 w 60045"/>
                <a:gd name="connsiteY16" fmla="*/ 0 h 120090"/>
                <a:gd name="connsiteX17" fmla="*/ 60045 w 60045"/>
                <a:gd name="connsiteY17" fmla="*/ 0 h 120090"/>
                <a:gd name="connsiteX18" fmla="*/ 61546 w 60045"/>
                <a:gd name="connsiteY18" fmla="*/ 1801 h 120090"/>
                <a:gd name="connsiteX19" fmla="*/ 61546 w 60045"/>
                <a:gd name="connsiteY19" fmla="*/ 118589 h 120090"/>
                <a:gd name="connsiteX20" fmla="*/ 60045 w 60045"/>
                <a:gd name="connsiteY20" fmla="*/ 120391 h 120090"/>
                <a:gd name="connsiteX21" fmla="*/ 49838 w 60045"/>
                <a:gd name="connsiteY21" fmla="*/ 65449 h 120090"/>
                <a:gd name="connsiteX22" fmla="*/ 44133 w 60045"/>
                <a:gd name="connsiteY22" fmla="*/ 51639 h 120090"/>
                <a:gd name="connsiteX23" fmla="*/ 17113 w 60045"/>
                <a:gd name="connsiteY23" fmla="*/ 51639 h 120090"/>
                <a:gd name="connsiteX24" fmla="*/ 11409 w 60045"/>
                <a:gd name="connsiteY24" fmla="*/ 65449 h 120090"/>
                <a:gd name="connsiteX25" fmla="*/ 11409 w 60045"/>
                <a:gd name="connsiteY25" fmla="*/ 91269 h 120090"/>
                <a:gd name="connsiteX26" fmla="*/ 16813 w 60045"/>
                <a:gd name="connsiteY26" fmla="*/ 105379 h 120090"/>
                <a:gd name="connsiteX27" fmla="*/ 30623 w 60045"/>
                <a:gd name="connsiteY27" fmla="*/ 111084 h 120090"/>
                <a:gd name="connsiteX28" fmla="*/ 44133 w 60045"/>
                <a:gd name="connsiteY28" fmla="*/ 105379 h 120090"/>
                <a:gd name="connsiteX29" fmla="*/ 49838 w 60045"/>
                <a:gd name="connsiteY29" fmla="*/ 91269 h 120090"/>
                <a:gd name="connsiteX30" fmla="*/ 49838 w 60045"/>
                <a:gd name="connsiteY30" fmla="*/ 65449 h 12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0045" h="120090" extrusionOk="0">
                  <a:moveTo>
                    <a:pt x="60045" y="120391"/>
                  </a:moveTo>
                  <a:lnTo>
                    <a:pt x="54641" y="120391"/>
                  </a:lnTo>
                  <a:cubicBezTo>
                    <a:pt x="53440" y="120391"/>
                    <a:pt x="52840" y="119490"/>
                    <a:pt x="52840" y="118589"/>
                  </a:cubicBezTo>
                  <a:lnTo>
                    <a:pt x="52840" y="117088"/>
                  </a:lnTo>
                  <a:cubicBezTo>
                    <a:pt x="52840" y="115587"/>
                    <a:pt x="52239" y="115287"/>
                    <a:pt x="51039" y="115287"/>
                  </a:cubicBezTo>
                  <a:cubicBezTo>
                    <a:pt x="49838" y="115287"/>
                    <a:pt x="50138" y="115287"/>
                    <a:pt x="50138" y="115287"/>
                  </a:cubicBezTo>
                  <a:cubicBezTo>
                    <a:pt x="36628" y="126095"/>
                    <a:pt x="17113" y="123693"/>
                    <a:pt x="6605" y="109583"/>
                  </a:cubicBezTo>
                  <a:cubicBezTo>
                    <a:pt x="2402" y="104179"/>
                    <a:pt x="0" y="97273"/>
                    <a:pt x="0" y="90368"/>
                  </a:cubicBezTo>
                  <a:lnTo>
                    <a:pt x="0" y="64549"/>
                  </a:lnTo>
                  <a:cubicBezTo>
                    <a:pt x="0" y="56443"/>
                    <a:pt x="3302" y="48937"/>
                    <a:pt x="9007" y="43233"/>
                  </a:cubicBezTo>
                  <a:cubicBezTo>
                    <a:pt x="14711" y="36928"/>
                    <a:pt x="22517" y="33625"/>
                    <a:pt x="30923" y="33926"/>
                  </a:cubicBezTo>
                  <a:cubicBezTo>
                    <a:pt x="36628" y="33926"/>
                    <a:pt x="42332" y="35427"/>
                    <a:pt x="47136" y="38729"/>
                  </a:cubicBezTo>
                  <a:lnTo>
                    <a:pt x="48336" y="38729"/>
                  </a:lnTo>
                  <a:cubicBezTo>
                    <a:pt x="49537" y="38729"/>
                    <a:pt x="49838" y="38729"/>
                    <a:pt x="49838" y="37228"/>
                  </a:cubicBezTo>
                  <a:lnTo>
                    <a:pt x="49838" y="1801"/>
                  </a:lnTo>
                  <a:cubicBezTo>
                    <a:pt x="49537" y="901"/>
                    <a:pt x="50138" y="300"/>
                    <a:pt x="51039" y="0"/>
                  </a:cubicBezTo>
                  <a:cubicBezTo>
                    <a:pt x="51339" y="0"/>
                    <a:pt x="51339" y="0"/>
                    <a:pt x="51639" y="0"/>
                  </a:cubicBezTo>
                  <a:lnTo>
                    <a:pt x="60045" y="0"/>
                  </a:lnTo>
                  <a:cubicBezTo>
                    <a:pt x="61246" y="0"/>
                    <a:pt x="61546" y="0"/>
                    <a:pt x="61546" y="1801"/>
                  </a:cubicBezTo>
                  <a:lnTo>
                    <a:pt x="61546" y="118589"/>
                  </a:lnTo>
                  <a:cubicBezTo>
                    <a:pt x="61546" y="119790"/>
                    <a:pt x="61546" y="120691"/>
                    <a:pt x="60045" y="120391"/>
                  </a:cubicBezTo>
                  <a:moveTo>
                    <a:pt x="49838" y="65449"/>
                  </a:moveTo>
                  <a:cubicBezTo>
                    <a:pt x="50138" y="60346"/>
                    <a:pt x="48036" y="55242"/>
                    <a:pt x="44133" y="51639"/>
                  </a:cubicBezTo>
                  <a:cubicBezTo>
                    <a:pt x="36628" y="43833"/>
                    <a:pt x="24619" y="44133"/>
                    <a:pt x="17113" y="51639"/>
                  </a:cubicBezTo>
                  <a:cubicBezTo>
                    <a:pt x="13510" y="55242"/>
                    <a:pt x="11409" y="60346"/>
                    <a:pt x="11409" y="65449"/>
                  </a:cubicBezTo>
                  <a:lnTo>
                    <a:pt x="11409" y="91269"/>
                  </a:lnTo>
                  <a:cubicBezTo>
                    <a:pt x="11409" y="96673"/>
                    <a:pt x="13210" y="101777"/>
                    <a:pt x="16813" y="105379"/>
                  </a:cubicBezTo>
                  <a:cubicBezTo>
                    <a:pt x="20415" y="109282"/>
                    <a:pt x="25219" y="111084"/>
                    <a:pt x="30623" y="111084"/>
                  </a:cubicBezTo>
                  <a:cubicBezTo>
                    <a:pt x="35727" y="111084"/>
                    <a:pt x="40531" y="108982"/>
                    <a:pt x="44133" y="105379"/>
                  </a:cubicBezTo>
                  <a:cubicBezTo>
                    <a:pt x="47736" y="101777"/>
                    <a:pt x="49838" y="96673"/>
                    <a:pt x="49838" y="91269"/>
                  </a:cubicBezTo>
                  <a:lnTo>
                    <a:pt x="49838" y="65449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19" name="Forme libre : forme 218"/>
            <p:cNvSpPr/>
            <p:nvPr/>
          </p:nvSpPr>
          <p:spPr bwMode="auto">
            <a:xfrm>
              <a:off x="6570319" y="4403924"/>
              <a:ext cx="57043" cy="93070"/>
            </a:xfrm>
            <a:custGeom>
              <a:avLst/>
              <a:gdLst>
                <a:gd name="connsiteX0" fmla="*/ 56762 w 57043"/>
                <a:gd name="connsiteY0" fmla="*/ 52728 h 93070"/>
                <a:gd name="connsiteX1" fmla="*/ 12929 w 57043"/>
                <a:gd name="connsiteY1" fmla="*/ 52728 h 93070"/>
                <a:gd name="connsiteX2" fmla="*/ 11127 w 57043"/>
                <a:gd name="connsiteY2" fmla="*/ 54229 h 93070"/>
                <a:gd name="connsiteX3" fmla="*/ 11127 w 57043"/>
                <a:gd name="connsiteY3" fmla="*/ 54529 h 93070"/>
                <a:gd name="connsiteX4" fmla="*/ 11127 w 57043"/>
                <a:gd name="connsiteY4" fmla="*/ 59933 h 93070"/>
                <a:gd name="connsiteX5" fmla="*/ 16832 w 57043"/>
                <a:gd name="connsiteY5" fmla="*/ 74644 h 93070"/>
                <a:gd name="connsiteX6" fmla="*/ 30642 w 57043"/>
                <a:gd name="connsiteY6" fmla="*/ 80949 h 93070"/>
                <a:gd name="connsiteX7" fmla="*/ 48956 w 57043"/>
                <a:gd name="connsiteY7" fmla="*/ 74644 h 93070"/>
                <a:gd name="connsiteX8" fmla="*/ 51057 w 57043"/>
                <a:gd name="connsiteY8" fmla="*/ 74644 h 93070"/>
                <a:gd name="connsiteX9" fmla="*/ 51057 w 57043"/>
                <a:gd name="connsiteY9" fmla="*/ 74644 h 93070"/>
                <a:gd name="connsiteX10" fmla="*/ 55861 w 57043"/>
                <a:gd name="connsiteY10" fmla="*/ 82150 h 93070"/>
                <a:gd name="connsiteX11" fmla="*/ 56161 w 57043"/>
                <a:gd name="connsiteY11" fmla="*/ 84552 h 93070"/>
                <a:gd name="connsiteX12" fmla="*/ 55861 w 57043"/>
                <a:gd name="connsiteY12" fmla="*/ 84852 h 93070"/>
                <a:gd name="connsiteX13" fmla="*/ 30942 w 57043"/>
                <a:gd name="connsiteY13" fmla="*/ 93558 h 93070"/>
                <a:gd name="connsiteX14" fmla="*/ 9026 w 57043"/>
                <a:gd name="connsiteY14" fmla="*/ 83651 h 93070"/>
                <a:gd name="connsiteX15" fmla="*/ 19 w 57043"/>
                <a:gd name="connsiteY15" fmla="*/ 59633 h 93070"/>
                <a:gd name="connsiteX16" fmla="*/ 19 w 57043"/>
                <a:gd name="connsiteY16" fmla="*/ 32012 h 93070"/>
                <a:gd name="connsiteX17" fmla="*/ 8725 w 57043"/>
                <a:gd name="connsiteY17" fmla="*/ 9195 h 93070"/>
                <a:gd name="connsiteX18" fmla="*/ 50457 w 57043"/>
                <a:gd name="connsiteY18" fmla="*/ 9495 h 93070"/>
                <a:gd name="connsiteX19" fmla="*/ 58863 w 57043"/>
                <a:gd name="connsiteY19" fmla="*/ 32012 h 93070"/>
                <a:gd name="connsiteX20" fmla="*/ 58863 w 57043"/>
                <a:gd name="connsiteY20" fmla="*/ 50626 h 93070"/>
                <a:gd name="connsiteX21" fmla="*/ 56762 w 57043"/>
                <a:gd name="connsiteY21" fmla="*/ 52728 h 93070"/>
                <a:gd name="connsiteX22" fmla="*/ 46854 w 57043"/>
                <a:gd name="connsiteY22" fmla="*/ 32312 h 93070"/>
                <a:gd name="connsiteX23" fmla="*/ 41750 w 57043"/>
                <a:gd name="connsiteY23" fmla="*/ 18802 h 93070"/>
                <a:gd name="connsiteX24" fmla="*/ 29141 w 57043"/>
                <a:gd name="connsiteY24" fmla="*/ 13398 h 93070"/>
                <a:gd name="connsiteX25" fmla="*/ 16531 w 57043"/>
                <a:gd name="connsiteY25" fmla="*/ 18802 h 93070"/>
                <a:gd name="connsiteX26" fmla="*/ 11127 w 57043"/>
                <a:gd name="connsiteY26" fmla="*/ 32312 h 93070"/>
                <a:gd name="connsiteX27" fmla="*/ 11127 w 57043"/>
                <a:gd name="connsiteY27" fmla="*/ 38017 h 93070"/>
                <a:gd name="connsiteX28" fmla="*/ 12328 w 57043"/>
                <a:gd name="connsiteY28" fmla="*/ 40118 h 93070"/>
                <a:gd name="connsiteX29" fmla="*/ 12628 w 57043"/>
                <a:gd name="connsiteY29" fmla="*/ 40118 h 93070"/>
                <a:gd name="connsiteX30" fmla="*/ 44452 w 57043"/>
                <a:gd name="connsiteY30" fmla="*/ 40118 h 93070"/>
                <a:gd name="connsiteX31" fmla="*/ 45954 w 57043"/>
                <a:gd name="connsiteY31" fmla="*/ 38017 h 93070"/>
                <a:gd name="connsiteX32" fmla="*/ 46854 w 57043"/>
                <a:gd name="connsiteY32" fmla="*/ 32312 h 93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7043" h="93070" extrusionOk="0">
                  <a:moveTo>
                    <a:pt x="56762" y="52728"/>
                  </a:moveTo>
                  <a:lnTo>
                    <a:pt x="12929" y="52728"/>
                  </a:lnTo>
                  <a:cubicBezTo>
                    <a:pt x="12028" y="52728"/>
                    <a:pt x="11127" y="53328"/>
                    <a:pt x="11127" y="54229"/>
                  </a:cubicBezTo>
                  <a:cubicBezTo>
                    <a:pt x="11127" y="54229"/>
                    <a:pt x="11127" y="54529"/>
                    <a:pt x="11127" y="54529"/>
                  </a:cubicBezTo>
                  <a:lnTo>
                    <a:pt x="11127" y="59933"/>
                  </a:lnTo>
                  <a:cubicBezTo>
                    <a:pt x="11127" y="65637"/>
                    <a:pt x="13229" y="70741"/>
                    <a:pt x="16832" y="74644"/>
                  </a:cubicBezTo>
                  <a:cubicBezTo>
                    <a:pt x="20434" y="78547"/>
                    <a:pt x="25238" y="80949"/>
                    <a:pt x="30642" y="80949"/>
                  </a:cubicBezTo>
                  <a:cubicBezTo>
                    <a:pt x="37247" y="80949"/>
                    <a:pt x="43552" y="78847"/>
                    <a:pt x="48956" y="74644"/>
                  </a:cubicBezTo>
                  <a:cubicBezTo>
                    <a:pt x="49556" y="74044"/>
                    <a:pt x="50457" y="74044"/>
                    <a:pt x="51057" y="74644"/>
                  </a:cubicBezTo>
                  <a:cubicBezTo>
                    <a:pt x="51057" y="74644"/>
                    <a:pt x="51057" y="74644"/>
                    <a:pt x="51057" y="74644"/>
                  </a:cubicBezTo>
                  <a:lnTo>
                    <a:pt x="55861" y="82150"/>
                  </a:lnTo>
                  <a:cubicBezTo>
                    <a:pt x="56461" y="82750"/>
                    <a:pt x="56762" y="83651"/>
                    <a:pt x="56161" y="84552"/>
                  </a:cubicBezTo>
                  <a:cubicBezTo>
                    <a:pt x="56161" y="84552"/>
                    <a:pt x="55861" y="84852"/>
                    <a:pt x="55861" y="84852"/>
                  </a:cubicBezTo>
                  <a:cubicBezTo>
                    <a:pt x="48656" y="90556"/>
                    <a:pt x="39949" y="93558"/>
                    <a:pt x="30942" y="93558"/>
                  </a:cubicBezTo>
                  <a:cubicBezTo>
                    <a:pt x="22836" y="93558"/>
                    <a:pt x="14730" y="89956"/>
                    <a:pt x="9026" y="83651"/>
                  </a:cubicBezTo>
                  <a:cubicBezTo>
                    <a:pt x="3021" y="77346"/>
                    <a:pt x="-281" y="68640"/>
                    <a:pt x="19" y="59633"/>
                  </a:cubicBezTo>
                  <a:lnTo>
                    <a:pt x="19" y="32012"/>
                  </a:lnTo>
                  <a:cubicBezTo>
                    <a:pt x="19" y="23606"/>
                    <a:pt x="3021" y="15199"/>
                    <a:pt x="8725" y="9195"/>
                  </a:cubicBezTo>
                  <a:cubicBezTo>
                    <a:pt x="20434" y="-3115"/>
                    <a:pt x="39048" y="-3115"/>
                    <a:pt x="50457" y="9495"/>
                  </a:cubicBezTo>
                  <a:cubicBezTo>
                    <a:pt x="55861" y="15500"/>
                    <a:pt x="58863" y="23606"/>
                    <a:pt x="58863" y="32012"/>
                  </a:cubicBezTo>
                  <a:lnTo>
                    <a:pt x="58863" y="50626"/>
                  </a:lnTo>
                  <a:cubicBezTo>
                    <a:pt x="58863" y="52127"/>
                    <a:pt x="58863" y="52728"/>
                    <a:pt x="56762" y="52728"/>
                  </a:cubicBezTo>
                  <a:moveTo>
                    <a:pt x="46854" y="32312"/>
                  </a:moveTo>
                  <a:cubicBezTo>
                    <a:pt x="46854" y="27208"/>
                    <a:pt x="45053" y="22405"/>
                    <a:pt x="41750" y="18802"/>
                  </a:cubicBezTo>
                  <a:cubicBezTo>
                    <a:pt x="38448" y="15199"/>
                    <a:pt x="33944" y="13098"/>
                    <a:pt x="29141" y="13398"/>
                  </a:cubicBezTo>
                  <a:cubicBezTo>
                    <a:pt x="24337" y="13098"/>
                    <a:pt x="19834" y="15199"/>
                    <a:pt x="16531" y="18802"/>
                  </a:cubicBezTo>
                  <a:cubicBezTo>
                    <a:pt x="12929" y="22405"/>
                    <a:pt x="11127" y="27208"/>
                    <a:pt x="11127" y="32312"/>
                  </a:cubicBezTo>
                  <a:lnTo>
                    <a:pt x="11127" y="38017"/>
                  </a:lnTo>
                  <a:cubicBezTo>
                    <a:pt x="11127" y="38917"/>
                    <a:pt x="11728" y="39818"/>
                    <a:pt x="12328" y="40118"/>
                  </a:cubicBezTo>
                  <a:cubicBezTo>
                    <a:pt x="12328" y="40118"/>
                    <a:pt x="12628" y="40118"/>
                    <a:pt x="12628" y="40118"/>
                  </a:cubicBezTo>
                  <a:lnTo>
                    <a:pt x="44452" y="40118"/>
                  </a:lnTo>
                  <a:cubicBezTo>
                    <a:pt x="45653" y="40118"/>
                    <a:pt x="45954" y="39217"/>
                    <a:pt x="45954" y="38017"/>
                  </a:cubicBezTo>
                  <a:lnTo>
                    <a:pt x="46854" y="32312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20" name="Forme libre : forme 219"/>
            <p:cNvSpPr/>
            <p:nvPr/>
          </p:nvSpPr>
          <p:spPr bwMode="auto">
            <a:xfrm>
              <a:off x="5951546" y="4012317"/>
              <a:ext cx="195147" cy="288217"/>
            </a:xfrm>
            <a:custGeom>
              <a:avLst/>
              <a:gdLst>
                <a:gd name="connsiteX0" fmla="*/ 190368 w 195147"/>
                <a:gd name="connsiteY0" fmla="*/ 0 h 288217"/>
                <a:gd name="connsiteX1" fmla="*/ 161847 w 195147"/>
                <a:gd name="connsiteY1" fmla="*/ 0 h 288217"/>
                <a:gd name="connsiteX2" fmla="*/ 156443 w 195147"/>
                <a:gd name="connsiteY2" fmla="*/ 5404 h 288217"/>
                <a:gd name="connsiteX3" fmla="*/ 156443 w 195147"/>
                <a:gd name="connsiteY3" fmla="*/ 190344 h 288217"/>
                <a:gd name="connsiteX4" fmla="*/ 138729 w 195147"/>
                <a:gd name="connsiteY4" fmla="*/ 231775 h 288217"/>
                <a:gd name="connsiteX5" fmla="*/ 98199 w 195147"/>
                <a:gd name="connsiteY5" fmla="*/ 248888 h 288217"/>
                <a:gd name="connsiteX6" fmla="*/ 57067 w 195147"/>
                <a:gd name="connsiteY6" fmla="*/ 231775 h 288217"/>
                <a:gd name="connsiteX7" fmla="*/ 39955 w 195147"/>
                <a:gd name="connsiteY7" fmla="*/ 190344 h 288217"/>
                <a:gd name="connsiteX8" fmla="*/ 39955 w 195147"/>
                <a:gd name="connsiteY8" fmla="*/ 131499 h 288217"/>
                <a:gd name="connsiteX9" fmla="*/ 24 w 195147"/>
                <a:gd name="connsiteY9" fmla="*/ 147711 h 288217"/>
                <a:gd name="connsiteX10" fmla="*/ 24 w 195147"/>
                <a:gd name="connsiteY10" fmla="*/ 190644 h 288217"/>
                <a:gd name="connsiteX11" fmla="*/ 28546 w 195147"/>
                <a:gd name="connsiteY11" fmla="*/ 260597 h 288217"/>
                <a:gd name="connsiteX12" fmla="*/ 98199 w 195147"/>
                <a:gd name="connsiteY12" fmla="*/ 290019 h 288217"/>
                <a:gd name="connsiteX13" fmla="*/ 167251 w 195147"/>
                <a:gd name="connsiteY13" fmla="*/ 260296 h 288217"/>
                <a:gd name="connsiteX14" fmla="*/ 196373 w 195147"/>
                <a:gd name="connsiteY14" fmla="*/ 190344 h 288217"/>
                <a:gd name="connsiteX15" fmla="*/ 196373 w 195147"/>
                <a:gd name="connsiteY15" fmla="*/ 5404 h 288217"/>
                <a:gd name="connsiteX16" fmla="*/ 190368 w 195147"/>
                <a:gd name="connsiteY16" fmla="*/ 0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147" h="288217" extrusionOk="0">
                  <a:moveTo>
                    <a:pt x="190368" y="0"/>
                  </a:moveTo>
                  <a:lnTo>
                    <a:pt x="161847" y="0"/>
                  </a:lnTo>
                  <a:cubicBezTo>
                    <a:pt x="157944" y="0"/>
                    <a:pt x="156443" y="1501"/>
                    <a:pt x="156443" y="5404"/>
                  </a:cubicBezTo>
                  <a:lnTo>
                    <a:pt x="156443" y="190344"/>
                  </a:lnTo>
                  <a:cubicBezTo>
                    <a:pt x="156443" y="205955"/>
                    <a:pt x="150138" y="220967"/>
                    <a:pt x="138729" y="231775"/>
                  </a:cubicBezTo>
                  <a:cubicBezTo>
                    <a:pt x="128221" y="243183"/>
                    <a:pt x="113510" y="249188"/>
                    <a:pt x="98199" y="248888"/>
                  </a:cubicBezTo>
                  <a:cubicBezTo>
                    <a:pt x="82587" y="249188"/>
                    <a:pt x="67575" y="243183"/>
                    <a:pt x="57067" y="231775"/>
                  </a:cubicBezTo>
                  <a:cubicBezTo>
                    <a:pt x="45959" y="220967"/>
                    <a:pt x="39654" y="205955"/>
                    <a:pt x="39955" y="190344"/>
                  </a:cubicBezTo>
                  <a:lnTo>
                    <a:pt x="39955" y="131499"/>
                  </a:lnTo>
                  <a:lnTo>
                    <a:pt x="24" y="147711"/>
                  </a:lnTo>
                  <a:lnTo>
                    <a:pt x="24" y="190644"/>
                  </a:lnTo>
                  <a:cubicBezTo>
                    <a:pt x="-576" y="216763"/>
                    <a:pt x="9932" y="241982"/>
                    <a:pt x="28546" y="260597"/>
                  </a:cubicBezTo>
                  <a:cubicBezTo>
                    <a:pt x="46860" y="279511"/>
                    <a:pt x="71779" y="290019"/>
                    <a:pt x="98199" y="290019"/>
                  </a:cubicBezTo>
                  <a:cubicBezTo>
                    <a:pt x="124318" y="290019"/>
                    <a:pt x="149237" y="279511"/>
                    <a:pt x="167251" y="260296"/>
                  </a:cubicBezTo>
                  <a:cubicBezTo>
                    <a:pt x="186165" y="241982"/>
                    <a:pt x="196673" y="216763"/>
                    <a:pt x="196373" y="190344"/>
                  </a:cubicBezTo>
                  <a:lnTo>
                    <a:pt x="196373" y="5404"/>
                  </a:lnTo>
                  <a:cubicBezTo>
                    <a:pt x="196073" y="1501"/>
                    <a:pt x="193971" y="0"/>
                    <a:pt x="190368" y="0"/>
                  </a:cubicBez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21" name="Forme libre : forme 220"/>
            <p:cNvSpPr/>
            <p:nvPr/>
          </p:nvSpPr>
          <p:spPr bwMode="auto">
            <a:xfrm>
              <a:off x="6234678" y="3999143"/>
              <a:ext cx="198150" cy="288217"/>
            </a:xfrm>
            <a:custGeom>
              <a:avLst/>
              <a:gdLst>
                <a:gd name="connsiteX0" fmla="*/ 192452 w 198149"/>
                <a:gd name="connsiteY0" fmla="*/ 289382 h 288217"/>
                <a:gd name="connsiteX1" fmla="*/ 164230 w 198149"/>
                <a:gd name="connsiteY1" fmla="*/ 289382 h 288217"/>
                <a:gd name="connsiteX2" fmla="*/ 158226 w 198149"/>
                <a:gd name="connsiteY2" fmla="*/ 284578 h 288217"/>
                <a:gd name="connsiteX3" fmla="*/ 158226 w 198149"/>
                <a:gd name="connsiteY3" fmla="*/ 283377 h 288217"/>
                <a:gd name="connsiteX4" fmla="*/ 158226 w 198149"/>
                <a:gd name="connsiteY4" fmla="*/ 98438 h 288217"/>
                <a:gd name="connsiteX5" fmla="*/ 140813 w 198149"/>
                <a:gd name="connsiteY5" fmla="*/ 57307 h 288217"/>
                <a:gd name="connsiteX6" fmla="*/ 57950 w 198149"/>
                <a:gd name="connsiteY6" fmla="*/ 57006 h 288217"/>
                <a:gd name="connsiteX7" fmla="*/ 57650 w 198149"/>
                <a:gd name="connsiteY7" fmla="*/ 57307 h 288217"/>
                <a:gd name="connsiteX8" fmla="*/ 41137 w 198149"/>
                <a:gd name="connsiteY8" fmla="*/ 98438 h 288217"/>
                <a:gd name="connsiteX9" fmla="*/ 41137 w 198149"/>
                <a:gd name="connsiteY9" fmla="*/ 283377 h 288217"/>
                <a:gd name="connsiteX10" fmla="*/ 36634 w 198149"/>
                <a:gd name="connsiteY10" fmla="*/ 289382 h 288217"/>
                <a:gd name="connsiteX11" fmla="*/ 34833 w 198149"/>
                <a:gd name="connsiteY11" fmla="*/ 289382 h 288217"/>
                <a:gd name="connsiteX12" fmla="*/ 6011 w 198149"/>
                <a:gd name="connsiteY12" fmla="*/ 289382 h 288217"/>
                <a:gd name="connsiteX13" fmla="*/ 6 w 198149"/>
                <a:gd name="connsiteY13" fmla="*/ 284578 h 288217"/>
                <a:gd name="connsiteX14" fmla="*/ 6 w 198149"/>
                <a:gd name="connsiteY14" fmla="*/ 283377 h 288217"/>
                <a:gd name="connsiteX15" fmla="*/ 6 w 198149"/>
                <a:gd name="connsiteY15" fmla="*/ 98438 h 288217"/>
                <a:gd name="connsiteX16" fmla="*/ 29428 w 198149"/>
                <a:gd name="connsiteY16" fmla="*/ 28785 h 288217"/>
                <a:gd name="connsiteX17" fmla="*/ 168734 w 198149"/>
                <a:gd name="connsiteY17" fmla="*/ 28185 h 288217"/>
                <a:gd name="connsiteX18" fmla="*/ 169334 w 198149"/>
                <a:gd name="connsiteY18" fmla="*/ 28785 h 288217"/>
                <a:gd name="connsiteX19" fmla="*/ 198456 w 198149"/>
                <a:gd name="connsiteY19" fmla="*/ 98438 h 288217"/>
                <a:gd name="connsiteX20" fmla="*/ 198456 w 198149"/>
                <a:gd name="connsiteY20" fmla="*/ 283377 h 288217"/>
                <a:gd name="connsiteX21" fmla="*/ 193352 w 198149"/>
                <a:gd name="connsiteY21" fmla="*/ 289382 h 288217"/>
                <a:gd name="connsiteX22" fmla="*/ 192452 w 198149"/>
                <a:gd name="connsiteY22" fmla="*/ 289382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8149" h="288217" extrusionOk="0">
                  <a:moveTo>
                    <a:pt x="192452" y="289382"/>
                  </a:moveTo>
                  <a:lnTo>
                    <a:pt x="164230" y="289382"/>
                  </a:lnTo>
                  <a:cubicBezTo>
                    <a:pt x="161228" y="289682"/>
                    <a:pt x="158526" y="287580"/>
                    <a:pt x="158226" y="284578"/>
                  </a:cubicBezTo>
                  <a:cubicBezTo>
                    <a:pt x="158226" y="284278"/>
                    <a:pt x="158226" y="283677"/>
                    <a:pt x="158226" y="283377"/>
                  </a:cubicBezTo>
                  <a:lnTo>
                    <a:pt x="158226" y="98438"/>
                  </a:lnTo>
                  <a:cubicBezTo>
                    <a:pt x="158526" y="82826"/>
                    <a:pt x="152221" y="68115"/>
                    <a:pt x="140813" y="57307"/>
                  </a:cubicBezTo>
                  <a:cubicBezTo>
                    <a:pt x="117995" y="34490"/>
                    <a:pt x="80767" y="34490"/>
                    <a:pt x="57950" y="57006"/>
                  </a:cubicBezTo>
                  <a:cubicBezTo>
                    <a:pt x="57950" y="57006"/>
                    <a:pt x="57650" y="57307"/>
                    <a:pt x="57650" y="57307"/>
                  </a:cubicBezTo>
                  <a:cubicBezTo>
                    <a:pt x="46842" y="68115"/>
                    <a:pt x="40837" y="83126"/>
                    <a:pt x="41137" y="98438"/>
                  </a:cubicBezTo>
                  <a:lnTo>
                    <a:pt x="41137" y="283377"/>
                  </a:lnTo>
                  <a:cubicBezTo>
                    <a:pt x="41738" y="286380"/>
                    <a:pt x="39636" y="289082"/>
                    <a:pt x="36634" y="289382"/>
                  </a:cubicBezTo>
                  <a:cubicBezTo>
                    <a:pt x="36033" y="289382"/>
                    <a:pt x="35433" y="289382"/>
                    <a:pt x="34833" y="289382"/>
                  </a:cubicBezTo>
                  <a:lnTo>
                    <a:pt x="6011" y="289382"/>
                  </a:lnTo>
                  <a:cubicBezTo>
                    <a:pt x="3009" y="289682"/>
                    <a:pt x="306" y="287580"/>
                    <a:pt x="6" y="284578"/>
                  </a:cubicBezTo>
                  <a:cubicBezTo>
                    <a:pt x="6" y="284278"/>
                    <a:pt x="6" y="283677"/>
                    <a:pt x="6" y="283377"/>
                  </a:cubicBezTo>
                  <a:lnTo>
                    <a:pt x="6" y="98438"/>
                  </a:lnTo>
                  <a:cubicBezTo>
                    <a:pt x="-294" y="72318"/>
                    <a:pt x="10214" y="47099"/>
                    <a:pt x="29428" y="28785"/>
                  </a:cubicBezTo>
                  <a:cubicBezTo>
                    <a:pt x="67858" y="-9344"/>
                    <a:pt x="130004" y="-9644"/>
                    <a:pt x="168734" y="28185"/>
                  </a:cubicBezTo>
                  <a:cubicBezTo>
                    <a:pt x="169034" y="28485"/>
                    <a:pt x="169034" y="28485"/>
                    <a:pt x="169334" y="28785"/>
                  </a:cubicBezTo>
                  <a:cubicBezTo>
                    <a:pt x="188248" y="47099"/>
                    <a:pt x="198756" y="72318"/>
                    <a:pt x="198456" y="98438"/>
                  </a:cubicBezTo>
                  <a:lnTo>
                    <a:pt x="198456" y="283377"/>
                  </a:lnTo>
                  <a:cubicBezTo>
                    <a:pt x="198756" y="286380"/>
                    <a:pt x="196355" y="289082"/>
                    <a:pt x="193352" y="289382"/>
                  </a:cubicBezTo>
                  <a:cubicBezTo>
                    <a:pt x="193052" y="289382"/>
                    <a:pt x="192752" y="289382"/>
                    <a:pt x="192452" y="289382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22" name="Forme libre : forme 221"/>
            <p:cNvSpPr/>
            <p:nvPr/>
          </p:nvSpPr>
          <p:spPr bwMode="auto">
            <a:xfrm>
              <a:off x="6523803" y="4111091"/>
              <a:ext cx="39029" cy="177134"/>
            </a:xfrm>
            <a:custGeom>
              <a:avLst/>
              <a:gdLst>
                <a:gd name="connsiteX0" fmla="*/ 39930 w 39029"/>
                <a:gd name="connsiteY0" fmla="*/ 37528 h 177133"/>
                <a:gd name="connsiteX1" fmla="*/ 39930 w 39029"/>
                <a:gd name="connsiteY1" fmla="*/ 173231 h 177133"/>
                <a:gd name="connsiteX2" fmla="*/ 34826 w 39029"/>
                <a:gd name="connsiteY2" fmla="*/ 179235 h 177133"/>
                <a:gd name="connsiteX3" fmla="*/ 33625 w 39029"/>
                <a:gd name="connsiteY3" fmla="*/ 179235 h 177133"/>
                <a:gd name="connsiteX4" fmla="*/ 6005 w 39029"/>
                <a:gd name="connsiteY4" fmla="*/ 179235 h 177133"/>
                <a:gd name="connsiteX5" fmla="*/ 0 w 39029"/>
                <a:gd name="connsiteY5" fmla="*/ 174732 h 177133"/>
                <a:gd name="connsiteX6" fmla="*/ 0 w 39029"/>
                <a:gd name="connsiteY6" fmla="*/ 172930 h 177133"/>
                <a:gd name="connsiteX7" fmla="*/ 0 w 39029"/>
                <a:gd name="connsiteY7" fmla="*/ 0 h 177133"/>
                <a:gd name="connsiteX8" fmla="*/ 39930 w 39029"/>
                <a:gd name="connsiteY8" fmla="*/ 37528 h 177133"/>
                <a:gd name="connsiteX9" fmla="*/ 39930 w 39029"/>
                <a:gd name="connsiteY9" fmla="*/ 37528 h 17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29" h="177133" extrusionOk="0">
                  <a:moveTo>
                    <a:pt x="39930" y="37528"/>
                  </a:moveTo>
                  <a:lnTo>
                    <a:pt x="39930" y="173231"/>
                  </a:lnTo>
                  <a:cubicBezTo>
                    <a:pt x="40230" y="176233"/>
                    <a:pt x="38129" y="178935"/>
                    <a:pt x="34826" y="179235"/>
                  </a:cubicBezTo>
                  <a:cubicBezTo>
                    <a:pt x="34526" y="179235"/>
                    <a:pt x="34226" y="179235"/>
                    <a:pt x="33625" y="179235"/>
                  </a:cubicBezTo>
                  <a:lnTo>
                    <a:pt x="6005" y="179235"/>
                  </a:lnTo>
                  <a:cubicBezTo>
                    <a:pt x="3002" y="179836"/>
                    <a:pt x="300" y="177734"/>
                    <a:pt x="0" y="174732"/>
                  </a:cubicBezTo>
                  <a:cubicBezTo>
                    <a:pt x="0" y="174131"/>
                    <a:pt x="0" y="173531"/>
                    <a:pt x="0" y="172930"/>
                  </a:cubicBezTo>
                  <a:lnTo>
                    <a:pt x="0" y="0"/>
                  </a:lnTo>
                  <a:lnTo>
                    <a:pt x="39930" y="37528"/>
                  </a:lnTo>
                  <a:lnTo>
                    <a:pt x="39930" y="37528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23" name="Forme libre : forme 222"/>
            <p:cNvSpPr/>
            <p:nvPr/>
          </p:nvSpPr>
          <p:spPr bwMode="auto">
            <a:xfrm>
              <a:off x="6624477" y="4006913"/>
              <a:ext cx="192145" cy="282213"/>
            </a:xfrm>
            <a:custGeom>
              <a:avLst/>
              <a:gdLst>
                <a:gd name="connsiteX0" fmla="*/ 193248 w 192145"/>
                <a:gd name="connsiteY0" fmla="*/ 117989 h 282212"/>
                <a:gd name="connsiteX1" fmla="*/ 135004 w 192145"/>
                <a:gd name="connsiteY1" fmla="*/ 277709 h 282212"/>
                <a:gd name="connsiteX2" fmla="*/ 128699 w 192145"/>
                <a:gd name="connsiteY2" fmla="*/ 282813 h 282212"/>
                <a:gd name="connsiteX3" fmla="*/ 105882 w 192145"/>
                <a:gd name="connsiteY3" fmla="*/ 282813 h 282212"/>
                <a:gd name="connsiteX4" fmla="*/ 99577 w 192145"/>
                <a:gd name="connsiteY4" fmla="*/ 277709 h 282212"/>
                <a:gd name="connsiteX5" fmla="*/ 803 w 192145"/>
                <a:gd name="connsiteY5" fmla="*/ 8406 h 282212"/>
                <a:gd name="connsiteX6" fmla="*/ 6207 w 192145"/>
                <a:gd name="connsiteY6" fmla="*/ 0 h 282212"/>
                <a:gd name="connsiteX7" fmla="*/ 36230 w 192145"/>
                <a:gd name="connsiteY7" fmla="*/ 0 h 282212"/>
                <a:gd name="connsiteX8" fmla="*/ 43435 w 192145"/>
                <a:gd name="connsiteY8" fmla="*/ 5704 h 282212"/>
                <a:gd name="connsiteX9" fmla="*/ 112787 w 192145"/>
                <a:gd name="connsiteY9" fmla="*/ 195447 h 282212"/>
                <a:gd name="connsiteX10" fmla="*/ 116690 w 192145"/>
                <a:gd name="connsiteY10" fmla="*/ 198149 h 282212"/>
                <a:gd name="connsiteX11" fmla="*/ 121194 w 192145"/>
                <a:gd name="connsiteY11" fmla="*/ 195447 h 282212"/>
                <a:gd name="connsiteX12" fmla="*/ 167128 w 192145"/>
                <a:gd name="connsiteY12" fmla="*/ 69953 h 282212"/>
                <a:gd name="connsiteX13" fmla="*/ 193248 w 192145"/>
                <a:gd name="connsiteY13" fmla="*/ 117989 h 282212"/>
                <a:gd name="connsiteX14" fmla="*/ 193248 w 192145"/>
                <a:gd name="connsiteY14" fmla="*/ 117989 h 282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2145" h="282212" extrusionOk="0">
                  <a:moveTo>
                    <a:pt x="193248" y="117989"/>
                  </a:moveTo>
                  <a:lnTo>
                    <a:pt x="135004" y="277709"/>
                  </a:lnTo>
                  <a:cubicBezTo>
                    <a:pt x="134404" y="280712"/>
                    <a:pt x="131702" y="282813"/>
                    <a:pt x="128699" y="282813"/>
                  </a:cubicBezTo>
                  <a:lnTo>
                    <a:pt x="105882" y="282813"/>
                  </a:lnTo>
                  <a:cubicBezTo>
                    <a:pt x="102580" y="282813"/>
                    <a:pt x="100778" y="281012"/>
                    <a:pt x="99577" y="277709"/>
                  </a:cubicBezTo>
                  <a:lnTo>
                    <a:pt x="803" y="8406"/>
                  </a:lnTo>
                  <a:cubicBezTo>
                    <a:pt x="-1299" y="3002"/>
                    <a:pt x="803" y="0"/>
                    <a:pt x="6207" y="0"/>
                  </a:cubicBezTo>
                  <a:lnTo>
                    <a:pt x="36230" y="0"/>
                  </a:lnTo>
                  <a:cubicBezTo>
                    <a:pt x="39832" y="0"/>
                    <a:pt x="42835" y="2402"/>
                    <a:pt x="43435" y="5704"/>
                  </a:cubicBezTo>
                  <a:lnTo>
                    <a:pt x="112787" y="195447"/>
                  </a:lnTo>
                  <a:cubicBezTo>
                    <a:pt x="113088" y="197249"/>
                    <a:pt x="114889" y="198450"/>
                    <a:pt x="116690" y="198149"/>
                  </a:cubicBezTo>
                  <a:cubicBezTo>
                    <a:pt x="118792" y="198450"/>
                    <a:pt x="120593" y="197249"/>
                    <a:pt x="121194" y="195447"/>
                  </a:cubicBezTo>
                  <a:lnTo>
                    <a:pt x="167128" y="69953"/>
                  </a:lnTo>
                  <a:lnTo>
                    <a:pt x="193248" y="117989"/>
                  </a:lnTo>
                  <a:lnTo>
                    <a:pt x="193248" y="117989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24" name="Forme libre : forme 223"/>
            <p:cNvSpPr/>
            <p:nvPr/>
          </p:nvSpPr>
          <p:spPr bwMode="auto">
            <a:xfrm>
              <a:off x="6902066" y="3999101"/>
              <a:ext cx="201152" cy="297224"/>
            </a:xfrm>
            <a:custGeom>
              <a:avLst/>
              <a:gdLst>
                <a:gd name="connsiteX0" fmla="*/ 197872 w 201151"/>
                <a:gd name="connsiteY0" fmla="*/ 166632 h 297224"/>
                <a:gd name="connsiteX1" fmla="*/ 47158 w 201151"/>
                <a:gd name="connsiteY1" fmla="*/ 166632 h 297224"/>
                <a:gd name="connsiteX2" fmla="*/ 40853 w 201151"/>
                <a:gd name="connsiteY2" fmla="*/ 171736 h 297224"/>
                <a:gd name="connsiteX3" fmla="*/ 40853 w 201151"/>
                <a:gd name="connsiteY3" fmla="*/ 172937 h 297224"/>
                <a:gd name="connsiteX4" fmla="*/ 40853 w 201151"/>
                <a:gd name="connsiteY4" fmla="*/ 190049 h 297224"/>
                <a:gd name="connsiteX5" fmla="*/ 60368 w 201151"/>
                <a:gd name="connsiteY5" fmla="*/ 237185 h 297224"/>
                <a:gd name="connsiteX6" fmla="*/ 106903 w 201151"/>
                <a:gd name="connsiteY6" fmla="*/ 257000 h 297224"/>
                <a:gd name="connsiteX7" fmla="*/ 170251 w 201151"/>
                <a:gd name="connsiteY7" fmla="*/ 237185 h 297224"/>
                <a:gd name="connsiteX8" fmla="*/ 177156 w 201151"/>
                <a:gd name="connsiteY8" fmla="*/ 237185 h 297224"/>
                <a:gd name="connsiteX9" fmla="*/ 178057 w 201151"/>
                <a:gd name="connsiteY9" fmla="*/ 238386 h 297224"/>
                <a:gd name="connsiteX10" fmla="*/ 194570 w 201151"/>
                <a:gd name="connsiteY10" fmla="*/ 262404 h 297224"/>
                <a:gd name="connsiteX11" fmla="*/ 194269 w 201151"/>
                <a:gd name="connsiteY11" fmla="*/ 269609 h 297224"/>
                <a:gd name="connsiteX12" fmla="*/ 193068 w 201151"/>
                <a:gd name="connsiteY12" fmla="*/ 270510 h 297224"/>
                <a:gd name="connsiteX13" fmla="*/ 107204 w 201151"/>
                <a:gd name="connsiteY13" fmla="*/ 298131 h 297224"/>
                <a:gd name="connsiteX14" fmla="*/ 31546 w 201151"/>
                <a:gd name="connsiteY14" fmla="*/ 266607 h 297224"/>
                <a:gd name="connsiteX15" fmla="*/ 23 w 201151"/>
                <a:gd name="connsiteY15" fmla="*/ 190950 h 297224"/>
                <a:gd name="connsiteX16" fmla="*/ 23 w 201151"/>
                <a:gd name="connsiteY16" fmla="*/ 101483 h 297224"/>
                <a:gd name="connsiteX17" fmla="*/ 101499 w 201151"/>
                <a:gd name="connsiteY17" fmla="*/ 6 h 297224"/>
                <a:gd name="connsiteX18" fmla="*/ 173554 w 201151"/>
                <a:gd name="connsiteY18" fmla="*/ 30029 h 297224"/>
                <a:gd name="connsiteX19" fmla="*/ 202976 w 201151"/>
                <a:gd name="connsiteY19" fmla="*/ 101483 h 297224"/>
                <a:gd name="connsiteX20" fmla="*/ 202976 w 201151"/>
                <a:gd name="connsiteY20" fmla="*/ 160627 h 297224"/>
                <a:gd name="connsiteX21" fmla="*/ 197272 w 201151"/>
                <a:gd name="connsiteY21" fmla="*/ 166632 h 297224"/>
                <a:gd name="connsiteX22" fmla="*/ 162445 w 201151"/>
                <a:gd name="connsiteY22" fmla="*/ 101783 h 297224"/>
                <a:gd name="connsiteX23" fmla="*/ 102400 w 201151"/>
                <a:gd name="connsiteY23" fmla="*/ 40837 h 297224"/>
                <a:gd name="connsiteX24" fmla="*/ 101499 w 201151"/>
                <a:gd name="connsiteY24" fmla="*/ 40837 h 297224"/>
                <a:gd name="connsiteX25" fmla="*/ 58867 w 201151"/>
                <a:gd name="connsiteY25" fmla="*/ 58550 h 297224"/>
                <a:gd name="connsiteX26" fmla="*/ 41454 w 201151"/>
                <a:gd name="connsiteY26" fmla="*/ 101483 h 297224"/>
                <a:gd name="connsiteX27" fmla="*/ 41454 w 201151"/>
                <a:gd name="connsiteY27" fmla="*/ 120397 h 297224"/>
                <a:gd name="connsiteX28" fmla="*/ 46558 w 201151"/>
                <a:gd name="connsiteY28" fmla="*/ 126401 h 297224"/>
                <a:gd name="connsiteX29" fmla="*/ 47759 w 201151"/>
                <a:gd name="connsiteY29" fmla="*/ 126401 h 297224"/>
                <a:gd name="connsiteX30" fmla="*/ 157942 w 201151"/>
                <a:gd name="connsiteY30" fmla="*/ 126401 h 297224"/>
                <a:gd name="connsiteX31" fmla="*/ 163346 w 201151"/>
                <a:gd name="connsiteY31" fmla="*/ 120397 h 297224"/>
                <a:gd name="connsiteX32" fmla="*/ 162445 w 201151"/>
                <a:gd name="connsiteY32" fmla="*/ 101783 h 29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1151" h="297224" extrusionOk="0">
                  <a:moveTo>
                    <a:pt x="197872" y="166632"/>
                  </a:moveTo>
                  <a:lnTo>
                    <a:pt x="47158" y="166632"/>
                  </a:lnTo>
                  <a:cubicBezTo>
                    <a:pt x="44156" y="166332"/>
                    <a:pt x="41154" y="168433"/>
                    <a:pt x="40853" y="171736"/>
                  </a:cubicBezTo>
                  <a:cubicBezTo>
                    <a:pt x="40853" y="172036"/>
                    <a:pt x="40853" y="172336"/>
                    <a:pt x="40853" y="172937"/>
                  </a:cubicBezTo>
                  <a:lnTo>
                    <a:pt x="40853" y="190049"/>
                  </a:lnTo>
                  <a:cubicBezTo>
                    <a:pt x="40553" y="207763"/>
                    <a:pt x="47458" y="224876"/>
                    <a:pt x="60368" y="237185"/>
                  </a:cubicBezTo>
                  <a:cubicBezTo>
                    <a:pt x="72377" y="249794"/>
                    <a:pt x="89490" y="257000"/>
                    <a:pt x="106903" y="257000"/>
                  </a:cubicBezTo>
                  <a:cubicBezTo>
                    <a:pt x="129420" y="257300"/>
                    <a:pt x="151637" y="250095"/>
                    <a:pt x="170251" y="237185"/>
                  </a:cubicBezTo>
                  <a:cubicBezTo>
                    <a:pt x="172053" y="235384"/>
                    <a:pt x="175055" y="235384"/>
                    <a:pt x="177156" y="237185"/>
                  </a:cubicBezTo>
                  <a:cubicBezTo>
                    <a:pt x="177457" y="237485"/>
                    <a:pt x="177757" y="237785"/>
                    <a:pt x="178057" y="238386"/>
                  </a:cubicBezTo>
                  <a:lnTo>
                    <a:pt x="194570" y="262404"/>
                  </a:lnTo>
                  <a:cubicBezTo>
                    <a:pt x="196671" y="264506"/>
                    <a:pt x="196371" y="267808"/>
                    <a:pt x="194269" y="269609"/>
                  </a:cubicBezTo>
                  <a:cubicBezTo>
                    <a:pt x="193969" y="269910"/>
                    <a:pt x="193369" y="270210"/>
                    <a:pt x="193068" y="270510"/>
                  </a:cubicBezTo>
                  <a:cubicBezTo>
                    <a:pt x="168150" y="288824"/>
                    <a:pt x="138127" y="298431"/>
                    <a:pt x="107204" y="298131"/>
                  </a:cubicBezTo>
                  <a:cubicBezTo>
                    <a:pt x="78682" y="298431"/>
                    <a:pt x="51361" y="287023"/>
                    <a:pt x="31546" y="266607"/>
                  </a:cubicBezTo>
                  <a:cubicBezTo>
                    <a:pt x="10831" y="246792"/>
                    <a:pt x="-578" y="219171"/>
                    <a:pt x="23" y="190950"/>
                  </a:cubicBezTo>
                  <a:lnTo>
                    <a:pt x="23" y="101483"/>
                  </a:lnTo>
                  <a:cubicBezTo>
                    <a:pt x="-278" y="45641"/>
                    <a:pt x="45357" y="306"/>
                    <a:pt x="101499" y="6"/>
                  </a:cubicBezTo>
                  <a:cubicBezTo>
                    <a:pt x="128820" y="-294"/>
                    <a:pt x="154940" y="10514"/>
                    <a:pt x="173554" y="30029"/>
                  </a:cubicBezTo>
                  <a:cubicBezTo>
                    <a:pt x="193068" y="48643"/>
                    <a:pt x="203576" y="74462"/>
                    <a:pt x="202976" y="101483"/>
                  </a:cubicBezTo>
                  <a:lnTo>
                    <a:pt x="202976" y="160627"/>
                  </a:lnTo>
                  <a:cubicBezTo>
                    <a:pt x="202976" y="164530"/>
                    <a:pt x="201175" y="166632"/>
                    <a:pt x="197272" y="166632"/>
                  </a:cubicBezTo>
                  <a:moveTo>
                    <a:pt x="162445" y="101783"/>
                  </a:moveTo>
                  <a:cubicBezTo>
                    <a:pt x="162746" y="68458"/>
                    <a:pt x="135725" y="41137"/>
                    <a:pt x="102400" y="40837"/>
                  </a:cubicBezTo>
                  <a:cubicBezTo>
                    <a:pt x="102100" y="40837"/>
                    <a:pt x="101799" y="40837"/>
                    <a:pt x="101499" y="40837"/>
                  </a:cubicBezTo>
                  <a:cubicBezTo>
                    <a:pt x="85287" y="40537"/>
                    <a:pt x="69975" y="46841"/>
                    <a:pt x="58867" y="58550"/>
                  </a:cubicBezTo>
                  <a:cubicBezTo>
                    <a:pt x="47458" y="69959"/>
                    <a:pt x="41154" y="85270"/>
                    <a:pt x="41454" y="101483"/>
                  </a:cubicBezTo>
                  <a:lnTo>
                    <a:pt x="41454" y="120397"/>
                  </a:lnTo>
                  <a:cubicBezTo>
                    <a:pt x="41154" y="123399"/>
                    <a:pt x="43555" y="126101"/>
                    <a:pt x="46558" y="126401"/>
                  </a:cubicBezTo>
                  <a:cubicBezTo>
                    <a:pt x="46858" y="126401"/>
                    <a:pt x="47158" y="126401"/>
                    <a:pt x="47759" y="126401"/>
                  </a:cubicBezTo>
                  <a:lnTo>
                    <a:pt x="157942" y="126401"/>
                  </a:lnTo>
                  <a:cubicBezTo>
                    <a:pt x="161845" y="126401"/>
                    <a:pt x="163346" y="124300"/>
                    <a:pt x="163346" y="120397"/>
                  </a:cubicBezTo>
                  <a:lnTo>
                    <a:pt x="162445" y="101783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25" name="Forme libre : forme 224"/>
            <p:cNvSpPr/>
            <p:nvPr/>
          </p:nvSpPr>
          <p:spPr bwMode="auto">
            <a:xfrm>
              <a:off x="7168089" y="4142015"/>
              <a:ext cx="39029" cy="147111"/>
            </a:xfrm>
            <a:custGeom>
              <a:avLst/>
              <a:gdLst>
                <a:gd name="connsiteX0" fmla="*/ 39630 w 39029"/>
                <a:gd name="connsiteY0" fmla="*/ 0 h 147110"/>
                <a:gd name="connsiteX1" fmla="*/ 39630 w 39029"/>
                <a:gd name="connsiteY1" fmla="*/ 143808 h 147110"/>
                <a:gd name="connsiteX2" fmla="*/ 34826 w 39029"/>
                <a:gd name="connsiteY2" fmla="*/ 149813 h 147110"/>
                <a:gd name="connsiteX3" fmla="*/ 33625 w 39029"/>
                <a:gd name="connsiteY3" fmla="*/ 149813 h 147110"/>
                <a:gd name="connsiteX4" fmla="*/ 6005 w 39029"/>
                <a:gd name="connsiteY4" fmla="*/ 149813 h 147110"/>
                <a:gd name="connsiteX5" fmla="*/ 0 w 39029"/>
                <a:gd name="connsiteY5" fmla="*/ 144709 h 147110"/>
                <a:gd name="connsiteX6" fmla="*/ 0 w 39029"/>
                <a:gd name="connsiteY6" fmla="*/ 143508 h 147110"/>
                <a:gd name="connsiteX7" fmla="*/ 0 w 39029"/>
                <a:gd name="connsiteY7" fmla="*/ 26720 h 147110"/>
                <a:gd name="connsiteX8" fmla="*/ 39630 w 39029"/>
                <a:gd name="connsiteY8" fmla="*/ 0 h 147110"/>
                <a:gd name="connsiteX9" fmla="*/ 39630 w 39029"/>
                <a:gd name="connsiteY9" fmla="*/ 0 h 14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29" h="147110" extrusionOk="0">
                  <a:moveTo>
                    <a:pt x="39630" y="0"/>
                  </a:moveTo>
                  <a:lnTo>
                    <a:pt x="39630" y="143808"/>
                  </a:lnTo>
                  <a:cubicBezTo>
                    <a:pt x="39930" y="146811"/>
                    <a:pt x="37829" y="149513"/>
                    <a:pt x="34826" y="149813"/>
                  </a:cubicBezTo>
                  <a:cubicBezTo>
                    <a:pt x="34526" y="149813"/>
                    <a:pt x="33926" y="149813"/>
                    <a:pt x="33625" y="149813"/>
                  </a:cubicBezTo>
                  <a:lnTo>
                    <a:pt x="6005" y="149813"/>
                  </a:lnTo>
                  <a:cubicBezTo>
                    <a:pt x="3002" y="150113"/>
                    <a:pt x="300" y="148012"/>
                    <a:pt x="0" y="144709"/>
                  </a:cubicBezTo>
                  <a:cubicBezTo>
                    <a:pt x="0" y="144409"/>
                    <a:pt x="0" y="144109"/>
                    <a:pt x="0" y="143508"/>
                  </a:cubicBezTo>
                  <a:lnTo>
                    <a:pt x="0" y="26720"/>
                  </a:lnTo>
                  <a:lnTo>
                    <a:pt x="39630" y="0"/>
                  </a:lnTo>
                  <a:lnTo>
                    <a:pt x="39630" y="0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26" name="Forme libre : forme 225"/>
            <p:cNvSpPr/>
            <p:nvPr/>
          </p:nvSpPr>
          <p:spPr bwMode="auto">
            <a:xfrm>
              <a:off x="7592289" y="3898809"/>
              <a:ext cx="51039" cy="390294"/>
            </a:xfrm>
            <a:custGeom>
              <a:avLst/>
              <a:gdLst>
                <a:gd name="connsiteX0" fmla="*/ 44454 w 51038"/>
                <a:gd name="connsiteY0" fmla="*/ 46558 h 390294"/>
                <a:gd name="connsiteX1" fmla="*/ 25840 w 51038"/>
                <a:gd name="connsiteY1" fmla="*/ 54964 h 390294"/>
                <a:gd name="connsiteX2" fmla="*/ 7827 w 51038"/>
                <a:gd name="connsiteY2" fmla="*/ 46558 h 390294"/>
                <a:gd name="connsiteX3" fmla="*/ 21 w 51038"/>
                <a:gd name="connsiteY3" fmla="*/ 27343 h 390294"/>
                <a:gd name="connsiteX4" fmla="*/ 7827 w 51038"/>
                <a:gd name="connsiteY4" fmla="*/ 7828 h 390294"/>
                <a:gd name="connsiteX5" fmla="*/ 25840 w 51038"/>
                <a:gd name="connsiteY5" fmla="*/ 23 h 390294"/>
                <a:gd name="connsiteX6" fmla="*/ 44454 w 51038"/>
                <a:gd name="connsiteY6" fmla="*/ 7828 h 390294"/>
                <a:gd name="connsiteX7" fmla="*/ 52560 w 51038"/>
                <a:gd name="connsiteY7" fmla="*/ 27343 h 390294"/>
                <a:gd name="connsiteX8" fmla="*/ 44454 w 51038"/>
                <a:gd name="connsiteY8" fmla="*/ 46558 h 390294"/>
                <a:gd name="connsiteX9" fmla="*/ 39651 w 51038"/>
                <a:gd name="connsiteY9" fmla="*/ 392719 h 390294"/>
                <a:gd name="connsiteX10" fmla="*/ 12630 w 51038"/>
                <a:gd name="connsiteY10" fmla="*/ 392719 h 390294"/>
                <a:gd name="connsiteX11" fmla="*/ 6926 w 51038"/>
                <a:gd name="connsiteY11" fmla="*/ 386714 h 390294"/>
                <a:gd name="connsiteX12" fmla="*/ 6926 w 51038"/>
                <a:gd name="connsiteY12" fmla="*/ 112307 h 390294"/>
                <a:gd name="connsiteX13" fmla="*/ 12630 w 51038"/>
                <a:gd name="connsiteY13" fmla="*/ 106603 h 390294"/>
                <a:gd name="connsiteX14" fmla="*/ 39651 w 51038"/>
                <a:gd name="connsiteY14" fmla="*/ 106603 h 390294"/>
                <a:gd name="connsiteX15" fmla="*/ 45655 w 51038"/>
                <a:gd name="connsiteY15" fmla="*/ 112307 h 390294"/>
                <a:gd name="connsiteX16" fmla="*/ 45655 w 51038"/>
                <a:gd name="connsiteY16" fmla="*/ 386414 h 390294"/>
                <a:gd name="connsiteX17" fmla="*/ 40852 w 51038"/>
                <a:gd name="connsiteY17" fmla="*/ 392418 h 390294"/>
                <a:gd name="connsiteX18" fmla="*/ 39651 w 51038"/>
                <a:gd name="connsiteY18" fmla="*/ 392719 h 39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038" h="390294" extrusionOk="0">
                  <a:moveTo>
                    <a:pt x="44454" y="46558"/>
                  </a:moveTo>
                  <a:cubicBezTo>
                    <a:pt x="39651" y="51962"/>
                    <a:pt x="33046" y="55264"/>
                    <a:pt x="25840" y="54964"/>
                  </a:cubicBezTo>
                  <a:cubicBezTo>
                    <a:pt x="18935" y="54964"/>
                    <a:pt x="12330" y="51962"/>
                    <a:pt x="7827" y="46558"/>
                  </a:cubicBezTo>
                  <a:cubicBezTo>
                    <a:pt x="2723" y="41754"/>
                    <a:pt x="-280" y="34849"/>
                    <a:pt x="21" y="27343"/>
                  </a:cubicBezTo>
                  <a:cubicBezTo>
                    <a:pt x="-280" y="19837"/>
                    <a:pt x="2723" y="12632"/>
                    <a:pt x="7827" y="7828"/>
                  </a:cubicBezTo>
                  <a:cubicBezTo>
                    <a:pt x="12330" y="2424"/>
                    <a:pt x="18935" y="-278"/>
                    <a:pt x="25840" y="23"/>
                  </a:cubicBezTo>
                  <a:cubicBezTo>
                    <a:pt x="32745" y="-278"/>
                    <a:pt x="39651" y="2424"/>
                    <a:pt x="44454" y="7828"/>
                  </a:cubicBezTo>
                  <a:cubicBezTo>
                    <a:pt x="49858" y="12932"/>
                    <a:pt x="52560" y="20138"/>
                    <a:pt x="52560" y="27343"/>
                  </a:cubicBezTo>
                  <a:cubicBezTo>
                    <a:pt x="52260" y="34849"/>
                    <a:pt x="49558" y="41754"/>
                    <a:pt x="44454" y="46558"/>
                  </a:cubicBezTo>
                  <a:moveTo>
                    <a:pt x="39651" y="392719"/>
                  </a:moveTo>
                  <a:lnTo>
                    <a:pt x="12630" y="392719"/>
                  </a:lnTo>
                  <a:cubicBezTo>
                    <a:pt x="8427" y="392719"/>
                    <a:pt x="6926" y="390617"/>
                    <a:pt x="6926" y="386714"/>
                  </a:cubicBezTo>
                  <a:lnTo>
                    <a:pt x="6926" y="112307"/>
                  </a:lnTo>
                  <a:cubicBezTo>
                    <a:pt x="6926" y="108404"/>
                    <a:pt x="8427" y="106603"/>
                    <a:pt x="12630" y="106603"/>
                  </a:cubicBezTo>
                  <a:lnTo>
                    <a:pt x="39651" y="106603"/>
                  </a:lnTo>
                  <a:cubicBezTo>
                    <a:pt x="43553" y="106603"/>
                    <a:pt x="45655" y="108404"/>
                    <a:pt x="45655" y="112307"/>
                  </a:cubicBezTo>
                  <a:lnTo>
                    <a:pt x="45655" y="386414"/>
                  </a:lnTo>
                  <a:cubicBezTo>
                    <a:pt x="45955" y="389416"/>
                    <a:pt x="43854" y="392118"/>
                    <a:pt x="40852" y="392418"/>
                  </a:cubicBezTo>
                  <a:cubicBezTo>
                    <a:pt x="40551" y="392719"/>
                    <a:pt x="39951" y="392719"/>
                    <a:pt x="39651" y="392719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27" name="Forme libre : forme 226"/>
            <p:cNvSpPr/>
            <p:nvPr/>
          </p:nvSpPr>
          <p:spPr bwMode="auto">
            <a:xfrm>
              <a:off x="7927941" y="3999084"/>
              <a:ext cx="201152" cy="297224"/>
            </a:xfrm>
            <a:custGeom>
              <a:avLst/>
              <a:gdLst>
                <a:gd name="connsiteX0" fmla="*/ 197872 w 201151"/>
                <a:gd name="connsiteY0" fmla="*/ 166649 h 297224"/>
                <a:gd name="connsiteX1" fmla="*/ 46858 w 201151"/>
                <a:gd name="connsiteY1" fmla="*/ 166649 h 297224"/>
                <a:gd name="connsiteX2" fmla="*/ 40854 w 201151"/>
                <a:gd name="connsiteY2" fmla="*/ 171452 h 297224"/>
                <a:gd name="connsiteX3" fmla="*/ 40854 w 201151"/>
                <a:gd name="connsiteY3" fmla="*/ 172653 h 297224"/>
                <a:gd name="connsiteX4" fmla="*/ 40854 w 201151"/>
                <a:gd name="connsiteY4" fmla="*/ 189766 h 297224"/>
                <a:gd name="connsiteX5" fmla="*/ 60368 w 201151"/>
                <a:gd name="connsiteY5" fmla="*/ 236902 h 297224"/>
                <a:gd name="connsiteX6" fmla="*/ 107504 w 201151"/>
                <a:gd name="connsiteY6" fmla="*/ 256717 h 297224"/>
                <a:gd name="connsiteX7" fmla="*/ 170852 w 201151"/>
                <a:gd name="connsiteY7" fmla="*/ 236902 h 297224"/>
                <a:gd name="connsiteX8" fmla="*/ 177757 w 201151"/>
                <a:gd name="connsiteY8" fmla="*/ 236902 h 297224"/>
                <a:gd name="connsiteX9" fmla="*/ 178357 w 201151"/>
                <a:gd name="connsiteY9" fmla="*/ 237802 h 297224"/>
                <a:gd name="connsiteX10" fmla="*/ 194870 w 201151"/>
                <a:gd name="connsiteY10" fmla="*/ 261821 h 297224"/>
                <a:gd name="connsiteX11" fmla="*/ 194570 w 201151"/>
                <a:gd name="connsiteY11" fmla="*/ 269026 h 297224"/>
                <a:gd name="connsiteX12" fmla="*/ 193369 w 201151"/>
                <a:gd name="connsiteY12" fmla="*/ 269927 h 297224"/>
                <a:gd name="connsiteX13" fmla="*/ 107504 w 201151"/>
                <a:gd name="connsiteY13" fmla="*/ 297247 h 297224"/>
                <a:gd name="connsiteX14" fmla="*/ 31546 w 201151"/>
                <a:gd name="connsiteY14" fmla="*/ 265724 h 297224"/>
                <a:gd name="connsiteX15" fmla="*/ 23 w 201151"/>
                <a:gd name="connsiteY15" fmla="*/ 190066 h 297224"/>
                <a:gd name="connsiteX16" fmla="*/ 23 w 201151"/>
                <a:gd name="connsiteY16" fmla="*/ 101199 h 297224"/>
                <a:gd name="connsiteX17" fmla="*/ 101499 w 201151"/>
                <a:gd name="connsiteY17" fmla="*/ 23 h 297224"/>
                <a:gd name="connsiteX18" fmla="*/ 101499 w 201151"/>
                <a:gd name="connsiteY18" fmla="*/ 23 h 297224"/>
                <a:gd name="connsiteX19" fmla="*/ 173554 w 201151"/>
                <a:gd name="connsiteY19" fmla="*/ 29746 h 297224"/>
                <a:gd name="connsiteX20" fmla="*/ 202976 w 201151"/>
                <a:gd name="connsiteY20" fmla="*/ 101199 h 297224"/>
                <a:gd name="connsiteX21" fmla="*/ 202976 w 201151"/>
                <a:gd name="connsiteY21" fmla="*/ 160344 h 297224"/>
                <a:gd name="connsiteX22" fmla="*/ 197272 w 201151"/>
                <a:gd name="connsiteY22" fmla="*/ 166349 h 297224"/>
                <a:gd name="connsiteX23" fmla="*/ 162445 w 201151"/>
                <a:gd name="connsiteY23" fmla="*/ 101800 h 297224"/>
                <a:gd name="connsiteX24" fmla="*/ 144732 w 201151"/>
                <a:gd name="connsiteY24" fmla="*/ 58567 h 297224"/>
                <a:gd name="connsiteX25" fmla="*/ 101499 w 201151"/>
                <a:gd name="connsiteY25" fmla="*/ 40854 h 297224"/>
                <a:gd name="connsiteX26" fmla="*/ 58867 w 201151"/>
                <a:gd name="connsiteY26" fmla="*/ 58567 h 297224"/>
                <a:gd name="connsiteX27" fmla="*/ 40553 w 201151"/>
                <a:gd name="connsiteY27" fmla="*/ 101800 h 297224"/>
                <a:gd name="connsiteX28" fmla="*/ 40553 w 201151"/>
                <a:gd name="connsiteY28" fmla="*/ 120714 h 297224"/>
                <a:gd name="connsiteX29" fmla="*/ 45357 w 201151"/>
                <a:gd name="connsiteY29" fmla="*/ 126719 h 297224"/>
                <a:gd name="connsiteX30" fmla="*/ 46558 w 201151"/>
                <a:gd name="connsiteY30" fmla="*/ 126719 h 297224"/>
                <a:gd name="connsiteX31" fmla="*/ 157041 w 201151"/>
                <a:gd name="connsiteY31" fmla="*/ 126719 h 297224"/>
                <a:gd name="connsiteX32" fmla="*/ 162746 w 201151"/>
                <a:gd name="connsiteY32" fmla="*/ 120714 h 297224"/>
                <a:gd name="connsiteX33" fmla="*/ 162746 w 201151"/>
                <a:gd name="connsiteY33" fmla="*/ 101800 h 29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1151" h="297224" extrusionOk="0">
                  <a:moveTo>
                    <a:pt x="197872" y="166649"/>
                  </a:moveTo>
                  <a:lnTo>
                    <a:pt x="46858" y="166649"/>
                  </a:lnTo>
                  <a:cubicBezTo>
                    <a:pt x="43856" y="166349"/>
                    <a:pt x="41154" y="168450"/>
                    <a:pt x="40854" y="171452"/>
                  </a:cubicBezTo>
                  <a:cubicBezTo>
                    <a:pt x="40854" y="171753"/>
                    <a:pt x="40854" y="172353"/>
                    <a:pt x="40854" y="172653"/>
                  </a:cubicBezTo>
                  <a:lnTo>
                    <a:pt x="40854" y="189766"/>
                  </a:lnTo>
                  <a:cubicBezTo>
                    <a:pt x="40553" y="207480"/>
                    <a:pt x="47459" y="224593"/>
                    <a:pt x="60368" y="236902"/>
                  </a:cubicBezTo>
                  <a:cubicBezTo>
                    <a:pt x="72677" y="249812"/>
                    <a:pt x="89790" y="257017"/>
                    <a:pt x="107504" y="256717"/>
                  </a:cubicBezTo>
                  <a:cubicBezTo>
                    <a:pt x="130021" y="257017"/>
                    <a:pt x="152238" y="249812"/>
                    <a:pt x="170852" y="236902"/>
                  </a:cubicBezTo>
                  <a:cubicBezTo>
                    <a:pt x="172953" y="235100"/>
                    <a:pt x="175956" y="235100"/>
                    <a:pt x="177757" y="236902"/>
                  </a:cubicBezTo>
                  <a:cubicBezTo>
                    <a:pt x="178057" y="237202"/>
                    <a:pt x="178357" y="237502"/>
                    <a:pt x="178357" y="237802"/>
                  </a:cubicBezTo>
                  <a:lnTo>
                    <a:pt x="194870" y="261821"/>
                  </a:lnTo>
                  <a:cubicBezTo>
                    <a:pt x="196671" y="263922"/>
                    <a:pt x="196671" y="267225"/>
                    <a:pt x="194570" y="269026"/>
                  </a:cubicBezTo>
                  <a:cubicBezTo>
                    <a:pt x="194269" y="269326"/>
                    <a:pt x="193669" y="269626"/>
                    <a:pt x="193369" y="269927"/>
                  </a:cubicBezTo>
                  <a:cubicBezTo>
                    <a:pt x="168450" y="288241"/>
                    <a:pt x="138427" y="297548"/>
                    <a:pt x="107504" y="297247"/>
                  </a:cubicBezTo>
                  <a:cubicBezTo>
                    <a:pt x="78682" y="297848"/>
                    <a:pt x="51061" y="286139"/>
                    <a:pt x="31546" y="265724"/>
                  </a:cubicBezTo>
                  <a:cubicBezTo>
                    <a:pt x="10831" y="245909"/>
                    <a:pt x="-578" y="218288"/>
                    <a:pt x="23" y="190066"/>
                  </a:cubicBezTo>
                  <a:lnTo>
                    <a:pt x="23" y="101199"/>
                  </a:lnTo>
                  <a:cubicBezTo>
                    <a:pt x="-278" y="45357"/>
                    <a:pt x="45357" y="323"/>
                    <a:pt x="101499" y="23"/>
                  </a:cubicBezTo>
                  <a:lnTo>
                    <a:pt x="101499" y="23"/>
                  </a:lnTo>
                  <a:cubicBezTo>
                    <a:pt x="128820" y="-577"/>
                    <a:pt x="154940" y="10531"/>
                    <a:pt x="173554" y="29746"/>
                  </a:cubicBezTo>
                  <a:cubicBezTo>
                    <a:pt x="193069" y="48360"/>
                    <a:pt x="203576" y="74179"/>
                    <a:pt x="202976" y="101199"/>
                  </a:cubicBezTo>
                  <a:lnTo>
                    <a:pt x="202976" y="160344"/>
                  </a:lnTo>
                  <a:cubicBezTo>
                    <a:pt x="202976" y="164247"/>
                    <a:pt x="201175" y="166349"/>
                    <a:pt x="197272" y="166349"/>
                  </a:cubicBezTo>
                  <a:moveTo>
                    <a:pt x="162445" y="101800"/>
                  </a:moveTo>
                  <a:cubicBezTo>
                    <a:pt x="162746" y="85588"/>
                    <a:pt x="156441" y="69976"/>
                    <a:pt x="144732" y="58567"/>
                  </a:cubicBezTo>
                  <a:cubicBezTo>
                    <a:pt x="133323" y="46858"/>
                    <a:pt x="117711" y="40554"/>
                    <a:pt x="101499" y="40854"/>
                  </a:cubicBezTo>
                  <a:cubicBezTo>
                    <a:pt x="85287" y="40554"/>
                    <a:pt x="69976" y="46858"/>
                    <a:pt x="58867" y="58567"/>
                  </a:cubicBezTo>
                  <a:cubicBezTo>
                    <a:pt x="46858" y="69976"/>
                    <a:pt x="40253" y="85588"/>
                    <a:pt x="40553" y="101800"/>
                  </a:cubicBezTo>
                  <a:lnTo>
                    <a:pt x="40553" y="120714"/>
                  </a:lnTo>
                  <a:cubicBezTo>
                    <a:pt x="40253" y="123716"/>
                    <a:pt x="42355" y="126418"/>
                    <a:pt x="45357" y="126719"/>
                  </a:cubicBezTo>
                  <a:cubicBezTo>
                    <a:pt x="45657" y="126719"/>
                    <a:pt x="46258" y="126719"/>
                    <a:pt x="46558" y="126719"/>
                  </a:cubicBezTo>
                  <a:lnTo>
                    <a:pt x="157041" y="126719"/>
                  </a:lnTo>
                  <a:cubicBezTo>
                    <a:pt x="160944" y="126719"/>
                    <a:pt x="162746" y="124617"/>
                    <a:pt x="162746" y="120714"/>
                  </a:cubicBezTo>
                  <a:lnTo>
                    <a:pt x="162746" y="101800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28" name="Forme libre : forme 227"/>
            <p:cNvSpPr/>
            <p:nvPr/>
          </p:nvSpPr>
          <p:spPr bwMode="auto">
            <a:xfrm>
              <a:off x="7334113" y="3998799"/>
              <a:ext cx="189143" cy="297224"/>
            </a:xfrm>
            <a:custGeom>
              <a:avLst/>
              <a:gdLst>
                <a:gd name="connsiteX0" fmla="*/ 18016 w 189142"/>
                <a:gd name="connsiteY0" fmla="*/ 238687 h 297224"/>
                <a:gd name="connsiteX1" fmla="*/ 102079 w 189142"/>
                <a:gd name="connsiteY1" fmla="*/ 260003 h 297224"/>
                <a:gd name="connsiteX2" fmla="*/ 135705 w 189142"/>
                <a:gd name="connsiteY2" fmla="*/ 245893 h 297224"/>
                <a:gd name="connsiteX3" fmla="*/ 149815 w 189142"/>
                <a:gd name="connsiteY3" fmla="*/ 212267 h 297224"/>
                <a:gd name="connsiteX4" fmla="*/ 140208 w 189142"/>
                <a:gd name="connsiteY4" fmla="*/ 185847 h 297224"/>
                <a:gd name="connsiteX5" fmla="*/ 116790 w 189142"/>
                <a:gd name="connsiteY5" fmla="*/ 169935 h 297224"/>
                <a:gd name="connsiteX6" fmla="*/ 57646 w 189142"/>
                <a:gd name="connsiteY6" fmla="*/ 153723 h 297224"/>
                <a:gd name="connsiteX7" fmla="*/ 2 w 189142"/>
                <a:gd name="connsiteY7" fmla="*/ 78967 h 297224"/>
                <a:gd name="connsiteX8" fmla="*/ 77761 w 189142"/>
                <a:gd name="connsiteY8" fmla="*/ 7 h 297224"/>
                <a:gd name="connsiteX9" fmla="*/ 79262 w 189142"/>
                <a:gd name="connsiteY9" fmla="*/ 7 h 297224"/>
                <a:gd name="connsiteX10" fmla="*/ 177136 w 189142"/>
                <a:gd name="connsiteY10" fmla="*/ 26427 h 297224"/>
                <a:gd name="connsiteX11" fmla="*/ 179538 w 189142"/>
                <a:gd name="connsiteY11" fmla="*/ 33633 h 297224"/>
                <a:gd name="connsiteX12" fmla="*/ 178637 w 189142"/>
                <a:gd name="connsiteY12" fmla="*/ 34834 h 297224"/>
                <a:gd name="connsiteX13" fmla="*/ 164226 w 189142"/>
                <a:gd name="connsiteY13" fmla="*/ 58852 h 297224"/>
                <a:gd name="connsiteX14" fmla="*/ 156420 w 189142"/>
                <a:gd name="connsiteY14" fmla="*/ 61554 h 297224"/>
                <a:gd name="connsiteX15" fmla="*/ 78361 w 189142"/>
                <a:gd name="connsiteY15" fmla="*/ 39637 h 297224"/>
                <a:gd name="connsiteX16" fmla="*/ 50740 w 189142"/>
                <a:gd name="connsiteY16" fmla="*/ 51046 h 297224"/>
                <a:gd name="connsiteX17" fmla="*/ 40232 w 189142"/>
                <a:gd name="connsiteY17" fmla="*/ 77466 h 297224"/>
                <a:gd name="connsiteX18" fmla="*/ 67553 w 189142"/>
                <a:gd name="connsiteY18" fmla="*/ 112892 h 297224"/>
                <a:gd name="connsiteX19" fmla="*/ 126398 w 189142"/>
                <a:gd name="connsiteY19" fmla="*/ 128504 h 297224"/>
                <a:gd name="connsiteX20" fmla="*/ 172933 w 189142"/>
                <a:gd name="connsiteY20" fmla="*/ 159427 h 297224"/>
                <a:gd name="connsiteX21" fmla="*/ 153418 w 189142"/>
                <a:gd name="connsiteY21" fmla="*/ 282821 h 297224"/>
                <a:gd name="connsiteX22" fmla="*/ 101779 w 189142"/>
                <a:gd name="connsiteY22" fmla="*/ 299633 h 297224"/>
                <a:gd name="connsiteX23" fmla="*/ 101779 w 189142"/>
                <a:gd name="connsiteY23" fmla="*/ 299633 h 297224"/>
                <a:gd name="connsiteX24" fmla="*/ 18016 w 189142"/>
                <a:gd name="connsiteY24" fmla="*/ 238687 h 297224"/>
                <a:gd name="connsiteX25" fmla="*/ 18016 w 189142"/>
                <a:gd name="connsiteY25" fmla="*/ 238687 h 29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9142" h="297224" extrusionOk="0">
                  <a:moveTo>
                    <a:pt x="18016" y="238687"/>
                  </a:moveTo>
                  <a:cubicBezTo>
                    <a:pt x="43835" y="252498"/>
                    <a:pt x="72657" y="259703"/>
                    <a:pt x="102079" y="260003"/>
                  </a:cubicBezTo>
                  <a:cubicBezTo>
                    <a:pt x="114689" y="260304"/>
                    <a:pt x="126998" y="255200"/>
                    <a:pt x="135705" y="245893"/>
                  </a:cubicBezTo>
                  <a:cubicBezTo>
                    <a:pt x="144711" y="237186"/>
                    <a:pt x="149815" y="224877"/>
                    <a:pt x="149815" y="212267"/>
                  </a:cubicBezTo>
                  <a:cubicBezTo>
                    <a:pt x="149515" y="202660"/>
                    <a:pt x="146212" y="193353"/>
                    <a:pt x="140208" y="185847"/>
                  </a:cubicBezTo>
                  <a:cubicBezTo>
                    <a:pt x="134504" y="178042"/>
                    <a:pt x="126097" y="172637"/>
                    <a:pt x="116790" y="169935"/>
                  </a:cubicBezTo>
                  <a:lnTo>
                    <a:pt x="57646" y="153723"/>
                  </a:lnTo>
                  <a:cubicBezTo>
                    <a:pt x="23720" y="144716"/>
                    <a:pt x="2" y="114093"/>
                    <a:pt x="2" y="78967"/>
                  </a:cubicBezTo>
                  <a:cubicBezTo>
                    <a:pt x="-298" y="35734"/>
                    <a:pt x="34228" y="608"/>
                    <a:pt x="77761" y="7"/>
                  </a:cubicBezTo>
                  <a:cubicBezTo>
                    <a:pt x="78361" y="7"/>
                    <a:pt x="78962" y="7"/>
                    <a:pt x="79262" y="7"/>
                  </a:cubicBezTo>
                  <a:cubicBezTo>
                    <a:pt x="113788" y="-293"/>
                    <a:pt x="147413" y="8714"/>
                    <a:pt x="177136" y="26427"/>
                  </a:cubicBezTo>
                  <a:cubicBezTo>
                    <a:pt x="179838" y="27628"/>
                    <a:pt x="181039" y="30931"/>
                    <a:pt x="179538" y="33633"/>
                  </a:cubicBezTo>
                  <a:cubicBezTo>
                    <a:pt x="179237" y="33933"/>
                    <a:pt x="178937" y="34533"/>
                    <a:pt x="178637" y="34834"/>
                  </a:cubicBezTo>
                  <a:lnTo>
                    <a:pt x="164226" y="58852"/>
                  </a:lnTo>
                  <a:cubicBezTo>
                    <a:pt x="162124" y="62755"/>
                    <a:pt x="159122" y="63355"/>
                    <a:pt x="156420" y="61554"/>
                  </a:cubicBezTo>
                  <a:cubicBezTo>
                    <a:pt x="133002" y="47143"/>
                    <a:pt x="105982" y="39637"/>
                    <a:pt x="78361" y="39637"/>
                  </a:cubicBezTo>
                  <a:cubicBezTo>
                    <a:pt x="67853" y="39337"/>
                    <a:pt x="57946" y="43540"/>
                    <a:pt x="50740" y="51046"/>
                  </a:cubicBezTo>
                  <a:cubicBezTo>
                    <a:pt x="43835" y="57951"/>
                    <a:pt x="39932" y="67558"/>
                    <a:pt x="40232" y="77466"/>
                  </a:cubicBezTo>
                  <a:cubicBezTo>
                    <a:pt x="39031" y="94579"/>
                    <a:pt x="50740" y="109890"/>
                    <a:pt x="67553" y="112892"/>
                  </a:cubicBezTo>
                  <a:lnTo>
                    <a:pt x="126398" y="128504"/>
                  </a:lnTo>
                  <a:cubicBezTo>
                    <a:pt x="145011" y="133308"/>
                    <a:pt x="161524" y="144116"/>
                    <a:pt x="172933" y="159427"/>
                  </a:cubicBezTo>
                  <a:cubicBezTo>
                    <a:pt x="201754" y="198757"/>
                    <a:pt x="193048" y="253999"/>
                    <a:pt x="153418" y="282821"/>
                  </a:cubicBezTo>
                  <a:cubicBezTo>
                    <a:pt x="138407" y="293629"/>
                    <a:pt x="120393" y="299633"/>
                    <a:pt x="101779" y="299633"/>
                  </a:cubicBezTo>
                  <a:lnTo>
                    <a:pt x="101779" y="299633"/>
                  </a:lnTo>
                  <a:lnTo>
                    <a:pt x="18016" y="238687"/>
                  </a:lnTo>
                  <a:lnTo>
                    <a:pt x="18016" y="238687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29" name="Forme libre : forme 228"/>
            <p:cNvSpPr/>
            <p:nvPr/>
          </p:nvSpPr>
          <p:spPr bwMode="auto">
            <a:xfrm>
              <a:off x="7700091" y="3921920"/>
              <a:ext cx="180136" cy="219165"/>
            </a:xfrm>
            <a:custGeom>
              <a:avLst/>
              <a:gdLst>
                <a:gd name="connsiteX0" fmla="*/ 44133 w 180136"/>
                <a:gd name="connsiteY0" fmla="*/ 219494 h 219165"/>
                <a:gd name="connsiteX1" fmla="*/ 44133 w 180136"/>
                <a:gd name="connsiteY1" fmla="*/ 132128 h 219165"/>
                <a:gd name="connsiteX2" fmla="*/ 38129 w 180136"/>
                <a:gd name="connsiteY2" fmla="*/ 126424 h 219165"/>
                <a:gd name="connsiteX3" fmla="*/ 6005 w 180136"/>
                <a:gd name="connsiteY3" fmla="*/ 126424 h 219165"/>
                <a:gd name="connsiteX4" fmla="*/ 0 w 180136"/>
                <a:gd name="connsiteY4" fmla="*/ 120419 h 219165"/>
                <a:gd name="connsiteX5" fmla="*/ 0 w 180136"/>
                <a:gd name="connsiteY5" fmla="*/ 91598 h 219165"/>
                <a:gd name="connsiteX6" fmla="*/ 6005 w 180136"/>
                <a:gd name="connsiteY6" fmla="*/ 86193 h 219165"/>
                <a:gd name="connsiteX7" fmla="*/ 37829 w 180136"/>
                <a:gd name="connsiteY7" fmla="*/ 86193 h 219165"/>
                <a:gd name="connsiteX8" fmla="*/ 43833 w 180136"/>
                <a:gd name="connsiteY8" fmla="*/ 81390 h 219165"/>
                <a:gd name="connsiteX9" fmla="*/ 43833 w 180136"/>
                <a:gd name="connsiteY9" fmla="*/ 80189 h 219165"/>
                <a:gd name="connsiteX10" fmla="*/ 43833 w 180136"/>
                <a:gd name="connsiteY10" fmla="*/ 6033 h 219165"/>
                <a:gd name="connsiteX11" fmla="*/ 48937 w 180136"/>
                <a:gd name="connsiteY11" fmla="*/ 28 h 219165"/>
                <a:gd name="connsiteX12" fmla="*/ 50138 w 180136"/>
                <a:gd name="connsiteY12" fmla="*/ 28 h 219165"/>
                <a:gd name="connsiteX13" fmla="*/ 78059 w 180136"/>
                <a:gd name="connsiteY13" fmla="*/ 28 h 219165"/>
                <a:gd name="connsiteX14" fmla="*/ 84064 w 180136"/>
                <a:gd name="connsiteY14" fmla="*/ 5132 h 219165"/>
                <a:gd name="connsiteX15" fmla="*/ 84064 w 180136"/>
                <a:gd name="connsiteY15" fmla="*/ 6333 h 219165"/>
                <a:gd name="connsiteX16" fmla="*/ 84064 w 180136"/>
                <a:gd name="connsiteY16" fmla="*/ 80189 h 219165"/>
                <a:gd name="connsiteX17" fmla="*/ 89167 w 180136"/>
                <a:gd name="connsiteY17" fmla="*/ 86193 h 219165"/>
                <a:gd name="connsiteX18" fmla="*/ 90368 w 180136"/>
                <a:gd name="connsiteY18" fmla="*/ 86193 h 219165"/>
                <a:gd name="connsiteX19" fmla="*/ 174732 w 180136"/>
                <a:gd name="connsiteY19" fmla="*/ 86193 h 219165"/>
                <a:gd name="connsiteX20" fmla="*/ 180737 w 180136"/>
                <a:gd name="connsiteY20" fmla="*/ 91598 h 219165"/>
                <a:gd name="connsiteX21" fmla="*/ 180737 w 180136"/>
                <a:gd name="connsiteY21" fmla="*/ 120419 h 219165"/>
                <a:gd name="connsiteX22" fmla="*/ 174732 w 180136"/>
                <a:gd name="connsiteY22" fmla="*/ 126424 h 219165"/>
                <a:gd name="connsiteX23" fmla="*/ 90068 w 180136"/>
                <a:gd name="connsiteY23" fmla="*/ 126424 h 219165"/>
                <a:gd name="connsiteX24" fmla="*/ 84064 w 180136"/>
                <a:gd name="connsiteY24" fmla="*/ 132128 h 219165"/>
                <a:gd name="connsiteX25" fmla="*/ 84064 w 180136"/>
                <a:gd name="connsiteY25" fmla="*/ 198778 h 219165"/>
                <a:gd name="connsiteX26" fmla="*/ 44133 w 180136"/>
                <a:gd name="connsiteY26" fmla="*/ 219494 h 219165"/>
                <a:gd name="connsiteX27" fmla="*/ 44133 w 180136"/>
                <a:gd name="connsiteY27" fmla="*/ 219494 h 21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0136" h="219165" extrusionOk="0">
                  <a:moveTo>
                    <a:pt x="44133" y="219494"/>
                  </a:moveTo>
                  <a:lnTo>
                    <a:pt x="44133" y="132128"/>
                  </a:lnTo>
                  <a:cubicBezTo>
                    <a:pt x="44133" y="128225"/>
                    <a:pt x="42032" y="126424"/>
                    <a:pt x="38129" y="126424"/>
                  </a:cubicBezTo>
                  <a:lnTo>
                    <a:pt x="6005" y="126424"/>
                  </a:lnTo>
                  <a:cubicBezTo>
                    <a:pt x="1501" y="126424"/>
                    <a:pt x="0" y="124322"/>
                    <a:pt x="0" y="120419"/>
                  </a:cubicBezTo>
                  <a:lnTo>
                    <a:pt x="0" y="91598"/>
                  </a:lnTo>
                  <a:cubicBezTo>
                    <a:pt x="0" y="87695"/>
                    <a:pt x="1501" y="86193"/>
                    <a:pt x="6005" y="86193"/>
                  </a:cubicBezTo>
                  <a:lnTo>
                    <a:pt x="37829" y="86193"/>
                  </a:lnTo>
                  <a:cubicBezTo>
                    <a:pt x="40831" y="86494"/>
                    <a:pt x="43533" y="84392"/>
                    <a:pt x="43833" y="81390"/>
                  </a:cubicBezTo>
                  <a:cubicBezTo>
                    <a:pt x="43833" y="81090"/>
                    <a:pt x="43833" y="80489"/>
                    <a:pt x="43833" y="80189"/>
                  </a:cubicBezTo>
                  <a:lnTo>
                    <a:pt x="43833" y="6033"/>
                  </a:lnTo>
                  <a:cubicBezTo>
                    <a:pt x="43533" y="3031"/>
                    <a:pt x="45935" y="329"/>
                    <a:pt x="48937" y="28"/>
                  </a:cubicBezTo>
                  <a:cubicBezTo>
                    <a:pt x="49237" y="28"/>
                    <a:pt x="49537" y="28"/>
                    <a:pt x="50138" y="28"/>
                  </a:cubicBezTo>
                  <a:lnTo>
                    <a:pt x="78059" y="28"/>
                  </a:lnTo>
                  <a:cubicBezTo>
                    <a:pt x="81061" y="-272"/>
                    <a:pt x="83763" y="1830"/>
                    <a:pt x="84064" y="5132"/>
                  </a:cubicBezTo>
                  <a:cubicBezTo>
                    <a:pt x="84064" y="5433"/>
                    <a:pt x="84064" y="5733"/>
                    <a:pt x="84064" y="6333"/>
                  </a:cubicBezTo>
                  <a:lnTo>
                    <a:pt x="84064" y="80189"/>
                  </a:lnTo>
                  <a:cubicBezTo>
                    <a:pt x="83763" y="83191"/>
                    <a:pt x="86165" y="85893"/>
                    <a:pt x="89167" y="86193"/>
                  </a:cubicBezTo>
                  <a:cubicBezTo>
                    <a:pt x="89468" y="86193"/>
                    <a:pt x="89768" y="86193"/>
                    <a:pt x="90368" y="86193"/>
                  </a:cubicBezTo>
                  <a:lnTo>
                    <a:pt x="174732" y="86193"/>
                  </a:lnTo>
                  <a:cubicBezTo>
                    <a:pt x="179235" y="86193"/>
                    <a:pt x="180737" y="87695"/>
                    <a:pt x="180737" y="91598"/>
                  </a:cubicBezTo>
                  <a:lnTo>
                    <a:pt x="180737" y="120419"/>
                  </a:lnTo>
                  <a:cubicBezTo>
                    <a:pt x="180737" y="124322"/>
                    <a:pt x="179235" y="126424"/>
                    <a:pt x="174732" y="126424"/>
                  </a:cubicBezTo>
                  <a:lnTo>
                    <a:pt x="90068" y="126424"/>
                  </a:lnTo>
                  <a:cubicBezTo>
                    <a:pt x="86165" y="126424"/>
                    <a:pt x="84064" y="128225"/>
                    <a:pt x="84064" y="132128"/>
                  </a:cubicBezTo>
                  <a:lnTo>
                    <a:pt x="84064" y="198778"/>
                  </a:lnTo>
                  <a:lnTo>
                    <a:pt x="44133" y="219494"/>
                  </a:lnTo>
                  <a:lnTo>
                    <a:pt x="44133" y="219494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30" name="Forme libre : forme 229"/>
            <p:cNvSpPr/>
            <p:nvPr/>
          </p:nvSpPr>
          <p:spPr bwMode="auto">
            <a:xfrm>
              <a:off x="6709034" y="4369579"/>
              <a:ext cx="183138" cy="288217"/>
            </a:xfrm>
            <a:custGeom>
              <a:avLst/>
              <a:gdLst>
                <a:gd name="connsiteX0" fmla="*/ 156127 w 183138"/>
                <a:gd name="connsiteY0" fmla="*/ 130306 h 288217"/>
                <a:gd name="connsiteX1" fmla="*/ 172039 w 183138"/>
                <a:gd name="connsiteY1" fmla="*/ 79568 h 288217"/>
                <a:gd name="connsiteX2" fmla="*/ 149221 w 183138"/>
                <a:gd name="connsiteY2" fmla="*/ 23425 h 288217"/>
                <a:gd name="connsiteX3" fmla="*/ 93980 w 183138"/>
                <a:gd name="connsiteY3" fmla="*/ 8 h 288217"/>
                <a:gd name="connsiteX4" fmla="*/ 17722 w 183138"/>
                <a:gd name="connsiteY4" fmla="*/ 8 h 288217"/>
                <a:gd name="connsiteX5" fmla="*/ 9 w 183138"/>
                <a:gd name="connsiteY5" fmla="*/ 17721 h 288217"/>
                <a:gd name="connsiteX6" fmla="*/ 9 w 183138"/>
                <a:gd name="connsiteY6" fmla="*/ 19222 h 288217"/>
                <a:gd name="connsiteX7" fmla="*/ 9 w 183138"/>
                <a:gd name="connsiteY7" fmla="*/ 271713 h 288217"/>
                <a:gd name="connsiteX8" fmla="*/ 16821 w 183138"/>
                <a:gd name="connsiteY8" fmla="*/ 290327 h 288217"/>
                <a:gd name="connsiteX9" fmla="*/ 18022 w 183138"/>
                <a:gd name="connsiteY9" fmla="*/ 290327 h 288217"/>
                <a:gd name="connsiteX10" fmla="*/ 103587 w 183138"/>
                <a:gd name="connsiteY10" fmla="*/ 290327 h 288217"/>
                <a:gd name="connsiteX11" fmla="*/ 160930 w 183138"/>
                <a:gd name="connsiteY11" fmla="*/ 266008 h 288217"/>
                <a:gd name="connsiteX12" fmla="*/ 185249 w 183138"/>
                <a:gd name="connsiteY12" fmla="*/ 207164 h 288217"/>
                <a:gd name="connsiteX13" fmla="*/ 185249 w 183138"/>
                <a:gd name="connsiteY13" fmla="*/ 195455 h 288217"/>
                <a:gd name="connsiteX14" fmla="*/ 172339 w 183138"/>
                <a:gd name="connsiteY14" fmla="*/ 148920 h 288217"/>
                <a:gd name="connsiteX15" fmla="*/ 157027 w 183138"/>
                <a:gd name="connsiteY15" fmla="*/ 130006 h 288217"/>
                <a:gd name="connsiteX16" fmla="*/ 111093 w 183138"/>
                <a:gd name="connsiteY16" fmla="*/ 100283 h 288217"/>
                <a:gd name="connsiteX17" fmla="*/ 90977 w 183138"/>
                <a:gd name="connsiteY17" fmla="*/ 107789 h 288217"/>
                <a:gd name="connsiteX18" fmla="*/ 53749 w 183138"/>
                <a:gd name="connsiteY18" fmla="*/ 107789 h 288217"/>
                <a:gd name="connsiteX19" fmla="*/ 53749 w 183138"/>
                <a:gd name="connsiteY19" fmla="*/ 55249 h 288217"/>
                <a:gd name="connsiteX20" fmla="*/ 93980 w 183138"/>
                <a:gd name="connsiteY20" fmla="*/ 55249 h 288217"/>
                <a:gd name="connsiteX21" fmla="*/ 110792 w 183138"/>
                <a:gd name="connsiteY21" fmla="*/ 61854 h 288217"/>
                <a:gd name="connsiteX22" fmla="*/ 117698 w 183138"/>
                <a:gd name="connsiteY22" fmla="*/ 78967 h 288217"/>
                <a:gd name="connsiteX23" fmla="*/ 110192 w 183138"/>
                <a:gd name="connsiteY23" fmla="*/ 99683 h 288217"/>
                <a:gd name="connsiteX24" fmla="*/ 53749 w 183138"/>
                <a:gd name="connsiteY24" fmla="*/ 163931 h 288217"/>
                <a:gd name="connsiteX25" fmla="*/ 99384 w 183138"/>
                <a:gd name="connsiteY25" fmla="*/ 163931 h 288217"/>
                <a:gd name="connsiteX26" fmla="*/ 121000 w 183138"/>
                <a:gd name="connsiteY26" fmla="*/ 173238 h 288217"/>
                <a:gd name="connsiteX27" fmla="*/ 130307 w 183138"/>
                <a:gd name="connsiteY27" fmla="*/ 195755 h 288217"/>
                <a:gd name="connsiteX28" fmla="*/ 130307 w 183138"/>
                <a:gd name="connsiteY28" fmla="*/ 206864 h 288217"/>
                <a:gd name="connsiteX29" fmla="*/ 122201 w 183138"/>
                <a:gd name="connsiteY29" fmla="*/ 226078 h 288217"/>
                <a:gd name="connsiteX30" fmla="*/ 102986 w 183138"/>
                <a:gd name="connsiteY30" fmla="*/ 234485 h 288217"/>
                <a:gd name="connsiteX31" fmla="*/ 53749 w 183138"/>
                <a:gd name="connsiteY31" fmla="*/ 234485 h 288217"/>
                <a:gd name="connsiteX32" fmla="*/ 53749 w 183138"/>
                <a:gd name="connsiteY32" fmla="*/ 163931 h 288217"/>
                <a:gd name="connsiteX33" fmla="*/ 53749 w 183138"/>
                <a:gd name="connsiteY33" fmla="*/ 163931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3138" h="288217" extrusionOk="0">
                  <a:moveTo>
                    <a:pt x="156127" y="130306"/>
                  </a:moveTo>
                  <a:cubicBezTo>
                    <a:pt x="166935" y="115595"/>
                    <a:pt x="172639" y="97882"/>
                    <a:pt x="172039" y="79568"/>
                  </a:cubicBezTo>
                  <a:cubicBezTo>
                    <a:pt x="172339" y="58552"/>
                    <a:pt x="163933" y="38137"/>
                    <a:pt x="149221" y="23425"/>
                  </a:cubicBezTo>
                  <a:cubicBezTo>
                    <a:pt x="134811" y="8114"/>
                    <a:pt x="114996" y="-292"/>
                    <a:pt x="93980" y="8"/>
                  </a:cubicBezTo>
                  <a:lnTo>
                    <a:pt x="17722" y="8"/>
                  </a:lnTo>
                  <a:cubicBezTo>
                    <a:pt x="8115" y="8"/>
                    <a:pt x="309" y="7814"/>
                    <a:pt x="9" y="17721"/>
                  </a:cubicBezTo>
                  <a:cubicBezTo>
                    <a:pt x="9" y="18322"/>
                    <a:pt x="9" y="18922"/>
                    <a:pt x="9" y="19222"/>
                  </a:cubicBezTo>
                  <a:lnTo>
                    <a:pt x="9" y="271713"/>
                  </a:lnTo>
                  <a:cubicBezTo>
                    <a:pt x="-292" y="281620"/>
                    <a:pt x="7214" y="290027"/>
                    <a:pt x="16821" y="290327"/>
                  </a:cubicBezTo>
                  <a:cubicBezTo>
                    <a:pt x="17122" y="290327"/>
                    <a:pt x="17722" y="290327"/>
                    <a:pt x="18022" y="290327"/>
                  </a:cubicBezTo>
                  <a:lnTo>
                    <a:pt x="103587" y="290327"/>
                  </a:lnTo>
                  <a:cubicBezTo>
                    <a:pt x="125203" y="290627"/>
                    <a:pt x="145919" y="281920"/>
                    <a:pt x="160930" y="266008"/>
                  </a:cubicBezTo>
                  <a:cubicBezTo>
                    <a:pt x="176542" y="250697"/>
                    <a:pt x="185249" y="229381"/>
                    <a:pt x="185249" y="207164"/>
                  </a:cubicBezTo>
                  <a:lnTo>
                    <a:pt x="185249" y="195455"/>
                  </a:lnTo>
                  <a:cubicBezTo>
                    <a:pt x="185249" y="178943"/>
                    <a:pt x="180745" y="163031"/>
                    <a:pt x="172339" y="148920"/>
                  </a:cubicBezTo>
                  <a:cubicBezTo>
                    <a:pt x="168136" y="142015"/>
                    <a:pt x="163032" y="135410"/>
                    <a:pt x="157027" y="130006"/>
                  </a:cubicBezTo>
                  <a:moveTo>
                    <a:pt x="111093" y="100283"/>
                  </a:moveTo>
                  <a:cubicBezTo>
                    <a:pt x="105688" y="105687"/>
                    <a:pt x="98483" y="108389"/>
                    <a:pt x="90977" y="107789"/>
                  </a:cubicBezTo>
                  <a:lnTo>
                    <a:pt x="53749" y="107789"/>
                  </a:lnTo>
                  <a:lnTo>
                    <a:pt x="53749" y="55249"/>
                  </a:lnTo>
                  <a:lnTo>
                    <a:pt x="93980" y="55249"/>
                  </a:lnTo>
                  <a:cubicBezTo>
                    <a:pt x="100284" y="54949"/>
                    <a:pt x="106289" y="57351"/>
                    <a:pt x="110792" y="61854"/>
                  </a:cubicBezTo>
                  <a:cubicBezTo>
                    <a:pt x="115596" y="66358"/>
                    <a:pt x="117998" y="72663"/>
                    <a:pt x="117698" y="78967"/>
                  </a:cubicBezTo>
                  <a:cubicBezTo>
                    <a:pt x="117998" y="86773"/>
                    <a:pt x="115296" y="94279"/>
                    <a:pt x="110192" y="99683"/>
                  </a:cubicBezTo>
                  <a:moveTo>
                    <a:pt x="53749" y="163931"/>
                  </a:moveTo>
                  <a:lnTo>
                    <a:pt x="99384" y="163931"/>
                  </a:lnTo>
                  <a:cubicBezTo>
                    <a:pt x="107490" y="163931"/>
                    <a:pt x="115596" y="167234"/>
                    <a:pt x="121000" y="173238"/>
                  </a:cubicBezTo>
                  <a:cubicBezTo>
                    <a:pt x="127005" y="179243"/>
                    <a:pt x="130607" y="187349"/>
                    <a:pt x="130307" y="195755"/>
                  </a:cubicBezTo>
                  <a:lnTo>
                    <a:pt x="130307" y="206864"/>
                  </a:lnTo>
                  <a:cubicBezTo>
                    <a:pt x="130307" y="214069"/>
                    <a:pt x="127305" y="221275"/>
                    <a:pt x="122201" y="226078"/>
                  </a:cubicBezTo>
                  <a:cubicBezTo>
                    <a:pt x="117097" y="231482"/>
                    <a:pt x="110192" y="234485"/>
                    <a:pt x="102986" y="234485"/>
                  </a:cubicBezTo>
                  <a:lnTo>
                    <a:pt x="53749" y="234485"/>
                  </a:lnTo>
                  <a:lnTo>
                    <a:pt x="53749" y="163931"/>
                  </a:lnTo>
                  <a:lnTo>
                    <a:pt x="53749" y="163931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31" name="Forme libre : forme 230"/>
            <p:cNvSpPr/>
            <p:nvPr/>
          </p:nvSpPr>
          <p:spPr bwMode="auto">
            <a:xfrm>
              <a:off x="6940511" y="4365677"/>
              <a:ext cx="189143" cy="297224"/>
            </a:xfrm>
            <a:custGeom>
              <a:avLst/>
              <a:gdLst>
                <a:gd name="connsiteX0" fmla="*/ 95479 w 189142"/>
                <a:gd name="connsiteY0" fmla="*/ 6 h 297224"/>
                <a:gd name="connsiteX1" fmla="*/ 27928 w 189142"/>
                <a:gd name="connsiteY1" fmla="*/ 28828 h 297224"/>
                <a:gd name="connsiteX2" fmla="*/ 7 w 189142"/>
                <a:gd name="connsiteY2" fmla="*/ 97880 h 297224"/>
                <a:gd name="connsiteX3" fmla="*/ 7 w 189142"/>
                <a:gd name="connsiteY3" fmla="*/ 200858 h 297224"/>
                <a:gd name="connsiteX4" fmla="*/ 27928 w 189142"/>
                <a:gd name="connsiteY4" fmla="*/ 269910 h 297224"/>
                <a:gd name="connsiteX5" fmla="*/ 162429 w 189142"/>
                <a:gd name="connsiteY5" fmla="*/ 270811 h 297224"/>
                <a:gd name="connsiteX6" fmla="*/ 163330 w 189142"/>
                <a:gd name="connsiteY6" fmla="*/ 269910 h 297224"/>
                <a:gd name="connsiteX7" fmla="*/ 191551 w 189142"/>
                <a:gd name="connsiteY7" fmla="*/ 200858 h 297224"/>
                <a:gd name="connsiteX8" fmla="*/ 191551 w 189142"/>
                <a:gd name="connsiteY8" fmla="*/ 97880 h 297224"/>
                <a:gd name="connsiteX9" fmla="*/ 163330 w 189142"/>
                <a:gd name="connsiteY9" fmla="*/ 28828 h 297224"/>
                <a:gd name="connsiteX10" fmla="*/ 95479 w 189142"/>
                <a:gd name="connsiteY10" fmla="*/ 6 h 297224"/>
                <a:gd name="connsiteX11" fmla="*/ 54348 w 189142"/>
                <a:gd name="connsiteY11" fmla="*/ 97880 h 297224"/>
                <a:gd name="connsiteX12" fmla="*/ 67257 w 189142"/>
                <a:gd name="connsiteY12" fmla="*/ 67858 h 297224"/>
                <a:gd name="connsiteX13" fmla="*/ 125501 w 189142"/>
                <a:gd name="connsiteY13" fmla="*/ 67858 h 297224"/>
                <a:gd name="connsiteX14" fmla="*/ 138411 w 189142"/>
                <a:gd name="connsiteY14" fmla="*/ 97880 h 297224"/>
                <a:gd name="connsiteX15" fmla="*/ 138411 w 189142"/>
                <a:gd name="connsiteY15" fmla="*/ 200858 h 297224"/>
                <a:gd name="connsiteX16" fmla="*/ 125501 w 189142"/>
                <a:gd name="connsiteY16" fmla="*/ 230580 h 297224"/>
                <a:gd name="connsiteX17" fmla="*/ 68458 w 189142"/>
                <a:gd name="connsiteY17" fmla="*/ 232081 h 297224"/>
                <a:gd name="connsiteX18" fmla="*/ 67257 w 189142"/>
                <a:gd name="connsiteY18" fmla="*/ 230580 h 297224"/>
                <a:gd name="connsiteX19" fmla="*/ 54948 w 189142"/>
                <a:gd name="connsiteY19" fmla="*/ 200858 h 297224"/>
                <a:gd name="connsiteX20" fmla="*/ 54348 w 189142"/>
                <a:gd name="connsiteY20" fmla="*/ 97880 h 29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9142" h="297224" extrusionOk="0">
                  <a:moveTo>
                    <a:pt x="95479" y="6"/>
                  </a:moveTo>
                  <a:cubicBezTo>
                    <a:pt x="69959" y="-294"/>
                    <a:pt x="45641" y="9914"/>
                    <a:pt x="27928" y="28828"/>
                  </a:cubicBezTo>
                  <a:cubicBezTo>
                    <a:pt x="9614" y="47142"/>
                    <a:pt x="-294" y="72061"/>
                    <a:pt x="7" y="97880"/>
                  </a:cubicBezTo>
                  <a:lnTo>
                    <a:pt x="7" y="200858"/>
                  </a:lnTo>
                  <a:cubicBezTo>
                    <a:pt x="-294" y="226677"/>
                    <a:pt x="9914" y="251896"/>
                    <a:pt x="27928" y="269910"/>
                  </a:cubicBezTo>
                  <a:cubicBezTo>
                    <a:pt x="64856" y="307738"/>
                    <a:pt x="124901" y="308039"/>
                    <a:pt x="162429" y="270811"/>
                  </a:cubicBezTo>
                  <a:cubicBezTo>
                    <a:pt x="162730" y="270510"/>
                    <a:pt x="163030" y="270210"/>
                    <a:pt x="163330" y="269910"/>
                  </a:cubicBezTo>
                  <a:cubicBezTo>
                    <a:pt x="181644" y="251596"/>
                    <a:pt x="191852" y="226677"/>
                    <a:pt x="191551" y="200858"/>
                  </a:cubicBezTo>
                  <a:lnTo>
                    <a:pt x="191551" y="97880"/>
                  </a:lnTo>
                  <a:cubicBezTo>
                    <a:pt x="191852" y="71761"/>
                    <a:pt x="181644" y="46842"/>
                    <a:pt x="163330" y="28828"/>
                  </a:cubicBezTo>
                  <a:cubicBezTo>
                    <a:pt x="145617" y="9914"/>
                    <a:pt x="120998" y="-294"/>
                    <a:pt x="95479" y="6"/>
                  </a:cubicBezTo>
                  <a:moveTo>
                    <a:pt x="54348" y="97880"/>
                  </a:moveTo>
                  <a:cubicBezTo>
                    <a:pt x="54348" y="86472"/>
                    <a:pt x="58851" y="75363"/>
                    <a:pt x="67257" y="67858"/>
                  </a:cubicBezTo>
                  <a:cubicBezTo>
                    <a:pt x="83470" y="51645"/>
                    <a:pt x="109289" y="51645"/>
                    <a:pt x="125501" y="67858"/>
                  </a:cubicBezTo>
                  <a:cubicBezTo>
                    <a:pt x="133908" y="75663"/>
                    <a:pt x="138411" y="86472"/>
                    <a:pt x="138411" y="97880"/>
                  </a:cubicBezTo>
                  <a:lnTo>
                    <a:pt x="138411" y="200858"/>
                  </a:lnTo>
                  <a:cubicBezTo>
                    <a:pt x="138711" y="212267"/>
                    <a:pt x="133908" y="223075"/>
                    <a:pt x="125501" y="230580"/>
                  </a:cubicBezTo>
                  <a:cubicBezTo>
                    <a:pt x="110190" y="246793"/>
                    <a:pt x="84671" y="247393"/>
                    <a:pt x="68458" y="232081"/>
                  </a:cubicBezTo>
                  <a:cubicBezTo>
                    <a:pt x="67858" y="231781"/>
                    <a:pt x="67558" y="231181"/>
                    <a:pt x="67257" y="230580"/>
                  </a:cubicBezTo>
                  <a:cubicBezTo>
                    <a:pt x="59151" y="222774"/>
                    <a:pt x="54948" y="212267"/>
                    <a:pt x="54948" y="200858"/>
                  </a:cubicBezTo>
                  <a:lnTo>
                    <a:pt x="54348" y="97880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32" name="Forme libre : forme 231"/>
            <p:cNvSpPr/>
            <p:nvPr/>
          </p:nvSpPr>
          <p:spPr bwMode="auto">
            <a:xfrm>
              <a:off x="7438285" y="4369280"/>
              <a:ext cx="183138" cy="288217"/>
            </a:xfrm>
            <a:custGeom>
              <a:avLst/>
              <a:gdLst>
                <a:gd name="connsiteX0" fmla="*/ 81070 w 183138"/>
                <a:gd name="connsiteY0" fmla="*/ 306 h 288217"/>
                <a:gd name="connsiteX1" fmla="*/ 18923 w 183138"/>
                <a:gd name="connsiteY1" fmla="*/ 306 h 288217"/>
                <a:gd name="connsiteX2" fmla="*/ 8 w 183138"/>
                <a:gd name="connsiteY2" fmla="*/ 16819 h 288217"/>
                <a:gd name="connsiteX3" fmla="*/ 8 w 183138"/>
                <a:gd name="connsiteY3" fmla="*/ 19521 h 288217"/>
                <a:gd name="connsiteX4" fmla="*/ 8 w 183138"/>
                <a:gd name="connsiteY4" fmla="*/ 272011 h 288217"/>
                <a:gd name="connsiteX5" fmla="*/ 17421 w 183138"/>
                <a:gd name="connsiteY5" fmla="*/ 290625 h 288217"/>
                <a:gd name="connsiteX6" fmla="*/ 18622 w 183138"/>
                <a:gd name="connsiteY6" fmla="*/ 290625 h 288217"/>
                <a:gd name="connsiteX7" fmla="*/ 90377 w 183138"/>
                <a:gd name="connsiteY7" fmla="*/ 290625 h 288217"/>
                <a:gd name="connsiteX8" fmla="*/ 157627 w 183138"/>
                <a:gd name="connsiteY8" fmla="*/ 262704 h 288217"/>
                <a:gd name="connsiteX9" fmla="*/ 185248 w 183138"/>
                <a:gd name="connsiteY9" fmla="*/ 194553 h 288217"/>
                <a:gd name="connsiteX10" fmla="*/ 185248 w 183138"/>
                <a:gd name="connsiteY10" fmla="*/ 104485 h 288217"/>
                <a:gd name="connsiteX11" fmla="*/ 154625 w 183138"/>
                <a:gd name="connsiteY11" fmla="*/ 30629 h 288217"/>
                <a:gd name="connsiteX12" fmla="*/ 80769 w 183138"/>
                <a:gd name="connsiteY12" fmla="*/ 6 h 288217"/>
                <a:gd name="connsiteX13" fmla="*/ 89776 w 183138"/>
                <a:gd name="connsiteY13" fmla="*/ 234483 h 288217"/>
                <a:gd name="connsiteX14" fmla="*/ 54950 w 183138"/>
                <a:gd name="connsiteY14" fmla="*/ 234483 h 288217"/>
                <a:gd name="connsiteX15" fmla="*/ 54950 w 183138"/>
                <a:gd name="connsiteY15" fmla="*/ 55848 h 288217"/>
                <a:gd name="connsiteX16" fmla="*/ 80469 w 183138"/>
                <a:gd name="connsiteY16" fmla="*/ 55848 h 288217"/>
                <a:gd name="connsiteX17" fmla="*/ 114995 w 183138"/>
                <a:gd name="connsiteY17" fmla="*/ 70259 h 288217"/>
                <a:gd name="connsiteX18" fmla="*/ 129706 w 183138"/>
                <a:gd name="connsiteY18" fmla="*/ 104485 h 288217"/>
                <a:gd name="connsiteX19" fmla="*/ 129706 w 183138"/>
                <a:gd name="connsiteY19" fmla="*/ 194553 h 288217"/>
                <a:gd name="connsiteX20" fmla="*/ 90076 w 183138"/>
                <a:gd name="connsiteY20" fmla="*/ 233882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3138" h="288217" extrusionOk="0">
                  <a:moveTo>
                    <a:pt x="81070" y="306"/>
                  </a:moveTo>
                  <a:lnTo>
                    <a:pt x="18923" y="306"/>
                  </a:lnTo>
                  <a:cubicBezTo>
                    <a:pt x="9015" y="-294"/>
                    <a:pt x="609" y="7211"/>
                    <a:pt x="8" y="16819"/>
                  </a:cubicBezTo>
                  <a:cubicBezTo>
                    <a:pt x="8" y="17719"/>
                    <a:pt x="8" y="18620"/>
                    <a:pt x="8" y="19521"/>
                  </a:cubicBezTo>
                  <a:lnTo>
                    <a:pt x="8" y="272011"/>
                  </a:lnTo>
                  <a:cubicBezTo>
                    <a:pt x="-292" y="281919"/>
                    <a:pt x="7514" y="290325"/>
                    <a:pt x="17421" y="290625"/>
                  </a:cubicBezTo>
                  <a:cubicBezTo>
                    <a:pt x="17722" y="290625"/>
                    <a:pt x="18322" y="290625"/>
                    <a:pt x="18622" y="290625"/>
                  </a:cubicBezTo>
                  <a:lnTo>
                    <a:pt x="90377" y="290625"/>
                  </a:lnTo>
                  <a:cubicBezTo>
                    <a:pt x="115596" y="290925"/>
                    <a:pt x="139914" y="280718"/>
                    <a:pt x="157627" y="262704"/>
                  </a:cubicBezTo>
                  <a:cubicBezTo>
                    <a:pt x="175941" y="244690"/>
                    <a:pt x="185849" y="220072"/>
                    <a:pt x="185248" y="194553"/>
                  </a:cubicBezTo>
                  <a:lnTo>
                    <a:pt x="185248" y="104485"/>
                  </a:lnTo>
                  <a:cubicBezTo>
                    <a:pt x="185549" y="76864"/>
                    <a:pt x="174440" y="50144"/>
                    <a:pt x="154625" y="30629"/>
                  </a:cubicBezTo>
                  <a:cubicBezTo>
                    <a:pt x="135411" y="10814"/>
                    <a:pt x="108691" y="-294"/>
                    <a:pt x="80769" y="6"/>
                  </a:cubicBezTo>
                  <a:moveTo>
                    <a:pt x="89776" y="234483"/>
                  </a:moveTo>
                  <a:lnTo>
                    <a:pt x="54950" y="234483"/>
                  </a:lnTo>
                  <a:lnTo>
                    <a:pt x="54950" y="55848"/>
                  </a:lnTo>
                  <a:lnTo>
                    <a:pt x="80469" y="55848"/>
                  </a:lnTo>
                  <a:cubicBezTo>
                    <a:pt x="93379" y="55548"/>
                    <a:pt x="105988" y="60952"/>
                    <a:pt x="114995" y="70259"/>
                  </a:cubicBezTo>
                  <a:cubicBezTo>
                    <a:pt x="124603" y="79266"/>
                    <a:pt x="129706" y="91575"/>
                    <a:pt x="129706" y="104485"/>
                  </a:cubicBezTo>
                  <a:lnTo>
                    <a:pt x="129706" y="194553"/>
                  </a:lnTo>
                  <a:cubicBezTo>
                    <a:pt x="129406" y="216169"/>
                    <a:pt x="111693" y="233582"/>
                    <a:pt x="90076" y="233882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33" name="Forme libre : forme 232"/>
            <p:cNvSpPr/>
            <p:nvPr/>
          </p:nvSpPr>
          <p:spPr bwMode="auto">
            <a:xfrm>
              <a:off x="7680868" y="4369878"/>
              <a:ext cx="159120" cy="288217"/>
            </a:xfrm>
            <a:custGeom>
              <a:avLst/>
              <a:gdLst>
                <a:gd name="connsiteX0" fmla="*/ 143517 w 159120"/>
                <a:gd name="connsiteY0" fmla="*/ 233584 h 288217"/>
                <a:gd name="connsiteX1" fmla="*/ 53449 w 159120"/>
                <a:gd name="connsiteY1" fmla="*/ 233584 h 288217"/>
                <a:gd name="connsiteX2" fmla="*/ 53449 w 159120"/>
                <a:gd name="connsiteY2" fmla="*/ 163331 h 288217"/>
                <a:gd name="connsiteX3" fmla="*/ 127905 w 159120"/>
                <a:gd name="connsiteY3" fmla="*/ 163331 h 288217"/>
                <a:gd name="connsiteX4" fmla="*/ 145619 w 159120"/>
                <a:gd name="connsiteY4" fmla="*/ 145318 h 288217"/>
                <a:gd name="connsiteX5" fmla="*/ 145619 w 159120"/>
                <a:gd name="connsiteY5" fmla="*/ 144417 h 288217"/>
                <a:gd name="connsiteX6" fmla="*/ 145619 w 159120"/>
                <a:gd name="connsiteY6" fmla="*/ 125503 h 288217"/>
                <a:gd name="connsiteX7" fmla="*/ 129707 w 159120"/>
                <a:gd name="connsiteY7" fmla="*/ 106889 h 288217"/>
                <a:gd name="connsiteX8" fmla="*/ 127905 w 159120"/>
                <a:gd name="connsiteY8" fmla="*/ 106889 h 288217"/>
                <a:gd name="connsiteX9" fmla="*/ 53449 w 159120"/>
                <a:gd name="connsiteY9" fmla="*/ 106889 h 288217"/>
                <a:gd name="connsiteX10" fmla="*/ 53449 w 159120"/>
                <a:gd name="connsiteY10" fmla="*/ 54349 h 288217"/>
                <a:gd name="connsiteX11" fmla="*/ 140515 w 159120"/>
                <a:gd name="connsiteY11" fmla="*/ 54349 h 288217"/>
                <a:gd name="connsiteX12" fmla="*/ 158528 w 159120"/>
                <a:gd name="connsiteY12" fmla="*/ 36636 h 288217"/>
                <a:gd name="connsiteX13" fmla="*/ 158528 w 159120"/>
                <a:gd name="connsiteY13" fmla="*/ 35735 h 288217"/>
                <a:gd name="connsiteX14" fmla="*/ 158528 w 159120"/>
                <a:gd name="connsiteY14" fmla="*/ 18622 h 288217"/>
                <a:gd name="connsiteX15" fmla="*/ 141716 w 159120"/>
                <a:gd name="connsiteY15" fmla="*/ 8 h 288217"/>
                <a:gd name="connsiteX16" fmla="*/ 140515 w 159120"/>
                <a:gd name="connsiteY16" fmla="*/ 8 h 288217"/>
                <a:gd name="connsiteX17" fmla="*/ 17722 w 159120"/>
                <a:gd name="connsiteY17" fmla="*/ 8 h 288217"/>
                <a:gd name="connsiteX18" fmla="*/ 9 w 159120"/>
                <a:gd name="connsiteY18" fmla="*/ 17421 h 288217"/>
                <a:gd name="connsiteX19" fmla="*/ 9 w 159120"/>
                <a:gd name="connsiteY19" fmla="*/ 18622 h 288217"/>
                <a:gd name="connsiteX20" fmla="*/ 9 w 159120"/>
                <a:gd name="connsiteY20" fmla="*/ 271113 h 288217"/>
                <a:gd name="connsiteX21" fmla="*/ 16822 w 159120"/>
                <a:gd name="connsiteY21" fmla="*/ 289727 h 288217"/>
                <a:gd name="connsiteX22" fmla="*/ 18022 w 159120"/>
                <a:gd name="connsiteY22" fmla="*/ 289727 h 288217"/>
                <a:gd name="connsiteX23" fmla="*/ 143217 w 159120"/>
                <a:gd name="connsiteY23" fmla="*/ 289727 h 288217"/>
                <a:gd name="connsiteX24" fmla="*/ 161231 w 159120"/>
                <a:gd name="connsiteY24" fmla="*/ 272313 h 288217"/>
                <a:gd name="connsiteX25" fmla="*/ 161231 w 159120"/>
                <a:gd name="connsiteY25" fmla="*/ 271113 h 288217"/>
                <a:gd name="connsiteX26" fmla="*/ 161231 w 159120"/>
                <a:gd name="connsiteY26" fmla="*/ 252799 h 288217"/>
                <a:gd name="connsiteX27" fmla="*/ 144418 w 159120"/>
                <a:gd name="connsiteY27" fmla="*/ 234185 h 288217"/>
                <a:gd name="connsiteX28" fmla="*/ 143217 w 159120"/>
                <a:gd name="connsiteY28" fmla="*/ 234185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9120" h="288217" extrusionOk="0">
                  <a:moveTo>
                    <a:pt x="143517" y="233584"/>
                  </a:moveTo>
                  <a:lnTo>
                    <a:pt x="53449" y="233584"/>
                  </a:lnTo>
                  <a:lnTo>
                    <a:pt x="53449" y="163331"/>
                  </a:lnTo>
                  <a:lnTo>
                    <a:pt x="127905" y="163331"/>
                  </a:lnTo>
                  <a:cubicBezTo>
                    <a:pt x="137513" y="163331"/>
                    <a:pt x="145619" y="155525"/>
                    <a:pt x="145619" y="145318"/>
                  </a:cubicBezTo>
                  <a:cubicBezTo>
                    <a:pt x="145619" y="145017"/>
                    <a:pt x="145619" y="144717"/>
                    <a:pt x="145619" y="144417"/>
                  </a:cubicBezTo>
                  <a:lnTo>
                    <a:pt x="145619" y="125503"/>
                  </a:lnTo>
                  <a:cubicBezTo>
                    <a:pt x="146219" y="115895"/>
                    <a:pt x="139014" y="107489"/>
                    <a:pt x="129707" y="106889"/>
                  </a:cubicBezTo>
                  <a:cubicBezTo>
                    <a:pt x="129106" y="106889"/>
                    <a:pt x="128506" y="106889"/>
                    <a:pt x="127905" y="106889"/>
                  </a:cubicBezTo>
                  <a:lnTo>
                    <a:pt x="53449" y="106889"/>
                  </a:lnTo>
                  <a:lnTo>
                    <a:pt x="53449" y="54349"/>
                  </a:lnTo>
                  <a:lnTo>
                    <a:pt x="140515" y="54349"/>
                  </a:lnTo>
                  <a:cubicBezTo>
                    <a:pt x="150422" y="54649"/>
                    <a:pt x="158528" y="46543"/>
                    <a:pt x="158528" y="36636"/>
                  </a:cubicBezTo>
                  <a:cubicBezTo>
                    <a:pt x="158528" y="36335"/>
                    <a:pt x="158528" y="36035"/>
                    <a:pt x="158528" y="35735"/>
                  </a:cubicBezTo>
                  <a:lnTo>
                    <a:pt x="158528" y="18622"/>
                  </a:lnTo>
                  <a:cubicBezTo>
                    <a:pt x="158829" y="8715"/>
                    <a:pt x="151323" y="308"/>
                    <a:pt x="141716" y="8"/>
                  </a:cubicBezTo>
                  <a:cubicBezTo>
                    <a:pt x="141416" y="8"/>
                    <a:pt x="140815" y="8"/>
                    <a:pt x="140515" y="8"/>
                  </a:cubicBezTo>
                  <a:lnTo>
                    <a:pt x="17722" y="8"/>
                  </a:lnTo>
                  <a:cubicBezTo>
                    <a:pt x="8115" y="-292"/>
                    <a:pt x="309" y="7814"/>
                    <a:pt x="9" y="17421"/>
                  </a:cubicBezTo>
                  <a:cubicBezTo>
                    <a:pt x="9" y="17721"/>
                    <a:pt x="9" y="18322"/>
                    <a:pt x="9" y="18622"/>
                  </a:cubicBezTo>
                  <a:lnTo>
                    <a:pt x="9" y="271113"/>
                  </a:lnTo>
                  <a:cubicBezTo>
                    <a:pt x="-291" y="281020"/>
                    <a:pt x="7214" y="289426"/>
                    <a:pt x="16822" y="289727"/>
                  </a:cubicBezTo>
                  <a:cubicBezTo>
                    <a:pt x="17122" y="289727"/>
                    <a:pt x="17722" y="289727"/>
                    <a:pt x="18022" y="289727"/>
                  </a:cubicBezTo>
                  <a:lnTo>
                    <a:pt x="143217" y="289727"/>
                  </a:lnTo>
                  <a:cubicBezTo>
                    <a:pt x="152824" y="290027"/>
                    <a:pt x="160930" y="282221"/>
                    <a:pt x="161231" y="272313"/>
                  </a:cubicBezTo>
                  <a:cubicBezTo>
                    <a:pt x="161231" y="272013"/>
                    <a:pt x="161231" y="271413"/>
                    <a:pt x="161231" y="271113"/>
                  </a:cubicBezTo>
                  <a:lnTo>
                    <a:pt x="161231" y="252799"/>
                  </a:lnTo>
                  <a:cubicBezTo>
                    <a:pt x="161531" y="242891"/>
                    <a:pt x="154025" y="234485"/>
                    <a:pt x="144418" y="234185"/>
                  </a:cubicBezTo>
                  <a:cubicBezTo>
                    <a:pt x="144118" y="234185"/>
                    <a:pt x="143517" y="234185"/>
                    <a:pt x="143217" y="234185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34" name="Forme libre : forme 233"/>
            <p:cNvSpPr/>
            <p:nvPr/>
          </p:nvSpPr>
          <p:spPr bwMode="auto">
            <a:xfrm>
              <a:off x="7885323" y="4369575"/>
              <a:ext cx="219166" cy="288217"/>
            </a:xfrm>
            <a:custGeom>
              <a:avLst/>
              <a:gdLst>
                <a:gd name="connsiteX0" fmla="*/ 144418 w 219165"/>
                <a:gd name="connsiteY0" fmla="*/ 13221 h 288217"/>
                <a:gd name="connsiteX1" fmla="*/ 127305 w 219165"/>
                <a:gd name="connsiteY1" fmla="*/ 11 h 288217"/>
                <a:gd name="connsiteX2" fmla="*/ 94280 w 219165"/>
                <a:gd name="connsiteY2" fmla="*/ 11 h 288217"/>
                <a:gd name="connsiteX3" fmla="*/ 76867 w 219165"/>
                <a:gd name="connsiteY3" fmla="*/ 13221 h 288217"/>
                <a:gd name="connsiteX4" fmla="*/ 1510 w 219165"/>
                <a:gd name="connsiteY4" fmla="*/ 264211 h 288217"/>
                <a:gd name="connsiteX5" fmla="*/ 9 w 219165"/>
                <a:gd name="connsiteY5" fmla="*/ 271716 h 288217"/>
                <a:gd name="connsiteX6" fmla="*/ 17121 w 219165"/>
                <a:gd name="connsiteY6" fmla="*/ 290330 h 288217"/>
                <a:gd name="connsiteX7" fmla="*/ 18322 w 219165"/>
                <a:gd name="connsiteY7" fmla="*/ 290330 h 288217"/>
                <a:gd name="connsiteX8" fmla="*/ 36636 w 219165"/>
                <a:gd name="connsiteY8" fmla="*/ 290330 h 288217"/>
                <a:gd name="connsiteX9" fmla="*/ 54050 w 219165"/>
                <a:gd name="connsiteY9" fmla="*/ 277120 h 288217"/>
                <a:gd name="connsiteX10" fmla="*/ 76266 w 219165"/>
                <a:gd name="connsiteY10" fmla="*/ 203565 h 288217"/>
                <a:gd name="connsiteX11" fmla="*/ 144118 w 219165"/>
                <a:gd name="connsiteY11" fmla="*/ 203565 h 288217"/>
                <a:gd name="connsiteX12" fmla="*/ 166635 w 219165"/>
                <a:gd name="connsiteY12" fmla="*/ 277721 h 288217"/>
                <a:gd name="connsiteX13" fmla="*/ 166635 w 219165"/>
                <a:gd name="connsiteY13" fmla="*/ 278922 h 288217"/>
                <a:gd name="connsiteX14" fmla="*/ 183747 w 219165"/>
                <a:gd name="connsiteY14" fmla="*/ 290630 h 288217"/>
                <a:gd name="connsiteX15" fmla="*/ 202361 w 219165"/>
                <a:gd name="connsiteY15" fmla="*/ 290630 h 288217"/>
                <a:gd name="connsiteX16" fmla="*/ 220675 w 219165"/>
                <a:gd name="connsiteY16" fmla="*/ 272617 h 288217"/>
                <a:gd name="connsiteX17" fmla="*/ 220675 w 219165"/>
                <a:gd name="connsiteY17" fmla="*/ 272016 h 288217"/>
                <a:gd name="connsiteX18" fmla="*/ 219474 w 219165"/>
                <a:gd name="connsiteY18" fmla="*/ 265111 h 288217"/>
                <a:gd name="connsiteX19" fmla="*/ 144418 w 219165"/>
                <a:gd name="connsiteY19" fmla="*/ 13221 h 288217"/>
                <a:gd name="connsiteX20" fmla="*/ 131208 w 219165"/>
                <a:gd name="connsiteY20" fmla="*/ 147723 h 288217"/>
                <a:gd name="connsiteX21" fmla="*/ 90677 w 219165"/>
                <a:gd name="connsiteY21" fmla="*/ 147723 h 288217"/>
                <a:gd name="connsiteX22" fmla="*/ 110792 w 219165"/>
                <a:gd name="connsiteY22" fmla="*/ 78370 h 288217"/>
                <a:gd name="connsiteX23" fmla="*/ 131208 w 219165"/>
                <a:gd name="connsiteY23" fmla="*/ 147723 h 288217"/>
                <a:gd name="connsiteX24" fmla="*/ 131208 w 219165"/>
                <a:gd name="connsiteY24" fmla="*/ 147723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9165" h="288217" extrusionOk="0">
                  <a:moveTo>
                    <a:pt x="144418" y="13221"/>
                  </a:moveTo>
                  <a:cubicBezTo>
                    <a:pt x="142316" y="5415"/>
                    <a:pt x="135111" y="11"/>
                    <a:pt x="127305" y="11"/>
                  </a:cubicBezTo>
                  <a:lnTo>
                    <a:pt x="94280" y="11"/>
                  </a:lnTo>
                  <a:cubicBezTo>
                    <a:pt x="86174" y="-289"/>
                    <a:pt x="78968" y="5415"/>
                    <a:pt x="76867" y="13221"/>
                  </a:cubicBezTo>
                  <a:lnTo>
                    <a:pt x="1510" y="264211"/>
                  </a:lnTo>
                  <a:cubicBezTo>
                    <a:pt x="309" y="266612"/>
                    <a:pt x="9" y="269014"/>
                    <a:pt x="9" y="271716"/>
                  </a:cubicBezTo>
                  <a:cubicBezTo>
                    <a:pt x="-292" y="281624"/>
                    <a:pt x="7214" y="290030"/>
                    <a:pt x="17121" y="290330"/>
                  </a:cubicBezTo>
                  <a:cubicBezTo>
                    <a:pt x="17422" y="290330"/>
                    <a:pt x="18022" y="290330"/>
                    <a:pt x="18322" y="290330"/>
                  </a:cubicBezTo>
                  <a:lnTo>
                    <a:pt x="36636" y="290330"/>
                  </a:lnTo>
                  <a:cubicBezTo>
                    <a:pt x="44742" y="290630"/>
                    <a:pt x="51948" y="285226"/>
                    <a:pt x="54050" y="277120"/>
                  </a:cubicBezTo>
                  <a:lnTo>
                    <a:pt x="76266" y="203565"/>
                  </a:lnTo>
                  <a:lnTo>
                    <a:pt x="144118" y="203565"/>
                  </a:lnTo>
                  <a:lnTo>
                    <a:pt x="166635" y="277721"/>
                  </a:lnTo>
                  <a:lnTo>
                    <a:pt x="166635" y="278922"/>
                  </a:lnTo>
                  <a:cubicBezTo>
                    <a:pt x="169337" y="286127"/>
                    <a:pt x="176242" y="290931"/>
                    <a:pt x="183747" y="290630"/>
                  </a:cubicBezTo>
                  <a:lnTo>
                    <a:pt x="202361" y="290630"/>
                  </a:lnTo>
                  <a:cubicBezTo>
                    <a:pt x="212269" y="290630"/>
                    <a:pt x="220375" y="282825"/>
                    <a:pt x="220675" y="272617"/>
                  </a:cubicBezTo>
                  <a:cubicBezTo>
                    <a:pt x="220675" y="272317"/>
                    <a:pt x="220675" y="272317"/>
                    <a:pt x="220675" y="272016"/>
                  </a:cubicBezTo>
                  <a:cubicBezTo>
                    <a:pt x="220675" y="269615"/>
                    <a:pt x="220375" y="267213"/>
                    <a:pt x="219474" y="265111"/>
                  </a:cubicBezTo>
                  <a:lnTo>
                    <a:pt x="144418" y="13221"/>
                  </a:lnTo>
                  <a:close/>
                  <a:moveTo>
                    <a:pt x="131208" y="147723"/>
                  </a:moveTo>
                  <a:lnTo>
                    <a:pt x="90677" y="147723"/>
                  </a:lnTo>
                  <a:lnTo>
                    <a:pt x="110792" y="78370"/>
                  </a:lnTo>
                  <a:lnTo>
                    <a:pt x="131208" y="147723"/>
                  </a:lnTo>
                  <a:lnTo>
                    <a:pt x="131208" y="147723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35" name="Forme libre : forme 234"/>
            <p:cNvSpPr/>
            <p:nvPr/>
          </p:nvSpPr>
          <p:spPr bwMode="auto">
            <a:xfrm>
              <a:off x="8147703" y="4369554"/>
              <a:ext cx="180136" cy="294222"/>
            </a:xfrm>
            <a:custGeom>
              <a:avLst/>
              <a:gdLst>
                <a:gd name="connsiteX0" fmla="*/ 161849 w 180136"/>
                <a:gd name="connsiteY0" fmla="*/ 32 h 294221"/>
                <a:gd name="connsiteX1" fmla="*/ 143835 w 180136"/>
                <a:gd name="connsiteY1" fmla="*/ 32 h 294221"/>
                <a:gd name="connsiteX2" fmla="*/ 125221 w 180136"/>
                <a:gd name="connsiteY2" fmla="*/ 17145 h 294221"/>
                <a:gd name="connsiteX3" fmla="*/ 125221 w 180136"/>
                <a:gd name="connsiteY3" fmla="*/ 19247 h 294221"/>
                <a:gd name="connsiteX4" fmla="*/ 125221 w 180136"/>
                <a:gd name="connsiteY4" fmla="*/ 203286 h 294221"/>
                <a:gd name="connsiteX5" fmla="*/ 115013 w 180136"/>
                <a:gd name="connsiteY5" fmla="*/ 228805 h 294221"/>
                <a:gd name="connsiteX6" fmla="*/ 64575 w 180136"/>
                <a:gd name="connsiteY6" fmla="*/ 227904 h 294221"/>
                <a:gd name="connsiteX7" fmla="*/ 54668 w 180136"/>
                <a:gd name="connsiteY7" fmla="*/ 203286 h 294221"/>
                <a:gd name="connsiteX8" fmla="*/ 54668 w 180136"/>
                <a:gd name="connsiteY8" fmla="*/ 19247 h 294221"/>
                <a:gd name="connsiteX9" fmla="*/ 38155 w 180136"/>
                <a:gd name="connsiteY9" fmla="*/ 633 h 294221"/>
                <a:gd name="connsiteX10" fmla="*/ 36354 w 180136"/>
                <a:gd name="connsiteY10" fmla="*/ 633 h 294221"/>
                <a:gd name="connsiteX11" fmla="*/ 18341 w 180136"/>
                <a:gd name="connsiteY11" fmla="*/ 633 h 294221"/>
                <a:gd name="connsiteX12" fmla="*/ 27 w 180136"/>
                <a:gd name="connsiteY12" fmla="*/ 18046 h 294221"/>
                <a:gd name="connsiteX13" fmla="*/ 27 w 180136"/>
                <a:gd name="connsiteY13" fmla="*/ 19247 h 294221"/>
                <a:gd name="connsiteX14" fmla="*/ 27 w 180136"/>
                <a:gd name="connsiteY14" fmla="*/ 203286 h 294221"/>
                <a:gd name="connsiteX15" fmla="*/ 26146 w 180136"/>
                <a:gd name="connsiteY15" fmla="*/ 268135 h 294221"/>
                <a:gd name="connsiteX16" fmla="*/ 153443 w 180136"/>
                <a:gd name="connsiteY16" fmla="*/ 268735 h 294221"/>
                <a:gd name="connsiteX17" fmla="*/ 154043 w 180136"/>
                <a:gd name="connsiteY17" fmla="*/ 268135 h 294221"/>
                <a:gd name="connsiteX18" fmla="*/ 180163 w 180136"/>
                <a:gd name="connsiteY18" fmla="*/ 203286 h 294221"/>
                <a:gd name="connsiteX19" fmla="*/ 180163 w 180136"/>
                <a:gd name="connsiteY19" fmla="*/ 18947 h 294221"/>
                <a:gd name="connsiteX20" fmla="*/ 163350 w 180136"/>
                <a:gd name="connsiteY20" fmla="*/ 333 h 294221"/>
                <a:gd name="connsiteX21" fmla="*/ 161549 w 180136"/>
                <a:gd name="connsiteY21" fmla="*/ 333 h 29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0136" h="294221" extrusionOk="0">
                  <a:moveTo>
                    <a:pt x="161849" y="32"/>
                  </a:moveTo>
                  <a:lnTo>
                    <a:pt x="143835" y="32"/>
                  </a:lnTo>
                  <a:cubicBezTo>
                    <a:pt x="133928" y="-568"/>
                    <a:pt x="125521" y="7238"/>
                    <a:pt x="125221" y="17145"/>
                  </a:cubicBezTo>
                  <a:cubicBezTo>
                    <a:pt x="125221" y="17746"/>
                    <a:pt x="125221" y="18646"/>
                    <a:pt x="125221" y="19247"/>
                  </a:cubicBezTo>
                  <a:lnTo>
                    <a:pt x="125221" y="203286"/>
                  </a:lnTo>
                  <a:cubicBezTo>
                    <a:pt x="125521" y="212893"/>
                    <a:pt x="121919" y="222200"/>
                    <a:pt x="115013" y="228805"/>
                  </a:cubicBezTo>
                  <a:cubicBezTo>
                    <a:pt x="100903" y="242615"/>
                    <a:pt x="78086" y="242315"/>
                    <a:pt x="64575" y="227904"/>
                  </a:cubicBezTo>
                  <a:cubicBezTo>
                    <a:pt x="58271" y="221299"/>
                    <a:pt x="54668" y="212593"/>
                    <a:pt x="54668" y="203286"/>
                  </a:cubicBezTo>
                  <a:lnTo>
                    <a:pt x="54668" y="19247"/>
                  </a:lnTo>
                  <a:cubicBezTo>
                    <a:pt x="55268" y="9640"/>
                    <a:pt x="48063" y="1233"/>
                    <a:pt x="38155" y="633"/>
                  </a:cubicBezTo>
                  <a:cubicBezTo>
                    <a:pt x="37555" y="633"/>
                    <a:pt x="36954" y="633"/>
                    <a:pt x="36354" y="633"/>
                  </a:cubicBezTo>
                  <a:lnTo>
                    <a:pt x="18341" y="633"/>
                  </a:lnTo>
                  <a:cubicBezTo>
                    <a:pt x="8433" y="333"/>
                    <a:pt x="327" y="8139"/>
                    <a:pt x="27" y="18046"/>
                  </a:cubicBezTo>
                  <a:cubicBezTo>
                    <a:pt x="27" y="18346"/>
                    <a:pt x="27" y="18947"/>
                    <a:pt x="27" y="19247"/>
                  </a:cubicBezTo>
                  <a:lnTo>
                    <a:pt x="27" y="203286"/>
                  </a:lnTo>
                  <a:cubicBezTo>
                    <a:pt x="-574" y="227604"/>
                    <a:pt x="9033" y="251022"/>
                    <a:pt x="26146" y="268135"/>
                  </a:cubicBezTo>
                  <a:cubicBezTo>
                    <a:pt x="60973" y="303862"/>
                    <a:pt x="118016" y="304162"/>
                    <a:pt x="153443" y="268735"/>
                  </a:cubicBezTo>
                  <a:cubicBezTo>
                    <a:pt x="153743" y="268435"/>
                    <a:pt x="154043" y="268135"/>
                    <a:pt x="154043" y="268135"/>
                  </a:cubicBezTo>
                  <a:cubicBezTo>
                    <a:pt x="171156" y="251022"/>
                    <a:pt x="180463" y="227604"/>
                    <a:pt x="180163" y="203286"/>
                  </a:cubicBezTo>
                  <a:lnTo>
                    <a:pt x="180163" y="18947"/>
                  </a:lnTo>
                  <a:cubicBezTo>
                    <a:pt x="180763" y="9039"/>
                    <a:pt x="173257" y="933"/>
                    <a:pt x="163350" y="333"/>
                  </a:cubicBezTo>
                  <a:cubicBezTo>
                    <a:pt x="162750" y="333"/>
                    <a:pt x="162149" y="333"/>
                    <a:pt x="161549" y="333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36" name="Forme libre : forme 235"/>
            <p:cNvSpPr/>
            <p:nvPr/>
          </p:nvSpPr>
          <p:spPr bwMode="auto">
            <a:xfrm>
              <a:off x="8374774" y="4369858"/>
              <a:ext cx="189143" cy="285215"/>
            </a:xfrm>
            <a:custGeom>
              <a:avLst/>
              <a:gdLst>
                <a:gd name="connsiteX0" fmla="*/ 124821 w 189142"/>
                <a:gd name="connsiteY0" fmla="*/ 143236 h 285215"/>
                <a:gd name="connsiteX1" fmla="*/ 187869 w 189142"/>
                <a:gd name="connsiteY1" fmla="*/ 25848 h 285215"/>
                <a:gd name="connsiteX2" fmla="*/ 189070 w 189142"/>
                <a:gd name="connsiteY2" fmla="*/ 22545 h 285215"/>
                <a:gd name="connsiteX3" fmla="*/ 185767 w 189142"/>
                <a:gd name="connsiteY3" fmla="*/ 6633 h 285215"/>
                <a:gd name="connsiteX4" fmla="*/ 171657 w 189142"/>
                <a:gd name="connsiteY4" fmla="*/ 28 h 285215"/>
                <a:gd name="connsiteX5" fmla="*/ 153343 w 189142"/>
                <a:gd name="connsiteY5" fmla="*/ 28 h 285215"/>
                <a:gd name="connsiteX6" fmla="*/ 137131 w 189142"/>
                <a:gd name="connsiteY6" fmla="*/ 10536 h 285215"/>
                <a:gd name="connsiteX7" fmla="*/ 94799 w 189142"/>
                <a:gd name="connsiteY7" fmla="*/ 88895 h 285215"/>
                <a:gd name="connsiteX8" fmla="*/ 52767 w 189142"/>
                <a:gd name="connsiteY8" fmla="*/ 11137 h 285215"/>
                <a:gd name="connsiteX9" fmla="*/ 36254 w 189142"/>
                <a:gd name="connsiteY9" fmla="*/ 28 h 285215"/>
                <a:gd name="connsiteX10" fmla="*/ 18241 w 189142"/>
                <a:gd name="connsiteY10" fmla="*/ 28 h 285215"/>
                <a:gd name="connsiteX11" fmla="*/ 3830 w 189142"/>
                <a:gd name="connsiteY11" fmla="*/ 6033 h 285215"/>
                <a:gd name="connsiteX12" fmla="*/ 828 w 189142"/>
                <a:gd name="connsiteY12" fmla="*/ 22545 h 285215"/>
                <a:gd name="connsiteX13" fmla="*/ 2028 w 189142"/>
                <a:gd name="connsiteY13" fmla="*/ 25848 h 285215"/>
                <a:gd name="connsiteX14" fmla="*/ 65076 w 189142"/>
                <a:gd name="connsiteY14" fmla="*/ 143236 h 285215"/>
                <a:gd name="connsiteX15" fmla="*/ 2028 w 189142"/>
                <a:gd name="connsiteY15" fmla="*/ 259724 h 285215"/>
                <a:gd name="connsiteX16" fmla="*/ 1128 w 189142"/>
                <a:gd name="connsiteY16" fmla="*/ 262126 h 285215"/>
                <a:gd name="connsiteX17" fmla="*/ 3530 w 189142"/>
                <a:gd name="connsiteY17" fmla="*/ 278939 h 285215"/>
                <a:gd name="connsiteX18" fmla="*/ 18541 w 189142"/>
                <a:gd name="connsiteY18" fmla="*/ 286144 h 285215"/>
                <a:gd name="connsiteX19" fmla="*/ 37155 w 189142"/>
                <a:gd name="connsiteY19" fmla="*/ 286144 h 285215"/>
                <a:gd name="connsiteX20" fmla="*/ 53367 w 189142"/>
                <a:gd name="connsiteY20" fmla="*/ 275036 h 285215"/>
                <a:gd name="connsiteX21" fmla="*/ 94799 w 189142"/>
                <a:gd name="connsiteY21" fmla="*/ 197877 h 285215"/>
                <a:gd name="connsiteX22" fmla="*/ 136230 w 189142"/>
                <a:gd name="connsiteY22" fmla="*/ 274735 h 285215"/>
                <a:gd name="connsiteX23" fmla="*/ 152742 w 189142"/>
                <a:gd name="connsiteY23" fmla="*/ 285844 h 285215"/>
                <a:gd name="connsiteX24" fmla="*/ 171356 w 189142"/>
                <a:gd name="connsiteY24" fmla="*/ 285844 h 285215"/>
                <a:gd name="connsiteX25" fmla="*/ 186068 w 189142"/>
                <a:gd name="connsiteY25" fmla="*/ 278638 h 285215"/>
                <a:gd name="connsiteX26" fmla="*/ 188469 w 189142"/>
                <a:gd name="connsiteY26" fmla="*/ 261225 h 285215"/>
                <a:gd name="connsiteX27" fmla="*/ 124821 w 189142"/>
                <a:gd name="connsiteY27" fmla="*/ 143236 h 28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9142" h="285215" extrusionOk="0">
                  <a:moveTo>
                    <a:pt x="124821" y="143236"/>
                  </a:moveTo>
                  <a:lnTo>
                    <a:pt x="187869" y="25848"/>
                  </a:lnTo>
                  <a:lnTo>
                    <a:pt x="189070" y="22545"/>
                  </a:lnTo>
                  <a:cubicBezTo>
                    <a:pt x="190571" y="16841"/>
                    <a:pt x="189370" y="11137"/>
                    <a:pt x="185767" y="6633"/>
                  </a:cubicBezTo>
                  <a:cubicBezTo>
                    <a:pt x="182465" y="2430"/>
                    <a:pt x="177061" y="-272"/>
                    <a:pt x="171657" y="28"/>
                  </a:cubicBezTo>
                  <a:lnTo>
                    <a:pt x="153343" y="28"/>
                  </a:lnTo>
                  <a:cubicBezTo>
                    <a:pt x="146137" y="-272"/>
                    <a:pt x="139833" y="3931"/>
                    <a:pt x="137131" y="10536"/>
                  </a:cubicBezTo>
                  <a:lnTo>
                    <a:pt x="94799" y="88895"/>
                  </a:lnTo>
                  <a:lnTo>
                    <a:pt x="52767" y="11137"/>
                  </a:lnTo>
                  <a:cubicBezTo>
                    <a:pt x="50065" y="4231"/>
                    <a:pt x="43460" y="28"/>
                    <a:pt x="36254" y="28"/>
                  </a:cubicBezTo>
                  <a:lnTo>
                    <a:pt x="18241" y="28"/>
                  </a:lnTo>
                  <a:cubicBezTo>
                    <a:pt x="12837" y="-272"/>
                    <a:pt x="7433" y="1830"/>
                    <a:pt x="3830" y="6033"/>
                  </a:cubicBezTo>
                  <a:cubicBezTo>
                    <a:pt x="227" y="10836"/>
                    <a:pt x="-974" y="16841"/>
                    <a:pt x="828" y="22545"/>
                  </a:cubicBezTo>
                  <a:lnTo>
                    <a:pt x="2028" y="25848"/>
                  </a:lnTo>
                  <a:lnTo>
                    <a:pt x="65076" y="143236"/>
                  </a:lnTo>
                  <a:lnTo>
                    <a:pt x="2028" y="259724"/>
                  </a:lnTo>
                  <a:lnTo>
                    <a:pt x="1128" y="262126"/>
                  </a:lnTo>
                  <a:cubicBezTo>
                    <a:pt x="-673" y="267830"/>
                    <a:pt x="227" y="274135"/>
                    <a:pt x="3530" y="278939"/>
                  </a:cubicBezTo>
                  <a:cubicBezTo>
                    <a:pt x="7132" y="283742"/>
                    <a:pt x="12536" y="286144"/>
                    <a:pt x="18541" y="286144"/>
                  </a:cubicBezTo>
                  <a:lnTo>
                    <a:pt x="37155" y="286144"/>
                  </a:lnTo>
                  <a:cubicBezTo>
                    <a:pt x="44361" y="286144"/>
                    <a:pt x="50665" y="281941"/>
                    <a:pt x="53367" y="275036"/>
                  </a:cubicBezTo>
                  <a:lnTo>
                    <a:pt x="94799" y="197877"/>
                  </a:lnTo>
                  <a:lnTo>
                    <a:pt x="136230" y="274735"/>
                  </a:lnTo>
                  <a:cubicBezTo>
                    <a:pt x="138932" y="281641"/>
                    <a:pt x="145537" y="285844"/>
                    <a:pt x="152742" y="285844"/>
                  </a:cubicBezTo>
                  <a:lnTo>
                    <a:pt x="171356" y="285844"/>
                  </a:lnTo>
                  <a:cubicBezTo>
                    <a:pt x="177061" y="286144"/>
                    <a:pt x="182765" y="283442"/>
                    <a:pt x="186068" y="278638"/>
                  </a:cubicBezTo>
                  <a:cubicBezTo>
                    <a:pt x="189670" y="273534"/>
                    <a:pt x="190571" y="267230"/>
                    <a:pt x="188469" y="261225"/>
                  </a:cubicBezTo>
                  <a:lnTo>
                    <a:pt x="124821" y="143236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37" name="Forme libre : forme 236"/>
            <p:cNvSpPr/>
            <p:nvPr/>
          </p:nvSpPr>
          <p:spPr bwMode="auto">
            <a:xfrm>
              <a:off x="7191198" y="4369210"/>
              <a:ext cx="186141" cy="288217"/>
            </a:xfrm>
            <a:custGeom>
              <a:avLst/>
              <a:gdLst>
                <a:gd name="connsiteX0" fmla="*/ 186149 w 186140"/>
                <a:gd name="connsiteY0" fmla="*/ 264275 h 288217"/>
                <a:gd name="connsiteX1" fmla="*/ 136612 w 186140"/>
                <a:gd name="connsiteY1" fmla="*/ 167903 h 288217"/>
                <a:gd name="connsiteX2" fmla="*/ 154025 w 186140"/>
                <a:gd name="connsiteY2" fmla="*/ 154693 h 288217"/>
                <a:gd name="connsiteX3" fmla="*/ 177443 w 186140"/>
                <a:gd name="connsiteY3" fmla="*/ 97049 h 288217"/>
                <a:gd name="connsiteX4" fmla="*/ 177443 w 186140"/>
                <a:gd name="connsiteY4" fmla="*/ 82038 h 288217"/>
                <a:gd name="connsiteX5" fmla="*/ 154626 w 186140"/>
                <a:gd name="connsiteY5" fmla="*/ 23794 h 288217"/>
                <a:gd name="connsiteX6" fmla="*/ 98183 w 186140"/>
                <a:gd name="connsiteY6" fmla="*/ 76 h 288217"/>
                <a:gd name="connsiteX7" fmla="*/ 18923 w 186140"/>
                <a:gd name="connsiteY7" fmla="*/ 76 h 288217"/>
                <a:gd name="connsiteX8" fmla="*/ 9 w 186140"/>
                <a:gd name="connsiteY8" fmla="*/ 16288 h 288217"/>
                <a:gd name="connsiteX9" fmla="*/ 9 w 186140"/>
                <a:gd name="connsiteY9" fmla="*/ 19290 h 288217"/>
                <a:gd name="connsiteX10" fmla="*/ 9 w 186140"/>
                <a:gd name="connsiteY10" fmla="*/ 271781 h 288217"/>
                <a:gd name="connsiteX11" fmla="*/ 16821 w 186140"/>
                <a:gd name="connsiteY11" fmla="*/ 290395 h 288217"/>
                <a:gd name="connsiteX12" fmla="*/ 18022 w 186140"/>
                <a:gd name="connsiteY12" fmla="*/ 290395 h 288217"/>
                <a:gd name="connsiteX13" fmla="*/ 36036 w 186140"/>
                <a:gd name="connsiteY13" fmla="*/ 290395 h 288217"/>
                <a:gd name="connsiteX14" fmla="*/ 54050 w 186140"/>
                <a:gd name="connsiteY14" fmla="*/ 272381 h 288217"/>
                <a:gd name="connsiteX15" fmla="*/ 54050 w 186140"/>
                <a:gd name="connsiteY15" fmla="*/ 271781 h 288217"/>
                <a:gd name="connsiteX16" fmla="*/ 54050 w 186140"/>
                <a:gd name="connsiteY16" fmla="*/ 178410 h 288217"/>
                <a:gd name="connsiteX17" fmla="*/ 83171 w 186140"/>
                <a:gd name="connsiteY17" fmla="*/ 178410 h 288217"/>
                <a:gd name="connsiteX18" fmla="*/ 133910 w 186140"/>
                <a:gd name="connsiteY18" fmla="*/ 278086 h 288217"/>
                <a:gd name="connsiteX19" fmla="*/ 150422 w 186140"/>
                <a:gd name="connsiteY19" fmla="*/ 289494 h 288217"/>
                <a:gd name="connsiteX20" fmla="*/ 169036 w 186140"/>
                <a:gd name="connsiteY20" fmla="*/ 289494 h 288217"/>
                <a:gd name="connsiteX21" fmla="*/ 183747 w 186140"/>
                <a:gd name="connsiteY21" fmla="*/ 282289 h 288217"/>
                <a:gd name="connsiteX22" fmla="*/ 186149 w 186140"/>
                <a:gd name="connsiteY22" fmla="*/ 265176 h 288217"/>
                <a:gd name="connsiteX23" fmla="*/ 186149 w 186140"/>
                <a:gd name="connsiteY23" fmla="*/ 265176 h 288217"/>
                <a:gd name="connsiteX24" fmla="*/ 123402 w 186140"/>
                <a:gd name="connsiteY24" fmla="*/ 83539 h 288217"/>
                <a:gd name="connsiteX25" fmla="*/ 123402 w 186140"/>
                <a:gd name="connsiteY25" fmla="*/ 97950 h 288217"/>
                <a:gd name="connsiteX26" fmla="*/ 97582 w 186140"/>
                <a:gd name="connsiteY26" fmla="*/ 124370 h 288217"/>
                <a:gd name="connsiteX27" fmla="*/ 54050 w 186140"/>
                <a:gd name="connsiteY27" fmla="*/ 124370 h 288217"/>
                <a:gd name="connsiteX28" fmla="*/ 54050 w 186140"/>
                <a:gd name="connsiteY28" fmla="*/ 56218 h 288217"/>
                <a:gd name="connsiteX29" fmla="*/ 97582 w 186140"/>
                <a:gd name="connsiteY29" fmla="*/ 56218 h 288217"/>
                <a:gd name="connsiteX30" fmla="*/ 115296 w 186140"/>
                <a:gd name="connsiteY30" fmla="*/ 63424 h 288217"/>
                <a:gd name="connsiteX31" fmla="*/ 123102 w 186140"/>
                <a:gd name="connsiteY31" fmla="*/ 82338 h 28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6140" h="288217" extrusionOk="0">
                  <a:moveTo>
                    <a:pt x="186149" y="264275"/>
                  </a:moveTo>
                  <a:lnTo>
                    <a:pt x="136612" y="167903"/>
                  </a:lnTo>
                  <a:cubicBezTo>
                    <a:pt x="142917" y="164300"/>
                    <a:pt x="148621" y="159796"/>
                    <a:pt x="154025" y="154693"/>
                  </a:cubicBezTo>
                  <a:cubicBezTo>
                    <a:pt x="169337" y="139681"/>
                    <a:pt x="177743" y="118665"/>
                    <a:pt x="177443" y="97049"/>
                  </a:cubicBezTo>
                  <a:lnTo>
                    <a:pt x="177443" y="82038"/>
                  </a:lnTo>
                  <a:cubicBezTo>
                    <a:pt x="178043" y="60422"/>
                    <a:pt x="169637" y="39105"/>
                    <a:pt x="154626" y="23794"/>
                  </a:cubicBezTo>
                  <a:cubicBezTo>
                    <a:pt x="139914" y="8182"/>
                    <a:pt x="119499" y="-224"/>
                    <a:pt x="98183" y="76"/>
                  </a:cubicBezTo>
                  <a:lnTo>
                    <a:pt x="18923" y="76"/>
                  </a:lnTo>
                  <a:cubicBezTo>
                    <a:pt x="9316" y="-825"/>
                    <a:pt x="909" y="6381"/>
                    <a:pt x="9" y="16288"/>
                  </a:cubicBezTo>
                  <a:cubicBezTo>
                    <a:pt x="9" y="17189"/>
                    <a:pt x="9" y="18390"/>
                    <a:pt x="9" y="19290"/>
                  </a:cubicBezTo>
                  <a:lnTo>
                    <a:pt x="9" y="271781"/>
                  </a:lnTo>
                  <a:cubicBezTo>
                    <a:pt x="-292" y="281688"/>
                    <a:pt x="7214" y="290095"/>
                    <a:pt x="16821" y="290395"/>
                  </a:cubicBezTo>
                  <a:cubicBezTo>
                    <a:pt x="17122" y="290395"/>
                    <a:pt x="17722" y="290395"/>
                    <a:pt x="18022" y="290395"/>
                  </a:cubicBezTo>
                  <a:lnTo>
                    <a:pt x="36036" y="290395"/>
                  </a:lnTo>
                  <a:cubicBezTo>
                    <a:pt x="45943" y="290395"/>
                    <a:pt x="54050" y="282589"/>
                    <a:pt x="54050" y="272381"/>
                  </a:cubicBezTo>
                  <a:cubicBezTo>
                    <a:pt x="54050" y="272081"/>
                    <a:pt x="54050" y="272081"/>
                    <a:pt x="54050" y="271781"/>
                  </a:cubicBezTo>
                  <a:lnTo>
                    <a:pt x="54050" y="178410"/>
                  </a:lnTo>
                  <a:lnTo>
                    <a:pt x="83171" y="178410"/>
                  </a:lnTo>
                  <a:lnTo>
                    <a:pt x="133910" y="278086"/>
                  </a:lnTo>
                  <a:cubicBezTo>
                    <a:pt x="136612" y="284991"/>
                    <a:pt x="143217" y="289494"/>
                    <a:pt x="150422" y="289494"/>
                  </a:cubicBezTo>
                  <a:lnTo>
                    <a:pt x="169036" y="289494"/>
                  </a:lnTo>
                  <a:cubicBezTo>
                    <a:pt x="174741" y="289795"/>
                    <a:pt x="180445" y="287092"/>
                    <a:pt x="183747" y="282289"/>
                  </a:cubicBezTo>
                  <a:cubicBezTo>
                    <a:pt x="187350" y="277185"/>
                    <a:pt x="188251" y="270880"/>
                    <a:pt x="186149" y="265176"/>
                  </a:cubicBezTo>
                  <a:lnTo>
                    <a:pt x="186149" y="265176"/>
                  </a:lnTo>
                  <a:moveTo>
                    <a:pt x="123402" y="83539"/>
                  </a:moveTo>
                  <a:lnTo>
                    <a:pt x="123402" y="97950"/>
                  </a:lnTo>
                  <a:cubicBezTo>
                    <a:pt x="123402" y="112361"/>
                    <a:pt x="111693" y="124370"/>
                    <a:pt x="97582" y="124370"/>
                  </a:cubicBezTo>
                  <a:lnTo>
                    <a:pt x="54050" y="124370"/>
                  </a:lnTo>
                  <a:lnTo>
                    <a:pt x="54050" y="56218"/>
                  </a:lnTo>
                  <a:lnTo>
                    <a:pt x="97582" y="56218"/>
                  </a:lnTo>
                  <a:cubicBezTo>
                    <a:pt x="104187" y="55918"/>
                    <a:pt x="110492" y="58620"/>
                    <a:pt x="115296" y="63424"/>
                  </a:cubicBezTo>
                  <a:cubicBezTo>
                    <a:pt x="120400" y="68227"/>
                    <a:pt x="123402" y="75133"/>
                    <a:pt x="123102" y="82338"/>
                  </a:cubicBezTo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38" name="Forme libre : forme 237"/>
            <p:cNvSpPr/>
            <p:nvPr/>
          </p:nvSpPr>
          <p:spPr bwMode="auto">
            <a:xfrm>
              <a:off x="6485374" y="4373489"/>
              <a:ext cx="60045" cy="120091"/>
            </a:xfrm>
            <a:custGeom>
              <a:avLst/>
              <a:gdLst>
                <a:gd name="connsiteX0" fmla="*/ 60045 w 60045"/>
                <a:gd name="connsiteY0" fmla="*/ 120391 h 120090"/>
                <a:gd name="connsiteX1" fmla="*/ 54641 w 60045"/>
                <a:gd name="connsiteY1" fmla="*/ 120391 h 120090"/>
                <a:gd name="connsiteX2" fmla="*/ 52840 w 60045"/>
                <a:gd name="connsiteY2" fmla="*/ 118589 h 120090"/>
                <a:gd name="connsiteX3" fmla="*/ 52840 w 60045"/>
                <a:gd name="connsiteY3" fmla="*/ 117088 h 120090"/>
                <a:gd name="connsiteX4" fmla="*/ 51039 w 60045"/>
                <a:gd name="connsiteY4" fmla="*/ 115287 h 120090"/>
                <a:gd name="connsiteX5" fmla="*/ 50138 w 60045"/>
                <a:gd name="connsiteY5" fmla="*/ 115287 h 120090"/>
                <a:gd name="connsiteX6" fmla="*/ 6605 w 60045"/>
                <a:gd name="connsiteY6" fmla="*/ 109583 h 120090"/>
                <a:gd name="connsiteX7" fmla="*/ 0 w 60045"/>
                <a:gd name="connsiteY7" fmla="*/ 90368 h 120090"/>
                <a:gd name="connsiteX8" fmla="*/ 0 w 60045"/>
                <a:gd name="connsiteY8" fmla="*/ 64549 h 120090"/>
                <a:gd name="connsiteX9" fmla="*/ 9007 w 60045"/>
                <a:gd name="connsiteY9" fmla="*/ 43233 h 120090"/>
                <a:gd name="connsiteX10" fmla="*/ 30923 w 60045"/>
                <a:gd name="connsiteY10" fmla="*/ 33926 h 120090"/>
                <a:gd name="connsiteX11" fmla="*/ 47136 w 60045"/>
                <a:gd name="connsiteY11" fmla="*/ 38729 h 120090"/>
                <a:gd name="connsiteX12" fmla="*/ 48336 w 60045"/>
                <a:gd name="connsiteY12" fmla="*/ 38729 h 120090"/>
                <a:gd name="connsiteX13" fmla="*/ 49838 w 60045"/>
                <a:gd name="connsiteY13" fmla="*/ 37228 h 120090"/>
                <a:gd name="connsiteX14" fmla="*/ 49838 w 60045"/>
                <a:gd name="connsiteY14" fmla="*/ 1801 h 120090"/>
                <a:gd name="connsiteX15" fmla="*/ 51039 w 60045"/>
                <a:gd name="connsiteY15" fmla="*/ 0 h 120090"/>
                <a:gd name="connsiteX16" fmla="*/ 51639 w 60045"/>
                <a:gd name="connsiteY16" fmla="*/ 0 h 120090"/>
                <a:gd name="connsiteX17" fmla="*/ 60045 w 60045"/>
                <a:gd name="connsiteY17" fmla="*/ 0 h 120090"/>
                <a:gd name="connsiteX18" fmla="*/ 61546 w 60045"/>
                <a:gd name="connsiteY18" fmla="*/ 1801 h 120090"/>
                <a:gd name="connsiteX19" fmla="*/ 61546 w 60045"/>
                <a:gd name="connsiteY19" fmla="*/ 118589 h 120090"/>
                <a:gd name="connsiteX20" fmla="*/ 60045 w 60045"/>
                <a:gd name="connsiteY20" fmla="*/ 120391 h 120090"/>
                <a:gd name="connsiteX21" fmla="*/ 49838 w 60045"/>
                <a:gd name="connsiteY21" fmla="*/ 65449 h 120090"/>
                <a:gd name="connsiteX22" fmla="*/ 44133 w 60045"/>
                <a:gd name="connsiteY22" fmla="*/ 51639 h 120090"/>
                <a:gd name="connsiteX23" fmla="*/ 17113 w 60045"/>
                <a:gd name="connsiteY23" fmla="*/ 51639 h 120090"/>
                <a:gd name="connsiteX24" fmla="*/ 11409 w 60045"/>
                <a:gd name="connsiteY24" fmla="*/ 65449 h 120090"/>
                <a:gd name="connsiteX25" fmla="*/ 11409 w 60045"/>
                <a:gd name="connsiteY25" fmla="*/ 91269 h 120090"/>
                <a:gd name="connsiteX26" fmla="*/ 16813 w 60045"/>
                <a:gd name="connsiteY26" fmla="*/ 105379 h 120090"/>
                <a:gd name="connsiteX27" fmla="*/ 30623 w 60045"/>
                <a:gd name="connsiteY27" fmla="*/ 111084 h 120090"/>
                <a:gd name="connsiteX28" fmla="*/ 44133 w 60045"/>
                <a:gd name="connsiteY28" fmla="*/ 105379 h 120090"/>
                <a:gd name="connsiteX29" fmla="*/ 49838 w 60045"/>
                <a:gd name="connsiteY29" fmla="*/ 91269 h 120090"/>
                <a:gd name="connsiteX30" fmla="*/ 49838 w 60045"/>
                <a:gd name="connsiteY30" fmla="*/ 65449 h 12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0045" h="120090" extrusionOk="0">
                  <a:moveTo>
                    <a:pt x="60045" y="120391"/>
                  </a:moveTo>
                  <a:lnTo>
                    <a:pt x="54641" y="120391"/>
                  </a:lnTo>
                  <a:cubicBezTo>
                    <a:pt x="53440" y="120391"/>
                    <a:pt x="52840" y="119490"/>
                    <a:pt x="52840" y="118589"/>
                  </a:cubicBezTo>
                  <a:lnTo>
                    <a:pt x="52840" y="117088"/>
                  </a:lnTo>
                  <a:cubicBezTo>
                    <a:pt x="52840" y="115587"/>
                    <a:pt x="52239" y="115287"/>
                    <a:pt x="51039" y="115287"/>
                  </a:cubicBezTo>
                  <a:cubicBezTo>
                    <a:pt x="49838" y="115287"/>
                    <a:pt x="50138" y="115287"/>
                    <a:pt x="50138" y="115287"/>
                  </a:cubicBezTo>
                  <a:cubicBezTo>
                    <a:pt x="36628" y="126095"/>
                    <a:pt x="17113" y="123693"/>
                    <a:pt x="6605" y="109583"/>
                  </a:cubicBezTo>
                  <a:cubicBezTo>
                    <a:pt x="2402" y="104179"/>
                    <a:pt x="0" y="97273"/>
                    <a:pt x="0" y="90368"/>
                  </a:cubicBezTo>
                  <a:lnTo>
                    <a:pt x="0" y="64549"/>
                  </a:lnTo>
                  <a:cubicBezTo>
                    <a:pt x="0" y="56443"/>
                    <a:pt x="3302" y="48937"/>
                    <a:pt x="9007" y="43233"/>
                  </a:cubicBezTo>
                  <a:cubicBezTo>
                    <a:pt x="14711" y="36928"/>
                    <a:pt x="22517" y="33625"/>
                    <a:pt x="30923" y="33926"/>
                  </a:cubicBezTo>
                  <a:cubicBezTo>
                    <a:pt x="36628" y="33926"/>
                    <a:pt x="42332" y="35427"/>
                    <a:pt x="47136" y="38729"/>
                  </a:cubicBezTo>
                  <a:lnTo>
                    <a:pt x="48336" y="38729"/>
                  </a:lnTo>
                  <a:cubicBezTo>
                    <a:pt x="49537" y="38729"/>
                    <a:pt x="49838" y="38729"/>
                    <a:pt x="49838" y="37228"/>
                  </a:cubicBezTo>
                  <a:lnTo>
                    <a:pt x="49838" y="1801"/>
                  </a:lnTo>
                  <a:cubicBezTo>
                    <a:pt x="49537" y="901"/>
                    <a:pt x="50138" y="300"/>
                    <a:pt x="51039" y="0"/>
                  </a:cubicBezTo>
                  <a:cubicBezTo>
                    <a:pt x="51339" y="0"/>
                    <a:pt x="51339" y="0"/>
                    <a:pt x="51639" y="0"/>
                  </a:cubicBezTo>
                  <a:lnTo>
                    <a:pt x="60045" y="0"/>
                  </a:lnTo>
                  <a:cubicBezTo>
                    <a:pt x="61246" y="0"/>
                    <a:pt x="61546" y="0"/>
                    <a:pt x="61546" y="1801"/>
                  </a:cubicBezTo>
                  <a:lnTo>
                    <a:pt x="61546" y="118589"/>
                  </a:lnTo>
                  <a:cubicBezTo>
                    <a:pt x="61546" y="119790"/>
                    <a:pt x="61546" y="120691"/>
                    <a:pt x="60045" y="120391"/>
                  </a:cubicBezTo>
                  <a:moveTo>
                    <a:pt x="49838" y="65449"/>
                  </a:moveTo>
                  <a:cubicBezTo>
                    <a:pt x="50138" y="60346"/>
                    <a:pt x="48036" y="55242"/>
                    <a:pt x="44133" y="51639"/>
                  </a:cubicBezTo>
                  <a:cubicBezTo>
                    <a:pt x="36628" y="43833"/>
                    <a:pt x="24619" y="44133"/>
                    <a:pt x="17113" y="51639"/>
                  </a:cubicBezTo>
                  <a:cubicBezTo>
                    <a:pt x="13510" y="55242"/>
                    <a:pt x="11409" y="60346"/>
                    <a:pt x="11409" y="65449"/>
                  </a:cubicBezTo>
                  <a:lnTo>
                    <a:pt x="11409" y="91269"/>
                  </a:lnTo>
                  <a:cubicBezTo>
                    <a:pt x="11409" y="96673"/>
                    <a:pt x="13210" y="101777"/>
                    <a:pt x="16813" y="105379"/>
                  </a:cubicBezTo>
                  <a:cubicBezTo>
                    <a:pt x="20415" y="109282"/>
                    <a:pt x="25219" y="111084"/>
                    <a:pt x="30623" y="111084"/>
                  </a:cubicBezTo>
                  <a:cubicBezTo>
                    <a:pt x="35727" y="111084"/>
                    <a:pt x="40531" y="108982"/>
                    <a:pt x="44133" y="105379"/>
                  </a:cubicBezTo>
                  <a:cubicBezTo>
                    <a:pt x="47736" y="101777"/>
                    <a:pt x="49838" y="96673"/>
                    <a:pt x="49838" y="91269"/>
                  </a:cubicBezTo>
                  <a:lnTo>
                    <a:pt x="49838" y="65449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39" name="Forme libre : forme 238"/>
            <p:cNvSpPr/>
            <p:nvPr/>
          </p:nvSpPr>
          <p:spPr bwMode="auto">
            <a:xfrm>
              <a:off x="6570319" y="4403924"/>
              <a:ext cx="57043" cy="93070"/>
            </a:xfrm>
            <a:custGeom>
              <a:avLst/>
              <a:gdLst>
                <a:gd name="connsiteX0" fmla="*/ 56762 w 57043"/>
                <a:gd name="connsiteY0" fmla="*/ 52728 h 93070"/>
                <a:gd name="connsiteX1" fmla="*/ 12929 w 57043"/>
                <a:gd name="connsiteY1" fmla="*/ 52728 h 93070"/>
                <a:gd name="connsiteX2" fmla="*/ 11127 w 57043"/>
                <a:gd name="connsiteY2" fmla="*/ 54229 h 93070"/>
                <a:gd name="connsiteX3" fmla="*/ 11127 w 57043"/>
                <a:gd name="connsiteY3" fmla="*/ 54529 h 93070"/>
                <a:gd name="connsiteX4" fmla="*/ 11127 w 57043"/>
                <a:gd name="connsiteY4" fmla="*/ 59933 h 93070"/>
                <a:gd name="connsiteX5" fmla="*/ 16832 w 57043"/>
                <a:gd name="connsiteY5" fmla="*/ 74644 h 93070"/>
                <a:gd name="connsiteX6" fmla="*/ 30642 w 57043"/>
                <a:gd name="connsiteY6" fmla="*/ 80949 h 93070"/>
                <a:gd name="connsiteX7" fmla="*/ 48956 w 57043"/>
                <a:gd name="connsiteY7" fmla="*/ 74644 h 93070"/>
                <a:gd name="connsiteX8" fmla="*/ 51057 w 57043"/>
                <a:gd name="connsiteY8" fmla="*/ 74644 h 93070"/>
                <a:gd name="connsiteX9" fmla="*/ 51057 w 57043"/>
                <a:gd name="connsiteY9" fmla="*/ 74644 h 93070"/>
                <a:gd name="connsiteX10" fmla="*/ 55861 w 57043"/>
                <a:gd name="connsiteY10" fmla="*/ 82150 h 93070"/>
                <a:gd name="connsiteX11" fmla="*/ 56161 w 57043"/>
                <a:gd name="connsiteY11" fmla="*/ 84552 h 93070"/>
                <a:gd name="connsiteX12" fmla="*/ 55861 w 57043"/>
                <a:gd name="connsiteY12" fmla="*/ 84852 h 93070"/>
                <a:gd name="connsiteX13" fmla="*/ 30942 w 57043"/>
                <a:gd name="connsiteY13" fmla="*/ 93558 h 93070"/>
                <a:gd name="connsiteX14" fmla="*/ 9026 w 57043"/>
                <a:gd name="connsiteY14" fmla="*/ 83651 h 93070"/>
                <a:gd name="connsiteX15" fmla="*/ 19 w 57043"/>
                <a:gd name="connsiteY15" fmla="*/ 59633 h 93070"/>
                <a:gd name="connsiteX16" fmla="*/ 19 w 57043"/>
                <a:gd name="connsiteY16" fmla="*/ 32012 h 93070"/>
                <a:gd name="connsiteX17" fmla="*/ 8725 w 57043"/>
                <a:gd name="connsiteY17" fmla="*/ 9195 h 93070"/>
                <a:gd name="connsiteX18" fmla="*/ 50457 w 57043"/>
                <a:gd name="connsiteY18" fmla="*/ 9495 h 93070"/>
                <a:gd name="connsiteX19" fmla="*/ 58863 w 57043"/>
                <a:gd name="connsiteY19" fmla="*/ 32012 h 93070"/>
                <a:gd name="connsiteX20" fmla="*/ 58863 w 57043"/>
                <a:gd name="connsiteY20" fmla="*/ 50626 h 93070"/>
                <a:gd name="connsiteX21" fmla="*/ 56762 w 57043"/>
                <a:gd name="connsiteY21" fmla="*/ 52728 h 93070"/>
                <a:gd name="connsiteX22" fmla="*/ 46854 w 57043"/>
                <a:gd name="connsiteY22" fmla="*/ 32312 h 93070"/>
                <a:gd name="connsiteX23" fmla="*/ 41750 w 57043"/>
                <a:gd name="connsiteY23" fmla="*/ 18802 h 93070"/>
                <a:gd name="connsiteX24" fmla="*/ 29141 w 57043"/>
                <a:gd name="connsiteY24" fmla="*/ 13398 h 93070"/>
                <a:gd name="connsiteX25" fmla="*/ 16531 w 57043"/>
                <a:gd name="connsiteY25" fmla="*/ 18802 h 93070"/>
                <a:gd name="connsiteX26" fmla="*/ 11127 w 57043"/>
                <a:gd name="connsiteY26" fmla="*/ 32312 h 93070"/>
                <a:gd name="connsiteX27" fmla="*/ 11127 w 57043"/>
                <a:gd name="connsiteY27" fmla="*/ 38017 h 93070"/>
                <a:gd name="connsiteX28" fmla="*/ 12328 w 57043"/>
                <a:gd name="connsiteY28" fmla="*/ 40118 h 93070"/>
                <a:gd name="connsiteX29" fmla="*/ 12628 w 57043"/>
                <a:gd name="connsiteY29" fmla="*/ 40118 h 93070"/>
                <a:gd name="connsiteX30" fmla="*/ 44452 w 57043"/>
                <a:gd name="connsiteY30" fmla="*/ 40118 h 93070"/>
                <a:gd name="connsiteX31" fmla="*/ 45954 w 57043"/>
                <a:gd name="connsiteY31" fmla="*/ 38017 h 93070"/>
                <a:gd name="connsiteX32" fmla="*/ 46854 w 57043"/>
                <a:gd name="connsiteY32" fmla="*/ 32312 h 93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7043" h="93070" extrusionOk="0">
                  <a:moveTo>
                    <a:pt x="56762" y="52728"/>
                  </a:moveTo>
                  <a:lnTo>
                    <a:pt x="12929" y="52728"/>
                  </a:lnTo>
                  <a:cubicBezTo>
                    <a:pt x="12028" y="52728"/>
                    <a:pt x="11127" y="53328"/>
                    <a:pt x="11127" y="54229"/>
                  </a:cubicBezTo>
                  <a:cubicBezTo>
                    <a:pt x="11127" y="54229"/>
                    <a:pt x="11127" y="54529"/>
                    <a:pt x="11127" y="54529"/>
                  </a:cubicBezTo>
                  <a:lnTo>
                    <a:pt x="11127" y="59933"/>
                  </a:lnTo>
                  <a:cubicBezTo>
                    <a:pt x="11127" y="65637"/>
                    <a:pt x="13229" y="70741"/>
                    <a:pt x="16832" y="74644"/>
                  </a:cubicBezTo>
                  <a:cubicBezTo>
                    <a:pt x="20434" y="78547"/>
                    <a:pt x="25238" y="80949"/>
                    <a:pt x="30642" y="80949"/>
                  </a:cubicBezTo>
                  <a:cubicBezTo>
                    <a:pt x="37247" y="80949"/>
                    <a:pt x="43552" y="78847"/>
                    <a:pt x="48956" y="74644"/>
                  </a:cubicBezTo>
                  <a:cubicBezTo>
                    <a:pt x="49556" y="74044"/>
                    <a:pt x="50457" y="74044"/>
                    <a:pt x="51057" y="74644"/>
                  </a:cubicBezTo>
                  <a:cubicBezTo>
                    <a:pt x="51057" y="74644"/>
                    <a:pt x="51057" y="74644"/>
                    <a:pt x="51057" y="74644"/>
                  </a:cubicBezTo>
                  <a:lnTo>
                    <a:pt x="55861" y="82150"/>
                  </a:lnTo>
                  <a:cubicBezTo>
                    <a:pt x="56461" y="82750"/>
                    <a:pt x="56762" y="83651"/>
                    <a:pt x="56161" y="84552"/>
                  </a:cubicBezTo>
                  <a:cubicBezTo>
                    <a:pt x="56161" y="84552"/>
                    <a:pt x="55861" y="84852"/>
                    <a:pt x="55861" y="84852"/>
                  </a:cubicBezTo>
                  <a:cubicBezTo>
                    <a:pt x="48656" y="90556"/>
                    <a:pt x="39949" y="93558"/>
                    <a:pt x="30942" y="93558"/>
                  </a:cubicBezTo>
                  <a:cubicBezTo>
                    <a:pt x="22836" y="93558"/>
                    <a:pt x="14730" y="89956"/>
                    <a:pt x="9026" y="83651"/>
                  </a:cubicBezTo>
                  <a:cubicBezTo>
                    <a:pt x="3021" y="77346"/>
                    <a:pt x="-281" y="68640"/>
                    <a:pt x="19" y="59633"/>
                  </a:cubicBezTo>
                  <a:lnTo>
                    <a:pt x="19" y="32012"/>
                  </a:lnTo>
                  <a:cubicBezTo>
                    <a:pt x="19" y="23606"/>
                    <a:pt x="3021" y="15199"/>
                    <a:pt x="8725" y="9195"/>
                  </a:cubicBezTo>
                  <a:cubicBezTo>
                    <a:pt x="20434" y="-3115"/>
                    <a:pt x="39048" y="-3115"/>
                    <a:pt x="50457" y="9495"/>
                  </a:cubicBezTo>
                  <a:cubicBezTo>
                    <a:pt x="55861" y="15500"/>
                    <a:pt x="58863" y="23606"/>
                    <a:pt x="58863" y="32012"/>
                  </a:cubicBezTo>
                  <a:lnTo>
                    <a:pt x="58863" y="50626"/>
                  </a:lnTo>
                  <a:cubicBezTo>
                    <a:pt x="58863" y="52127"/>
                    <a:pt x="58863" y="52728"/>
                    <a:pt x="56762" y="52728"/>
                  </a:cubicBezTo>
                  <a:moveTo>
                    <a:pt x="46854" y="32312"/>
                  </a:moveTo>
                  <a:cubicBezTo>
                    <a:pt x="46854" y="27208"/>
                    <a:pt x="45053" y="22405"/>
                    <a:pt x="41750" y="18802"/>
                  </a:cubicBezTo>
                  <a:cubicBezTo>
                    <a:pt x="38448" y="15199"/>
                    <a:pt x="33944" y="13098"/>
                    <a:pt x="29141" y="13398"/>
                  </a:cubicBezTo>
                  <a:cubicBezTo>
                    <a:pt x="24337" y="13098"/>
                    <a:pt x="19834" y="15199"/>
                    <a:pt x="16531" y="18802"/>
                  </a:cubicBezTo>
                  <a:cubicBezTo>
                    <a:pt x="12929" y="22405"/>
                    <a:pt x="11127" y="27208"/>
                    <a:pt x="11127" y="32312"/>
                  </a:cubicBezTo>
                  <a:lnTo>
                    <a:pt x="11127" y="38017"/>
                  </a:lnTo>
                  <a:cubicBezTo>
                    <a:pt x="11127" y="38917"/>
                    <a:pt x="11728" y="39818"/>
                    <a:pt x="12328" y="40118"/>
                  </a:cubicBezTo>
                  <a:cubicBezTo>
                    <a:pt x="12328" y="40118"/>
                    <a:pt x="12628" y="40118"/>
                    <a:pt x="12628" y="40118"/>
                  </a:cubicBezTo>
                  <a:lnTo>
                    <a:pt x="44452" y="40118"/>
                  </a:lnTo>
                  <a:cubicBezTo>
                    <a:pt x="45653" y="40118"/>
                    <a:pt x="45954" y="39217"/>
                    <a:pt x="45954" y="38017"/>
                  </a:cubicBezTo>
                  <a:lnTo>
                    <a:pt x="46854" y="32312"/>
                  </a:lnTo>
                  <a:close/>
                </a:path>
              </a:pathLst>
            </a:custGeom>
            <a:solidFill>
              <a:srgbClr val="391C10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40" name="Forme libre : forme 239"/>
            <p:cNvSpPr/>
            <p:nvPr/>
          </p:nvSpPr>
          <p:spPr bwMode="auto">
            <a:xfrm>
              <a:off x="6495581" y="4006913"/>
              <a:ext cx="66050" cy="144109"/>
            </a:xfrm>
            <a:custGeom>
              <a:avLst/>
              <a:gdLst>
                <a:gd name="connsiteX0" fmla="*/ 68151 w 66049"/>
                <a:gd name="connsiteY0" fmla="*/ 0 h 144108"/>
                <a:gd name="connsiteX1" fmla="*/ 68151 w 66049"/>
                <a:gd name="connsiteY1" fmla="*/ 144409 h 144108"/>
                <a:gd name="connsiteX2" fmla="*/ 28522 w 66049"/>
                <a:gd name="connsiteY2" fmla="*/ 106280 h 144108"/>
                <a:gd name="connsiteX3" fmla="*/ 28522 w 66049"/>
                <a:gd name="connsiteY3" fmla="*/ 10808 h 144108"/>
                <a:gd name="connsiteX4" fmla="*/ 0 w 66049"/>
                <a:gd name="connsiteY4" fmla="*/ 10808 h 144108"/>
                <a:gd name="connsiteX5" fmla="*/ 0 w 66049"/>
                <a:gd name="connsiteY5" fmla="*/ 1501 h 144108"/>
                <a:gd name="connsiteX6" fmla="*/ 68151 w 66049"/>
                <a:gd name="connsiteY6" fmla="*/ 0 h 14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9" h="144108" extrusionOk="0">
                  <a:moveTo>
                    <a:pt x="68151" y="0"/>
                  </a:moveTo>
                  <a:lnTo>
                    <a:pt x="68151" y="144409"/>
                  </a:lnTo>
                  <a:lnTo>
                    <a:pt x="28522" y="106280"/>
                  </a:lnTo>
                  <a:lnTo>
                    <a:pt x="28522" y="10808"/>
                  </a:lnTo>
                  <a:lnTo>
                    <a:pt x="0" y="10808"/>
                  </a:lnTo>
                  <a:lnTo>
                    <a:pt x="0" y="1501"/>
                  </a:lnTo>
                  <a:cubicBezTo>
                    <a:pt x="21616" y="2402"/>
                    <a:pt x="44133" y="600"/>
                    <a:pt x="68151" y="0"/>
                  </a:cubicBezTo>
                  <a:close/>
                </a:path>
              </a:pathLst>
            </a:custGeom>
            <a:solidFill>
              <a:srgbClr val="009FE3"/>
            </a:solidFill>
            <a:ln w="29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fr-FR"/>
            </a:p>
          </p:txBody>
        </p:sp>
      </p:grpSp>
      <p:sp>
        <p:nvSpPr>
          <p:cNvPr id="124" name="Rectangle 123">
            <a:hlinkClick r:id="rId2"/>
          </p:cNvPr>
          <p:cNvSpPr/>
          <p:nvPr userDrawn="1"/>
        </p:nvSpPr>
        <p:spPr bwMode="auto">
          <a:xfrm>
            <a:off x="3294590" y="1121624"/>
            <a:ext cx="9092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fr-FR" sz="800">
                <a:solidFill>
                  <a:schemeClr val="tx1"/>
                </a:solidFill>
              </a:rPr>
              <a:t>@univbordeaux</a:t>
            </a:r>
          </a:p>
        </p:txBody>
      </p:sp>
      <p:pic>
        <p:nvPicPr>
          <p:cNvPr id="125" name="Graphique 124">
            <a:hlinkClick r:id="rId2"/>
          </p:cNvPr>
          <p:cNvPicPr>
            <a:picLocks noChangeAspect="1"/>
          </p:cNvPicPr>
          <p:nvPr userDrawn="1"/>
        </p:nvPicPr>
        <p:blipFill>
          <a:blip r:embed="rId3"/>
          <a:stretch/>
        </p:blipFill>
        <p:spPr bwMode="auto">
          <a:xfrm>
            <a:off x="3569202" y="702273"/>
            <a:ext cx="360000" cy="360000"/>
          </a:xfrm>
          <a:prstGeom prst="rect">
            <a:avLst/>
          </a:prstGeom>
        </p:spPr>
      </p:pic>
      <p:pic>
        <p:nvPicPr>
          <p:cNvPr id="126" name="Graphique 125">
            <a:hlinkClick r:id="rId4"/>
          </p:cNvPr>
          <p:cNvPicPr>
            <a:picLocks noChangeAspect="1"/>
          </p:cNvPicPr>
          <p:nvPr userDrawn="1"/>
        </p:nvPicPr>
        <p:blipFill>
          <a:blip r:embed="rId5"/>
          <a:stretch/>
        </p:blipFill>
        <p:spPr bwMode="auto">
          <a:xfrm>
            <a:off x="6894971" y="702273"/>
            <a:ext cx="360000" cy="360000"/>
          </a:xfrm>
          <a:prstGeom prst="rect">
            <a:avLst/>
          </a:prstGeom>
        </p:spPr>
      </p:pic>
      <p:sp>
        <p:nvSpPr>
          <p:cNvPr id="127" name="Rectangle 126">
            <a:hlinkClick r:id="rId4"/>
          </p:cNvPr>
          <p:cNvSpPr/>
          <p:nvPr userDrawn="1"/>
        </p:nvSpPr>
        <p:spPr bwMode="auto">
          <a:xfrm>
            <a:off x="6620360" y="1121624"/>
            <a:ext cx="9092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fr-FR" sz="800">
                <a:solidFill>
                  <a:schemeClr val="tx1"/>
                </a:solidFill>
              </a:rPr>
              <a:t>@univbordeaux</a:t>
            </a:r>
          </a:p>
        </p:txBody>
      </p:sp>
      <p:sp>
        <p:nvSpPr>
          <p:cNvPr id="128" name="Rectangle 127">
            <a:hlinkClick r:id="rId6"/>
          </p:cNvPr>
          <p:cNvSpPr/>
          <p:nvPr userDrawn="1"/>
        </p:nvSpPr>
        <p:spPr bwMode="auto">
          <a:xfrm>
            <a:off x="2277866" y="2154670"/>
            <a:ext cx="127631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fr-FR" sz="800">
                <a:solidFill>
                  <a:schemeClr val="tx1"/>
                </a:solidFill>
              </a:rPr>
              <a:t>@universitedebordeaux</a:t>
            </a:r>
          </a:p>
        </p:txBody>
      </p:sp>
      <p:pic>
        <p:nvPicPr>
          <p:cNvPr id="129" name="Graphique 128">
            <a:hlinkClick r:id="rId6"/>
          </p:cNvPr>
          <p:cNvPicPr>
            <a:picLocks noChangeAspect="1"/>
          </p:cNvPicPr>
          <p:nvPr userDrawn="1"/>
        </p:nvPicPr>
        <p:blipFill>
          <a:blip r:embed="rId7"/>
          <a:stretch/>
        </p:blipFill>
        <p:spPr bwMode="auto">
          <a:xfrm>
            <a:off x="2736022" y="1735318"/>
            <a:ext cx="360000" cy="360000"/>
          </a:xfrm>
          <a:prstGeom prst="rect">
            <a:avLst/>
          </a:prstGeom>
        </p:spPr>
      </p:pic>
      <p:pic>
        <p:nvPicPr>
          <p:cNvPr id="130" name="Graphique 129">
            <a:hlinkClick r:id="rId8"/>
          </p:cNvPr>
          <p:cNvPicPr>
            <a:picLocks noChangeAspect="1"/>
          </p:cNvPicPr>
          <p:nvPr userDrawn="1"/>
        </p:nvPicPr>
        <p:blipFill>
          <a:blip r:embed="rId9"/>
          <a:stretch/>
        </p:blipFill>
        <p:spPr bwMode="auto">
          <a:xfrm>
            <a:off x="5232820" y="702273"/>
            <a:ext cx="360000" cy="360000"/>
          </a:xfrm>
          <a:prstGeom prst="rect">
            <a:avLst/>
          </a:prstGeom>
        </p:spPr>
      </p:pic>
      <p:pic>
        <p:nvPicPr>
          <p:cNvPr id="131" name="Graphique 130">
            <a:hlinkClick r:id="rId10"/>
          </p:cNvPr>
          <p:cNvPicPr>
            <a:picLocks noChangeAspect="1"/>
          </p:cNvPicPr>
          <p:nvPr userDrawn="1"/>
        </p:nvPicPr>
        <p:blipFill>
          <a:blip r:embed="rId11"/>
          <a:stretch/>
        </p:blipFill>
        <p:spPr bwMode="auto">
          <a:xfrm>
            <a:off x="1904363" y="702273"/>
            <a:ext cx="360000" cy="360000"/>
          </a:xfrm>
          <a:prstGeom prst="rect">
            <a:avLst/>
          </a:prstGeom>
        </p:spPr>
      </p:pic>
      <p:sp>
        <p:nvSpPr>
          <p:cNvPr id="132" name="Rectangle 131">
            <a:hlinkClick r:id="rId10"/>
          </p:cNvPr>
          <p:cNvSpPr/>
          <p:nvPr userDrawn="1"/>
        </p:nvSpPr>
        <p:spPr bwMode="auto">
          <a:xfrm>
            <a:off x="1560019" y="1121624"/>
            <a:ext cx="104868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fr-FR" sz="800">
                <a:solidFill>
                  <a:schemeClr val="tx1"/>
                </a:solidFill>
              </a:rPr>
              <a:t>www.u-bordeaux.fr</a:t>
            </a:r>
            <a:endParaRPr/>
          </a:p>
        </p:txBody>
      </p:sp>
      <p:pic>
        <p:nvPicPr>
          <p:cNvPr id="133" name="Graphique 132">
            <a:hlinkClick r:id="rId12"/>
          </p:cNvPr>
          <p:cNvPicPr>
            <a:picLocks noChangeAspect="1"/>
          </p:cNvPicPr>
          <p:nvPr userDrawn="1"/>
        </p:nvPicPr>
        <p:blipFill>
          <a:blip r:embed="rId13"/>
          <a:stretch/>
        </p:blipFill>
        <p:spPr bwMode="auto">
          <a:xfrm>
            <a:off x="6060942" y="1735318"/>
            <a:ext cx="360000" cy="360000"/>
          </a:xfrm>
          <a:prstGeom prst="rect">
            <a:avLst/>
          </a:prstGeom>
        </p:spPr>
      </p:pic>
      <p:pic>
        <p:nvPicPr>
          <p:cNvPr id="134" name="Graphique 133"/>
          <p:cNvPicPr>
            <a:picLocks noChangeAspect="1"/>
          </p:cNvPicPr>
          <p:nvPr userDrawn="1"/>
        </p:nvPicPr>
        <p:blipFill>
          <a:blip r:embed="rId14"/>
          <a:stretch/>
        </p:blipFill>
        <p:spPr bwMode="auto">
          <a:xfrm>
            <a:off x="4400221" y="1735318"/>
            <a:ext cx="360000" cy="360000"/>
          </a:xfrm>
          <a:prstGeom prst="rect">
            <a:avLst/>
          </a:prstGeom>
        </p:spPr>
      </p:pic>
      <p:sp>
        <p:nvSpPr>
          <p:cNvPr id="135" name="Rectangle 134"/>
          <p:cNvSpPr/>
          <p:nvPr userDrawn="1"/>
        </p:nvSpPr>
        <p:spPr bwMode="auto">
          <a:xfrm>
            <a:off x="4029281" y="2154670"/>
            <a:ext cx="1088760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fr-FR" sz="800">
                <a:solidFill>
                  <a:schemeClr val="tx1"/>
                </a:solidFill>
              </a:rPr>
              <a:t>Appli mobile U&amp;me</a:t>
            </a:r>
          </a:p>
        </p:txBody>
      </p:sp>
      <p:sp>
        <p:nvSpPr>
          <p:cNvPr id="136" name="Rectangle 135"/>
          <p:cNvSpPr/>
          <p:nvPr userDrawn="1"/>
        </p:nvSpPr>
        <p:spPr bwMode="auto">
          <a:xfrm>
            <a:off x="5780491" y="2154670"/>
            <a:ext cx="909224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fr-FR" sz="800">
                <a:solidFill>
                  <a:schemeClr val="tx1"/>
                </a:solidFill>
              </a:rPr>
              <a:t>@univbordeaux</a:t>
            </a:r>
          </a:p>
        </p:txBody>
      </p:sp>
      <p:sp>
        <p:nvSpPr>
          <p:cNvPr id="137" name="Rectangle 136">
            <a:hlinkClick r:id="rId8"/>
          </p:cNvPr>
          <p:cNvSpPr/>
          <p:nvPr userDrawn="1"/>
        </p:nvSpPr>
        <p:spPr bwMode="auto">
          <a:xfrm>
            <a:off x="4774665" y="1121624"/>
            <a:ext cx="127631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fr-FR" sz="800">
                <a:solidFill>
                  <a:schemeClr val="tx1"/>
                </a:solidFill>
              </a:rPr>
              <a:t>@universitedebordeaux</a:t>
            </a:r>
          </a:p>
        </p:txBody>
      </p:sp>
      <p:sp>
        <p:nvSpPr>
          <p:cNvPr id="141" name="Espace réservé du texte 140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1614417" y="2973427"/>
            <a:ext cx="5915166" cy="313932"/>
          </a:xfrm>
          <a:prstGeom prst="rect">
            <a:avLst/>
          </a:prstGeom>
        </p:spPr>
        <p:txBody>
          <a:bodyPr wrap="square" anchor="b">
            <a:spAutoFit/>
          </a:bodyPr>
          <a:lstStyle>
            <a:lvl1pPr marL="0" indent="0" algn="ctr" defTabSz="457200">
              <a:buNone/>
              <a:tabLst>
                <a:tab pos="2066925" algn="l"/>
              </a:tabLst>
              <a:defRPr lang="fr-FR" sz="1600" b="1">
                <a:solidFill>
                  <a:schemeClr val="tx1"/>
                </a:solidFill>
              </a:defRPr>
            </a:lvl1pPr>
          </a:lstStyle>
          <a:p>
            <a:pPr marL="0" lvl="0" algn="ctr" defTabSz="457200">
              <a:defRPr/>
            </a:pPr>
            <a:r>
              <a:rPr lang="fr-FR"/>
              <a:t>Message / remerciement</a:t>
            </a:r>
            <a:endParaRPr/>
          </a:p>
        </p:txBody>
      </p:sp>
      <p:sp>
        <p:nvSpPr>
          <p:cNvPr id="144" name="Espace réservé du texte 143"/>
          <p:cNvSpPr>
            <a:spLocks noGrp="1"/>
          </p:cNvSpPr>
          <p:nvPr>
            <p:ph type="body" sz="quarter" idx="13"/>
          </p:nvPr>
        </p:nvSpPr>
        <p:spPr bwMode="auto">
          <a:xfrm>
            <a:off x="445689" y="1"/>
            <a:ext cx="457523" cy="2017735"/>
          </a:xfrm>
          <a:custGeom>
            <a:avLst/>
            <a:gdLst>
              <a:gd name="connsiteX0" fmla="*/ 0 w 457523"/>
              <a:gd name="connsiteY0" fmla="*/ 0 h 2017735"/>
              <a:gd name="connsiteX1" fmla="*/ 275802 w 457523"/>
              <a:gd name="connsiteY1" fmla="*/ 0 h 2017735"/>
              <a:gd name="connsiteX2" fmla="*/ 457523 w 457523"/>
              <a:gd name="connsiteY2" fmla="*/ 0 h 2017735"/>
              <a:gd name="connsiteX3" fmla="*/ 179667 w 457523"/>
              <a:gd name="connsiteY3" fmla="*/ 2017735 h 2017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523" h="2017735" extrusionOk="0">
                <a:moveTo>
                  <a:pt x="0" y="0"/>
                </a:moveTo>
                <a:lnTo>
                  <a:pt x="275802" y="0"/>
                </a:lnTo>
                <a:lnTo>
                  <a:pt x="457523" y="0"/>
                </a:lnTo>
                <a:lnTo>
                  <a:pt x="179667" y="2017735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>
            <a:noAutofit/>
          </a:bodyPr>
          <a:lstStyle>
            <a:lvl1pPr marL="0" indent="0">
              <a:buNone/>
              <a:defRPr sz="100">
                <a:noFill/>
              </a:defRPr>
            </a:lvl1pPr>
          </a:lstStyle>
          <a:p>
            <a:pPr lvl="0">
              <a:defRPr/>
            </a:pPr>
            <a:endParaRPr lang="fr-FR"/>
          </a:p>
        </p:txBody>
      </p:sp>
      <p:grpSp>
        <p:nvGrpSpPr>
          <p:cNvPr id="267" name="Groupe 266"/>
          <p:cNvGrpSpPr/>
          <p:nvPr userDrawn="1"/>
        </p:nvGrpSpPr>
        <p:grpSpPr bwMode="auto">
          <a:xfrm flipV="1">
            <a:off x="-91484" y="12467"/>
            <a:ext cx="1008300" cy="5190499"/>
            <a:chOff x="-91484" y="-57105"/>
            <a:chExt cx="1008300" cy="5190499"/>
          </a:xfrm>
          <a:solidFill>
            <a:schemeClr val="bg2">
              <a:alpha val="10000"/>
            </a:schemeClr>
          </a:solidFill>
        </p:grpSpPr>
        <p:sp>
          <p:nvSpPr>
            <p:cNvPr id="268" name="Forme libre : forme 267"/>
            <p:cNvSpPr/>
            <p:nvPr/>
          </p:nvSpPr>
          <p:spPr bwMode="auto">
            <a:xfrm rot="8716293">
              <a:off x="617786" y="1780350"/>
              <a:ext cx="152726" cy="195873"/>
            </a:xfrm>
            <a:custGeom>
              <a:avLst/>
              <a:gdLst>
                <a:gd name="connsiteX0" fmla="*/ 39589 w 152726"/>
                <a:gd name="connsiteY0" fmla="*/ 195873 h 195873"/>
                <a:gd name="connsiteX1" fmla="*/ 0 w 152726"/>
                <a:gd name="connsiteY1" fmla="*/ 122219 h 195873"/>
                <a:gd name="connsiteX2" fmla="*/ 101089 w 152726"/>
                <a:gd name="connsiteY2" fmla="*/ 0 h 195873"/>
                <a:gd name="connsiteX3" fmla="*/ 152726 w 152726"/>
                <a:gd name="connsiteY3" fmla="*/ 0 h 195873"/>
                <a:gd name="connsiteX4" fmla="*/ 152726 w 152726"/>
                <a:gd name="connsiteY4" fmla="*/ 55323 h 195873"/>
                <a:gd name="connsiteX5" fmla="*/ 87934 w 152726"/>
                <a:gd name="connsiteY5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26" h="195873" extrusionOk="0">
                  <a:moveTo>
                    <a:pt x="39589" y="195873"/>
                  </a:moveTo>
                  <a:lnTo>
                    <a:pt x="0" y="122219"/>
                  </a:lnTo>
                  <a:lnTo>
                    <a:pt x="101089" y="0"/>
                  </a:lnTo>
                  <a:lnTo>
                    <a:pt x="152726" y="0"/>
                  </a:lnTo>
                  <a:lnTo>
                    <a:pt x="152726" y="55323"/>
                  </a:lnTo>
                  <a:lnTo>
                    <a:pt x="87934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9" name="Forme libre : forme 268"/>
            <p:cNvSpPr/>
            <p:nvPr/>
          </p:nvSpPr>
          <p:spPr bwMode="auto">
            <a:xfrm rot="8716293">
              <a:off x="534441" y="1654353"/>
              <a:ext cx="262864" cy="103234"/>
            </a:xfrm>
            <a:custGeom>
              <a:avLst/>
              <a:gdLst>
                <a:gd name="connsiteX0" fmla="*/ 0 w 262864"/>
                <a:gd name="connsiteY0" fmla="*/ 75341 h 103234"/>
                <a:gd name="connsiteX1" fmla="*/ 62316 w 262864"/>
                <a:gd name="connsiteY1" fmla="*/ 0 h 103234"/>
                <a:gd name="connsiteX2" fmla="*/ 65768 w 262864"/>
                <a:gd name="connsiteY2" fmla="*/ 14220 h 103234"/>
                <a:gd name="connsiteX3" fmla="*/ 136369 w 262864"/>
                <a:gd name="connsiteY3" fmla="*/ 53051 h 103234"/>
                <a:gd name="connsiteX4" fmla="*/ 189321 w 262864"/>
                <a:gd name="connsiteY4" fmla="*/ 43637 h 103234"/>
                <a:gd name="connsiteX5" fmla="*/ 261688 w 262864"/>
                <a:gd name="connsiteY5" fmla="*/ 14220 h 103234"/>
                <a:gd name="connsiteX6" fmla="*/ 262864 w 262864"/>
                <a:gd name="connsiteY6" fmla="*/ 21868 h 103234"/>
                <a:gd name="connsiteX7" fmla="*/ 262864 w 262864"/>
                <a:gd name="connsiteY7" fmla="*/ 27752 h 103234"/>
                <a:gd name="connsiteX8" fmla="*/ 69887 w 262864"/>
                <a:gd name="connsiteY8" fmla="*/ 103060 h 103234"/>
                <a:gd name="connsiteX9" fmla="*/ 30615 w 262864"/>
                <a:gd name="connsiteY9" fmla="*/ 96294 h 10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864" h="103234" extrusionOk="0">
                  <a:moveTo>
                    <a:pt x="0" y="75341"/>
                  </a:moveTo>
                  <a:lnTo>
                    <a:pt x="62316" y="0"/>
                  </a:lnTo>
                  <a:lnTo>
                    <a:pt x="65768" y="14220"/>
                  </a:lnTo>
                  <a:cubicBezTo>
                    <a:pt x="75182" y="40107"/>
                    <a:pt x="99304" y="53051"/>
                    <a:pt x="136369" y="53051"/>
                  </a:cubicBezTo>
                  <a:cubicBezTo>
                    <a:pt x="154609" y="52462"/>
                    <a:pt x="172259" y="48932"/>
                    <a:pt x="189321" y="43637"/>
                  </a:cubicBezTo>
                  <a:cubicBezTo>
                    <a:pt x="214031" y="35988"/>
                    <a:pt x="238154" y="25987"/>
                    <a:pt x="261688" y="14220"/>
                  </a:cubicBezTo>
                  <a:cubicBezTo>
                    <a:pt x="262276" y="16573"/>
                    <a:pt x="262864" y="19515"/>
                    <a:pt x="262864" y="21868"/>
                  </a:cubicBezTo>
                  <a:lnTo>
                    <a:pt x="262864" y="27752"/>
                  </a:lnTo>
                  <a:cubicBezTo>
                    <a:pt x="200500" y="81291"/>
                    <a:pt x="118719" y="100119"/>
                    <a:pt x="69887" y="103060"/>
                  </a:cubicBezTo>
                  <a:cubicBezTo>
                    <a:pt x="56355" y="103943"/>
                    <a:pt x="42970" y="101442"/>
                    <a:pt x="30615" y="96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0" name="Forme libre : forme 269"/>
            <p:cNvSpPr/>
            <p:nvPr/>
          </p:nvSpPr>
          <p:spPr bwMode="auto">
            <a:xfrm rot="8716293">
              <a:off x="632719" y="1232432"/>
              <a:ext cx="121558" cy="232388"/>
            </a:xfrm>
            <a:custGeom>
              <a:avLst/>
              <a:gdLst>
                <a:gd name="connsiteX0" fmla="*/ 60499 w 121558"/>
                <a:gd name="connsiteY0" fmla="*/ 232388 h 232388"/>
                <a:gd name="connsiteX1" fmla="*/ 60499 w 121558"/>
                <a:gd name="connsiteY1" fmla="*/ 69717 h 232388"/>
                <a:gd name="connsiteX2" fmla="*/ 60499 w 121558"/>
                <a:gd name="connsiteY2" fmla="*/ 65615 h 232388"/>
                <a:gd name="connsiteX3" fmla="*/ 39995 w 121558"/>
                <a:gd name="connsiteY3" fmla="*/ 50123 h 232388"/>
                <a:gd name="connsiteX4" fmla="*/ 0 w 121558"/>
                <a:gd name="connsiteY4" fmla="*/ 50123 h 232388"/>
                <a:gd name="connsiteX5" fmla="*/ 41457 w 121558"/>
                <a:gd name="connsiteY5" fmla="*/ 0 h 232388"/>
                <a:gd name="connsiteX6" fmla="*/ 64601 w 121558"/>
                <a:gd name="connsiteY6" fmla="*/ 0 h 232388"/>
                <a:gd name="connsiteX7" fmla="*/ 121558 w 121558"/>
                <a:gd name="connsiteY7" fmla="*/ 50123 h 232388"/>
                <a:gd name="connsiteX8" fmla="*/ 121558 w 121558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558" h="232388" extrusionOk="0">
                  <a:moveTo>
                    <a:pt x="60499" y="232388"/>
                  </a:moveTo>
                  <a:lnTo>
                    <a:pt x="60499" y="69717"/>
                  </a:lnTo>
                  <a:cubicBezTo>
                    <a:pt x="60499" y="68349"/>
                    <a:pt x="60499" y="66983"/>
                    <a:pt x="60499" y="65615"/>
                  </a:cubicBezTo>
                  <a:cubicBezTo>
                    <a:pt x="59133" y="55591"/>
                    <a:pt x="50019" y="48756"/>
                    <a:pt x="39995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64601" y="0"/>
                  </a:lnTo>
                  <a:cubicBezTo>
                    <a:pt x="101509" y="0"/>
                    <a:pt x="121558" y="15948"/>
                    <a:pt x="121558" y="50123"/>
                  </a:cubicBezTo>
                  <a:lnTo>
                    <a:pt x="121558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1" name="Forme libre : forme 270"/>
            <p:cNvSpPr/>
            <p:nvPr/>
          </p:nvSpPr>
          <p:spPr bwMode="auto">
            <a:xfrm rot="8716293">
              <a:off x="763454" y="1474783"/>
              <a:ext cx="14143" cy="14319"/>
            </a:xfrm>
            <a:custGeom>
              <a:avLst/>
              <a:gdLst>
                <a:gd name="connsiteX0" fmla="*/ 0 w 14143"/>
                <a:gd name="connsiteY0" fmla="*/ 14319 h 14319"/>
                <a:gd name="connsiteX1" fmla="*/ 11843 w 14143"/>
                <a:gd name="connsiteY1" fmla="*/ 0 h 14319"/>
                <a:gd name="connsiteX2" fmla="*/ 14143 w 14143"/>
                <a:gd name="connsiteY2" fmla="*/ 7563 h 14319"/>
                <a:gd name="connsiteX3" fmla="*/ 14143 w 14143"/>
                <a:gd name="connsiteY3" fmla="*/ 13487 h 1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43" h="14319" extrusionOk="0">
                  <a:moveTo>
                    <a:pt x="0" y="14319"/>
                  </a:moveTo>
                  <a:lnTo>
                    <a:pt x="11843" y="0"/>
                  </a:lnTo>
                  <a:lnTo>
                    <a:pt x="14143" y="7563"/>
                  </a:lnTo>
                  <a:lnTo>
                    <a:pt x="14143" y="1348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2" name="Forme libre : forme 271"/>
            <p:cNvSpPr/>
            <p:nvPr/>
          </p:nvSpPr>
          <p:spPr bwMode="auto">
            <a:xfrm rot="8716293">
              <a:off x="672878" y="1171577"/>
              <a:ext cx="183964" cy="137618"/>
            </a:xfrm>
            <a:custGeom>
              <a:avLst/>
              <a:gdLst>
                <a:gd name="connsiteX0" fmla="*/ 0 w 183964"/>
                <a:gd name="connsiteY0" fmla="*/ 137618 h 137618"/>
                <a:gd name="connsiteX1" fmla="*/ 53346 w 183964"/>
                <a:gd name="connsiteY1" fmla="*/ 73121 h 137618"/>
                <a:gd name="connsiteX2" fmla="*/ 101034 w 183964"/>
                <a:gd name="connsiteY2" fmla="*/ 28251 h 137618"/>
                <a:gd name="connsiteX3" fmla="*/ 155713 w 183964"/>
                <a:gd name="connsiteY3" fmla="*/ 0 h 137618"/>
                <a:gd name="connsiteX4" fmla="*/ 183964 w 183964"/>
                <a:gd name="connsiteY4" fmla="*/ 33719 h 137618"/>
                <a:gd name="connsiteX5" fmla="*/ 157536 w 183964"/>
                <a:gd name="connsiteY5" fmla="*/ 69261 h 137618"/>
                <a:gd name="connsiteX6" fmla="*/ 157991 w 183964"/>
                <a:gd name="connsiteY6" fmla="*/ 69261 h 13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964" h="137618" extrusionOk="0">
                  <a:moveTo>
                    <a:pt x="0" y="137618"/>
                  </a:moveTo>
                  <a:lnTo>
                    <a:pt x="53346" y="73121"/>
                  </a:lnTo>
                  <a:lnTo>
                    <a:pt x="101034" y="28251"/>
                  </a:lnTo>
                  <a:cubicBezTo>
                    <a:pt x="114703" y="12303"/>
                    <a:pt x="134297" y="2278"/>
                    <a:pt x="155713" y="0"/>
                  </a:cubicBezTo>
                  <a:cubicBezTo>
                    <a:pt x="177585" y="0"/>
                    <a:pt x="183964" y="19138"/>
                    <a:pt x="183964" y="33719"/>
                  </a:cubicBezTo>
                  <a:cubicBezTo>
                    <a:pt x="182597" y="49667"/>
                    <a:pt x="172117" y="62881"/>
                    <a:pt x="157536" y="69261"/>
                  </a:cubicBezTo>
                  <a:lnTo>
                    <a:pt x="157991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3" name="Forme libre : forme 272"/>
            <p:cNvSpPr/>
            <p:nvPr/>
          </p:nvSpPr>
          <p:spPr bwMode="auto">
            <a:xfrm rot="8716293">
              <a:off x="519479" y="13148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4" name="Forme libre : forme 273"/>
            <p:cNvSpPr/>
            <p:nvPr/>
          </p:nvSpPr>
          <p:spPr bwMode="auto">
            <a:xfrm rot="8716293">
              <a:off x="394576" y="11061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5" name="Forme libre : forme 274"/>
            <p:cNvSpPr/>
            <p:nvPr/>
          </p:nvSpPr>
          <p:spPr bwMode="auto">
            <a:xfrm rot="8716293">
              <a:off x="382524" y="967393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6" name="Forme libre : forme 275"/>
            <p:cNvSpPr/>
            <p:nvPr/>
          </p:nvSpPr>
          <p:spPr bwMode="auto">
            <a:xfrm rot="8716293">
              <a:off x="609657" y="1355798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7" name="Forme libre : forme 276"/>
            <p:cNvSpPr/>
            <p:nvPr/>
          </p:nvSpPr>
          <p:spPr bwMode="auto">
            <a:xfrm rot="8716293">
              <a:off x="683426" y="869567"/>
              <a:ext cx="156000" cy="195873"/>
            </a:xfrm>
            <a:custGeom>
              <a:avLst/>
              <a:gdLst>
                <a:gd name="connsiteX0" fmla="*/ 42863 w 156000"/>
                <a:gd name="connsiteY0" fmla="*/ 195873 h 195873"/>
                <a:gd name="connsiteX1" fmla="*/ 0 w 156000"/>
                <a:gd name="connsiteY1" fmla="*/ 116129 h 195873"/>
                <a:gd name="connsiteX2" fmla="*/ 5100 w 156000"/>
                <a:gd name="connsiteY2" fmla="*/ 101988 h 195873"/>
                <a:gd name="connsiteX3" fmla="*/ 89456 w 156000"/>
                <a:gd name="connsiteY3" fmla="*/ 0 h 195873"/>
                <a:gd name="connsiteX4" fmla="*/ 156000 w 156000"/>
                <a:gd name="connsiteY4" fmla="*/ 0 h 195873"/>
                <a:gd name="connsiteX5" fmla="*/ 156000 w 156000"/>
                <a:gd name="connsiteY5" fmla="*/ 55323 h 195873"/>
                <a:gd name="connsiteX6" fmla="*/ 91208 w 156000"/>
                <a:gd name="connsiteY6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000" h="195873" extrusionOk="0">
                  <a:moveTo>
                    <a:pt x="42863" y="195873"/>
                  </a:moveTo>
                  <a:lnTo>
                    <a:pt x="0" y="116129"/>
                  </a:lnTo>
                  <a:lnTo>
                    <a:pt x="5100" y="101988"/>
                  </a:lnTo>
                  <a:lnTo>
                    <a:pt x="89456" y="0"/>
                  </a:lnTo>
                  <a:lnTo>
                    <a:pt x="156000" y="0"/>
                  </a:lnTo>
                  <a:lnTo>
                    <a:pt x="156000" y="55323"/>
                  </a:lnTo>
                  <a:lnTo>
                    <a:pt x="91208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8" name="Forme libre : forme 277"/>
            <p:cNvSpPr/>
            <p:nvPr/>
          </p:nvSpPr>
          <p:spPr bwMode="auto">
            <a:xfrm rot="8716293">
              <a:off x="657305" y="956046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9" name="Forme libre : forme 278"/>
            <p:cNvSpPr/>
            <p:nvPr/>
          </p:nvSpPr>
          <p:spPr bwMode="auto">
            <a:xfrm rot="8716293">
              <a:off x="412774" y="564244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0" name="Forme libre : forme 279"/>
            <p:cNvSpPr/>
            <p:nvPr/>
          </p:nvSpPr>
          <p:spPr bwMode="auto">
            <a:xfrm rot="8716293">
              <a:off x="502166" y="59348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1" name="Forme libre : forme 280"/>
            <p:cNvSpPr/>
            <p:nvPr/>
          </p:nvSpPr>
          <p:spPr bwMode="auto">
            <a:xfrm rot="8716293">
              <a:off x="457316" y="50720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2" name="Forme libre : forme 281"/>
            <p:cNvSpPr/>
            <p:nvPr/>
          </p:nvSpPr>
          <p:spPr bwMode="auto">
            <a:xfrm rot="8716293">
              <a:off x="300540" y="652788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3" name="Forme libre : forme 282"/>
            <p:cNvSpPr/>
            <p:nvPr/>
          </p:nvSpPr>
          <p:spPr bwMode="auto">
            <a:xfrm rot="8716293">
              <a:off x="175637" y="444115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4" name="Forme libre : forme 283"/>
            <p:cNvSpPr/>
            <p:nvPr/>
          </p:nvSpPr>
          <p:spPr bwMode="auto">
            <a:xfrm rot="8716293">
              <a:off x="163585" y="305335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5" name="Forme libre : forme 284"/>
            <p:cNvSpPr/>
            <p:nvPr/>
          </p:nvSpPr>
          <p:spPr bwMode="auto">
            <a:xfrm rot="8716293">
              <a:off x="390718" y="693740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6" name="Forme libre : forme 285"/>
            <p:cNvSpPr/>
            <p:nvPr/>
          </p:nvSpPr>
          <p:spPr bwMode="auto">
            <a:xfrm rot="8716293">
              <a:off x="702015" y="317459"/>
              <a:ext cx="131260" cy="232388"/>
            </a:xfrm>
            <a:custGeom>
              <a:avLst/>
              <a:gdLst>
                <a:gd name="connsiteX0" fmla="*/ 70201 w 131260"/>
                <a:gd name="connsiteY0" fmla="*/ 232388 h 232388"/>
                <a:gd name="connsiteX1" fmla="*/ 70201 w 131260"/>
                <a:gd name="connsiteY1" fmla="*/ 69717 h 232388"/>
                <a:gd name="connsiteX2" fmla="*/ 70201 w 131260"/>
                <a:gd name="connsiteY2" fmla="*/ 65615 h 232388"/>
                <a:gd name="connsiteX3" fmla="*/ 49697 w 131260"/>
                <a:gd name="connsiteY3" fmla="*/ 50123 h 232388"/>
                <a:gd name="connsiteX4" fmla="*/ 0 w 131260"/>
                <a:gd name="connsiteY4" fmla="*/ 50123 h 232388"/>
                <a:gd name="connsiteX5" fmla="*/ 41457 w 131260"/>
                <a:gd name="connsiteY5" fmla="*/ 0 h 232388"/>
                <a:gd name="connsiteX6" fmla="*/ 74303 w 131260"/>
                <a:gd name="connsiteY6" fmla="*/ 0 h 232388"/>
                <a:gd name="connsiteX7" fmla="*/ 131260 w 131260"/>
                <a:gd name="connsiteY7" fmla="*/ 50123 h 232388"/>
                <a:gd name="connsiteX8" fmla="*/ 131260 w 131260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260" h="232388" extrusionOk="0">
                  <a:moveTo>
                    <a:pt x="70201" y="232388"/>
                  </a:moveTo>
                  <a:lnTo>
                    <a:pt x="70201" y="69717"/>
                  </a:lnTo>
                  <a:cubicBezTo>
                    <a:pt x="70201" y="68349"/>
                    <a:pt x="70201" y="66983"/>
                    <a:pt x="70201" y="65615"/>
                  </a:cubicBezTo>
                  <a:cubicBezTo>
                    <a:pt x="68835" y="55591"/>
                    <a:pt x="59721" y="48756"/>
                    <a:pt x="49697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74303" y="0"/>
                  </a:lnTo>
                  <a:cubicBezTo>
                    <a:pt x="111211" y="0"/>
                    <a:pt x="131260" y="15948"/>
                    <a:pt x="131260" y="50123"/>
                  </a:cubicBezTo>
                  <a:lnTo>
                    <a:pt x="131260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" name="Forme libre : forme 286"/>
            <p:cNvSpPr/>
            <p:nvPr/>
          </p:nvSpPr>
          <p:spPr bwMode="auto">
            <a:xfrm rot="8716293">
              <a:off x="834978" y="558357"/>
              <a:ext cx="24341" cy="23495"/>
            </a:xfrm>
            <a:custGeom>
              <a:avLst/>
              <a:gdLst>
                <a:gd name="connsiteX0" fmla="*/ 0 w 24341"/>
                <a:gd name="connsiteY0" fmla="*/ 23495 h 23495"/>
                <a:gd name="connsiteX1" fmla="*/ 19433 w 24341"/>
                <a:gd name="connsiteY1" fmla="*/ 0 h 23495"/>
                <a:gd name="connsiteX2" fmla="*/ 24341 w 24341"/>
                <a:gd name="connsiteY2" fmla="*/ 16139 h 23495"/>
                <a:gd name="connsiteX3" fmla="*/ 24341 w 24341"/>
                <a:gd name="connsiteY3" fmla="*/ 22063 h 2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41" h="23495" extrusionOk="0">
                  <a:moveTo>
                    <a:pt x="0" y="23495"/>
                  </a:moveTo>
                  <a:lnTo>
                    <a:pt x="19433" y="0"/>
                  </a:lnTo>
                  <a:lnTo>
                    <a:pt x="24341" y="16139"/>
                  </a:lnTo>
                  <a:lnTo>
                    <a:pt x="24341" y="220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8" name="Forme libre : forme 287"/>
            <p:cNvSpPr/>
            <p:nvPr/>
          </p:nvSpPr>
          <p:spPr bwMode="auto">
            <a:xfrm rot="8716293">
              <a:off x="589639" y="40263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9" name="Forme libre : forme 288"/>
            <p:cNvSpPr/>
            <p:nvPr/>
          </p:nvSpPr>
          <p:spPr bwMode="auto">
            <a:xfrm rot="8716293">
              <a:off x="464737" y="19396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0" name="Forme libre : forme 289"/>
            <p:cNvSpPr/>
            <p:nvPr/>
          </p:nvSpPr>
          <p:spPr bwMode="auto">
            <a:xfrm rot="8716293">
              <a:off x="679817" y="44358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1" name="Forme libre : forme 290"/>
            <p:cNvSpPr/>
            <p:nvPr/>
          </p:nvSpPr>
          <p:spPr bwMode="auto">
            <a:xfrm rot="8716293">
              <a:off x="438366" y="29398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2" name="Forme libre : forme 291"/>
            <p:cNvSpPr/>
            <p:nvPr/>
          </p:nvSpPr>
          <p:spPr bwMode="auto">
            <a:xfrm rot="7484127">
              <a:off x="811674" y="658874"/>
              <a:ext cx="31078" cy="46141"/>
            </a:xfrm>
            <a:custGeom>
              <a:avLst/>
              <a:gdLst>
                <a:gd name="connsiteX0" fmla="*/ 15207 w 31078"/>
                <a:gd name="connsiteY0" fmla="*/ 46141 h 46141"/>
                <a:gd name="connsiteX1" fmla="*/ 0 w 31078"/>
                <a:gd name="connsiteY1" fmla="*/ 17849 h 46141"/>
                <a:gd name="connsiteX2" fmla="*/ 31078 w 31078"/>
                <a:gd name="connsiteY2" fmla="*/ 0 h 4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78" h="46141" extrusionOk="0">
                  <a:moveTo>
                    <a:pt x="15207" y="46141"/>
                  </a:moveTo>
                  <a:lnTo>
                    <a:pt x="0" y="17849"/>
                  </a:lnTo>
                  <a:lnTo>
                    <a:pt x="3107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3" name="Forme libre : forme 292"/>
            <p:cNvSpPr/>
            <p:nvPr/>
          </p:nvSpPr>
          <p:spPr bwMode="auto">
            <a:xfrm rot="8716293">
              <a:off x="780102" y="336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4" name="Forme libre : forme 293"/>
            <p:cNvSpPr/>
            <p:nvPr/>
          </p:nvSpPr>
          <p:spPr bwMode="auto">
            <a:xfrm rot="8716293">
              <a:off x="202348" y="-57105"/>
              <a:ext cx="142167" cy="186494"/>
            </a:xfrm>
            <a:custGeom>
              <a:avLst/>
              <a:gdLst>
                <a:gd name="connsiteX0" fmla="*/ 142167 w 142167"/>
                <a:gd name="connsiteY0" fmla="*/ 186494 h 186494"/>
                <a:gd name="connsiteX1" fmla="*/ 81108 w 142167"/>
                <a:gd name="connsiteY1" fmla="*/ 144170 h 186494"/>
                <a:gd name="connsiteX2" fmla="*/ 81108 w 142167"/>
                <a:gd name="connsiteY2" fmla="*/ 69717 h 186494"/>
                <a:gd name="connsiteX3" fmla="*/ 81108 w 142167"/>
                <a:gd name="connsiteY3" fmla="*/ 65615 h 186494"/>
                <a:gd name="connsiteX4" fmla="*/ 60603 w 142167"/>
                <a:gd name="connsiteY4" fmla="*/ 50123 h 186494"/>
                <a:gd name="connsiteX5" fmla="*/ 0 w 142167"/>
                <a:gd name="connsiteY5" fmla="*/ 50123 h 186494"/>
                <a:gd name="connsiteX6" fmla="*/ 0 w 142167"/>
                <a:gd name="connsiteY6" fmla="*/ 0 h 186494"/>
                <a:gd name="connsiteX7" fmla="*/ 85209 w 142167"/>
                <a:gd name="connsiteY7" fmla="*/ 0 h 186494"/>
                <a:gd name="connsiteX8" fmla="*/ 142167 w 142167"/>
                <a:gd name="connsiteY8" fmla="*/ 50123 h 18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186494" extrusionOk="0">
                  <a:moveTo>
                    <a:pt x="142167" y="186494"/>
                  </a:moveTo>
                  <a:lnTo>
                    <a:pt x="81108" y="144170"/>
                  </a:lnTo>
                  <a:lnTo>
                    <a:pt x="81108" y="69717"/>
                  </a:lnTo>
                  <a:cubicBezTo>
                    <a:pt x="81108" y="68349"/>
                    <a:pt x="81108" y="66983"/>
                    <a:pt x="81108" y="65615"/>
                  </a:cubicBezTo>
                  <a:cubicBezTo>
                    <a:pt x="79741" y="55591"/>
                    <a:pt x="70628" y="48756"/>
                    <a:pt x="60603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09" y="0"/>
                  </a:lnTo>
                  <a:cubicBezTo>
                    <a:pt x="122118" y="0"/>
                    <a:pt x="142167" y="15948"/>
                    <a:pt x="142167" y="501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5" name="Forme libre : forme 294"/>
            <p:cNvSpPr/>
            <p:nvPr/>
          </p:nvSpPr>
          <p:spPr bwMode="auto">
            <a:xfrm rot="8716293">
              <a:off x="298766" y="-5395"/>
              <a:ext cx="260638" cy="180054"/>
            </a:xfrm>
            <a:custGeom>
              <a:avLst/>
              <a:gdLst>
                <a:gd name="connsiteX0" fmla="*/ 111638 w 260639"/>
                <a:gd name="connsiteY0" fmla="*/ 180054 h 180054"/>
                <a:gd name="connsiteX1" fmla="*/ 51490 w 260639"/>
                <a:gd name="connsiteY1" fmla="*/ 138362 h 180054"/>
                <a:gd name="connsiteX2" fmla="*/ 51490 w 260639"/>
                <a:gd name="connsiteY2" fmla="*/ 45624 h 180054"/>
                <a:gd name="connsiteX3" fmla="*/ 0 w 260639"/>
                <a:gd name="connsiteY3" fmla="*/ 45624 h 180054"/>
                <a:gd name="connsiteX4" fmla="*/ 0 w 260639"/>
                <a:gd name="connsiteY4" fmla="*/ 1425 h 180054"/>
                <a:gd name="connsiteX5" fmla="*/ 104802 w 260639"/>
                <a:gd name="connsiteY5" fmla="*/ 1425 h 180054"/>
                <a:gd name="connsiteX6" fmla="*/ 104802 w 260639"/>
                <a:gd name="connsiteY6" fmla="*/ 75242 h 180054"/>
                <a:gd name="connsiteX7" fmla="*/ 106169 w 260639"/>
                <a:gd name="connsiteY7" fmla="*/ 75242 h 180054"/>
                <a:gd name="connsiteX8" fmla="*/ 154014 w 260639"/>
                <a:gd name="connsiteY8" fmla="*/ 5981 h 180054"/>
                <a:gd name="connsiteX9" fmla="*/ 185455 w 260639"/>
                <a:gd name="connsiteY9" fmla="*/ 57 h 180054"/>
                <a:gd name="connsiteX10" fmla="*/ 260639 w 260639"/>
                <a:gd name="connsiteY10" fmla="*/ 88456 h 180054"/>
                <a:gd name="connsiteX11" fmla="*/ 260639 w 260639"/>
                <a:gd name="connsiteY11" fmla="*/ 94380 h 180054"/>
                <a:gd name="connsiteX12" fmla="*/ 198669 w 260639"/>
                <a:gd name="connsiteY12" fmla="*/ 98025 h 180054"/>
                <a:gd name="connsiteX13" fmla="*/ 198669 w 260639"/>
                <a:gd name="connsiteY13" fmla="*/ 81621 h 180054"/>
                <a:gd name="connsiteX14" fmla="*/ 164950 w 260639"/>
                <a:gd name="connsiteY14" fmla="*/ 40156 h 180054"/>
                <a:gd name="connsiteX15" fmla="*/ 111638 w 260639"/>
                <a:gd name="connsiteY15" fmla="*/ 127643 h 18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0639" h="180054" extrusionOk="0">
                  <a:moveTo>
                    <a:pt x="111638" y="180054"/>
                  </a:moveTo>
                  <a:lnTo>
                    <a:pt x="51490" y="138362"/>
                  </a:ln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2" y="1425"/>
                  </a:lnTo>
                  <a:lnTo>
                    <a:pt x="104802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32388" y="-854"/>
                    <a:pt x="260639" y="31954"/>
                    <a:pt x="260639" y="88456"/>
                  </a:cubicBezTo>
                  <a:lnTo>
                    <a:pt x="260639" y="94380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6" name="Forme libre : forme 295"/>
            <p:cNvSpPr/>
            <p:nvPr/>
          </p:nvSpPr>
          <p:spPr bwMode="auto">
            <a:xfrm rot="8716293">
              <a:off x="276903" y="-12823"/>
              <a:ext cx="36272" cy="27982"/>
            </a:xfrm>
            <a:custGeom>
              <a:avLst/>
              <a:gdLst>
                <a:gd name="connsiteX0" fmla="*/ 36272 w 36272"/>
                <a:gd name="connsiteY0" fmla="*/ 27982 h 27982"/>
                <a:gd name="connsiteX1" fmla="*/ 0 w 36272"/>
                <a:gd name="connsiteY1" fmla="*/ 2840 h 27982"/>
                <a:gd name="connsiteX2" fmla="*/ 9543 w 36272"/>
                <a:gd name="connsiteY2" fmla="*/ 0 h 27982"/>
                <a:gd name="connsiteX3" fmla="*/ 31871 w 36272"/>
                <a:gd name="connsiteY3" fmla="*/ 11392 h 2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72" h="27982" extrusionOk="0">
                  <a:moveTo>
                    <a:pt x="36272" y="27982"/>
                  </a:moveTo>
                  <a:lnTo>
                    <a:pt x="0" y="2840"/>
                  </a:lnTo>
                  <a:lnTo>
                    <a:pt x="9543" y="0"/>
                  </a:lnTo>
                  <a:cubicBezTo>
                    <a:pt x="20479" y="0"/>
                    <a:pt x="27542" y="4784"/>
                    <a:pt x="31871" y="113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7" name="Forme libre : forme 296"/>
            <p:cNvSpPr/>
            <p:nvPr/>
          </p:nvSpPr>
          <p:spPr bwMode="auto">
            <a:xfrm rot="8716293">
              <a:off x="74640" y="-9665"/>
              <a:ext cx="58068" cy="54772"/>
            </a:xfrm>
            <a:custGeom>
              <a:avLst/>
              <a:gdLst>
                <a:gd name="connsiteX0" fmla="*/ 37436 w 58068"/>
                <a:gd name="connsiteY0" fmla="*/ 54772 h 54772"/>
                <a:gd name="connsiteX1" fmla="*/ 0 w 58068"/>
                <a:gd name="connsiteY1" fmla="*/ 28823 h 54772"/>
                <a:gd name="connsiteX2" fmla="*/ 8515 w 58068"/>
                <a:gd name="connsiteY2" fmla="*/ 8658 h 54772"/>
                <a:gd name="connsiteX3" fmla="*/ 29020 w 58068"/>
                <a:gd name="connsiteY3" fmla="*/ 0 h 54772"/>
                <a:gd name="connsiteX4" fmla="*/ 49525 w 58068"/>
                <a:gd name="connsiteY4" fmla="*/ 8658 h 54772"/>
                <a:gd name="connsiteX5" fmla="*/ 49525 w 58068"/>
                <a:gd name="connsiteY5" fmla="*/ 49668 h 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068" h="54772" extrusionOk="0">
                  <a:moveTo>
                    <a:pt x="37436" y="54772"/>
                  </a:moveTo>
                  <a:lnTo>
                    <a:pt x="0" y="28823"/>
                  </a:lnTo>
                  <a:lnTo>
                    <a:pt x="8515" y="8658"/>
                  </a:lnTo>
                  <a:cubicBezTo>
                    <a:pt x="13983" y="3190"/>
                    <a:pt x="21273" y="0"/>
                    <a:pt x="29020" y="0"/>
                  </a:cubicBezTo>
                  <a:cubicBezTo>
                    <a:pt x="36766" y="0"/>
                    <a:pt x="44057" y="3190"/>
                    <a:pt x="49525" y="8658"/>
                  </a:cubicBezTo>
                  <a:cubicBezTo>
                    <a:pt x="60916" y="19594"/>
                    <a:pt x="60916" y="38276"/>
                    <a:pt x="49525" y="49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8" name="Forme libre : forme 297"/>
            <p:cNvSpPr/>
            <p:nvPr/>
          </p:nvSpPr>
          <p:spPr bwMode="auto">
            <a:xfrm rot="8716293">
              <a:off x="13802" y="-10406"/>
              <a:ext cx="30027" cy="20814"/>
            </a:xfrm>
            <a:custGeom>
              <a:avLst/>
              <a:gdLst>
                <a:gd name="connsiteX0" fmla="*/ 30027 w 30027"/>
                <a:gd name="connsiteY0" fmla="*/ 20814 h 20814"/>
                <a:gd name="connsiteX1" fmla="*/ 0 w 30027"/>
                <a:gd name="connsiteY1" fmla="*/ 0 h 20814"/>
                <a:gd name="connsiteX2" fmla="*/ 30027 w 30027"/>
                <a:gd name="connsiteY2" fmla="*/ 0 h 2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7" h="20814" extrusionOk="0">
                  <a:moveTo>
                    <a:pt x="30027" y="20814"/>
                  </a:moveTo>
                  <a:lnTo>
                    <a:pt x="0" y="0"/>
                  </a:lnTo>
                  <a:lnTo>
                    <a:pt x="3002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9" name="Forme libre : forme 298"/>
            <p:cNvSpPr/>
            <p:nvPr/>
          </p:nvSpPr>
          <p:spPr bwMode="auto">
            <a:xfrm rot="8716293">
              <a:off x="168048" y="30325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0" name="Forme libre : forme 299"/>
            <p:cNvSpPr/>
            <p:nvPr/>
          </p:nvSpPr>
          <p:spPr bwMode="auto">
            <a:xfrm rot="7484127">
              <a:off x="562078" y="-2847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1" name="Forme libre : forme 300"/>
            <p:cNvSpPr/>
            <p:nvPr/>
          </p:nvSpPr>
          <p:spPr bwMode="auto">
            <a:xfrm rot="13089394">
              <a:off x="767127" y="-2787"/>
              <a:ext cx="149688" cy="301067"/>
            </a:xfrm>
            <a:custGeom>
              <a:avLst/>
              <a:gdLst>
                <a:gd name="connsiteX0" fmla="*/ 149688 w 149688"/>
                <a:gd name="connsiteY0" fmla="*/ 279622 h 301067"/>
                <a:gd name="connsiteX1" fmla="*/ 122393 w 149688"/>
                <a:gd name="connsiteY1" fmla="*/ 301067 h 301067"/>
                <a:gd name="connsiteX2" fmla="*/ 0 w 149688"/>
                <a:gd name="connsiteY2" fmla="*/ 114672 h 301067"/>
                <a:gd name="connsiteX3" fmla="*/ 0 w 149688"/>
                <a:gd name="connsiteY3" fmla="*/ 38074 h 301067"/>
                <a:gd name="connsiteX4" fmla="*/ 73388 w 149688"/>
                <a:gd name="connsiteY4" fmla="*/ 0 h 301067"/>
                <a:gd name="connsiteX5" fmla="*/ 74492 w 149688"/>
                <a:gd name="connsiteY5" fmla="*/ 153950 h 301067"/>
                <a:gd name="connsiteX6" fmla="*/ 87734 w 149688"/>
                <a:gd name="connsiteY6" fmla="*/ 245547 h 30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688" h="301067" extrusionOk="0">
                  <a:moveTo>
                    <a:pt x="149688" y="279622"/>
                  </a:moveTo>
                  <a:lnTo>
                    <a:pt x="122393" y="301067"/>
                  </a:lnTo>
                  <a:lnTo>
                    <a:pt x="0" y="114672"/>
                  </a:ln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2836" y="184850"/>
                    <a:pt x="77802" y="216302"/>
                    <a:pt x="87734" y="245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2" name="Forme libre : forme 301"/>
            <p:cNvSpPr/>
            <p:nvPr/>
          </p:nvSpPr>
          <p:spPr bwMode="auto">
            <a:xfrm rot="8716293">
              <a:off x="212141" y="304502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3" name="Forme libre : forme 302"/>
            <p:cNvSpPr/>
            <p:nvPr/>
          </p:nvSpPr>
          <p:spPr bwMode="auto">
            <a:xfrm rot="8716293">
              <a:off x="301533" y="307427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4" name="Forme libre : forme 303"/>
            <p:cNvSpPr/>
            <p:nvPr/>
          </p:nvSpPr>
          <p:spPr bwMode="auto">
            <a:xfrm rot="8716293">
              <a:off x="256683" y="2987990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5" name="Forme libre : forme 304"/>
            <p:cNvSpPr/>
            <p:nvPr/>
          </p:nvSpPr>
          <p:spPr bwMode="auto">
            <a:xfrm rot="8716293">
              <a:off x="99907" y="3133572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6" name="Forme libre : forme 305"/>
            <p:cNvSpPr/>
            <p:nvPr/>
          </p:nvSpPr>
          <p:spPr bwMode="auto">
            <a:xfrm rot="8716293">
              <a:off x="-24996" y="292489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7" name="Forme libre : forme 306"/>
            <p:cNvSpPr/>
            <p:nvPr/>
          </p:nvSpPr>
          <p:spPr bwMode="auto">
            <a:xfrm rot="8716293">
              <a:off x="51899" y="2754602"/>
              <a:ext cx="189488" cy="350829"/>
            </a:xfrm>
            <a:custGeom>
              <a:avLst/>
              <a:gdLst>
                <a:gd name="connsiteX0" fmla="*/ 25299 w 189488"/>
                <a:gd name="connsiteY0" fmla="*/ 321238 h 350829"/>
                <a:gd name="connsiteX1" fmla="*/ 0 w 189488"/>
                <a:gd name="connsiteY1" fmla="*/ 220042 h 350829"/>
                <a:gd name="connsiteX2" fmla="*/ 0 w 189488"/>
                <a:gd name="connsiteY2" fmla="*/ 40596 h 350829"/>
                <a:gd name="connsiteX3" fmla="*/ 78250 w 189488"/>
                <a:gd name="connsiteY3" fmla="*/ 0 h 350829"/>
                <a:gd name="connsiteX4" fmla="*/ 79427 w 189488"/>
                <a:gd name="connsiteY4" fmla="*/ 164149 h 350829"/>
                <a:gd name="connsiteX5" fmla="*/ 93547 w 189488"/>
                <a:gd name="connsiteY5" fmla="*/ 261815 h 350829"/>
                <a:gd name="connsiteX6" fmla="*/ 164148 w 189488"/>
                <a:gd name="connsiteY6" fmla="*/ 300646 h 350829"/>
                <a:gd name="connsiteX7" fmla="*/ 189488 w 189488"/>
                <a:gd name="connsiteY7" fmla="*/ 296141 h 350829"/>
                <a:gd name="connsiteX8" fmla="*/ 160617 w 189488"/>
                <a:gd name="connsiteY8" fmla="*/ 337791 h 350829"/>
                <a:gd name="connsiteX9" fmla="*/ 97666 w 189488"/>
                <a:gd name="connsiteY9" fmla="*/ 350655 h 350829"/>
                <a:gd name="connsiteX10" fmla="*/ 25299 w 189488"/>
                <a:gd name="connsiteY10" fmla="*/ 321238 h 3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488" h="350829" extrusionOk="0">
                  <a:moveTo>
                    <a:pt x="25299" y="321238"/>
                  </a:moveTo>
                  <a:cubicBezTo>
                    <a:pt x="5295" y="301823"/>
                    <a:pt x="0" y="268286"/>
                    <a:pt x="0" y="220042"/>
                  </a:cubicBezTo>
                  <a:lnTo>
                    <a:pt x="0" y="40596"/>
                  </a:lnTo>
                  <a:lnTo>
                    <a:pt x="78250" y="0"/>
                  </a:lnTo>
                  <a:lnTo>
                    <a:pt x="79427" y="164149"/>
                  </a:lnTo>
                  <a:cubicBezTo>
                    <a:pt x="77662" y="197097"/>
                    <a:pt x="82957" y="230632"/>
                    <a:pt x="93547" y="261815"/>
                  </a:cubicBezTo>
                  <a:cubicBezTo>
                    <a:pt x="102961" y="287702"/>
                    <a:pt x="127083" y="300646"/>
                    <a:pt x="164148" y="300646"/>
                  </a:cubicBezTo>
                  <a:lnTo>
                    <a:pt x="189488" y="296141"/>
                  </a:lnTo>
                  <a:lnTo>
                    <a:pt x="160617" y="337791"/>
                  </a:lnTo>
                  <a:lnTo>
                    <a:pt x="97666" y="350655"/>
                  </a:lnTo>
                  <a:cubicBezTo>
                    <a:pt x="70602" y="352420"/>
                    <a:pt x="44126" y="340653"/>
                    <a:pt x="25299" y="32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8" name="Forme libre : forme 307"/>
            <p:cNvSpPr/>
            <p:nvPr/>
          </p:nvSpPr>
          <p:spPr bwMode="auto">
            <a:xfrm rot="8716293">
              <a:off x="190085" y="3174524"/>
              <a:ext cx="100246" cy="218718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9" name="Forme libre : forme 308"/>
            <p:cNvSpPr/>
            <p:nvPr/>
          </p:nvSpPr>
          <p:spPr bwMode="auto">
            <a:xfrm rot="8716293">
              <a:off x="502599" y="2802136"/>
              <a:ext cx="117588" cy="232388"/>
            </a:xfrm>
            <a:custGeom>
              <a:avLst/>
              <a:gdLst>
                <a:gd name="connsiteX0" fmla="*/ 56529 w 117588"/>
                <a:gd name="connsiteY0" fmla="*/ 232388 h 232388"/>
                <a:gd name="connsiteX1" fmla="*/ 56529 w 117588"/>
                <a:gd name="connsiteY1" fmla="*/ 69717 h 232388"/>
                <a:gd name="connsiteX2" fmla="*/ 56529 w 117588"/>
                <a:gd name="connsiteY2" fmla="*/ 65615 h 232388"/>
                <a:gd name="connsiteX3" fmla="*/ 36025 w 117588"/>
                <a:gd name="connsiteY3" fmla="*/ 50123 h 232388"/>
                <a:gd name="connsiteX4" fmla="*/ 0 w 117588"/>
                <a:gd name="connsiteY4" fmla="*/ 50123 h 232388"/>
                <a:gd name="connsiteX5" fmla="*/ 41458 w 117588"/>
                <a:gd name="connsiteY5" fmla="*/ 0 h 232388"/>
                <a:gd name="connsiteX6" fmla="*/ 60630 w 117588"/>
                <a:gd name="connsiteY6" fmla="*/ 0 h 232388"/>
                <a:gd name="connsiteX7" fmla="*/ 117588 w 117588"/>
                <a:gd name="connsiteY7" fmla="*/ 50123 h 232388"/>
                <a:gd name="connsiteX8" fmla="*/ 117588 w 117588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588" h="232388" extrusionOk="0">
                  <a:moveTo>
                    <a:pt x="56529" y="232388"/>
                  </a:moveTo>
                  <a:lnTo>
                    <a:pt x="56529" y="69717"/>
                  </a:lnTo>
                  <a:cubicBezTo>
                    <a:pt x="56529" y="68349"/>
                    <a:pt x="56529" y="66983"/>
                    <a:pt x="56529" y="65615"/>
                  </a:cubicBezTo>
                  <a:cubicBezTo>
                    <a:pt x="55163" y="55591"/>
                    <a:pt x="46049" y="48756"/>
                    <a:pt x="36025" y="50123"/>
                  </a:cubicBezTo>
                  <a:lnTo>
                    <a:pt x="0" y="50123"/>
                  </a:lnTo>
                  <a:lnTo>
                    <a:pt x="41458" y="0"/>
                  </a:lnTo>
                  <a:lnTo>
                    <a:pt x="60630" y="0"/>
                  </a:lnTo>
                  <a:cubicBezTo>
                    <a:pt x="97539" y="0"/>
                    <a:pt x="117588" y="15948"/>
                    <a:pt x="117588" y="50123"/>
                  </a:cubicBezTo>
                  <a:lnTo>
                    <a:pt x="117588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0" name="Forme libre : forme 309"/>
            <p:cNvSpPr/>
            <p:nvPr/>
          </p:nvSpPr>
          <p:spPr bwMode="auto">
            <a:xfrm rot="8716293">
              <a:off x="389006" y="288342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1" name="Forme libre : forme 310"/>
            <p:cNvSpPr/>
            <p:nvPr/>
          </p:nvSpPr>
          <p:spPr bwMode="auto">
            <a:xfrm rot="8716293">
              <a:off x="264104" y="2674747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2" name="Forme libre : forme 311"/>
            <p:cNvSpPr/>
            <p:nvPr/>
          </p:nvSpPr>
          <p:spPr bwMode="auto">
            <a:xfrm rot="8716293">
              <a:off x="479184" y="2924372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3" name="Forme libre : forme 312"/>
            <p:cNvSpPr/>
            <p:nvPr/>
          </p:nvSpPr>
          <p:spPr bwMode="auto">
            <a:xfrm rot="8716293">
              <a:off x="237733" y="2774772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4" name="Forme libre : forme 313"/>
            <p:cNvSpPr/>
            <p:nvPr/>
          </p:nvSpPr>
          <p:spPr bwMode="auto">
            <a:xfrm rot="7484127">
              <a:off x="609980" y="3142825"/>
              <a:ext cx="20881" cy="31001"/>
            </a:xfrm>
            <a:custGeom>
              <a:avLst/>
              <a:gdLst>
                <a:gd name="connsiteX0" fmla="*/ 10218 w 20881"/>
                <a:gd name="connsiteY0" fmla="*/ 31001 h 31001"/>
                <a:gd name="connsiteX1" fmla="*/ 0 w 20881"/>
                <a:gd name="connsiteY1" fmla="*/ 11992 h 31001"/>
                <a:gd name="connsiteX2" fmla="*/ 20881 w 20881"/>
                <a:gd name="connsiteY2" fmla="*/ 0 h 3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881" h="31001" extrusionOk="0">
                  <a:moveTo>
                    <a:pt x="10218" y="31001"/>
                  </a:moveTo>
                  <a:lnTo>
                    <a:pt x="0" y="11992"/>
                  </a:lnTo>
                  <a:lnTo>
                    <a:pt x="2088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5" name="Forme libre : forme 314"/>
            <p:cNvSpPr/>
            <p:nvPr/>
          </p:nvSpPr>
          <p:spPr bwMode="auto">
            <a:xfrm rot="8716293">
              <a:off x="579469" y="2817204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6" name="Forme libre : forme 315"/>
            <p:cNvSpPr/>
            <p:nvPr/>
          </p:nvSpPr>
          <p:spPr bwMode="auto">
            <a:xfrm rot="8716293">
              <a:off x="437995" y="3716235"/>
              <a:ext cx="102679" cy="232388"/>
            </a:xfrm>
            <a:custGeom>
              <a:avLst/>
              <a:gdLst>
                <a:gd name="connsiteX0" fmla="*/ 41620 w 102679"/>
                <a:gd name="connsiteY0" fmla="*/ 232388 h 232388"/>
                <a:gd name="connsiteX1" fmla="*/ 41620 w 102679"/>
                <a:gd name="connsiteY1" fmla="*/ 69717 h 232388"/>
                <a:gd name="connsiteX2" fmla="*/ 41620 w 102679"/>
                <a:gd name="connsiteY2" fmla="*/ 65615 h 232388"/>
                <a:gd name="connsiteX3" fmla="*/ 21116 w 102679"/>
                <a:gd name="connsiteY3" fmla="*/ 50123 h 232388"/>
                <a:gd name="connsiteX4" fmla="*/ 0 w 102679"/>
                <a:gd name="connsiteY4" fmla="*/ 50123 h 232388"/>
                <a:gd name="connsiteX5" fmla="*/ 41457 w 102679"/>
                <a:gd name="connsiteY5" fmla="*/ 0 h 232388"/>
                <a:gd name="connsiteX6" fmla="*/ 45721 w 102679"/>
                <a:gd name="connsiteY6" fmla="*/ 0 h 232388"/>
                <a:gd name="connsiteX7" fmla="*/ 102679 w 102679"/>
                <a:gd name="connsiteY7" fmla="*/ 50123 h 232388"/>
                <a:gd name="connsiteX8" fmla="*/ 102679 w 102679"/>
                <a:gd name="connsiteY8" fmla="*/ 208238 h 2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679" h="232388" extrusionOk="0">
                  <a:moveTo>
                    <a:pt x="41620" y="232388"/>
                  </a:moveTo>
                  <a:lnTo>
                    <a:pt x="41620" y="69717"/>
                  </a:lnTo>
                  <a:cubicBezTo>
                    <a:pt x="41620" y="68349"/>
                    <a:pt x="41620" y="66983"/>
                    <a:pt x="41620" y="65615"/>
                  </a:cubicBezTo>
                  <a:cubicBezTo>
                    <a:pt x="40254" y="55591"/>
                    <a:pt x="31140" y="48756"/>
                    <a:pt x="21116" y="50123"/>
                  </a:cubicBezTo>
                  <a:lnTo>
                    <a:pt x="0" y="50123"/>
                  </a:lnTo>
                  <a:lnTo>
                    <a:pt x="41457" y="0"/>
                  </a:lnTo>
                  <a:lnTo>
                    <a:pt x="45721" y="0"/>
                  </a:lnTo>
                  <a:cubicBezTo>
                    <a:pt x="82630" y="0"/>
                    <a:pt x="102679" y="15948"/>
                    <a:pt x="102679" y="50123"/>
                  </a:cubicBezTo>
                  <a:lnTo>
                    <a:pt x="102679" y="208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7" name="Forme libre : forme 316"/>
            <p:cNvSpPr/>
            <p:nvPr/>
          </p:nvSpPr>
          <p:spPr bwMode="auto">
            <a:xfrm rot="8716293">
              <a:off x="482715" y="3669965"/>
              <a:ext cx="154563" cy="124897"/>
            </a:xfrm>
            <a:custGeom>
              <a:avLst/>
              <a:gdLst>
                <a:gd name="connsiteX0" fmla="*/ 0 w 154563"/>
                <a:gd name="connsiteY0" fmla="*/ 124897 h 124897"/>
                <a:gd name="connsiteX1" fmla="*/ 95474 w 154563"/>
                <a:gd name="connsiteY1" fmla="*/ 9467 h 124897"/>
                <a:gd name="connsiteX2" fmla="*/ 96067 w 154563"/>
                <a:gd name="connsiteY2" fmla="*/ 9000 h 124897"/>
                <a:gd name="connsiteX3" fmla="*/ 126312 w 154563"/>
                <a:gd name="connsiteY3" fmla="*/ 0 h 124897"/>
                <a:gd name="connsiteX4" fmla="*/ 154563 w 154563"/>
                <a:gd name="connsiteY4" fmla="*/ 33719 h 124897"/>
                <a:gd name="connsiteX5" fmla="*/ 128135 w 154563"/>
                <a:gd name="connsiteY5" fmla="*/ 69261 h 124897"/>
                <a:gd name="connsiteX6" fmla="*/ 128590 w 154563"/>
                <a:gd name="connsiteY6" fmla="*/ 69261 h 12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563" h="124897" extrusionOk="0">
                  <a:moveTo>
                    <a:pt x="0" y="124897"/>
                  </a:moveTo>
                  <a:lnTo>
                    <a:pt x="95474" y="9467"/>
                  </a:lnTo>
                  <a:lnTo>
                    <a:pt x="96067" y="9000"/>
                  </a:lnTo>
                  <a:cubicBezTo>
                    <a:pt x="105351" y="4215"/>
                    <a:pt x="115604" y="1139"/>
                    <a:pt x="126312" y="0"/>
                  </a:cubicBezTo>
                  <a:cubicBezTo>
                    <a:pt x="148184" y="0"/>
                    <a:pt x="154563" y="19138"/>
                    <a:pt x="154563" y="33719"/>
                  </a:cubicBezTo>
                  <a:cubicBezTo>
                    <a:pt x="153196" y="49668"/>
                    <a:pt x="142715" y="62882"/>
                    <a:pt x="128135" y="69261"/>
                  </a:cubicBezTo>
                  <a:lnTo>
                    <a:pt x="128590" y="692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" name="Forme libre : forme 317"/>
            <p:cNvSpPr/>
            <p:nvPr/>
          </p:nvSpPr>
          <p:spPr bwMode="auto">
            <a:xfrm rot="8716293">
              <a:off x="323074" y="379327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9" name="Forme libre : forme 318"/>
            <p:cNvSpPr/>
            <p:nvPr/>
          </p:nvSpPr>
          <p:spPr bwMode="auto">
            <a:xfrm rot="8716293">
              <a:off x="198170" y="3584598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0" name="Forme libre : forme 319"/>
            <p:cNvSpPr/>
            <p:nvPr/>
          </p:nvSpPr>
          <p:spPr bwMode="auto">
            <a:xfrm rot="8716293">
              <a:off x="186119" y="3445818"/>
              <a:ext cx="288290" cy="347125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1" name="Forme libre : forme 320"/>
            <p:cNvSpPr/>
            <p:nvPr/>
          </p:nvSpPr>
          <p:spPr bwMode="auto">
            <a:xfrm rot="8716293">
              <a:off x="410218" y="3834716"/>
              <a:ext cx="103435" cy="219174"/>
            </a:xfrm>
            <a:custGeom>
              <a:avLst/>
              <a:gdLst>
                <a:gd name="connsiteX0" fmla="*/ 103435 w 103435"/>
                <a:gd name="connsiteY0" fmla="*/ 219174 h 219174"/>
                <a:gd name="connsiteX1" fmla="*/ 43288 w 103435"/>
                <a:gd name="connsiteY1" fmla="*/ 161305 h 219174"/>
                <a:gd name="connsiteX2" fmla="*/ 43288 w 103435"/>
                <a:gd name="connsiteY2" fmla="*/ 16404 h 219174"/>
                <a:gd name="connsiteX3" fmla="*/ 0 w 103435"/>
                <a:gd name="connsiteY3" fmla="*/ 16404 h 219174"/>
                <a:gd name="connsiteX4" fmla="*/ 0 w 103435"/>
                <a:gd name="connsiteY4" fmla="*/ 16028 h 219174"/>
                <a:gd name="connsiteX5" fmla="*/ 11583 w 103435"/>
                <a:gd name="connsiteY5" fmla="*/ 2023 h 219174"/>
                <a:gd name="connsiteX6" fmla="*/ 103435 w 103435"/>
                <a:gd name="connsiteY6" fmla="*/ 0 h 2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19174" extrusionOk="0">
                  <a:moveTo>
                    <a:pt x="103435" y="219174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16028"/>
                  </a:lnTo>
                  <a:lnTo>
                    <a:pt x="11583" y="2023"/>
                  </a:lnTo>
                  <a:lnTo>
                    <a:pt x="10343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2" name="Forme libre : forme 321"/>
            <p:cNvSpPr/>
            <p:nvPr/>
          </p:nvSpPr>
          <p:spPr bwMode="auto">
            <a:xfrm rot="8716293">
              <a:off x="487452" y="3349370"/>
              <a:ext cx="151162" cy="195873"/>
            </a:xfrm>
            <a:custGeom>
              <a:avLst/>
              <a:gdLst>
                <a:gd name="connsiteX0" fmla="*/ 38025 w 151162"/>
                <a:gd name="connsiteY0" fmla="*/ 195873 h 195873"/>
                <a:gd name="connsiteX1" fmla="*/ 0 w 151162"/>
                <a:gd name="connsiteY1" fmla="*/ 125130 h 195873"/>
                <a:gd name="connsiteX2" fmla="*/ 103497 w 151162"/>
                <a:gd name="connsiteY2" fmla="*/ 0 h 195873"/>
                <a:gd name="connsiteX3" fmla="*/ 151162 w 151162"/>
                <a:gd name="connsiteY3" fmla="*/ 0 h 195873"/>
                <a:gd name="connsiteX4" fmla="*/ 151162 w 151162"/>
                <a:gd name="connsiteY4" fmla="*/ 55323 h 195873"/>
                <a:gd name="connsiteX5" fmla="*/ 86370 w 151162"/>
                <a:gd name="connsiteY5" fmla="*/ 55323 h 1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62" h="195873" extrusionOk="0">
                  <a:moveTo>
                    <a:pt x="38025" y="195873"/>
                  </a:moveTo>
                  <a:lnTo>
                    <a:pt x="0" y="125130"/>
                  </a:lnTo>
                  <a:lnTo>
                    <a:pt x="103497" y="0"/>
                  </a:lnTo>
                  <a:lnTo>
                    <a:pt x="151162" y="0"/>
                  </a:lnTo>
                  <a:lnTo>
                    <a:pt x="151162" y="55323"/>
                  </a:lnTo>
                  <a:lnTo>
                    <a:pt x="86370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3" name="Forme libre : forme 322"/>
            <p:cNvSpPr/>
            <p:nvPr/>
          </p:nvSpPr>
          <p:spPr bwMode="auto">
            <a:xfrm rot="8716293">
              <a:off x="460900" y="3434471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4" name="Forme libre : forme 323"/>
            <p:cNvSpPr/>
            <p:nvPr/>
          </p:nvSpPr>
          <p:spPr bwMode="auto">
            <a:xfrm rot="8716293">
              <a:off x="417336" y="4258920"/>
              <a:ext cx="147637" cy="195874"/>
            </a:xfrm>
            <a:custGeom>
              <a:avLst/>
              <a:gdLst>
                <a:gd name="connsiteX0" fmla="*/ 34500 w 147637"/>
                <a:gd name="connsiteY0" fmla="*/ 195874 h 195874"/>
                <a:gd name="connsiteX1" fmla="*/ 0 w 147637"/>
                <a:gd name="connsiteY1" fmla="*/ 131688 h 195874"/>
                <a:gd name="connsiteX2" fmla="*/ 108921 w 147637"/>
                <a:gd name="connsiteY2" fmla="*/ 0 h 195874"/>
                <a:gd name="connsiteX3" fmla="*/ 147637 w 147637"/>
                <a:gd name="connsiteY3" fmla="*/ 0 h 195874"/>
                <a:gd name="connsiteX4" fmla="*/ 147637 w 147637"/>
                <a:gd name="connsiteY4" fmla="*/ 55323 h 195874"/>
                <a:gd name="connsiteX5" fmla="*/ 82845 w 147637"/>
                <a:gd name="connsiteY5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637" h="195874" extrusionOk="0">
                  <a:moveTo>
                    <a:pt x="34500" y="195874"/>
                  </a:moveTo>
                  <a:lnTo>
                    <a:pt x="0" y="131688"/>
                  </a:lnTo>
                  <a:lnTo>
                    <a:pt x="108921" y="0"/>
                  </a:lnTo>
                  <a:lnTo>
                    <a:pt x="147637" y="0"/>
                  </a:lnTo>
                  <a:lnTo>
                    <a:pt x="147637" y="55323"/>
                  </a:lnTo>
                  <a:lnTo>
                    <a:pt x="8284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5" name="Forme libre : forme 324"/>
            <p:cNvSpPr/>
            <p:nvPr/>
          </p:nvSpPr>
          <p:spPr bwMode="auto">
            <a:xfrm rot="8716293">
              <a:off x="330834" y="4134901"/>
              <a:ext cx="254613" cy="91157"/>
            </a:xfrm>
            <a:custGeom>
              <a:avLst/>
              <a:gdLst>
                <a:gd name="connsiteX0" fmla="*/ 0 w 254613"/>
                <a:gd name="connsiteY0" fmla="*/ 68911 h 91157"/>
                <a:gd name="connsiteX1" fmla="*/ 56997 w 254613"/>
                <a:gd name="connsiteY1" fmla="*/ 0 h 91157"/>
                <a:gd name="connsiteX2" fmla="*/ 57517 w 254613"/>
                <a:gd name="connsiteY2" fmla="*/ 2143 h 91157"/>
                <a:gd name="connsiteX3" fmla="*/ 128118 w 254613"/>
                <a:gd name="connsiteY3" fmla="*/ 40974 h 91157"/>
                <a:gd name="connsiteX4" fmla="*/ 181070 w 254613"/>
                <a:gd name="connsiteY4" fmla="*/ 31560 h 91157"/>
                <a:gd name="connsiteX5" fmla="*/ 253437 w 254613"/>
                <a:gd name="connsiteY5" fmla="*/ 2143 h 91157"/>
                <a:gd name="connsiteX6" fmla="*/ 254613 w 254613"/>
                <a:gd name="connsiteY6" fmla="*/ 9791 h 91157"/>
                <a:gd name="connsiteX7" fmla="*/ 254613 w 254613"/>
                <a:gd name="connsiteY7" fmla="*/ 15674 h 91157"/>
                <a:gd name="connsiteX8" fmla="*/ 61636 w 254613"/>
                <a:gd name="connsiteY8" fmla="*/ 90983 h 91157"/>
                <a:gd name="connsiteX9" fmla="*/ 22363 w 254613"/>
                <a:gd name="connsiteY9" fmla="*/ 84217 h 9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613" h="91157" extrusionOk="0">
                  <a:moveTo>
                    <a:pt x="0" y="68911"/>
                  </a:moveTo>
                  <a:lnTo>
                    <a:pt x="56997" y="0"/>
                  </a:lnTo>
                  <a:lnTo>
                    <a:pt x="57517" y="2143"/>
                  </a:lnTo>
                  <a:cubicBezTo>
                    <a:pt x="66931" y="28030"/>
                    <a:pt x="91053" y="40974"/>
                    <a:pt x="128118" y="40974"/>
                  </a:cubicBezTo>
                  <a:cubicBezTo>
                    <a:pt x="146357" y="40385"/>
                    <a:pt x="164008" y="36855"/>
                    <a:pt x="181070" y="31560"/>
                  </a:cubicBezTo>
                  <a:cubicBezTo>
                    <a:pt x="205780" y="23912"/>
                    <a:pt x="229903" y="13910"/>
                    <a:pt x="253437" y="2143"/>
                  </a:cubicBezTo>
                  <a:cubicBezTo>
                    <a:pt x="254025" y="4496"/>
                    <a:pt x="254613" y="7438"/>
                    <a:pt x="254613" y="9791"/>
                  </a:cubicBezTo>
                  <a:lnTo>
                    <a:pt x="254613" y="15674"/>
                  </a:lnTo>
                  <a:cubicBezTo>
                    <a:pt x="192249" y="69215"/>
                    <a:pt x="110468" y="88042"/>
                    <a:pt x="61636" y="90983"/>
                  </a:cubicBezTo>
                  <a:cubicBezTo>
                    <a:pt x="48104" y="91866"/>
                    <a:pt x="34719" y="89365"/>
                    <a:pt x="22363" y="84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6" name="Forme libre : forme 325"/>
            <p:cNvSpPr/>
            <p:nvPr/>
          </p:nvSpPr>
          <p:spPr bwMode="auto">
            <a:xfrm rot="8716293">
              <a:off x="-3428" y="2405990"/>
              <a:ext cx="142167" cy="208592"/>
            </a:xfrm>
            <a:custGeom>
              <a:avLst/>
              <a:gdLst>
                <a:gd name="connsiteX0" fmla="*/ 81108 w 142167"/>
                <a:gd name="connsiteY0" fmla="*/ 208592 h 208592"/>
                <a:gd name="connsiteX1" fmla="*/ 81108 w 142167"/>
                <a:gd name="connsiteY1" fmla="*/ 69717 h 208592"/>
                <a:gd name="connsiteX2" fmla="*/ 81108 w 142167"/>
                <a:gd name="connsiteY2" fmla="*/ 65615 h 208592"/>
                <a:gd name="connsiteX3" fmla="*/ 60604 w 142167"/>
                <a:gd name="connsiteY3" fmla="*/ 50123 h 208592"/>
                <a:gd name="connsiteX4" fmla="*/ 0 w 142167"/>
                <a:gd name="connsiteY4" fmla="*/ 50123 h 208592"/>
                <a:gd name="connsiteX5" fmla="*/ 0 w 142167"/>
                <a:gd name="connsiteY5" fmla="*/ 0 h 208592"/>
                <a:gd name="connsiteX6" fmla="*/ 85210 w 142167"/>
                <a:gd name="connsiteY6" fmla="*/ 0 h 208592"/>
                <a:gd name="connsiteX7" fmla="*/ 142167 w 142167"/>
                <a:gd name="connsiteY7" fmla="*/ 50123 h 208592"/>
                <a:gd name="connsiteX8" fmla="*/ 142167 w 142167"/>
                <a:gd name="connsiteY8" fmla="*/ 120504 h 20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167" h="208592" extrusionOk="0">
                  <a:moveTo>
                    <a:pt x="81108" y="208592"/>
                  </a:moveTo>
                  <a:lnTo>
                    <a:pt x="81108" y="69717"/>
                  </a:lnTo>
                  <a:cubicBezTo>
                    <a:pt x="81108" y="68350"/>
                    <a:pt x="81108" y="66983"/>
                    <a:pt x="81108" y="65615"/>
                  </a:cubicBezTo>
                  <a:cubicBezTo>
                    <a:pt x="79742" y="55591"/>
                    <a:pt x="70628" y="48756"/>
                    <a:pt x="60604" y="50123"/>
                  </a:cubicBezTo>
                  <a:lnTo>
                    <a:pt x="0" y="50123"/>
                  </a:lnTo>
                  <a:lnTo>
                    <a:pt x="0" y="0"/>
                  </a:lnTo>
                  <a:lnTo>
                    <a:pt x="85210" y="0"/>
                  </a:lnTo>
                  <a:cubicBezTo>
                    <a:pt x="122118" y="0"/>
                    <a:pt x="142167" y="15948"/>
                    <a:pt x="142167" y="50123"/>
                  </a:cubicBezTo>
                  <a:lnTo>
                    <a:pt x="142167" y="1205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7" name="Forme libre : forme 326"/>
            <p:cNvSpPr/>
            <p:nvPr/>
          </p:nvSpPr>
          <p:spPr bwMode="auto">
            <a:xfrm rot="8716293">
              <a:off x="80015" y="2413296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8" name="Forme libre : forme 327"/>
            <p:cNvSpPr/>
            <p:nvPr/>
          </p:nvSpPr>
          <p:spPr bwMode="auto">
            <a:xfrm rot="8716293">
              <a:off x="35165" y="2327016"/>
              <a:ext cx="186822" cy="136699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9" name="Forme libre : forme 328"/>
            <p:cNvSpPr/>
            <p:nvPr/>
          </p:nvSpPr>
          <p:spPr bwMode="auto">
            <a:xfrm rot="8716293">
              <a:off x="-20257" y="2217087"/>
              <a:ext cx="78731" cy="180665"/>
            </a:xfrm>
            <a:custGeom>
              <a:avLst/>
              <a:gdLst>
                <a:gd name="connsiteX0" fmla="*/ 0 w 78731"/>
                <a:gd name="connsiteY0" fmla="*/ 180665 h 180665"/>
                <a:gd name="connsiteX1" fmla="*/ 0 w 78731"/>
                <a:gd name="connsiteY1" fmla="*/ 40596 h 180665"/>
                <a:gd name="connsiteX2" fmla="*/ 78250 w 78731"/>
                <a:gd name="connsiteY2" fmla="*/ 0 h 180665"/>
                <a:gd name="connsiteX3" fmla="*/ 78731 w 78731"/>
                <a:gd name="connsiteY3" fmla="*/ 67083 h 18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31" h="180665" extrusionOk="0">
                  <a:moveTo>
                    <a:pt x="0" y="180665"/>
                  </a:moveTo>
                  <a:lnTo>
                    <a:pt x="0" y="40596"/>
                  </a:lnTo>
                  <a:lnTo>
                    <a:pt x="78250" y="0"/>
                  </a:lnTo>
                  <a:lnTo>
                    <a:pt x="78731" y="670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0" name="Forme libre : forme 329"/>
            <p:cNvSpPr/>
            <p:nvPr/>
          </p:nvSpPr>
          <p:spPr bwMode="auto">
            <a:xfrm rot="8716293">
              <a:off x="-15341" y="2575209"/>
              <a:ext cx="103435" cy="152027"/>
            </a:xfrm>
            <a:custGeom>
              <a:avLst/>
              <a:gdLst>
                <a:gd name="connsiteX0" fmla="*/ 43288 w 103435"/>
                <a:gd name="connsiteY0" fmla="*/ 152027 h 152027"/>
                <a:gd name="connsiteX1" fmla="*/ 43288 w 103435"/>
                <a:gd name="connsiteY1" fmla="*/ 16404 h 152027"/>
                <a:gd name="connsiteX2" fmla="*/ 0 w 103435"/>
                <a:gd name="connsiteY2" fmla="*/ 16404 h 152027"/>
                <a:gd name="connsiteX3" fmla="*/ 0 w 103435"/>
                <a:gd name="connsiteY3" fmla="*/ 2278 h 152027"/>
                <a:gd name="connsiteX4" fmla="*/ 103435 w 103435"/>
                <a:gd name="connsiteY4" fmla="*/ 0 h 152027"/>
                <a:gd name="connsiteX5" fmla="*/ 103435 w 103435"/>
                <a:gd name="connsiteY5" fmla="*/ 65255 h 15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35" h="152027" extrusionOk="0">
                  <a:moveTo>
                    <a:pt x="43288" y="152027"/>
                  </a:move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65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1" name="Forme libre : forme 330"/>
            <p:cNvSpPr/>
            <p:nvPr/>
          </p:nvSpPr>
          <p:spPr bwMode="auto">
            <a:xfrm rot="8716293">
              <a:off x="279722" y="2133902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2" name="Forme libre : forme 331"/>
            <p:cNvSpPr/>
            <p:nvPr/>
          </p:nvSpPr>
          <p:spPr bwMode="auto">
            <a:xfrm rot="8716293">
              <a:off x="369114" y="2163144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3" name="Forme libre : forme 332"/>
            <p:cNvSpPr/>
            <p:nvPr/>
          </p:nvSpPr>
          <p:spPr bwMode="auto">
            <a:xfrm rot="8716293">
              <a:off x="167488" y="22224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4" name="Forme libre : forme 333"/>
            <p:cNvSpPr/>
            <p:nvPr/>
          </p:nvSpPr>
          <p:spPr bwMode="auto">
            <a:xfrm rot="8716293">
              <a:off x="42586" y="2013773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5" name="Forme libre : forme 334"/>
            <p:cNvSpPr/>
            <p:nvPr/>
          </p:nvSpPr>
          <p:spPr bwMode="auto">
            <a:xfrm rot="8716293">
              <a:off x="257666" y="2263398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6" name="Forme libre : forme 335"/>
            <p:cNvSpPr/>
            <p:nvPr/>
          </p:nvSpPr>
          <p:spPr bwMode="auto">
            <a:xfrm rot="8716293">
              <a:off x="16215" y="2113798"/>
              <a:ext cx="72447" cy="72447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7" name="Forme libre : forme 336"/>
            <p:cNvSpPr/>
            <p:nvPr/>
          </p:nvSpPr>
          <p:spPr bwMode="auto">
            <a:xfrm rot="7484127">
              <a:off x="362597" y="2454749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" name="Forme libre : forme 337"/>
            <p:cNvSpPr/>
            <p:nvPr/>
          </p:nvSpPr>
          <p:spPr bwMode="auto">
            <a:xfrm rot="13089394">
              <a:off x="463440" y="2426400"/>
              <a:ext cx="272584" cy="319064"/>
            </a:xfrm>
            <a:custGeom>
              <a:avLst/>
              <a:gdLst>
                <a:gd name="connsiteX0" fmla="*/ 80445 w 272584"/>
                <a:gd name="connsiteY0" fmla="*/ 215518 h 319064"/>
                <a:gd name="connsiteX1" fmla="*/ 0 w 272584"/>
                <a:gd name="connsiteY1" fmla="*/ 93007 h 319064"/>
                <a:gd name="connsiteX2" fmla="*/ 0 w 272584"/>
                <a:gd name="connsiteY2" fmla="*/ 38074 h 319064"/>
                <a:gd name="connsiteX3" fmla="*/ 73388 w 272584"/>
                <a:gd name="connsiteY3" fmla="*/ 0 h 319064"/>
                <a:gd name="connsiteX4" fmla="*/ 74492 w 272584"/>
                <a:gd name="connsiteY4" fmla="*/ 153950 h 319064"/>
                <a:gd name="connsiteX5" fmla="*/ 76768 w 272584"/>
                <a:gd name="connsiteY5" fmla="*/ 200369 h 319064"/>
                <a:gd name="connsiteX6" fmla="*/ 272584 w 272584"/>
                <a:gd name="connsiteY6" fmla="*/ 258238 h 319064"/>
                <a:gd name="connsiteX7" fmla="*/ 177331 w 272584"/>
                <a:gd name="connsiteY7" fmla="*/ 311347 h 319064"/>
                <a:gd name="connsiteX8" fmla="*/ 148437 w 272584"/>
                <a:gd name="connsiteY8" fmla="*/ 319064 h 319064"/>
                <a:gd name="connsiteX9" fmla="*/ 119231 w 272584"/>
                <a:gd name="connsiteY9" fmla="*/ 274585 h 319064"/>
                <a:gd name="connsiteX10" fmla="*/ 153949 w 272584"/>
                <a:gd name="connsiteY10" fmla="*/ 281965 h 319064"/>
                <a:gd name="connsiteX11" fmla="*/ 203610 w 272584"/>
                <a:gd name="connsiteY11" fmla="*/ 273136 h 319064"/>
                <a:gd name="connsiteX12" fmla="*/ 271481 w 272584"/>
                <a:gd name="connsiteY12" fmla="*/ 245547 h 319064"/>
                <a:gd name="connsiteX13" fmla="*/ 272584 w 272584"/>
                <a:gd name="connsiteY13" fmla="*/ 252720 h 31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2584" h="319064" extrusionOk="0">
                  <a:moveTo>
                    <a:pt x="80445" y="215518"/>
                  </a:moveTo>
                  <a:lnTo>
                    <a:pt x="0" y="93007"/>
                  </a:lnTo>
                  <a:lnTo>
                    <a:pt x="0" y="38074"/>
                  </a:lnTo>
                  <a:lnTo>
                    <a:pt x="73388" y="0"/>
                  </a:lnTo>
                  <a:lnTo>
                    <a:pt x="74492" y="153950"/>
                  </a:lnTo>
                  <a:cubicBezTo>
                    <a:pt x="73664" y="169400"/>
                    <a:pt x="74492" y="184988"/>
                    <a:pt x="76768" y="200369"/>
                  </a:cubicBezTo>
                  <a:close/>
                  <a:moveTo>
                    <a:pt x="272584" y="258238"/>
                  </a:moveTo>
                  <a:cubicBezTo>
                    <a:pt x="243339" y="283344"/>
                    <a:pt x="209542" y="300312"/>
                    <a:pt x="177331" y="311347"/>
                  </a:cubicBezTo>
                  <a:lnTo>
                    <a:pt x="148437" y="319064"/>
                  </a:lnTo>
                  <a:lnTo>
                    <a:pt x="119231" y="274585"/>
                  </a:lnTo>
                  <a:lnTo>
                    <a:pt x="153949" y="281965"/>
                  </a:lnTo>
                  <a:cubicBezTo>
                    <a:pt x="171055" y="281413"/>
                    <a:pt x="187609" y="278102"/>
                    <a:pt x="203610" y="273136"/>
                  </a:cubicBezTo>
                  <a:cubicBezTo>
                    <a:pt x="226785" y="265963"/>
                    <a:pt x="249409" y="256583"/>
                    <a:pt x="271481" y="245547"/>
                  </a:cubicBezTo>
                  <a:cubicBezTo>
                    <a:pt x="272032" y="247754"/>
                    <a:pt x="272584" y="250513"/>
                    <a:pt x="272584" y="252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9" name="Forme libre : forme 338"/>
            <p:cNvSpPr/>
            <p:nvPr/>
          </p:nvSpPr>
          <p:spPr bwMode="auto">
            <a:xfrm rot="8716293">
              <a:off x="675867" y="2357327"/>
              <a:ext cx="38012" cy="45752"/>
            </a:xfrm>
            <a:custGeom>
              <a:avLst/>
              <a:gdLst>
                <a:gd name="connsiteX0" fmla="*/ 0 w 38012"/>
                <a:gd name="connsiteY0" fmla="*/ 45752 h 45752"/>
                <a:gd name="connsiteX1" fmla="*/ 37842 w 38012"/>
                <a:gd name="connsiteY1" fmla="*/ 0 h 45752"/>
                <a:gd name="connsiteX2" fmla="*/ 38012 w 38012"/>
                <a:gd name="connsiteY2" fmla="*/ 641 h 45752"/>
                <a:gd name="connsiteX3" fmla="*/ 6841 w 38012"/>
                <a:gd name="connsiteY3" fmla="*/ 42560 h 45752"/>
                <a:gd name="connsiteX4" fmla="*/ 7378 w 38012"/>
                <a:gd name="connsiteY4" fmla="*/ 42560 h 4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12" h="45752" extrusionOk="0">
                  <a:moveTo>
                    <a:pt x="0" y="45752"/>
                  </a:moveTo>
                  <a:lnTo>
                    <a:pt x="37842" y="0"/>
                  </a:lnTo>
                  <a:lnTo>
                    <a:pt x="38012" y="641"/>
                  </a:lnTo>
                  <a:cubicBezTo>
                    <a:pt x="36400" y="19451"/>
                    <a:pt x="24039" y="35036"/>
                    <a:pt x="6841" y="42560"/>
                  </a:cubicBezTo>
                  <a:lnTo>
                    <a:pt x="7378" y="425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0" name="Forme libre : forme 339"/>
            <p:cNvSpPr/>
            <p:nvPr/>
          </p:nvSpPr>
          <p:spPr bwMode="auto">
            <a:xfrm rot="8716293">
              <a:off x="601197" y="212600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1" name="Forme libre : forme 340"/>
            <p:cNvSpPr/>
            <p:nvPr/>
          </p:nvSpPr>
          <p:spPr bwMode="auto">
            <a:xfrm rot="8716293">
              <a:off x="357951" y="2156230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2" name="Forme libre : forme 341"/>
            <p:cNvSpPr/>
            <p:nvPr/>
          </p:nvSpPr>
          <p:spPr bwMode="auto">
            <a:xfrm rot="8716293">
              <a:off x="535403" y="1996988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3" name="Forme libre : forme 342"/>
            <p:cNvSpPr/>
            <p:nvPr/>
          </p:nvSpPr>
          <p:spPr bwMode="auto">
            <a:xfrm rot="8716293">
              <a:off x="-76043" y="1768178"/>
              <a:ext cx="197178" cy="215049"/>
            </a:xfrm>
            <a:custGeom>
              <a:avLst/>
              <a:gdLst>
                <a:gd name="connsiteX0" fmla="*/ 51490 w 197178"/>
                <a:gd name="connsiteY0" fmla="*/ 215049 h 215049"/>
                <a:gd name="connsiteX1" fmla="*/ 51490 w 197178"/>
                <a:gd name="connsiteY1" fmla="*/ 45624 h 215049"/>
                <a:gd name="connsiteX2" fmla="*/ 0 w 197178"/>
                <a:gd name="connsiteY2" fmla="*/ 45624 h 215049"/>
                <a:gd name="connsiteX3" fmla="*/ 0 w 197178"/>
                <a:gd name="connsiteY3" fmla="*/ 1424 h 215049"/>
                <a:gd name="connsiteX4" fmla="*/ 104803 w 197178"/>
                <a:gd name="connsiteY4" fmla="*/ 1425 h 215049"/>
                <a:gd name="connsiteX5" fmla="*/ 104803 w 197178"/>
                <a:gd name="connsiteY5" fmla="*/ 75242 h 215049"/>
                <a:gd name="connsiteX6" fmla="*/ 106169 w 197178"/>
                <a:gd name="connsiteY6" fmla="*/ 75242 h 215049"/>
                <a:gd name="connsiteX7" fmla="*/ 154014 w 197178"/>
                <a:gd name="connsiteY7" fmla="*/ 5981 h 215049"/>
                <a:gd name="connsiteX8" fmla="*/ 185455 w 197178"/>
                <a:gd name="connsiteY8" fmla="*/ 57 h 215049"/>
                <a:gd name="connsiteX9" fmla="*/ 197178 w 197178"/>
                <a:gd name="connsiteY9" fmla="*/ 4872 h 215049"/>
                <a:gd name="connsiteX10" fmla="*/ 170795 w 197178"/>
                <a:gd name="connsiteY10" fmla="*/ 42934 h 215049"/>
                <a:gd name="connsiteX11" fmla="*/ 164950 w 197178"/>
                <a:gd name="connsiteY11" fmla="*/ 40156 h 215049"/>
                <a:gd name="connsiteX12" fmla="*/ 111638 w 197178"/>
                <a:gd name="connsiteY12" fmla="*/ 127643 h 215049"/>
                <a:gd name="connsiteX13" fmla="*/ 111638 w 197178"/>
                <a:gd name="connsiteY13" fmla="*/ 128277 h 21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178" h="215049" extrusionOk="0">
                  <a:moveTo>
                    <a:pt x="51490" y="215049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4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lnTo>
                    <a:pt x="197178" y="4872"/>
                  </a:lnTo>
                  <a:lnTo>
                    <a:pt x="170795" y="42934"/>
                  </a:lnTo>
                  <a:lnTo>
                    <a:pt x="164950" y="40156"/>
                  </a:ln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12827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4" name="Forme libre : forme 343"/>
            <p:cNvSpPr/>
            <p:nvPr/>
          </p:nvSpPr>
          <p:spPr bwMode="auto">
            <a:xfrm rot="8716293">
              <a:off x="56555" y="1474203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5" name="Forme libre : forme 344"/>
            <p:cNvSpPr/>
            <p:nvPr/>
          </p:nvSpPr>
          <p:spPr bwMode="auto">
            <a:xfrm rot="8716293">
              <a:off x="145947" y="1503445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6" name="Forme libre : forme 345"/>
            <p:cNvSpPr/>
            <p:nvPr/>
          </p:nvSpPr>
          <p:spPr bwMode="auto">
            <a:xfrm rot="8716293">
              <a:off x="-21870" y="1443501"/>
              <a:ext cx="68614" cy="55323"/>
            </a:xfrm>
            <a:custGeom>
              <a:avLst/>
              <a:gdLst>
                <a:gd name="connsiteX0" fmla="*/ 0 w 68614"/>
                <a:gd name="connsiteY0" fmla="*/ 55323 h 55323"/>
                <a:gd name="connsiteX1" fmla="*/ 0 w 68614"/>
                <a:gd name="connsiteY1" fmla="*/ 0 h 55323"/>
                <a:gd name="connsiteX2" fmla="*/ 68614 w 68614"/>
                <a:gd name="connsiteY2" fmla="*/ 0 h 55323"/>
                <a:gd name="connsiteX3" fmla="*/ 30266 w 68614"/>
                <a:gd name="connsiteY3" fmla="*/ 55323 h 5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614" h="55323" extrusionOk="0">
                  <a:moveTo>
                    <a:pt x="0" y="55323"/>
                  </a:moveTo>
                  <a:lnTo>
                    <a:pt x="0" y="0"/>
                  </a:lnTo>
                  <a:lnTo>
                    <a:pt x="68614" y="0"/>
                  </a:lnTo>
                  <a:lnTo>
                    <a:pt x="30266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7" name="Forme libre : forme 346"/>
            <p:cNvSpPr/>
            <p:nvPr/>
          </p:nvSpPr>
          <p:spPr bwMode="auto">
            <a:xfrm rot="8716293">
              <a:off x="35817" y="1618109"/>
              <a:ext cx="103435" cy="203897"/>
            </a:xfrm>
            <a:custGeom>
              <a:avLst/>
              <a:gdLst>
                <a:gd name="connsiteX0" fmla="*/ 87556 w 103435"/>
                <a:gd name="connsiteY0" fmla="*/ 203897 h 203897"/>
                <a:gd name="connsiteX1" fmla="*/ 43288 w 103435"/>
                <a:gd name="connsiteY1" fmla="*/ 161305 h 203897"/>
                <a:gd name="connsiteX2" fmla="*/ 43288 w 103435"/>
                <a:gd name="connsiteY2" fmla="*/ 16404 h 203897"/>
                <a:gd name="connsiteX3" fmla="*/ 0 w 103435"/>
                <a:gd name="connsiteY3" fmla="*/ 16404 h 203897"/>
                <a:gd name="connsiteX4" fmla="*/ 0 w 103435"/>
                <a:gd name="connsiteY4" fmla="*/ 2278 h 203897"/>
                <a:gd name="connsiteX5" fmla="*/ 103435 w 103435"/>
                <a:gd name="connsiteY5" fmla="*/ 0 h 203897"/>
                <a:gd name="connsiteX6" fmla="*/ 103435 w 103435"/>
                <a:gd name="connsiteY6" fmla="*/ 180989 h 2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5" h="203897" extrusionOk="0">
                  <a:moveTo>
                    <a:pt x="87556" y="203897"/>
                  </a:moveTo>
                  <a:lnTo>
                    <a:pt x="43288" y="161305"/>
                  </a:lnTo>
                  <a:lnTo>
                    <a:pt x="43288" y="16404"/>
                  </a:lnTo>
                  <a:lnTo>
                    <a:pt x="0" y="16404"/>
                  </a:lnTo>
                  <a:lnTo>
                    <a:pt x="0" y="2278"/>
                  </a:lnTo>
                  <a:cubicBezTo>
                    <a:pt x="32808" y="3645"/>
                    <a:pt x="66982" y="911"/>
                    <a:pt x="103435" y="0"/>
                  </a:cubicBezTo>
                  <a:lnTo>
                    <a:pt x="103435" y="1809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8" name="Forme libre : forme 347"/>
            <p:cNvSpPr/>
            <p:nvPr/>
          </p:nvSpPr>
          <p:spPr bwMode="auto">
            <a:xfrm rot="7484127">
              <a:off x="139430" y="1795050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9" name="Forme libre : forme 348"/>
            <p:cNvSpPr/>
            <p:nvPr/>
          </p:nvSpPr>
          <p:spPr bwMode="auto">
            <a:xfrm rot="13089394">
              <a:off x="244250" y="1761584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0" name="Forme libre : forme 349"/>
            <p:cNvSpPr/>
            <p:nvPr/>
          </p:nvSpPr>
          <p:spPr bwMode="auto">
            <a:xfrm rot="8716293">
              <a:off x="429835" y="156990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1" name="Forme libre : forme 350"/>
            <p:cNvSpPr/>
            <p:nvPr/>
          </p:nvSpPr>
          <p:spPr bwMode="auto">
            <a:xfrm rot="8716293">
              <a:off x="378030" y="1466310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2" name="Forme libre : forme 351"/>
            <p:cNvSpPr/>
            <p:nvPr/>
          </p:nvSpPr>
          <p:spPr bwMode="auto">
            <a:xfrm rot="8716293">
              <a:off x="134784" y="1496531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3" name="Forme libre : forme 352"/>
            <p:cNvSpPr/>
            <p:nvPr/>
          </p:nvSpPr>
          <p:spPr bwMode="auto">
            <a:xfrm rot="8716293">
              <a:off x="312236" y="1337289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4" name="Forme libre : forme 353"/>
            <p:cNvSpPr/>
            <p:nvPr/>
          </p:nvSpPr>
          <p:spPr bwMode="auto">
            <a:xfrm rot="8716293">
              <a:off x="-17798" y="949199"/>
              <a:ext cx="39526" cy="50123"/>
            </a:xfrm>
            <a:custGeom>
              <a:avLst/>
              <a:gdLst>
                <a:gd name="connsiteX0" fmla="*/ 0 w 39526"/>
                <a:gd name="connsiteY0" fmla="*/ 50123 h 50123"/>
                <a:gd name="connsiteX1" fmla="*/ 0 w 39526"/>
                <a:gd name="connsiteY1" fmla="*/ 0 h 50123"/>
                <a:gd name="connsiteX2" fmla="*/ 39526 w 39526"/>
                <a:gd name="connsiteY2" fmla="*/ 0 h 50123"/>
                <a:gd name="connsiteX3" fmla="*/ 4782 w 39526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6" h="50123" extrusionOk="0">
                  <a:moveTo>
                    <a:pt x="0" y="50123"/>
                  </a:moveTo>
                  <a:lnTo>
                    <a:pt x="0" y="0"/>
                  </a:lnTo>
                  <a:lnTo>
                    <a:pt x="39526" y="0"/>
                  </a:lnTo>
                  <a:lnTo>
                    <a:pt x="4782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5" name="Forme libre : forme 354"/>
            <p:cNvSpPr/>
            <p:nvPr/>
          </p:nvSpPr>
          <p:spPr bwMode="auto">
            <a:xfrm rot="8716293">
              <a:off x="-64996" y="834728"/>
              <a:ext cx="249649" cy="254774"/>
            </a:xfrm>
            <a:custGeom>
              <a:avLst/>
              <a:gdLst>
                <a:gd name="connsiteX0" fmla="*/ 51490 w 249650"/>
                <a:gd name="connsiteY0" fmla="*/ 254774 h 254774"/>
                <a:gd name="connsiteX1" fmla="*/ 51490 w 249650"/>
                <a:gd name="connsiteY1" fmla="*/ 45624 h 254774"/>
                <a:gd name="connsiteX2" fmla="*/ 0 w 249650"/>
                <a:gd name="connsiteY2" fmla="*/ 45624 h 254774"/>
                <a:gd name="connsiteX3" fmla="*/ 0 w 249650"/>
                <a:gd name="connsiteY3" fmla="*/ 1425 h 254774"/>
                <a:gd name="connsiteX4" fmla="*/ 104803 w 249650"/>
                <a:gd name="connsiteY4" fmla="*/ 1425 h 254774"/>
                <a:gd name="connsiteX5" fmla="*/ 104803 w 249650"/>
                <a:gd name="connsiteY5" fmla="*/ 75242 h 254774"/>
                <a:gd name="connsiteX6" fmla="*/ 106169 w 249650"/>
                <a:gd name="connsiteY6" fmla="*/ 75242 h 254774"/>
                <a:gd name="connsiteX7" fmla="*/ 154014 w 249650"/>
                <a:gd name="connsiteY7" fmla="*/ 5981 h 254774"/>
                <a:gd name="connsiteX8" fmla="*/ 185455 w 249650"/>
                <a:gd name="connsiteY8" fmla="*/ 57 h 254774"/>
                <a:gd name="connsiteX9" fmla="*/ 240647 w 249650"/>
                <a:gd name="connsiteY9" fmla="*/ 22727 h 254774"/>
                <a:gd name="connsiteX10" fmla="*/ 249650 w 249650"/>
                <a:gd name="connsiteY10" fmla="*/ 52327 h 254774"/>
                <a:gd name="connsiteX11" fmla="*/ 218795 w 249650"/>
                <a:gd name="connsiteY11" fmla="*/ 96841 h 254774"/>
                <a:gd name="connsiteX12" fmla="*/ 198669 w 249650"/>
                <a:gd name="connsiteY12" fmla="*/ 98025 h 254774"/>
                <a:gd name="connsiteX13" fmla="*/ 198669 w 249650"/>
                <a:gd name="connsiteY13" fmla="*/ 81621 h 254774"/>
                <a:gd name="connsiteX14" fmla="*/ 164950 w 249650"/>
                <a:gd name="connsiteY14" fmla="*/ 40156 h 254774"/>
                <a:gd name="connsiteX15" fmla="*/ 111638 w 249650"/>
                <a:gd name="connsiteY15" fmla="*/ 127643 h 254774"/>
                <a:gd name="connsiteX16" fmla="*/ 111638 w 249650"/>
                <a:gd name="connsiteY16" fmla="*/ 213764 h 25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650" h="254774" extrusionOk="0">
                  <a:moveTo>
                    <a:pt x="51490" y="254774"/>
                  </a:moveTo>
                  <a:lnTo>
                    <a:pt x="51490" y="45624"/>
                  </a:lnTo>
                  <a:lnTo>
                    <a:pt x="0" y="45624"/>
                  </a:lnTo>
                  <a:lnTo>
                    <a:pt x="0" y="1425"/>
                  </a:lnTo>
                  <a:lnTo>
                    <a:pt x="104803" y="1425"/>
                  </a:lnTo>
                  <a:lnTo>
                    <a:pt x="104803" y="75242"/>
                  </a:lnTo>
                  <a:lnTo>
                    <a:pt x="106169" y="75242"/>
                  </a:lnTo>
                  <a:cubicBezTo>
                    <a:pt x="120751" y="31954"/>
                    <a:pt x="132142" y="15094"/>
                    <a:pt x="154014" y="5981"/>
                  </a:cubicBezTo>
                  <a:cubicBezTo>
                    <a:pt x="164039" y="1880"/>
                    <a:pt x="174519" y="-398"/>
                    <a:pt x="185455" y="57"/>
                  </a:cubicBezTo>
                  <a:cubicBezTo>
                    <a:pt x="208922" y="-398"/>
                    <a:pt x="227718" y="7576"/>
                    <a:pt x="240647" y="22727"/>
                  </a:cubicBezTo>
                  <a:lnTo>
                    <a:pt x="249650" y="52327"/>
                  </a:lnTo>
                  <a:lnTo>
                    <a:pt x="218795" y="96841"/>
                  </a:lnTo>
                  <a:lnTo>
                    <a:pt x="198669" y="98025"/>
                  </a:lnTo>
                  <a:lnTo>
                    <a:pt x="198669" y="81621"/>
                  </a:lnTo>
                  <a:cubicBezTo>
                    <a:pt x="198669" y="57016"/>
                    <a:pt x="184544" y="40156"/>
                    <a:pt x="164950" y="40156"/>
                  </a:cubicBezTo>
                  <a:cubicBezTo>
                    <a:pt x="135788" y="40156"/>
                    <a:pt x="111638" y="78887"/>
                    <a:pt x="111638" y="127643"/>
                  </a:cubicBezTo>
                  <a:lnTo>
                    <a:pt x="111638" y="2137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6" name="Forme libre : forme 355"/>
            <p:cNvSpPr/>
            <p:nvPr/>
          </p:nvSpPr>
          <p:spPr bwMode="auto">
            <a:xfrm rot="7484127">
              <a:off x="-63314" y="1172497"/>
              <a:ext cx="203848" cy="146395"/>
            </a:xfrm>
            <a:custGeom>
              <a:avLst/>
              <a:gdLst>
                <a:gd name="connsiteX0" fmla="*/ 0 w 203848"/>
                <a:gd name="connsiteY0" fmla="*/ 55323 h 146395"/>
                <a:gd name="connsiteX1" fmla="*/ 0 w 203848"/>
                <a:gd name="connsiteY1" fmla="*/ 0 h 146395"/>
                <a:gd name="connsiteX2" fmla="*/ 203848 w 203848"/>
                <a:gd name="connsiteY2" fmla="*/ 0 h 146395"/>
                <a:gd name="connsiteX3" fmla="*/ 203847 w 203848"/>
                <a:gd name="connsiteY3" fmla="*/ 49512 h 146395"/>
                <a:gd name="connsiteX4" fmla="*/ 195466 w 203848"/>
                <a:gd name="connsiteY4" fmla="*/ 55323 h 146395"/>
                <a:gd name="connsiteX5" fmla="*/ 139055 w 203848"/>
                <a:gd name="connsiteY5" fmla="*/ 55323 h 146395"/>
                <a:gd name="connsiteX6" fmla="*/ 121388 w 203848"/>
                <a:gd name="connsiteY6" fmla="*/ 106685 h 146395"/>
                <a:gd name="connsiteX7" fmla="*/ 64115 w 203848"/>
                <a:gd name="connsiteY7" fmla="*/ 146395 h 146395"/>
                <a:gd name="connsiteX8" fmla="*/ 47847 w 203848"/>
                <a:gd name="connsiteY8" fmla="*/ 116129 h 146395"/>
                <a:gd name="connsiteX9" fmla="*/ 69777 w 203848"/>
                <a:gd name="connsiteY9" fmla="*/ 55323 h 14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48" h="146395" extrusionOk="0">
                  <a:moveTo>
                    <a:pt x="0" y="55323"/>
                  </a:moveTo>
                  <a:lnTo>
                    <a:pt x="0" y="0"/>
                  </a:lnTo>
                  <a:lnTo>
                    <a:pt x="203848" y="0"/>
                  </a:lnTo>
                  <a:lnTo>
                    <a:pt x="203847" y="49512"/>
                  </a:lnTo>
                  <a:lnTo>
                    <a:pt x="195466" y="55323"/>
                  </a:lnTo>
                  <a:lnTo>
                    <a:pt x="139055" y="55323"/>
                  </a:lnTo>
                  <a:lnTo>
                    <a:pt x="121388" y="106685"/>
                  </a:lnTo>
                  <a:lnTo>
                    <a:pt x="64115" y="146395"/>
                  </a:lnTo>
                  <a:lnTo>
                    <a:pt x="47847" y="116129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7" name="Forme libre : forme 356"/>
            <p:cNvSpPr/>
            <p:nvPr/>
          </p:nvSpPr>
          <p:spPr bwMode="auto">
            <a:xfrm rot="13089394">
              <a:off x="25310" y="1099526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" name="Forme libre : forme 357"/>
            <p:cNvSpPr/>
            <p:nvPr/>
          </p:nvSpPr>
          <p:spPr bwMode="auto">
            <a:xfrm rot="8716293">
              <a:off x="210896" y="907845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" name="Forme libre : forme 358"/>
            <p:cNvSpPr/>
            <p:nvPr/>
          </p:nvSpPr>
          <p:spPr bwMode="auto">
            <a:xfrm rot="8716293">
              <a:off x="159091" y="804252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" name="Forme libre : forme 359"/>
            <p:cNvSpPr/>
            <p:nvPr/>
          </p:nvSpPr>
          <p:spPr bwMode="auto">
            <a:xfrm rot="8716293">
              <a:off x="93297" y="675231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" name="Forme libre : forme 360"/>
            <p:cNvSpPr/>
            <p:nvPr/>
          </p:nvSpPr>
          <p:spPr bwMode="auto">
            <a:xfrm rot="8716293">
              <a:off x="-7001" y="316701"/>
              <a:ext cx="14001" cy="20198"/>
            </a:xfrm>
            <a:custGeom>
              <a:avLst/>
              <a:gdLst>
                <a:gd name="connsiteX0" fmla="*/ 0 w 14001"/>
                <a:gd name="connsiteY0" fmla="*/ 20198 h 20198"/>
                <a:gd name="connsiteX1" fmla="*/ 0 w 14001"/>
                <a:gd name="connsiteY1" fmla="*/ 0 h 20198"/>
                <a:gd name="connsiteX2" fmla="*/ 14001 w 14001"/>
                <a:gd name="connsiteY2" fmla="*/ 0 h 2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01" h="20198" extrusionOk="0">
                  <a:moveTo>
                    <a:pt x="0" y="20198"/>
                  </a:moveTo>
                  <a:lnTo>
                    <a:pt x="0" y="0"/>
                  </a:lnTo>
                  <a:lnTo>
                    <a:pt x="1400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" name="Forme libre : forme 361"/>
            <p:cNvSpPr/>
            <p:nvPr/>
          </p:nvSpPr>
          <p:spPr bwMode="auto">
            <a:xfrm rot="13089394">
              <a:off x="-81658" y="472652"/>
              <a:ext cx="173631" cy="237684"/>
            </a:xfrm>
            <a:custGeom>
              <a:avLst/>
              <a:gdLst>
                <a:gd name="connsiteX0" fmla="*/ 173631 w 173631"/>
                <a:gd name="connsiteY0" fmla="*/ 220990 h 237684"/>
                <a:gd name="connsiteX1" fmla="*/ 130972 w 173631"/>
                <a:gd name="connsiteY1" fmla="*/ 232382 h 237684"/>
                <a:gd name="connsiteX2" fmla="*/ 91597 w 173631"/>
                <a:gd name="connsiteY2" fmla="*/ 237521 h 237684"/>
                <a:gd name="connsiteX3" fmla="*/ 23727 w 173631"/>
                <a:gd name="connsiteY3" fmla="*/ 209931 h 237684"/>
                <a:gd name="connsiteX4" fmla="*/ 0 w 173631"/>
                <a:gd name="connsiteY4" fmla="*/ 115023 h 237684"/>
                <a:gd name="connsiteX5" fmla="*/ 0 w 173631"/>
                <a:gd name="connsiteY5" fmla="*/ 0 h 237684"/>
                <a:gd name="connsiteX6" fmla="*/ 76176 w 173631"/>
                <a:gd name="connsiteY6" fmla="*/ 96953 h 237684"/>
                <a:gd name="connsiteX7" fmla="*/ 76768 w 173631"/>
                <a:gd name="connsiteY7" fmla="*/ 109023 h 237684"/>
                <a:gd name="connsiteX8" fmla="*/ 87734 w 173631"/>
                <a:gd name="connsiteY8" fmla="*/ 154201 h 237684"/>
                <a:gd name="connsiteX9" fmla="*/ 111117 w 173631"/>
                <a:gd name="connsiteY9" fmla="*/ 181514 h 237684"/>
                <a:gd name="connsiteX10" fmla="*/ 148930 w 173631"/>
                <a:gd name="connsiteY10" fmla="*/ 189552 h 237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631" h="237684" extrusionOk="0">
                  <a:moveTo>
                    <a:pt x="173631" y="220990"/>
                  </a:moveTo>
                  <a:lnTo>
                    <a:pt x="130972" y="232382"/>
                  </a:lnTo>
                  <a:cubicBezTo>
                    <a:pt x="116428" y="235210"/>
                    <a:pt x="103047" y="236831"/>
                    <a:pt x="91597" y="237521"/>
                  </a:cubicBezTo>
                  <a:cubicBezTo>
                    <a:pt x="66215" y="239176"/>
                    <a:pt x="41384" y="228141"/>
                    <a:pt x="23727" y="209931"/>
                  </a:cubicBezTo>
                  <a:cubicBezTo>
                    <a:pt x="4966" y="191722"/>
                    <a:pt x="0" y="160270"/>
                    <a:pt x="0" y="115023"/>
                  </a:cubicBezTo>
                  <a:lnTo>
                    <a:pt x="0" y="0"/>
                  </a:lnTo>
                  <a:lnTo>
                    <a:pt x="76176" y="96953"/>
                  </a:lnTo>
                  <a:lnTo>
                    <a:pt x="76768" y="109023"/>
                  </a:lnTo>
                  <a:cubicBezTo>
                    <a:pt x="79044" y="124404"/>
                    <a:pt x="82768" y="139578"/>
                    <a:pt x="87734" y="154201"/>
                  </a:cubicBezTo>
                  <a:cubicBezTo>
                    <a:pt x="92149" y="166340"/>
                    <a:pt x="100012" y="175445"/>
                    <a:pt x="111117" y="181514"/>
                  </a:cubicBezTo>
                  <a:lnTo>
                    <a:pt x="148930" y="1895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" name="Forme libre : forme 362"/>
            <p:cNvSpPr/>
            <p:nvPr/>
          </p:nvSpPr>
          <p:spPr bwMode="auto">
            <a:xfrm rot="8716293">
              <a:off x="-11774" y="244430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" name="Forme libre : forme 363"/>
            <p:cNvSpPr/>
            <p:nvPr/>
          </p:nvSpPr>
          <p:spPr bwMode="auto">
            <a:xfrm rot="8716293">
              <a:off x="-30092" y="143486"/>
              <a:ext cx="77721" cy="97260"/>
            </a:xfrm>
            <a:custGeom>
              <a:avLst/>
              <a:gdLst>
                <a:gd name="connsiteX0" fmla="*/ 15821 w 77721"/>
                <a:gd name="connsiteY0" fmla="*/ 97260 h 97260"/>
                <a:gd name="connsiteX1" fmla="*/ 0 w 77721"/>
                <a:gd name="connsiteY1" fmla="*/ 59790 h 97260"/>
                <a:gd name="connsiteX2" fmla="*/ 0 w 77721"/>
                <a:gd name="connsiteY2" fmla="*/ 58869 h 97260"/>
                <a:gd name="connsiteX3" fmla="*/ 17477 w 77721"/>
                <a:gd name="connsiteY3" fmla="*/ 17477 h 97260"/>
                <a:gd name="connsiteX4" fmla="*/ 58869 w 77721"/>
                <a:gd name="connsiteY4" fmla="*/ 0 h 97260"/>
                <a:gd name="connsiteX5" fmla="*/ 77721 w 77721"/>
                <a:gd name="connsiteY5" fmla="*/ 7960 h 9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21" h="97260" extrusionOk="0">
                  <a:moveTo>
                    <a:pt x="15821" y="97260"/>
                  </a:moveTo>
                  <a:lnTo>
                    <a:pt x="0" y="59790"/>
                  </a:ln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lnTo>
                    <a:pt x="77721" y="79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" name="Forme libre : forme 364"/>
            <p:cNvSpPr/>
            <p:nvPr/>
          </p:nvSpPr>
          <p:spPr bwMode="auto">
            <a:xfrm rot="8716293">
              <a:off x="-17797" y="3452694"/>
              <a:ext cx="58455" cy="44198"/>
            </a:xfrm>
            <a:custGeom>
              <a:avLst/>
              <a:gdLst>
                <a:gd name="connsiteX0" fmla="*/ 0 w 58455"/>
                <a:gd name="connsiteY0" fmla="*/ 44199 h 44199"/>
                <a:gd name="connsiteX1" fmla="*/ 0 w 58455"/>
                <a:gd name="connsiteY1" fmla="*/ 0 h 44199"/>
                <a:gd name="connsiteX2" fmla="*/ 58455 w 58455"/>
                <a:gd name="connsiteY2" fmla="*/ 0 h 44199"/>
                <a:gd name="connsiteX3" fmla="*/ 27817 w 58455"/>
                <a:gd name="connsiteY3" fmla="*/ 44199 h 4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55" h="44199" extrusionOk="0">
                  <a:moveTo>
                    <a:pt x="0" y="44199"/>
                  </a:moveTo>
                  <a:lnTo>
                    <a:pt x="0" y="0"/>
                  </a:lnTo>
                  <a:lnTo>
                    <a:pt x="58455" y="0"/>
                  </a:lnTo>
                  <a:lnTo>
                    <a:pt x="27817" y="441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6" name="Forme libre : forme 365"/>
            <p:cNvSpPr/>
            <p:nvPr/>
          </p:nvSpPr>
          <p:spPr bwMode="auto">
            <a:xfrm rot="13089394">
              <a:off x="-91484" y="3601812"/>
              <a:ext cx="206527" cy="292654"/>
            </a:xfrm>
            <a:custGeom>
              <a:avLst/>
              <a:gdLst>
                <a:gd name="connsiteX0" fmla="*/ 206527 w 206527"/>
                <a:gd name="connsiteY0" fmla="*/ 258693 h 292654"/>
                <a:gd name="connsiteX1" fmla="*/ 177331 w 206527"/>
                <a:gd name="connsiteY1" fmla="*/ 274971 h 292654"/>
                <a:gd name="connsiteX2" fmla="*/ 91597 w 206527"/>
                <a:gd name="connsiteY2" fmla="*/ 292491 h 292654"/>
                <a:gd name="connsiteX3" fmla="*/ 23727 w 206527"/>
                <a:gd name="connsiteY3" fmla="*/ 264901 h 292654"/>
                <a:gd name="connsiteX4" fmla="*/ 0 w 206527"/>
                <a:gd name="connsiteY4" fmla="*/ 169993 h 292654"/>
                <a:gd name="connsiteX5" fmla="*/ 0 w 206527"/>
                <a:gd name="connsiteY5" fmla="*/ 1698 h 292654"/>
                <a:gd name="connsiteX6" fmla="*/ 3273 w 206527"/>
                <a:gd name="connsiteY6" fmla="*/ 0 h 292654"/>
                <a:gd name="connsiteX7" fmla="*/ 74297 w 206527"/>
                <a:gd name="connsiteY7" fmla="*/ 90396 h 292654"/>
                <a:gd name="connsiteX8" fmla="*/ 74492 w 206527"/>
                <a:gd name="connsiteY8" fmla="*/ 117574 h 292654"/>
                <a:gd name="connsiteX9" fmla="*/ 87734 w 206527"/>
                <a:gd name="connsiteY9" fmla="*/ 209171 h 292654"/>
                <a:gd name="connsiteX10" fmla="*/ 153949 w 206527"/>
                <a:gd name="connsiteY10" fmla="*/ 245589 h 292654"/>
                <a:gd name="connsiteX11" fmla="*/ 191049 w 206527"/>
                <a:gd name="connsiteY11" fmla="*/ 238993 h 29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527" h="292654" extrusionOk="0">
                  <a:moveTo>
                    <a:pt x="206527" y="258693"/>
                  </a:moveTo>
                  <a:lnTo>
                    <a:pt x="177331" y="274971"/>
                  </a:lnTo>
                  <a:cubicBezTo>
                    <a:pt x="145121" y="286007"/>
                    <a:pt x="114496" y="291111"/>
                    <a:pt x="91597" y="292491"/>
                  </a:cubicBezTo>
                  <a:cubicBezTo>
                    <a:pt x="66215" y="294146"/>
                    <a:pt x="41385" y="283111"/>
                    <a:pt x="23727" y="264901"/>
                  </a:cubicBezTo>
                  <a:cubicBezTo>
                    <a:pt x="4966" y="246692"/>
                    <a:pt x="0" y="215240"/>
                    <a:pt x="0" y="169993"/>
                  </a:cubicBezTo>
                  <a:lnTo>
                    <a:pt x="0" y="1698"/>
                  </a:lnTo>
                  <a:lnTo>
                    <a:pt x="3273" y="0"/>
                  </a:lnTo>
                  <a:lnTo>
                    <a:pt x="74297" y="90396"/>
                  </a:lnTo>
                  <a:lnTo>
                    <a:pt x="74492" y="117574"/>
                  </a:lnTo>
                  <a:cubicBezTo>
                    <a:pt x="72836" y="148474"/>
                    <a:pt x="77802" y="179926"/>
                    <a:pt x="87734" y="209171"/>
                  </a:cubicBezTo>
                  <a:cubicBezTo>
                    <a:pt x="96564" y="233450"/>
                    <a:pt x="119187" y="245589"/>
                    <a:pt x="153949" y="245589"/>
                  </a:cubicBezTo>
                  <a:lnTo>
                    <a:pt x="191049" y="23899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7" name="Forme libre : forme 366"/>
            <p:cNvSpPr/>
            <p:nvPr/>
          </p:nvSpPr>
          <p:spPr bwMode="auto">
            <a:xfrm rot="8716293">
              <a:off x="24761" y="3389622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8" name="Forme libre : forme 367"/>
            <p:cNvSpPr/>
            <p:nvPr/>
          </p:nvSpPr>
          <p:spPr bwMode="auto">
            <a:xfrm rot="8716293">
              <a:off x="-24047" y="3281741"/>
              <a:ext cx="106042" cy="113733"/>
            </a:xfrm>
            <a:custGeom>
              <a:avLst/>
              <a:gdLst>
                <a:gd name="connsiteX0" fmla="*/ 17477 w 106042"/>
                <a:gd name="connsiteY0" fmla="*/ 101182 h 113733"/>
                <a:gd name="connsiteX1" fmla="*/ 0 w 106042"/>
                <a:gd name="connsiteY1" fmla="*/ 59790 h 113733"/>
                <a:gd name="connsiteX2" fmla="*/ 0 w 106042"/>
                <a:gd name="connsiteY2" fmla="*/ 58869 h 113733"/>
                <a:gd name="connsiteX3" fmla="*/ 17477 w 106042"/>
                <a:gd name="connsiteY3" fmla="*/ 17477 h 113733"/>
                <a:gd name="connsiteX4" fmla="*/ 58869 w 106042"/>
                <a:gd name="connsiteY4" fmla="*/ 0 h 113733"/>
                <a:gd name="connsiteX5" fmla="*/ 100262 w 106042"/>
                <a:gd name="connsiteY5" fmla="*/ 17477 h 113733"/>
                <a:gd name="connsiteX6" fmla="*/ 106042 w 106042"/>
                <a:gd name="connsiteY6" fmla="*/ 31234 h 113733"/>
                <a:gd name="connsiteX7" fmla="*/ 48856 w 106042"/>
                <a:gd name="connsiteY7" fmla="*/ 113733 h 11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42" h="113733" extrusionOk="0">
                  <a:moveTo>
                    <a:pt x="17477" y="101182"/>
                  </a:moveTo>
                  <a:cubicBezTo>
                    <a:pt x="6439" y="90144"/>
                    <a:pt x="0" y="75426"/>
                    <a:pt x="0" y="59790"/>
                  </a:cubicBezTo>
                  <a:lnTo>
                    <a:pt x="0" y="58869"/>
                  </a:lnTo>
                  <a:cubicBezTo>
                    <a:pt x="0" y="43233"/>
                    <a:pt x="6439" y="28515"/>
                    <a:pt x="17477" y="17477"/>
                  </a:cubicBezTo>
                  <a:cubicBezTo>
                    <a:pt x="28515" y="6439"/>
                    <a:pt x="43233" y="0"/>
                    <a:pt x="58869" y="0"/>
                  </a:cubicBezTo>
                  <a:cubicBezTo>
                    <a:pt x="74507" y="0"/>
                    <a:pt x="89224" y="6439"/>
                    <a:pt x="100262" y="17477"/>
                  </a:cubicBezTo>
                  <a:lnTo>
                    <a:pt x="106042" y="31234"/>
                  </a:lnTo>
                  <a:lnTo>
                    <a:pt x="48856" y="1137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9" name="Forme libre : forme 368"/>
            <p:cNvSpPr/>
            <p:nvPr/>
          </p:nvSpPr>
          <p:spPr bwMode="auto">
            <a:xfrm rot="8716293">
              <a:off x="-21924" y="3179872"/>
              <a:ext cx="45776" cy="62656"/>
            </a:xfrm>
            <a:custGeom>
              <a:avLst/>
              <a:gdLst>
                <a:gd name="connsiteX0" fmla="*/ 2345 w 45776"/>
                <a:gd name="connsiteY0" fmla="*/ 62656 h 62656"/>
                <a:gd name="connsiteX1" fmla="*/ 0 w 45776"/>
                <a:gd name="connsiteY1" fmla="*/ 57104 h 62656"/>
                <a:gd name="connsiteX2" fmla="*/ 0 w 45776"/>
                <a:gd name="connsiteY2" fmla="*/ 56183 h 62656"/>
                <a:gd name="connsiteX3" fmla="*/ 17477 w 45776"/>
                <a:gd name="connsiteY3" fmla="*/ 14791 h 62656"/>
                <a:gd name="connsiteX4" fmla="*/ 36449 w 45776"/>
                <a:gd name="connsiteY4" fmla="*/ 1913 h 62656"/>
                <a:gd name="connsiteX5" fmla="*/ 45776 w 45776"/>
                <a:gd name="connsiteY5" fmla="*/ 0 h 6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76" h="62656" extrusionOk="0">
                  <a:moveTo>
                    <a:pt x="2345" y="62656"/>
                  </a:moveTo>
                  <a:lnTo>
                    <a:pt x="0" y="57104"/>
                  </a:lnTo>
                  <a:lnTo>
                    <a:pt x="0" y="56183"/>
                  </a:lnTo>
                  <a:cubicBezTo>
                    <a:pt x="0" y="40547"/>
                    <a:pt x="6439" y="25829"/>
                    <a:pt x="17477" y="14791"/>
                  </a:cubicBezTo>
                  <a:cubicBezTo>
                    <a:pt x="22996" y="9272"/>
                    <a:pt x="29435" y="4903"/>
                    <a:pt x="36449" y="1913"/>
                  </a:cubicBezTo>
                  <a:lnTo>
                    <a:pt x="457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0" name="Forme libre : forme 369"/>
            <p:cNvSpPr/>
            <p:nvPr/>
          </p:nvSpPr>
          <p:spPr bwMode="auto">
            <a:xfrm rot="8716293">
              <a:off x="-21324" y="4100649"/>
              <a:ext cx="79113" cy="50123"/>
            </a:xfrm>
            <a:custGeom>
              <a:avLst/>
              <a:gdLst>
                <a:gd name="connsiteX0" fmla="*/ 0 w 79113"/>
                <a:gd name="connsiteY0" fmla="*/ 50123 h 50123"/>
                <a:gd name="connsiteX1" fmla="*/ 0 w 79113"/>
                <a:gd name="connsiteY1" fmla="*/ 0 h 50123"/>
                <a:gd name="connsiteX2" fmla="*/ 79113 w 79113"/>
                <a:gd name="connsiteY2" fmla="*/ 0 h 50123"/>
                <a:gd name="connsiteX3" fmla="*/ 44369 w 79113"/>
                <a:gd name="connsiteY3" fmla="*/ 50123 h 5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3" h="50123" extrusionOk="0">
                  <a:moveTo>
                    <a:pt x="0" y="50123"/>
                  </a:moveTo>
                  <a:lnTo>
                    <a:pt x="0" y="0"/>
                  </a:lnTo>
                  <a:lnTo>
                    <a:pt x="79113" y="0"/>
                  </a:lnTo>
                  <a:lnTo>
                    <a:pt x="44369" y="501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1" name="Forme libre : forme 370"/>
            <p:cNvSpPr/>
            <p:nvPr/>
          </p:nvSpPr>
          <p:spPr bwMode="auto">
            <a:xfrm rot="8716293">
              <a:off x="-40457" y="3981561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2" name="Forme libre : forme 371"/>
            <p:cNvSpPr/>
            <p:nvPr/>
          </p:nvSpPr>
          <p:spPr bwMode="auto">
            <a:xfrm rot="7484127">
              <a:off x="-46974" y="4273166"/>
              <a:ext cx="199362" cy="194378"/>
            </a:xfrm>
            <a:custGeom>
              <a:avLst/>
              <a:gdLst>
                <a:gd name="connsiteX0" fmla="*/ 389572 w 381000"/>
                <a:gd name="connsiteY0" fmla="*/ 0 h 371475"/>
                <a:gd name="connsiteX1" fmla="*/ 389572 w 381000"/>
                <a:gd name="connsiteY1" fmla="*/ 105728 h 371475"/>
                <a:gd name="connsiteX2" fmla="*/ 265747 w 381000"/>
                <a:gd name="connsiteY2" fmla="*/ 105728 h 371475"/>
                <a:gd name="connsiteX3" fmla="*/ 173355 w 381000"/>
                <a:gd name="connsiteY3" fmla="*/ 374333 h 371475"/>
                <a:gd name="connsiteX4" fmla="*/ 91440 w 381000"/>
                <a:gd name="connsiteY4" fmla="*/ 221933 h 371475"/>
                <a:gd name="connsiteX5" fmla="*/ 133350 w 381000"/>
                <a:gd name="connsiteY5" fmla="*/ 105728 h 371475"/>
                <a:gd name="connsiteX6" fmla="*/ 0 w 381000"/>
                <a:gd name="connsiteY6" fmla="*/ 105728 h 371475"/>
                <a:gd name="connsiteX7" fmla="*/ 0 w 381000"/>
                <a:gd name="connsiteY7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371475" extrusionOk="0">
                  <a:moveTo>
                    <a:pt x="389572" y="0"/>
                  </a:moveTo>
                  <a:lnTo>
                    <a:pt x="389572" y="105728"/>
                  </a:lnTo>
                  <a:lnTo>
                    <a:pt x="265747" y="105728"/>
                  </a:lnTo>
                  <a:lnTo>
                    <a:pt x="173355" y="374333"/>
                  </a:lnTo>
                  <a:lnTo>
                    <a:pt x="91440" y="221933"/>
                  </a:lnTo>
                  <a:lnTo>
                    <a:pt x="133350" y="105728"/>
                  </a:lnTo>
                  <a:lnTo>
                    <a:pt x="0" y="1057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3" name="Forme libre : forme 372"/>
            <p:cNvSpPr/>
            <p:nvPr/>
          </p:nvSpPr>
          <p:spPr bwMode="auto">
            <a:xfrm rot="13089394">
              <a:off x="57846" y="4239700"/>
              <a:ext cx="270377" cy="325556"/>
            </a:xfrm>
            <a:custGeom>
              <a:avLst/>
              <a:gdLst>
                <a:gd name="connsiteX0" fmla="*/ 470535 w 466725"/>
                <a:gd name="connsiteY0" fmla="*/ 436245 h 561975"/>
                <a:gd name="connsiteX1" fmla="*/ 470535 w 466725"/>
                <a:gd name="connsiteY1" fmla="*/ 445770 h 561975"/>
                <a:gd name="connsiteX2" fmla="*/ 158115 w 466725"/>
                <a:gd name="connsiteY2" fmla="*/ 567690 h 561975"/>
                <a:gd name="connsiteX3" fmla="*/ 40957 w 466725"/>
                <a:gd name="connsiteY3" fmla="*/ 520065 h 561975"/>
                <a:gd name="connsiteX4" fmla="*/ 0 w 466725"/>
                <a:gd name="connsiteY4" fmla="*/ 356235 h 561975"/>
                <a:gd name="connsiteX5" fmla="*/ 0 w 466725"/>
                <a:gd name="connsiteY5" fmla="*/ 65723 h 561975"/>
                <a:gd name="connsiteX6" fmla="*/ 126682 w 466725"/>
                <a:gd name="connsiteY6" fmla="*/ 0 h 561975"/>
                <a:gd name="connsiteX7" fmla="*/ 128588 w 466725"/>
                <a:gd name="connsiteY7" fmla="*/ 265748 h 561975"/>
                <a:gd name="connsiteX8" fmla="*/ 151447 w 466725"/>
                <a:gd name="connsiteY8" fmla="*/ 423863 h 561975"/>
                <a:gd name="connsiteX9" fmla="*/ 265747 w 466725"/>
                <a:gd name="connsiteY9" fmla="*/ 486728 h 561975"/>
                <a:gd name="connsiteX10" fmla="*/ 351472 w 466725"/>
                <a:gd name="connsiteY10" fmla="*/ 471488 h 561975"/>
                <a:gd name="connsiteX11" fmla="*/ 468630 w 466725"/>
                <a:gd name="connsiteY11" fmla="*/ 423863 h 561975"/>
                <a:gd name="connsiteX12" fmla="*/ 470535 w 466725"/>
                <a:gd name="connsiteY12" fmla="*/ 43624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561975" extrusionOk="0">
                  <a:moveTo>
                    <a:pt x="470535" y="436245"/>
                  </a:moveTo>
                  <a:lnTo>
                    <a:pt x="470535" y="445770"/>
                  </a:lnTo>
                  <a:cubicBezTo>
                    <a:pt x="369570" y="532448"/>
                    <a:pt x="237172" y="562928"/>
                    <a:pt x="158115" y="567690"/>
                  </a:cubicBezTo>
                  <a:cubicBezTo>
                    <a:pt x="114300" y="570548"/>
                    <a:pt x="71438" y="551498"/>
                    <a:pt x="40957" y="520065"/>
                  </a:cubicBezTo>
                  <a:cubicBezTo>
                    <a:pt x="8572" y="488633"/>
                    <a:pt x="0" y="434340"/>
                    <a:pt x="0" y="356235"/>
                  </a:cubicBezTo>
                  <a:lnTo>
                    <a:pt x="0" y="65723"/>
                  </a:lnTo>
                  <a:lnTo>
                    <a:pt x="126682" y="0"/>
                  </a:lnTo>
                  <a:lnTo>
                    <a:pt x="128588" y="265748"/>
                  </a:lnTo>
                  <a:cubicBezTo>
                    <a:pt x="125730" y="319088"/>
                    <a:pt x="134302" y="373380"/>
                    <a:pt x="151447" y="423863"/>
                  </a:cubicBezTo>
                  <a:cubicBezTo>
                    <a:pt x="166688" y="465773"/>
                    <a:pt x="205740" y="486728"/>
                    <a:pt x="265747" y="486728"/>
                  </a:cubicBezTo>
                  <a:cubicBezTo>
                    <a:pt x="295275" y="485775"/>
                    <a:pt x="323850" y="480060"/>
                    <a:pt x="351472" y="471488"/>
                  </a:cubicBezTo>
                  <a:cubicBezTo>
                    <a:pt x="391477" y="459105"/>
                    <a:pt x="430530" y="442913"/>
                    <a:pt x="468630" y="423863"/>
                  </a:cubicBezTo>
                  <a:cubicBezTo>
                    <a:pt x="469582" y="427673"/>
                    <a:pt x="470535" y="432435"/>
                    <a:pt x="470535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4" name="Forme libre : forme 373"/>
            <p:cNvSpPr/>
            <p:nvPr/>
          </p:nvSpPr>
          <p:spPr bwMode="auto">
            <a:xfrm rot="8716293">
              <a:off x="243431" y="4048019"/>
              <a:ext cx="220345" cy="161228"/>
            </a:xfrm>
            <a:custGeom>
              <a:avLst/>
              <a:gdLst>
                <a:gd name="connsiteX0" fmla="*/ 343853 w 390525"/>
                <a:gd name="connsiteY0" fmla="*/ 144780 h 285750"/>
                <a:gd name="connsiteX1" fmla="*/ 344805 w 390525"/>
                <a:gd name="connsiteY1" fmla="*/ 144780 h 285750"/>
                <a:gd name="connsiteX2" fmla="*/ 12382 w 390525"/>
                <a:gd name="connsiteY2" fmla="*/ 288608 h 285750"/>
                <a:gd name="connsiteX3" fmla="*/ 0 w 390525"/>
                <a:gd name="connsiteY3" fmla="*/ 271463 h 285750"/>
                <a:gd name="connsiteX4" fmla="*/ 225743 w 390525"/>
                <a:gd name="connsiteY4" fmla="*/ 59055 h 285750"/>
                <a:gd name="connsiteX5" fmla="*/ 340043 w 390525"/>
                <a:gd name="connsiteY5" fmla="*/ 0 h 285750"/>
                <a:gd name="connsiteX6" fmla="*/ 399098 w 390525"/>
                <a:gd name="connsiteY6" fmla="*/ 70485 h 285750"/>
                <a:gd name="connsiteX7" fmla="*/ 343853 w 390525"/>
                <a:gd name="connsiteY7" fmla="*/ 1447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525" h="285750" extrusionOk="0">
                  <a:moveTo>
                    <a:pt x="343853" y="144780"/>
                  </a:moveTo>
                  <a:lnTo>
                    <a:pt x="344805" y="144780"/>
                  </a:lnTo>
                  <a:lnTo>
                    <a:pt x="12382" y="288608"/>
                  </a:lnTo>
                  <a:lnTo>
                    <a:pt x="0" y="271463"/>
                  </a:lnTo>
                  <a:lnTo>
                    <a:pt x="225743" y="59055"/>
                  </a:lnTo>
                  <a:cubicBezTo>
                    <a:pt x="254318" y="25718"/>
                    <a:pt x="295275" y="4763"/>
                    <a:pt x="340043" y="0"/>
                  </a:cubicBezTo>
                  <a:cubicBezTo>
                    <a:pt x="385763" y="0"/>
                    <a:pt x="399098" y="40005"/>
                    <a:pt x="399098" y="70485"/>
                  </a:cubicBezTo>
                  <a:cubicBezTo>
                    <a:pt x="396240" y="103823"/>
                    <a:pt x="374332" y="131445"/>
                    <a:pt x="343853" y="144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5" name="Forme libre : forme 374"/>
            <p:cNvSpPr/>
            <p:nvPr/>
          </p:nvSpPr>
          <p:spPr bwMode="auto">
            <a:xfrm rot="8716293">
              <a:off x="191626" y="3944426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6" name="Forme libre : forme 375"/>
            <p:cNvSpPr/>
            <p:nvPr/>
          </p:nvSpPr>
          <p:spPr bwMode="auto">
            <a:xfrm rot="8716293">
              <a:off x="125832" y="3815405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7" name="Forme libre : forme 376"/>
            <p:cNvSpPr/>
            <p:nvPr/>
          </p:nvSpPr>
          <p:spPr bwMode="auto">
            <a:xfrm rot="8716293">
              <a:off x="-73048" y="4876828"/>
              <a:ext cx="221382" cy="253349"/>
            </a:xfrm>
            <a:custGeom>
              <a:avLst/>
              <a:gdLst>
                <a:gd name="connsiteX0" fmla="*/ 51490 w 221382"/>
                <a:gd name="connsiteY0" fmla="*/ 253349 h 253349"/>
                <a:gd name="connsiteX1" fmla="*/ 51490 w 221382"/>
                <a:gd name="connsiteY1" fmla="*/ 44199 h 253349"/>
                <a:gd name="connsiteX2" fmla="*/ 0 w 221382"/>
                <a:gd name="connsiteY2" fmla="*/ 44199 h 253349"/>
                <a:gd name="connsiteX3" fmla="*/ 0 w 221382"/>
                <a:gd name="connsiteY3" fmla="*/ 0 h 253349"/>
                <a:gd name="connsiteX4" fmla="*/ 104803 w 221382"/>
                <a:gd name="connsiteY4" fmla="*/ 0 h 253349"/>
                <a:gd name="connsiteX5" fmla="*/ 104802 w 221382"/>
                <a:gd name="connsiteY5" fmla="*/ 73817 h 253349"/>
                <a:gd name="connsiteX6" fmla="*/ 106169 w 221382"/>
                <a:gd name="connsiteY6" fmla="*/ 73817 h 253349"/>
                <a:gd name="connsiteX7" fmla="*/ 154014 w 221382"/>
                <a:gd name="connsiteY7" fmla="*/ 4556 h 253349"/>
                <a:gd name="connsiteX8" fmla="*/ 174650 w 221382"/>
                <a:gd name="connsiteY8" fmla="*/ 668 h 253349"/>
                <a:gd name="connsiteX9" fmla="*/ 214075 w 221382"/>
                <a:gd name="connsiteY9" fmla="*/ 27996 h 253349"/>
                <a:gd name="connsiteX10" fmla="*/ 221382 w 221382"/>
                <a:gd name="connsiteY10" fmla="*/ 33060 h 253349"/>
                <a:gd name="connsiteX11" fmla="*/ 195540 w 221382"/>
                <a:gd name="connsiteY11" fmla="*/ 70341 h 253349"/>
                <a:gd name="connsiteX12" fmla="*/ 189157 w 221382"/>
                <a:gd name="connsiteY12" fmla="*/ 50236 h 253349"/>
                <a:gd name="connsiteX13" fmla="*/ 164950 w 221382"/>
                <a:gd name="connsiteY13" fmla="*/ 38731 h 253349"/>
                <a:gd name="connsiteX14" fmla="*/ 111638 w 221382"/>
                <a:gd name="connsiteY14" fmla="*/ 126218 h 253349"/>
                <a:gd name="connsiteX15" fmla="*/ 111638 w 221382"/>
                <a:gd name="connsiteY15" fmla="*/ 191383 h 253349"/>
                <a:gd name="connsiteX16" fmla="*/ 84096 w 221382"/>
                <a:gd name="connsiteY16" fmla="*/ 231117 h 25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1382" h="253349" extrusionOk="0">
                  <a:moveTo>
                    <a:pt x="51490" y="253349"/>
                  </a:moveTo>
                  <a:lnTo>
                    <a:pt x="51490" y="44199"/>
                  </a:lnTo>
                  <a:lnTo>
                    <a:pt x="0" y="44199"/>
                  </a:lnTo>
                  <a:lnTo>
                    <a:pt x="0" y="0"/>
                  </a:lnTo>
                  <a:lnTo>
                    <a:pt x="104803" y="0"/>
                  </a:lnTo>
                  <a:lnTo>
                    <a:pt x="104802" y="73817"/>
                  </a:lnTo>
                  <a:lnTo>
                    <a:pt x="106169" y="73817"/>
                  </a:lnTo>
                  <a:cubicBezTo>
                    <a:pt x="120751" y="30529"/>
                    <a:pt x="132142" y="13670"/>
                    <a:pt x="154014" y="4556"/>
                  </a:cubicBezTo>
                  <a:lnTo>
                    <a:pt x="174650" y="668"/>
                  </a:lnTo>
                  <a:lnTo>
                    <a:pt x="214075" y="27996"/>
                  </a:lnTo>
                  <a:lnTo>
                    <a:pt x="221382" y="33060"/>
                  </a:lnTo>
                  <a:lnTo>
                    <a:pt x="195540" y="70341"/>
                  </a:lnTo>
                  <a:lnTo>
                    <a:pt x="189157" y="50236"/>
                  </a:lnTo>
                  <a:cubicBezTo>
                    <a:pt x="183177" y="42946"/>
                    <a:pt x="174747" y="38731"/>
                    <a:pt x="164950" y="38731"/>
                  </a:cubicBezTo>
                  <a:cubicBezTo>
                    <a:pt x="135788" y="38731"/>
                    <a:pt x="111638" y="77463"/>
                    <a:pt x="111638" y="126218"/>
                  </a:cubicBezTo>
                  <a:lnTo>
                    <a:pt x="111638" y="191383"/>
                  </a:lnTo>
                  <a:lnTo>
                    <a:pt x="84096" y="2311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8" name="Forme libre : forme 377"/>
            <p:cNvSpPr/>
            <p:nvPr/>
          </p:nvSpPr>
          <p:spPr bwMode="auto">
            <a:xfrm rot="8716293">
              <a:off x="93318" y="4612018"/>
              <a:ext cx="141256" cy="232388"/>
            </a:xfrm>
            <a:custGeom>
              <a:avLst/>
              <a:gdLst>
                <a:gd name="connsiteX0" fmla="*/ 297180 w 295275"/>
                <a:gd name="connsiteY0" fmla="*/ 104775 h 485775"/>
                <a:gd name="connsiteX1" fmla="*/ 297180 w 295275"/>
                <a:gd name="connsiteY1" fmla="*/ 435293 h 485775"/>
                <a:gd name="connsiteX2" fmla="*/ 169545 w 295275"/>
                <a:gd name="connsiteY2" fmla="*/ 485775 h 485775"/>
                <a:gd name="connsiteX3" fmla="*/ 169545 w 295275"/>
                <a:gd name="connsiteY3" fmla="*/ 145733 h 485775"/>
                <a:gd name="connsiteX4" fmla="*/ 169545 w 295275"/>
                <a:gd name="connsiteY4" fmla="*/ 137160 h 485775"/>
                <a:gd name="connsiteX5" fmla="*/ 126683 w 295275"/>
                <a:gd name="connsiteY5" fmla="*/ 104775 h 485775"/>
                <a:gd name="connsiteX6" fmla="*/ 0 w 295275"/>
                <a:gd name="connsiteY6" fmla="*/ 104775 h 485775"/>
                <a:gd name="connsiteX7" fmla="*/ 0 w 295275"/>
                <a:gd name="connsiteY7" fmla="*/ 0 h 485775"/>
                <a:gd name="connsiteX8" fmla="*/ 178118 w 295275"/>
                <a:gd name="connsiteY8" fmla="*/ 0 h 485775"/>
                <a:gd name="connsiteX9" fmla="*/ 297180 w 295275"/>
                <a:gd name="connsiteY9" fmla="*/ 104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485775" extrusionOk="0">
                  <a:moveTo>
                    <a:pt x="297180" y="104775"/>
                  </a:moveTo>
                  <a:lnTo>
                    <a:pt x="297180" y="435293"/>
                  </a:lnTo>
                  <a:lnTo>
                    <a:pt x="169545" y="485775"/>
                  </a:lnTo>
                  <a:lnTo>
                    <a:pt x="169545" y="145733"/>
                  </a:lnTo>
                  <a:cubicBezTo>
                    <a:pt x="169545" y="142875"/>
                    <a:pt x="169545" y="140018"/>
                    <a:pt x="169545" y="137160"/>
                  </a:cubicBezTo>
                  <a:cubicBezTo>
                    <a:pt x="166688" y="116205"/>
                    <a:pt x="147638" y="101918"/>
                    <a:pt x="126683" y="104775"/>
                  </a:cubicBezTo>
                  <a:lnTo>
                    <a:pt x="0" y="104775"/>
                  </a:lnTo>
                  <a:lnTo>
                    <a:pt x="0" y="0"/>
                  </a:lnTo>
                  <a:lnTo>
                    <a:pt x="178118" y="0"/>
                  </a:lnTo>
                  <a:cubicBezTo>
                    <a:pt x="255270" y="0"/>
                    <a:pt x="297180" y="33338"/>
                    <a:pt x="297180" y="104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9" name="Forme libre : forme 378"/>
            <p:cNvSpPr/>
            <p:nvPr/>
          </p:nvSpPr>
          <p:spPr bwMode="auto">
            <a:xfrm rot="8716293">
              <a:off x="182710" y="4641260"/>
              <a:ext cx="259728" cy="250615"/>
            </a:xfrm>
            <a:custGeom>
              <a:avLst/>
              <a:gdLst>
                <a:gd name="connsiteX0" fmla="*/ 544830 w 542925"/>
                <a:gd name="connsiteY0" fmla="*/ 184905 h 523875"/>
                <a:gd name="connsiteX1" fmla="*/ 544830 w 542925"/>
                <a:gd name="connsiteY1" fmla="*/ 197288 h 523875"/>
                <a:gd name="connsiteX2" fmla="*/ 415290 w 542925"/>
                <a:gd name="connsiteY2" fmla="*/ 204908 h 523875"/>
                <a:gd name="connsiteX3" fmla="*/ 415290 w 542925"/>
                <a:gd name="connsiteY3" fmla="*/ 170618 h 523875"/>
                <a:gd name="connsiteX4" fmla="*/ 344805 w 542925"/>
                <a:gd name="connsiteY4" fmla="*/ 83940 h 523875"/>
                <a:gd name="connsiteX5" fmla="*/ 233363 w 542925"/>
                <a:gd name="connsiteY5" fmla="*/ 266820 h 523875"/>
                <a:gd name="connsiteX6" fmla="*/ 233363 w 542925"/>
                <a:gd name="connsiteY6" fmla="*/ 446843 h 523875"/>
                <a:gd name="connsiteX7" fmla="*/ 107632 w 542925"/>
                <a:gd name="connsiteY7" fmla="*/ 532568 h 523875"/>
                <a:gd name="connsiteX8" fmla="*/ 107632 w 542925"/>
                <a:gd name="connsiteY8" fmla="*/ 95370 h 523875"/>
                <a:gd name="connsiteX9" fmla="*/ 0 w 542925"/>
                <a:gd name="connsiteY9" fmla="*/ 95370 h 523875"/>
                <a:gd name="connsiteX10" fmla="*/ 0 w 542925"/>
                <a:gd name="connsiteY10" fmla="*/ 2978 h 523875"/>
                <a:gd name="connsiteX11" fmla="*/ 219075 w 542925"/>
                <a:gd name="connsiteY11" fmla="*/ 2978 h 523875"/>
                <a:gd name="connsiteX12" fmla="*/ 219075 w 542925"/>
                <a:gd name="connsiteY12" fmla="*/ 157283 h 523875"/>
                <a:gd name="connsiteX13" fmla="*/ 221932 w 542925"/>
                <a:gd name="connsiteY13" fmla="*/ 157283 h 523875"/>
                <a:gd name="connsiteX14" fmla="*/ 321945 w 542925"/>
                <a:gd name="connsiteY14" fmla="*/ 12503 h 523875"/>
                <a:gd name="connsiteX15" fmla="*/ 387667 w 542925"/>
                <a:gd name="connsiteY15" fmla="*/ 120 h 523875"/>
                <a:gd name="connsiteX16" fmla="*/ 544830 w 542925"/>
                <a:gd name="connsiteY16" fmla="*/ 18490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925" h="523875" extrusionOk="0">
                  <a:moveTo>
                    <a:pt x="544830" y="184905"/>
                  </a:moveTo>
                  <a:lnTo>
                    <a:pt x="544830" y="197288"/>
                  </a:lnTo>
                  <a:lnTo>
                    <a:pt x="415290" y="204908"/>
                  </a:lnTo>
                  <a:lnTo>
                    <a:pt x="415290" y="170618"/>
                  </a:lnTo>
                  <a:cubicBezTo>
                    <a:pt x="415290" y="119183"/>
                    <a:pt x="385763" y="83940"/>
                    <a:pt x="344805" y="83940"/>
                  </a:cubicBezTo>
                  <a:cubicBezTo>
                    <a:pt x="283845" y="83940"/>
                    <a:pt x="233363" y="164903"/>
                    <a:pt x="233363" y="266820"/>
                  </a:cubicBezTo>
                  <a:lnTo>
                    <a:pt x="233363" y="446843"/>
                  </a:lnTo>
                  <a:lnTo>
                    <a:pt x="107632" y="532568"/>
                  </a:lnTo>
                  <a:lnTo>
                    <a:pt x="107632" y="95370"/>
                  </a:lnTo>
                  <a:lnTo>
                    <a:pt x="0" y="95370"/>
                  </a:lnTo>
                  <a:lnTo>
                    <a:pt x="0" y="2978"/>
                  </a:lnTo>
                  <a:lnTo>
                    <a:pt x="219075" y="2978"/>
                  </a:lnTo>
                  <a:lnTo>
                    <a:pt x="219075" y="157283"/>
                  </a:lnTo>
                  <a:lnTo>
                    <a:pt x="221932" y="157283"/>
                  </a:lnTo>
                  <a:cubicBezTo>
                    <a:pt x="252413" y="66795"/>
                    <a:pt x="276225" y="31553"/>
                    <a:pt x="321945" y="12503"/>
                  </a:cubicBezTo>
                  <a:cubicBezTo>
                    <a:pt x="342900" y="3930"/>
                    <a:pt x="364807" y="-832"/>
                    <a:pt x="387667" y="120"/>
                  </a:cubicBezTo>
                  <a:cubicBezTo>
                    <a:pt x="485775" y="-1785"/>
                    <a:pt x="544830" y="66795"/>
                    <a:pt x="544830" y="184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0" name="Forme libre : forme 379"/>
            <p:cNvSpPr/>
            <p:nvPr/>
          </p:nvSpPr>
          <p:spPr bwMode="auto">
            <a:xfrm rot="8716293">
              <a:off x="-14524" y="4699631"/>
              <a:ext cx="49997" cy="54238"/>
            </a:xfrm>
            <a:custGeom>
              <a:avLst/>
              <a:gdLst>
                <a:gd name="connsiteX0" fmla="*/ 8658 w 49997"/>
                <a:gd name="connsiteY0" fmla="*/ 50123 h 54238"/>
                <a:gd name="connsiteX1" fmla="*/ 0 w 49997"/>
                <a:gd name="connsiteY1" fmla="*/ 29619 h 54238"/>
                <a:gd name="connsiteX2" fmla="*/ 0 w 49997"/>
                <a:gd name="connsiteY2" fmla="*/ 29162 h 54238"/>
                <a:gd name="connsiteX3" fmla="*/ 8658 w 49997"/>
                <a:gd name="connsiteY3" fmla="*/ 8658 h 54238"/>
                <a:gd name="connsiteX4" fmla="*/ 29163 w 49997"/>
                <a:gd name="connsiteY4" fmla="*/ 0 h 54238"/>
                <a:gd name="connsiteX5" fmla="*/ 49668 w 49997"/>
                <a:gd name="connsiteY5" fmla="*/ 8658 h 54238"/>
                <a:gd name="connsiteX6" fmla="*/ 49997 w 49997"/>
                <a:gd name="connsiteY6" fmla="*/ 9441 h 54238"/>
                <a:gd name="connsiteX7" fmla="*/ 18945 w 49997"/>
                <a:gd name="connsiteY7" fmla="*/ 54238 h 5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97" h="54238" extrusionOk="0">
                  <a:moveTo>
                    <a:pt x="8658" y="50123"/>
                  </a:moveTo>
                  <a:cubicBezTo>
                    <a:pt x="3190" y="44655"/>
                    <a:pt x="0" y="37365"/>
                    <a:pt x="0" y="29619"/>
                  </a:cubicBezTo>
                  <a:lnTo>
                    <a:pt x="0" y="29162"/>
                  </a:lnTo>
                  <a:cubicBezTo>
                    <a:pt x="0" y="21417"/>
                    <a:pt x="3190" y="14126"/>
                    <a:pt x="8658" y="8658"/>
                  </a:cubicBezTo>
                  <a:cubicBezTo>
                    <a:pt x="14126" y="3190"/>
                    <a:pt x="21416" y="0"/>
                    <a:pt x="29163" y="0"/>
                  </a:cubicBezTo>
                  <a:cubicBezTo>
                    <a:pt x="36909" y="0"/>
                    <a:pt x="44200" y="3190"/>
                    <a:pt x="49668" y="8658"/>
                  </a:cubicBezTo>
                  <a:lnTo>
                    <a:pt x="49997" y="9441"/>
                  </a:lnTo>
                  <a:lnTo>
                    <a:pt x="18945" y="54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1" name="Forme libre : forme 380"/>
            <p:cNvSpPr/>
            <p:nvPr/>
          </p:nvSpPr>
          <p:spPr bwMode="auto">
            <a:xfrm rot="8716293">
              <a:off x="-30327" y="4579755"/>
              <a:ext cx="113346" cy="71024"/>
            </a:xfrm>
            <a:custGeom>
              <a:avLst/>
              <a:gdLst>
                <a:gd name="connsiteX0" fmla="*/ 0 w 113346"/>
                <a:gd name="connsiteY0" fmla="*/ 55323 h 71024"/>
                <a:gd name="connsiteX1" fmla="*/ 0 w 113346"/>
                <a:gd name="connsiteY1" fmla="*/ 0 h 71024"/>
                <a:gd name="connsiteX2" fmla="*/ 113346 w 113346"/>
                <a:gd name="connsiteY2" fmla="*/ 0 h 71024"/>
                <a:gd name="connsiteX3" fmla="*/ 64114 w 113346"/>
                <a:gd name="connsiteY3" fmla="*/ 71024 h 71024"/>
                <a:gd name="connsiteX4" fmla="*/ 69777 w 113346"/>
                <a:gd name="connsiteY4" fmla="*/ 55323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6" h="71024" extrusionOk="0">
                  <a:moveTo>
                    <a:pt x="0" y="55323"/>
                  </a:moveTo>
                  <a:lnTo>
                    <a:pt x="0" y="0"/>
                  </a:lnTo>
                  <a:lnTo>
                    <a:pt x="113346" y="0"/>
                  </a:lnTo>
                  <a:lnTo>
                    <a:pt x="64114" y="71024"/>
                  </a:lnTo>
                  <a:lnTo>
                    <a:pt x="69777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2" name="Forme libre : forme 381"/>
            <p:cNvSpPr/>
            <p:nvPr/>
          </p:nvSpPr>
          <p:spPr bwMode="auto">
            <a:xfrm rot="8716293">
              <a:off x="71262" y="4741514"/>
              <a:ext cx="100246" cy="218719"/>
            </a:xfrm>
            <a:custGeom>
              <a:avLst/>
              <a:gdLst>
                <a:gd name="connsiteX0" fmla="*/ 216217 w 209550"/>
                <a:gd name="connsiteY0" fmla="*/ 0 h 457200"/>
                <a:gd name="connsiteX1" fmla="*/ 216217 w 209550"/>
                <a:gd name="connsiteY1" fmla="*/ 458153 h 457200"/>
                <a:gd name="connsiteX2" fmla="*/ 90488 w 209550"/>
                <a:gd name="connsiteY2" fmla="*/ 337185 h 457200"/>
                <a:gd name="connsiteX3" fmla="*/ 90488 w 209550"/>
                <a:gd name="connsiteY3" fmla="*/ 34290 h 457200"/>
                <a:gd name="connsiteX4" fmla="*/ 0 w 209550"/>
                <a:gd name="connsiteY4" fmla="*/ 34290 h 457200"/>
                <a:gd name="connsiteX5" fmla="*/ 0 w 209550"/>
                <a:gd name="connsiteY5" fmla="*/ 4763 h 457200"/>
                <a:gd name="connsiteX6" fmla="*/ 216217 w 209550"/>
                <a:gd name="connsiteY6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457200" extrusionOk="0">
                  <a:moveTo>
                    <a:pt x="216217" y="0"/>
                  </a:moveTo>
                  <a:lnTo>
                    <a:pt x="216217" y="458153"/>
                  </a:lnTo>
                  <a:lnTo>
                    <a:pt x="90488" y="337185"/>
                  </a:lnTo>
                  <a:lnTo>
                    <a:pt x="90488" y="34290"/>
                  </a:lnTo>
                  <a:lnTo>
                    <a:pt x="0" y="34290"/>
                  </a:lnTo>
                  <a:lnTo>
                    <a:pt x="0" y="4763"/>
                  </a:lnTo>
                  <a:cubicBezTo>
                    <a:pt x="68580" y="7620"/>
                    <a:pt x="140017" y="1905"/>
                    <a:pt x="2162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3" name="Forme libre : forme 382"/>
            <p:cNvSpPr/>
            <p:nvPr/>
          </p:nvSpPr>
          <p:spPr bwMode="auto">
            <a:xfrm rot="7484127">
              <a:off x="172059" y="4933533"/>
              <a:ext cx="203847" cy="195874"/>
            </a:xfrm>
            <a:custGeom>
              <a:avLst/>
              <a:gdLst>
                <a:gd name="connsiteX0" fmla="*/ 90710 w 203847"/>
                <a:gd name="connsiteY0" fmla="*/ 195874 h 195874"/>
                <a:gd name="connsiteX1" fmla="*/ 47847 w 203847"/>
                <a:gd name="connsiteY1" fmla="*/ 116129 h 195874"/>
                <a:gd name="connsiteX2" fmla="*/ 69777 w 203847"/>
                <a:gd name="connsiteY2" fmla="*/ 55323 h 195874"/>
                <a:gd name="connsiteX3" fmla="*/ 0 w 203847"/>
                <a:gd name="connsiteY3" fmla="*/ 55323 h 195874"/>
                <a:gd name="connsiteX4" fmla="*/ 0 w 203847"/>
                <a:gd name="connsiteY4" fmla="*/ 0 h 195874"/>
                <a:gd name="connsiteX5" fmla="*/ 170341 w 203847"/>
                <a:gd name="connsiteY5" fmla="*/ 0 h 195874"/>
                <a:gd name="connsiteX6" fmla="*/ 203847 w 203847"/>
                <a:gd name="connsiteY6" fmla="*/ 48325 h 195874"/>
                <a:gd name="connsiteX7" fmla="*/ 203847 w 203847"/>
                <a:gd name="connsiteY7" fmla="*/ 55323 h 195874"/>
                <a:gd name="connsiteX8" fmla="*/ 139055 w 203847"/>
                <a:gd name="connsiteY8" fmla="*/ 55323 h 1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847" h="195874" extrusionOk="0">
                  <a:moveTo>
                    <a:pt x="90710" y="195874"/>
                  </a:moveTo>
                  <a:lnTo>
                    <a:pt x="47847" y="116129"/>
                  </a:lnTo>
                  <a:lnTo>
                    <a:pt x="69777" y="55323"/>
                  </a:lnTo>
                  <a:lnTo>
                    <a:pt x="0" y="55323"/>
                  </a:lnTo>
                  <a:lnTo>
                    <a:pt x="0" y="0"/>
                  </a:lnTo>
                  <a:lnTo>
                    <a:pt x="170341" y="0"/>
                  </a:lnTo>
                  <a:lnTo>
                    <a:pt x="203847" y="48325"/>
                  </a:lnTo>
                  <a:lnTo>
                    <a:pt x="203847" y="55323"/>
                  </a:lnTo>
                  <a:lnTo>
                    <a:pt x="139055" y="55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4" name="Forme libre : forme 383"/>
            <p:cNvSpPr/>
            <p:nvPr/>
          </p:nvSpPr>
          <p:spPr bwMode="auto">
            <a:xfrm rot="13089394">
              <a:off x="313551" y="4906246"/>
              <a:ext cx="221827" cy="205098"/>
            </a:xfrm>
            <a:custGeom>
              <a:avLst/>
              <a:gdLst>
                <a:gd name="connsiteX0" fmla="*/ 24153 w 221827"/>
                <a:gd name="connsiteY0" fmla="*/ 55168 h 205098"/>
                <a:gd name="connsiteX1" fmla="*/ 0 w 221827"/>
                <a:gd name="connsiteY1" fmla="*/ 18385 h 205098"/>
                <a:gd name="connsiteX2" fmla="*/ 23400 w 221827"/>
                <a:gd name="connsiteY2" fmla="*/ 0 h 205098"/>
                <a:gd name="connsiteX3" fmla="*/ 23735 w 221827"/>
                <a:gd name="connsiteY3" fmla="*/ 46640 h 205098"/>
                <a:gd name="connsiteX4" fmla="*/ 221827 w 221827"/>
                <a:gd name="connsiteY4" fmla="*/ 150928 h 205098"/>
                <a:gd name="connsiteX5" fmla="*/ 126574 w 221827"/>
                <a:gd name="connsiteY5" fmla="*/ 204038 h 205098"/>
                <a:gd name="connsiteX6" fmla="*/ 122603 w 221827"/>
                <a:gd name="connsiteY6" fmla="*/ 205098 h 205098"/>
                <a:gd name="connsiteX7" fmla="*/ 102519 w 221827"/>
                <a:gd name="connsiteY7" fmla="*/ 174512 h 205098"/>
                <a:gd name="connsiteX8" fmla="*/ 103192 w 221827"/>
                <a:gd name="connsiteY8" fmla="*/ 174655 h 205098"/>
                <a:gd name="connsiteX9" fmla="*/ 152853 w 221827"/>
                <a:gd name="connsiteY9" fmla="*/ 165826 h 205098"/>
                <a:gd name="connsiteX10" fmla="*/ 220723 w 221827"/>
                <a:gd name="connsiteY10" fmla="*/ 138237 h 205098"/>
                <a:gd name="connsiteX11" fmla="*/ 221827 w 221827"/>
                <a:gd name="connsiteY11" fmla="*/ 145410 h 20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1827" h="205098" extrusionOk="0">
                  <a:moveTo>
                    <a:pt x="24153" y="55168"/>
                  </a:moveTo>
                  <a:lnTo>
                    <a:pt x="0" y="18385"/>
                  </a:lnTo>
                  <a:lnTo>
                    <a:pt x="23400" y="0"/>
                  </a:lnTo>
                  <a:lnTo>
                    <a:pt x="23735" y="46640"/>
                  </a:lnTo>
                  <a:close/>
                  <a:moveTo>
                    <a:pt x="221827" y="150928"/>
                  </a:moveTo>
                  <a:cubicBezTo>
                    <a:pt x="192582" y="176035"/>
                    <a:pt x="158785" y="193002"/>
                    <a:pt x="126574" y="204038"/>
                  </a:cubicBezTo>
                  <a:lnTo>
                    <a:pt x="122603" y="205098"/>
                  </a:lnTo>
                  <a:lnTo>
                    <a:pt x="102519" y="174512"/>
                  </a:lnTo>
                  <a:lnTo>
                    <a:pt x="103192" y="174655"/>
                  </a:lnTo>
                  <a:cubicBezTo>
                    <a:pt x="120298" y="174103"/>
                    <a:pt x="136851" y="170792"/>
                    <a:pt x="152853" y="165826"/>
                  </a:cubicBezTo>
                  <a:cubicBezTo>
                    <a:pt x="176028" y="158653"/>
                    <a:pt x="198652" y="149273"/>
                    <a:pt x="220723" y="138237"/>
                  </a:cubicBezTo>
                  <a:cubicBezTo>
                    <a:pt x="221275" y="140444"/>
                    <a:pt x="221827" y="143203"/>
                    <a:pt x="221827" y="145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5" name="Forme libre : forme 384"/>
            <p:cNvSpPr/>
            <p:nvPr/>
          </p:nvSpPr>
          <p:spPr bwMode="auto">
            <a:xfrm rot="8716293">
              <a:off x="406370" y="4600606"/>
              <a:ext cx="113655" cy="117117"/>
            </a:xfrm>
            <a:custGeom>
              <a:avLst/>
              <a:gdLst>
                <a:gd name="connsiteX0" fmla="*/ 13623 w 113655"/>
                <a:gd name="connsiteY0" fmla="*/ 100559 h 117117"/>
                <a:gd name="connsiteX1" fmla="*/ 0 w 113655"/>
                <a:gd name="connsiteY1" fmla="*/ 68296 h 117117"/>
                <a:gd name="connsiteX2" fmla="*/ 56488 w 113655"/>
                <a:gd name="connsiteY2" fmla="*/ 0 h 117117"/>
                <a:gd name="connsiteX3" fmla="*/ 96408 w 113655"/>
                <a:gd name="connsiteY3" fmla="*/ 16856 h 117117"/>
                <a:gd name="connsiteX4" fmla="*/ 96408 w 113655"/>
                <a:gd name="connsiteY4" fmla="*/ 99640 h 117117"/>
                <a:gd name="connsiteX5" fmla="*/ 55015 w 113655"/>
                <a:gd name="connsiteY5" fmla="*/ 117117 h 117117"/>
                <a:gd name="connsiteX6" fmla="*/ 13623 w 113655"/>
                <a:gd name="connsiteY6" fmla="*/ 100559 h 117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655" h="117117" extrusionOk="0">
                  <a:moveTo>
                    <a:pt x="13623" y="100559"/>
                  </a:moveTo>
                  <a:lnTo>
                    <a:pt x="0" y="68296"/>
                  </a:lnTo>
                  <a:lnTo>
                    <a:pt x="56488" y="0"/>
                  </a:lnTo>
                  <a:lnTo>
                    <a:pt x="96408" y="16856"/>
                  </a:lnTo>
                  <a:cubicBezTo>
                    <a:pt x="119404" y="38931"/>
                    <a:pt x="119404" y="76644"/>
                    <a:pt x="96408" y="99640"/>
                  </a:cubicBezTo>
                  <a:cubicBezTo>
                    <a:pt x="85370" y="110678"/>
                    <a:pt x="70653" y="117116"/>
                    <a:pt x="55015" y="117117"/>
                  </a:cubicBezTo>
                  <a:cubicBezTo>
                    <a:pt x="39378" y="117117"/>
                    <a:pt x="24661" y="111597"/>
                    <a:pt x="13623" y="1005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6" name="Forme libre : forme 385"/>
            <p:cNvSpPr/>
            <p:nvPr/>
          </p:nvSpPr>
          <p:spPr bwMode="auto">
            <a:xfrm rot="8716293">
              <a:off x="171547" y="4634346"/>
              <a:ext cx="54680" cy="546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7" name="Forme libre : forme 386"/>
            <p:cNvSpPr/>
            <p:nvPr/>
          </p:nvSpPr>
          <p:spPr bwMode="auto">
            <a:xfrm rot="8716293">
              <a:off x="348999" y="4475104"/>
              <a:ext cx="110380" cy="110380"/>
            </a:xfrm>
            <a:custGeom>
              <a:avLst/>
              <a:gdLst>
                <a:gd name="connsiteX0" fmla="*/ 103823 w 114300"/>
                <a:gd name="connsiteY0" fmla="*/ 103823 h 114300"/>
                <a:gd name="connsiteX1" fmla="*/ 60960 w 114300"/>
                <a:gd name="connsiteY1" fmla="*/ 121920 h 114300"/>
                <a:gd name="connsiteX2" fmla="*/ 18098 w 114300"/>
                <a:gd name="connsiteY2" fmla="*/ 104775 h 114300"/>
                <a:gd name="connsiteX3" fmla="*/ 0 w 114300"/>
                <a:gd name="connsiteY3" fmla="*/ 61913 h 114300"/>
                <a:gd name="connsiteX4" fmla="*/ 0 w 114300"/>
                <a:gd name="connsiteY4" fmla="*/ 60960 h 114300"/>
                <a:gd name="connsiteX5" fmla="*/ 18098 w 114300"/>
                <a:gd name="connsiteY5" fmla="*/ 18098 h 114300"/>
                <a:gd name="connsiteX6" fmla="*/ 60960 w 114300"/>
                <a:gd name="connsiteY6" fmla="*/ 0 h 114300"/>
                <a:gd name="connsiteX7" fmla="*/ 103823 w 114300"/>
                <a:gd name="connsiteY7" fmla="*/ 18098 h 114300"/>
                <a:gd name="connsiteX8" fmla="*/ 103823 w 114300"/>
                <a:gd name="connsiteY8" fmla="*/ 10382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14300" extrusionOk="0">
                  <a:moveTo>
                    <a:pt x="103823" y="103823"/>
                  </a:moveTo>
                  <a:cubicBezTo>
                    <a:pt x="92393" y="115253"/>
                    <a:pt x="77153" y="121920"/>
                    <a:pt x="60960" y="121920"/>
                  </a:cubicBezTo>
                  <a:cubicBezTo>
                    <a:pt x="44768" y="121920"/>
                    <a:pt x="29528" y="116205"/>
                    <a:pt x="18098" y="104775"/>
                  </a:cubicBezTo>
                  <a:cubicBezTo>
                    <a:pt x="6668" y="93345"/>
                    <a:pt x="0" y="78105"/>
                    <a:pt x="0" y="61913"/>
                  </a:cubicBezTo>
                  <a:lnTo>
                    <a:pt x="0" y="60960"/>
                  </a:lnTo>
                  <a:cubicBezTo>
                    <a:pt x="0" y="44768"/>
                    <a:pt x="6668" y="29528"/>
                    <a:pt x="18098" y="18098"/>
                  </a:cubicBezTo>
                  <a:cubicBezTo>
                    <a:pt x="29528" y="6668"/>
                    <a:pt x="44768" y="0"/>
                    <a:pt x="60960" y="0"/>
                  </a:cubicBezTo>
                  <a:cubicBezTo>
                    <a:pt x="77153" y="0"/>
                    <a:pt x="92393" y="6668"/>
                    <a:pt x="103823" y="18098"/>
                  </a:cubicBezTo>
                  <a:cubicBezTo>
                    <a:pt x="127635" y="40958"/>
                    <a:pt x="127635" y="80010"/>
                    <a:pt x="103823" y="103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800">
                <a:defRPr/>
              </a:pPr>
              <a:endParaRPr lang="fr-FR" sz="1350">
                <a:solidFill>
                  <a:prstClr val="black"/>
                </a:solidFill>
                <a:latin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1880245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Couverture 2 - Clair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Forme libre : forme 4"/>
          <p:cNvSpPr/>
          <p:nvPr/>
        </p:nvSpPr>
        <p:spPr>
          <a:xfrm rot="16199998">
            <a:off x="6276216" y="2274933"/>
            <a:ext cx="1037444" cy="46981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0" y="21600"/>
                </a:lnTo>
                <a:lnTo>
                  <a:pt x="8041" y="0"/>
                </a:lnTo>
                <a:close/>
              </a:path>
            </a:pathLst>
          </a:custGeom>
          <a:solidFill>
            <a:srgbClr val="3A1B0B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grpSp>
        <p:nvGrpSpPr>
          <p:cNvPr id="528" name="Groupe 5"/>
          <p:cNvGrpSpPr/>
          <p:nvPr/>
        </p:nvGrpSpPr>
        <p:grpSpPr>
          <a:xfrm>
            <a:off x="4706547" y="4051020"/>
            <a:ext cx="4538482" cy="1231964"/>
            <a:chOff x="0" y="0"/>
            <a:chExt cx="4538481" cy="1231962"/>
          </a:xfrm>
        </p:grpSpPr>
        <p:sp>
          <p:nvSpPr>
            <p:cNvPr id="480" name="Forme libre : forme 6"/>
            <p:cNvSpPr/>
            <p:nvPr/>
          </p:nvSpPr>
          <p:spPr>
            <a:xfrm rot="8716293">
              <a:off x="3779378" y="622958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1" name="Forme libre : forme 7"/>
            <p:cNvSpPr/>
            <p:nvPr/>
          </p:nvSpPr>
          <p:spPr>
            <a:xfrm rot="8716293">
              <a:off x="852712" y="472168"/>
              <a:ext cx="215178" cy="303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18269"/>
                  </a:moveTo>
                  <a:lnTo>
                    <a:pt x="12323" y="7518"/>
                  </a:lnTo>
                  <a:cubicBezTo>
                    <a:pt x="12323" y="7371"/>
                    <a:pt x="12323" y="7223"/>
                    <a:pt x="12323" y="7076"/>
                  </a:cubicBezTo>
                  <a:cubicBezTo>
                    <a:pt x="12115" y="5995"/>
                    <a:pt x="10731" y="5258"/>
                    <a:pt x="9208" y="5405"/>
                  </a:cubicBezTo>
                  <a:lnTo>
                    <a:pt x="0" y="5405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720"/>
                    <a:pt x="21600" y="540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2" name="Forme libre : forme 8"/>
            <p:cNvSpPr/>
            <p:nvPr/>
          </p:nvSpPr>
          <p:spPr>
            <a:xfrm rot="8716293">
              <a:off x="986377" y="510520"/>
              <a:ext cx="393604" cy="335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277" y="19282"/>
                  </a:moveTo>
                  <a:lnTo>
                    <a:pt x="4277" y="4313"/>
                  </a:lnTo>
                  <a:lnTo>
                    <a:pt x="0" y="4313"/>
                  </a:lnTo>
                  <a:lnTo>
                    <a:pt x="0" y="0"/>
                  </a:lnTo>
                  <a:lnTo>
                    <a:pt x="8705" y="0"/>
                  </a:lnTo>
                  <a:lnTo>
                    <a:pt x="8705" y="7204"/>
                  </a:lnTo>
                  <a:lnTo>
                    <a:pt x="8818" y="7204"/>
                  </a:lnTo>
                  <a:cubicBezTo>
                    <a:pt x="9424" y="5092"/>
                    <a:pt x="9963" y="3624"/>
                    <a:pt x="10578" y="2574"/>
                  </a:cubicBezTo>
                  <a:lnTo>
                    <a:pt x="12729" y="505"/>
                  </a:lnTo>
                  <a:lnTo>
                    <a:pt x="21600" y="9075"/>
                  </a:lnTo>
                  <a:lnTo>
                    <a:pt x="16501" y="9427"/>
                  </a:lnTo>
                  <a:lnTo>
                    <a:pt x="16501" y="7826"/>
                  </a:lnTo>
                  <a:cubicBezTo>
                    <a:pt x="16501" y="5425"/>
                    <a:pt x="15328" y="3780"/>
                    <a:pt x="13701" y="3780"/>
                  </a:cubicBezTo>
                  <a:cubicBezTo>
                    <a:pt x="11279" y="3780"/>
                    <a:pt x="9273" y="7559"/>
                    <a:pt x="9273" y="12317"/>
                  </a:cubicBezTo>
                  <a:lnTo>
                    <a:pt x="9273" y="20722"/>
                  </a:lnTo>
                  <a:lnTo>
                    <a:pt x="8176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3" name="Forme libre : forme 9"/>
            <p:cNvSpPr/>
            <p:nvPr/>
          </p:nvSpPr>
          <p:spPr>
            <a:xfrm rot="8716293">
              <a:off x="952686" y="505398"/>
              <a:ext cx="113019" cy="83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502"/>
                  </a:moveTo>
                  <a:lnTo>
                    <a:pt x="4679" y="3519"/>
                  </a:lnTo>
                  <a:cubicBezTo>
                    <a:pt x="7365" y="1648"/>
                    <a:pt x="10330" y="446"/>
                    <a:pt x="13428" y="0"/>
                  </a:cubicBezTo>
                  <a:cubicBezTo>
                    <a:pt x="19755" y="0"/>
                    <a:pt x="21600" y="7483"/>
                    <a:pt x="21600" y="13185"/>
                  </a:cubicBezTo>
                  <a:cubicBezTo>
                    <a:pt x="21402" y="16303"/>
                    <a:pt x="20546" y="19154"/>
                    <a:pt x="19211" y="21537"/>
                  </a:cubicBezTo>
                  <a:lnTo>
                    <a:pt x="19151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4" name="Forme libre : forme 10"/>
            <p:cNvSpPr/>
            <p:nvPr/>
          </p:nvSpPr>
          <p:spPr>
            <a:xfrm rot="8716293">
              <a:off x="665085" y="562074"/>
              <a:ext cx="88106" cy="83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429" y="15277"/>
                  </a:moveTo>
                  <a:lnTo>
                    <a:pt x="0" y="11548"/>
                  </a:lnTo>
                  <a:lnTo>
                    <a:pt x="0" y="11370"/>
                  </a:lnTo>
                  <a:cubicBezTo>
                    <a:pt x="0" y="8350"/>
                    <a:pt x="1128" y="5507"/>
                    <a:pt x="3063" y="3376"/>
                  </a:cubicBezTo>
                  <a:cubicBezTo>
                    <a:pt x="4997" y="1244"/>
                    <a:pt x="7576" y="0"/>
                    <a:pt x="10316" y="0"/>
                  </a:cubicBezTo>
                  <a:cubicBezTo>
                    <a:pt x="13057" y="0"/>
                    <a:pt x="15636" y="1244"/>
                    <a:pt x="17570" y="3376"/>
                  </a:cubicBezTo>
                  <a:cubicBezTo>
                    <a:pt x="21600" y="7640"/>
                    <a:pt x="21600" y="14924"/>
                    <a:pt x="17570" y="19365"/>
                  </a:cubicBezTo>
                  <a:lnTo>
                    <a:pt x="12768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5" name="Forme libre : forme 11"/>
            <p:cNvSpPr/>
            <p:nvPr/>
          </p:nvSpPr>
          <p:spPr>
            <a:xfrm rot="8716293">
              <a:off x="767098" y="655724"/>
              <a:ext cx="91036" cy="1881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1545"/>
                  </a:lnTo>
                  <a:lnTo>
                    <a:pt x="0" y="0"/>
                  </a:lnTo>
                  <a:lnTo>
                    <a:pt x="21600" y="859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6" name="Forme libre : forme 12"/>
            <p:cNvSpPr/>
            <p:nvPr/>
          </p:nvSpPr>
          <p:spPr>
            <a:xfrm rot="8716293">
              <a:off x="1512414" y="403598"/>
              <a:ext cx="171019" cy="1065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9" extrusionOk="0">
                  <a:moveTo>
                    <a:pt x="0" y="4018"/>
                  </a:moveTo>
                  <a:lnTo>
                    <a:pt x="1688" y="1819"/>
                  </a:lnTo>
                  <a:cubicBezTo>
                    <a:pt x="3604" y="572"/>
                    <a:pt x="5608" y="-121"/>
                    <a:pt x="7698" y="17"/>
                  </a:cubicBezTo>
                  <a:cubicBezTo>
                    <a:pt x="14427" y="-191"/>
                    <a:pt x="19147" y="5371"/>
                    <a:pt x="21087" y="15417"/>
                  </a:cubicBezTo>
                  <a:lnTo>
                    <a:pt x="21600" y="2140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7" name="Forme libre : forme 13"/>
            <p:cNvSpPr/>
            <p:nvPr/>
          </p:nvSpPr>
          <p:spPr>
            <a:xfrm rot="8716293">
              <a:off x="1299442" y="436647"/>
              <a:ext cx="156556" cy="122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040" y="13450"/>
                  </a:moveTo>
                  <a:lnTo>
                    <a:pt x="9040" y="4393"/>
                  </a:lnTo>
                  <a:lnTo>
                    <a:pt x="0" y="4393"/>
                  </a:lnTo>
                  <a:lnTo>
                    <a:pt x="0" y="610"/>
                  </a:lnTo>
                  <a:cubicBezTo>
                    <a:pt x="6851" y="976"/>
                    <a:pt x="13988" y="244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8" name="Forme libre : forme 14"/>
            <p:cNvSpPr/>
            <p:nvPr/>
          </p:nvSpPr>
          <p:spPr>
            <a:xfrm rot="7484127">
              <a:off x="1396874" y="535541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12" y="21600"/>
                  </a:move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18554" y="0"/>
                  </a:lnTo>
                  <a:lnTo>
                    <a:pt x="21600" y="5483"/>
                  </a:lnTo>
                  <a:lnTo>
                    <a:pt x="21600" y="6101"/>
                  </a:lnTo>
                  <a:lnTo>
                    <a:pt x="14735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9" name="Forme libre : forme 15"/>
            <p:cNvSpPr/>
            <p:nvPr/>
          </p:nvSpPr>
          <p:spPr>
            <a:xfrm rot="13089394">
              <a:off x="1603069" y="492897"/>
              <a:ext cx="412569" cy="359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5" extrusionOk="0">
                  <a:moveTo>
                    <a:pt x="21600" y="15076"/>
                  </a:moveTo>
                  <a:cubicBezTo>
                    <a:pt x="16965" y="19608"/>
                    <a:pt x="10887" y="21202"/>
                    <a:pt x="7258" y="21451"/>
                  </a:cubicBezTo>
                  <a:cubicBezTo>
                    <a:pt x="5247" y="21600"/>
                    <a:pt x="3279" y="20604"/>
                    <a:pt x="1880" y="18960"/>
                  </a:cubicBezTo>
                  <a:cubicBezTo>
                    <a:pt x="393" y="17317"/>
                    <a:pt x="0" y="14478"/>
                    <a:pt x="0" y="10394"/>
                  </a:cubicBezTo>
                  <a:lnTo>
                    <a:pt x="0" y="4416"/>
                  </a:lnTo>
                  <a:lnTo>
                    <a:pt x="5867" y="0"/>
                  </a:lnTo>
                  <a:lnTo>
                    <a:pt x="5903" y="5663"/>
                  </a:lnTo>
                  <a:cubicBezTo>
                    <a:pt x="5772" y="8452"/>
                    <a:pt x="6165" y="11291"/>
                    <a:pt x="6952" y="13930"/>
                  </a:cubicBezTo>
                  <a:cubicBezTo>
                    <a:pt x="7652" y="16122"/>
                    <a:pt x="9445" y="17217"/>
                    <a:pt x="12199" y="17217"/>
                  </a:cubicBezTo>
                  <a:cubicBezTo>
                    <a:pt x="13555" y="17167"/>
                    <a:pt x="14866" y="16869"/>
                    <a:pt x="16134" y="16420"/>
                  </a:cubicBezTo>
                  <a:cubicBezTo>
                    <a:pt x="17971" y="15773"/>
                    <a:pt x="19764" y="14926"/>
                    <a:pt x="21513" y="13930"/>
                  </a:cubicBezTo>
                  <a:cubicBezTo>
                    <a:pt x="21556" y="14129"/>
                    <a:pt x="21600" y="14378"/>
                    <a:pt x="21600" y="1457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0" name="Forme libre : forme 16"/>
            <p:cNvSpPr/>
            <p:nvPr/>
          </p:nvSpPr>
          <p:spPr>
            <a:xfrm rot="8716293">
              <a:off x="1890959" y="371590"/>
              <a:ext cx="149045" cy="1110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992"/>
                  </a:moveTo>
                  <a:lnTo>
                    <a:pt x="145" y="9808"/>
                  </a:lnTo>
                  <a:cubicBezTo>
                    <a:pt x="3682" y="4271"/>
                    <a:pt x="8751" y="791"/>
                    <a:pt x="14291" y="0"/>
                  </a:cubicBezTo>
                  <a:cubicBezTo>
                    <a:pt x="19950" y="0"/>
                    <a:pt x="21600" y="6644"/>
                    <a:pt x="21600" y="11706"/>
                  </a:cubicBezTo>
                  <a:cubicBezTo>
                    <a:pt x="21423" y="14475"/>
                    <a:pt x="20657" y="17006"/>
                    <a:pt x="19463" y="19122"/>
                  </a:cubicBezTo>
                  <a:lnTo>
                    <a:pt x="17098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1" name="Forme libre : forme 17"/>
            <p:cNvSpPr/>
            <p:nvPr/>
          </p:nvSpPr>
          <p:spPr>
            <a:xfrm rot="8716293">
              <a:off x="2001578" y="825207"/>
              <a:ext cx="139287" cy="121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102" y="17139"/>
                  </a:moveTo>
                  <a:cubicBezTo>
                    <a:pt x="1511" y="14164"/>
                    <a:pt x="0" y="10199"/>
                    <a:pt x="0" y="5985"/>
                  </a:cubicBezTo>
                  <a:lnTo>
                    <a:pt x="0" y="5737"/>
                  </a:lnTo>
                  <a:lnTo>
                    <a:pt x="2110" y="0"/>
                  </a:lnTo>
                  <a:lnTo>
                    <a:pt x="21600" y="18397"/>
                  </a:lnTo>
                  <a:lnTo>
                    <a:pt x="19080" y="20361"/>
                  </a:lnTo>
                  <a:cubicBezTo>
                    <a:pt x="17434" y="21166"/>
                    <a:pt x="15653" y="21600"/>
                    <a:pt x="13817" y="21600"/>
                  </a:cubicBezTo>
                  <a:cubicBezTo>
                    <a:pt x="10147" y="21600"/>
                    <a:pt x="6693" y="20113"/>
                    <a:pt x="4102" y="1713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2" name="Forme libre : forme 18"/>
            <p:cNvSpPr/>
            <p:nvPr/>
          </p:nvSpPr>
          <p:spPr>
            <a:xfrm rot="8716293">
              <a:off x="75557" y="772023"/>
              <a:ext cx="311922" cy="3627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7163"/>
                  </a:moveTo>
                  <a:lnTo>
                    <a:pt x="9581" y="0"/>
                  </a:lnTo>
                  <a:lnTo>
                    <a:pt x="9581" y="0"/>
                  </a:lnTo>
                  <a:lnTo>
                    <a:pt x="21600" y="7163"/>
                  </a:lnTo>
                  <a:close/>
                  <a:moveTo>
                    <a:pt x="0" y="21600"/>
                  </a:moveTo>
                  <a:lnTo>
                    <a:pt x="0" y="19104"/>
                  </a:lnTo>
                  <a:lnTo>
                    <a:pt x="1930" y="2046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3" name="Forme libre : forme 19"/>
            <p:cNvSpPr/>
            <p:nvPr/>
          </p:nvSpPr>
          <p:spPr>
            <a:xfrm rot="8716293">
              <a:off x="425601" y="686986"/>
              <a:ext cx="148615" cy="1317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845" y="17491"/>
                  </a:moveTo>
                  <a:cubicBezTo>
                    <a:pt x="1417" y="14751"/>
                    <a:pt x="0" y="11098"/>
                    <a:pt x="0" y="7217"/>
                  </a:cubicBezTo>
                  <a:lnTo>
                    <a:pt x="0" y="6989"/>
                  </a:lnTo>
                  <a:lnTo>
                    <a:pt x="2615" y="0"/>
                  </a:lnTo>
                  <a:lnTo>
                    <a:pt x="21600" y="17612"/>
                  </a:lnTo>
                  <a:lnTo>
                    <a:pt x="17883" y="20459"/>
                  </a:lnTo>
                  <a:cubicBezTo>
                    <a:pt x="16340" y="21200"/>
                    <a:pt x="14670" y="21600"/>
                    <a:pt x="12950" y="21600"/>
                  </a:cubicBezTo>
                  <a:cubicBezTo>
                    <a:pt x="9511" y="21600"/>
                    <a:pt x="6273" y="20230"/>
                    <a:pt x="3845" y="1749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4" name="Forme libre : forme 20"/>
            <p:cNvSpPr/>
            <p:nvPr/>
          </p:nvSpPr>
          <p:spPr>
            <a:xfrm rot="8716293">
              <a:off x="337024" y="573929"/>
              <a:ext cx="150723" cy="101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557"/>
                  </a:moveTo>
                  <a:lnTo>
                    <a:pt x="4018" y="1488"/>
                  </a:lnTo>
                  <a:cubicBezTo>
                    <a:pt x="5539" y="521"/>
                    <a:pt x="7185" y="0"/>
                    <a:pt x="8881" y="0"/>
                  </a:cubicBezTo>
                  <a:cubicBezTo>
                    <a:pt x="12273" y="0"/>
                    <a:pt x="15465" y="2084"/>
                    <a:pt x="17859" y="5656"/>
                  </a:cubicBezTo>
                  <a:cubicBezTo>
                    <a:pt x="20353" y="9228"/>
                    <a:pt x="21600" y="14065"/>
                    <a:pt x="21600" y="18939"/>
                  </a:cubicBezTo>
                  <a:lnTo>
                    <a:pt x="21254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5" name="Forme libre : forme 21"/>
            <p:cNvSpPr/>
            <p:nvPr/>
          </p:nvSpPr>
          <p:spPr>
            <a:xfrm rot="8716293">
              <a:off x="3840026" y="57566"/>
              <a:ext cx="215177" cy="313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18379"/>
                  </a:moveTo>
                  <a:lnTo>
                    <a:pt x="12323" y="7269"/>
                  </a:lnTo>
                  <a:cubicBezTo>
                    <a:pt x="12323" y="7126"/>
                    <a:pt x="12323" y="6984"/>
                    <a:pt x="12323" y="6841"/>
                  </a:cubicBezTo>
                  <a:cubicBezTo>
                    <a:pt x="12115" y="5796"/>
                    <a:pt x="10731" y="5083"/>
                    <a:pt x="9208" y="5226"/>
                  </a:cubicBezTo>
                  <a:lnTo>
                    <a:pt x="0" y="5226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663"/>
                    <a:pt x="21600" y="5226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6" name="Forme libre : forme 22"/>
            <p:cNvSpPr/>
            <p:nvPr/>
          </p:nvSpPr>
          <p:spPr>
            <a:xfrm rot="8716293">
              <a:off x="3974758" y="100019"/>
              <a:ext cx="394491" cy="3431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9" extrusionOk="0">
                  <a:moveTo>
                    <a:pt x="4267" y="19543"/>
                  </a:moveTo>
                  <a:lnTo>
                    <a:pt x="4267" y="4331"/>
                  </a:lnTo>
                  <a:lnTo>
                    <a:pt x="0" y="4331"/>
                  </a:lnTo>
                  <a:lnTo>
                    <a:pt x="0" y="135"/>
                  </a:lnTo>
                  <a:lnTo>
                    <a:pt x="8685" y="135"/>
                  </a:lnTo>
                  <a:lnTo>
                    <a:pt x="8685" y="7142"/>
                  </a:lnTo>
                  <a:lnTo>
                    <a:pt x="8799" y="7142"/>
                  </a:lnTo>
                  <a:cubicBezTo>
                    <a:pt x="10007" y="3033"/>
                    <a:pt x="10951" y="1433"/>
                    <a:pt x="12764" y="568"/>
                  </a:cubicBezTo>
                  <a:cubicBezTo>
                    <a:pt x="13594" y="179"/>
                    <a:pt x="14463" y="-38"/>
                    <a:pt x="15369" y="6"/>
                  </a:cubicBezTo>
                  <a:cubicBezTo>
                    <a:pt x="19259" y="-81"/>
                    <a:pt x="21600" y="3033"/>
                    <a:pt x="21600" y="8396"/>
                  </a:cubicBezTo>
                  <a:lnTo>
                    <a:pt x="21600" y="8958"/>
                  </a:lnTo>
                  <a:lnTo>
                    <a:pt x="16464" y="9304"/>
                  </a:lnTo>
                  <a:lnTo>
                    <a:pt x="16464" y="7747"/>
                  </a:lnTo>
                  <a:cubicBezTo>
                    <a:pt x="16464" y="5412"/>
                    <a:pt x="15294" y="3812"/>
                    <a:pt x="13670" y="3812"/>
                  </a:cubicBezTo>
                  <a:cubicBezTo>
                    <a:pt x="11253" y="3812"/>
                    <a:pt x="9252" y="7488"/>
                    <a:pt x="9252" y="12116"/>
                  </a:cubicBezTo>
                  <a:lnTo>
                    <a:pt x="9252" y="20290"/>
                  </a:lnTo>
                  <a:lnTo>
                    <a:pt x="7678" y="2151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7" name="Forme libre : forme 23"/>
            <p:cNvSpPr/>
            <p:nvPr/>
          </p:nvSpPr>
          <p:spPr>
            <a:xfrm rot="8716293">
              <a:off x="3940449" y="92234"/>
              <a:ext cx="121065" cy="89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428"/>
                  </a:moveTo>
                  <a:lnTo>
                    <a:pt x="5804" y="3272"/>
                  </a:lnTo>
                  <a:cubicBezTo>
                    <a:pt x="8311" y="1532"/>
                    <a:pt x="11079" y="414"/>
                    <a:pt x="13971" y="0"/>
                  </a:cubicBezTo>
                  <a:cubicBezTo>
                    <a:pt x="19877" y="0"/>
                    <a:pt x="21600" y="6958"/>
                    <a:pt x="21600" y="12259"/>
                  </a:cubicBezTo>
                  <a:cubicBezTo>
                    <a:pt x="21415" y="15158"/>
                    <a:pt x="20615" y="17808"/>
                    <a:pt x="19369" y="20024"/>
                  </a:cubicBezTo>
                  <a:lnTo>
                    <a:pt x="17870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8" name="Forme libre : forme 24"/>
            <p:cNvSpPr/>
            <p:nvPr/>
          </p:nvSpPr>
          <p:spPr>
            <a:xfrm rot="8716293">
              <a:off x="3654101" y="152924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2735" y="17750"/>
                  </a:moveTo>
                  <a:lnTo>
                    <a:pt x="0" y="10969"/>
                  </a:ln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7"/>
                    <a:pt x="21600" y="14175"/>
                    <a:pt x="17570" y="18394"/>
                  </a:cubicBezTo>
                  <a:cubicBezTo>
                    <a:pt x="15636" y="20419"/>
                    <a:pt x="13057" y="21600"/>
                    <a:pt x="10316" y="21600"/>
                  </a:cubicBezTo>
                  <a:lnTo>
                    <a:pt x="8824" y="2097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9" name="Forme libre : forme 25"/>
            <p:cNvSpPr/>
            <p:nvPr/>
          </p:nvSpPr>
          <p:spPr>
            <a:xfrm rot="8716293">
              <a:off x="3563891" y="157787"/>
              <a:ext cx="54468" cy="27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0" name="Forme libre : forme 26"/>
            <p:cNvSpPr/>
            <p:nvPr/>
          </p:nvSpPr>
          <p:spPr>
            <a:xfrm rot="8716293">
              <a:off x="3792435" y="219156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1" name="Forme libre : forme 27"/>
            <p:cNvSpPr/>
            <p:nvPr/>
          </p:nvSpPr>
          <p:spPr>
            <a:xfrm rot="8716293">
              <a:off x="4288435" y="27419"/>
              <a:ext cx="137689" cy="1324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319" y="14090"/>
                  </a:moveTo>
                  <a:lnTo>
                    <a:pt x="7319" y="4048"/>
                  </a:lnTo>
                  <a:lnTo>
                    <a:pt x="0" y="4048"/>
                  </a:lnTo>
                  <a:lnTo>
                    <a:pt x="2407" y="439"/>
                  </a:lnTo>
                  <a:lnTo>
                    <a:pt x="21600" y="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2" name="Forme libre : forme 28"/>
            <p:cNvSpPr/>
            <p:nvPr/>
          </p:nvSpPr>
          <p:spPr>
            <a:xfrm rot="7484128">
              <a:off x="4428123" y="177682"/>
              <a:ext cx="12701" cy="130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030" y="21600"/>
                  </a:moveTo>
                  <a:lnTo>
                    <a:pt x="0" y="9617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3" name="Forme libre : forme 29"/>
            <p:cNvSpPr/>
            <p:nvPr/>
          </p:nvSpPr>
          <p:spPr>
            <a:xfrm rot="8716293">
              <a:off x="4132764" y="1066257"/>
              <a:ext cx="37097" cy="403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9" y="13753"/>
                  </a:moveTo>
                  <a:lnTo>
                    <a:pt x="0" y="0"/>
                  </a:lnTo>
                  <a:lnTo>
                    <a:pt x="21600" y="13753"/>
                  </a:lnTo>
                  <a:close/>
                  <a:moveTo>
                    <a:pt x="0" y="21600"/>
                  </a:moveTo>
                  <a:lnTo>
                    <a:pt x="0" y="15257"/>
                  </a:lnTo>
                  <a:lnTo>
                    <a:pt x="5671" y="1954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4" name="Forme libre : forme 30"/>
            <p:cNvSpPr/>
            <p:nvPr/>
          </p:nvSpPr>
          <p:spPr>
            <a:xfrm rot="8716293">
              <a:off x="4260707" y="920545"/>
              <a:ext cx="231348" cy="1586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37" y="21600"/>
                  </a:moveTo>
                  <a:lnTo>
                    <a:pt x="0" y="19910"/>
                  </a:lnTo>
                  <a:lnTo>
                    <a:pt x="14511" y="0"/>
                  </a:lnTo>
                  <a:lnTo>
                    <a:pt x="21600" y="85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5" name="Forme libre : forme 31"/>
            <p:cNvSpPr/>
            <p:nvPr/>
          </p:nvSpPr>
          <p:spPr>
            <a:xfrm rot="8716293">
              <a:off x="3849389" y="820166"/>
              <a:ext cx="249520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6101"/>
                  </a:moveTo>
                  <a:lnTo>
                    <a:pt x="11143" y="0"/>
                  </a:lnTo>
                  <a:lnTo>
                    <a:pt x="11143" y="0"/>
                  </a:lnTo>
                  <a:lnTo>
                    <a:pt x="21600" y="6101"/>
                  </a:lnTo>
                  <a:close/>
                  <a:moveTo>
                    <a:pt x="11885" y="21600"/>
                  </a:moveTo>
                  <a:lnTo>
                    <a:pt x="6269" y="12806"/>
                  </a:lnTo>
                  <a:lnTo>
                    <a:pt x="9142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6769" y="0"/>
                  </a:lnTo>
                  <a:lnTo>
                    <a:pt x="17638" y="752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6" name="Forme libre : forme 32"/>
            <p:cNvSpPr/>
            <p:nvPr/>
          </p:nvSpPr>
          <p:spPr>
            <a:xfrm rot="8716293">
              <a:off x="4417635" y="791259"/>
              <a:ext cx="37060" cy="489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9773" y="0"/>
                  </a:lnTo>
                  <a:lnTo>
                    <a:pt x="21600" y="3292"/>
                  </a:lnTo>
                  <a:cubicBezTo>
                    <a:pt x="21600" y="8277"/>
                    <a:pt x="19088" y="13299"/>
                    <a:pt x="14063" y="1710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7" name="Forme libre : forme 33"/>
            <p:cNvSpPr/>
            <p:nvPr/>
          </p:nvSpPr>
          <p:spPr>
            <a:xfrm rot="8716293">
              <a:off x="4239723" y="479228"/>
              <a:ext cx="235268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78" y="21600"/>
                  </a:moveTo>
                  <a:lnTo>
                    <a:pt x="0" y="12921"/>
                  </a:lnTo>
                  <a:lnTo>
                    <a:pt x="11286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596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8" name="Forme libre : forme 34"/>
            <p:cNvSpPr/>
            <p:nvPr/>
          </p:nvSpPr>
          <p:spPr>
            <a:xfrm rot="8716293">
              <a:off x="4191580" y="605237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9" name="Forme libre : forme 35"/>
            <p:cNvSpPr/>
            <p:nvPr/>
          </p:nvSpPr>
          <p:spPr>
            <a:xfrm rot="13089394">
              <a:off x="3059072" y="202496"/>
              <a:ext cx="72829" cy="755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1080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0" name="Forme libre : forme 36"/>
            <p:cNvSpPr/>
            <p:nvPr/>
          </p:nvSpPr>
          <p:spPr>
            <a:xfrm rot="8716293">
              <a:off x="2490098" y="684085"/>
              <a:ext cx="215178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21600"/>
                  </a:move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2011" y="0"/>
                  </a:lnTo>
                  <a:lnTo>
                    <a:pt x="21600" y="9854"/>
                  </a:ln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1" name="Forme libre : forme 37"/>
            <p:cNvSpPr/>
            <p:nvPr/>
          </p:nvSpPr>
          <p:spPr>
            <a:xfrm rot="8716293">
              <a:off x="2813214" y="663319"/>
              <a:ext cx="185668" cy="383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066" y="21600"/>
                  </a:moveTo>
                  <a:lnTo>
                    <a:pt x="9066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3892" y="0"/>
                  </a:lnTo>
                  <a:lnTo>
                    <a:pt x="18454" y="5797"/>
                  </a:lnTo>
                  <a:lnTo>
                    <a:pt x="18454" y="6294"/>
                  </a:lnTo>
                  <a:lnTo>
                    <a:pt x="18694" y="6294"/>
                  </a:lnTo>
                  <a:lnTo>
                    <a:pt x="18934" y="5988"/>
                  </a:lnTo>
                  <a:lnTo>
                    <a:pt x="21600" y="7050"/>
                  </a:lnTo>
                  <a:lnTo>
                    <a:pt x="19657" y="10761"/>
                  </a:lnTo>
                  <a:lnTo>
                    <a:pt x="19657" y="18104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2" name="Forme libre : forme 38"/>
            <p:cNvSpPr/>
            <p:nvPr/>
          </p:nvSpPr>
          <p:spPr>
            <a:xfrm rot="8716293">
              <a:off x="2552527" y="597245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3" name="Forme libre : forme 39"/>
            <p:cNvSpPr/>
            <p:nvPr/>
          </p:nvSpPr>
          <p:spPr>
            <a:xfrm rot="8716293">
              <a:off x="2315044" y="814204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4" name="Forme libre : forme 40"/>
            <p:cNvSpPr/>
            <p:nvPr/>
          </p:nvSpPr>
          <p:spPr>
            <a:xfrm rot="8716293">
              <a:off x="2125609" y="501743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5" name="Forme libre : forme 41"/>
            <p:cNvSpPr/>
            <p:nvPr/>
          </p:nvSpPr>
          <p:spPr>
            <a:xfrm rot="8716293">
              <a:off x="2114918" y="305520"/>
              <a:ext cx="439902" cy="511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2" y="16246"/>
                  </a:moveTo>
                  <a:lnTo>
                    <a:pt x="85" y="16202"/>
                  </a:lnTo>
                  <a:cubicBezTo>
                    <a:pt x="25" y="15548"/>
                    <a:pt x="0" y="14836"/>
                    <a:pt x="0" y="14065"/>
                  </a:cubicBezTo>
                  <a:lnTo>
                    <a:pt x="0" y="2595"/>
                  </a:lnTo>
                  <a:lnTo>
                    <a:pt x="5815" y="0"/>
                  </a:lnTo>
                  <a:lnTo>
                    <a:pt x="5903" y="10492"/>
                  </a:lnTo>
                  <a:cubicBezTo>
                    <a:pt x="5772" y="12598"/>
                    <a:pt x="6165" y="14742"/>
                    <a:pt x="6952" y="16735"/>
                  </a:cubicBezTo>
                  <a:cubicBezTo>
                    <a:pt x="7652" y="18390"/>
                    <a:pt x="9445" y="19217"/>
                    <a:pt x="12199" y="19217"/>
                  </a:cubicBezTo>
                  <a:cubicBezTo>
                    <a:pt x="13555" y="19180"/>
                    <a:pt x="14866" y="18954"/>
                    <a:pt x="16134" y="18615"/>
                  </a:cubicBezTo>
                  <a:cubicBezTo>
                    <a:pt x="17971" y="18127"/>
                    <a:pt x="19764" y="17487"/>
                    <a:pt x="21513" y="16735"/>
                  </a:cubicBezTo>
                  <a:cubicBezTo>
                    <a:pt x="21556" y="16886"/>
                    <a:pt x="21600" y="17074"/>
                    <a:pt x="21600" y="17224"/>
                  </a:cubicBezTo>
                  <a:lnTo>
                    <a:pt x="21600" y="17600"/>
                  </a:lnTo>
                  <a:cubicBezTo>
                    <a:pt x="19283" y="19311"/>
                    <a:pt x="16604" y="20468"/>
                    <a:pt x="14052" y="21220"/>
                  </a:cubicBezTo>
                  <a:lnTo>
                    <a:pt x="12396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6" name="Forme libre : forme 42"/>
            <p:cNvSpPr/>
            <p:nvPr/>
          </p:nvSpPr>
          <p:spPr>
            <a:xfrm rot="8716293">
              <a:off x="2927663" y="305469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7" name="Forme libre : forme 43"/>
            <p:cNvSpPr/>
            <p:nvPr/>
          </p:nvSpPr>
          <p:spPr>
            <a:xfrm rot="8716293">
              <a:off x="3061168" y="343995"/>
              <a:ext cx="394490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8" name="Forme libre : forme 44"/>
            <p:cNvSpPr/>
            <p:nvPr/>
          </p:nvSpPr>
          <p:spPr>
            <a:xfrm rot="8716293">
              <a:off x="2752608" y="435588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9" name="Forme libre : forme 45"/>
            <p:cNvSpPr/>
            <p:nvPr/>
          </p:nvSpPr>
          <p:spPr>
            <a:xfrm rot="8716293">
              <a:off x="2606961" y="263159"/>
              <a:ext cx="308534" cy="1427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04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12671"/>
                  </a:lnTo>
                  <a:lnTo>
                    <a:pt x="14734" y="12671"/>
                  </a:lnTo>
                  <a:lnTo>
                    <a:pt x="13314" y="21600"/>
                  </a:lnTo>
                  <a:lnTo>
                    <a:pt x="7047" y="14747"/>
                  </a:lnTo>
                  <a:lnTo>
                    <a:pt x="7394" y="12671"/>
                  </a:lnTo>
                  <a:lnTo>
                    <a:pt x="5149" y="1267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20" name="Forme libre : forme 46"/>
            <p:cNvSpPr/>
            <p:nvPr/>
          </p:nvSpPr>
          <p:spPr>
            <a:xfrm rot="8716293">
              <a:off x="2890943" y="501821"/>
              <a:ext cx="156555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21" name="Forme libre : forme 47"/>
            <p:cNvSpPr/>
            <p:nvPr/>
          </p:nvSpPr>
          <p:spPr>
            <a:xfrm rot="8716293">
              <a:off x="2527231" y="288154"/>
              <a:ext cx="112932" cy="98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879"/>
                  </a:moveTo>
                  <a:lnTo>
                    <a:pt x="2593" y="3818"/>
                  </a:lnTo>
                  <a:cubicBezTo>
                    <a:pt x="4691" y="1407"/>
                    <a:pt x="7487" y="0"/>
                    <a:pt x="10458" y="0"/>
                  </a:cubicBezTo>
                  <a:cubicBezTo>
                    <a:pt x="13429" y="0"/>
                    <a:pt x="16226" y="1407"/>
                    <a:pt x="18323" y="3818"/>
                  </a:cubicBezTo>
                  <a:cubicBezTo>
                    <a:pt x="20508" y="6229"/>
                    <a:pt x="21600" y="9494"/>
                    <a:pt x="21600" y="12784"/>
                  </a:cubicBezTo>
                  <a:lnTo>
                    <a:pt x="18431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22" name="Forme libre : forme 48"/>
            <p:cNvSpPr/>
            <p:nvPr/>
          </p:nvSpPr>
          <p:spPr>
            <a:xfrm rot="7484127">
              <a:off x="3058586" y="786215"/>
              <a:ext cx="295168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6101"/>
                  </a:moveTo>
                  <a:lnTo>
                    <a:pt x="17351" y="0"/>
                  </a:lnTo>
                  <a:lnTo>
                    <a:pt x="17351" y="0"/>
                  </a:lnTo>
                  <a:lnTo>
                    <a:pt x="21600" y="6101"/>
                  </a:lnTo>
                  <a:close/>
                  <a:moveTo>
                    <a:pt x="10047" y="21600"/>
                  </a:moveTo>
                  <a:lnTo>
                    <a:pt x="5299" y="12806"/>
                  </a:lnTo>
                  <a:lnTo>
                    <a:pt x="7728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9248" y="0"/>
                  </a:lnTo>
                  <a:lnTo>
                    <a:pt x="14428" y="891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23" name="Forme libre : forme 49"/>
            <p:cNvSpPr/>
            <p:nvPr/>
          </p:nvSpPr>
          <p:spPr>
            <a:xfrm rot="13089394">
              <a:off x="3298490" y="763149"/>
              <a:ext cx="409105" cy="218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9" extrusionOk="0">
                  <a:moveTo>
                    <a:pt x="21600" y="10874"/>
                  </a:moveTo>
                  <a:cubicBezTo>
                    <a:pt x="16926" y="18325"/>
                    <a:pt x="10797" y="20945"/>
                    <a:pt x="7137" y="21354"/>
                  </a:cubicBezTo>
                  <a:cubicBezTo>
                    <a:pt x="5109" y="21600"/>
                    <a:pt x="3124" y="19962"/>
                    <a:pt x="1713" y="17260"/>
                  </a:cubicBezTo>
                  <a:cubicBezTo>
                    <a:pt x="964" y="15909"/>
                    <a:pt x="490" y="14067"/>
                    <a:pt x="203" y="11724"/>
                  </a:cubicBezTo>
                  <a:lnTo>
                    <a:pt x="0" y="7229"/>
                  </a:lnTo>
                  <a:lnTo>
                    <a:pt x="5891" y="0"/>
                  </a:lnTo>
                  <a:lnTo>
                    <a:pt x="5952" y="2287"/>
                  </a:lnTo>
                  <a:cubicBezTo>
                    <a:pt x="6134" y="4569"/>
                    <a:pt x="6431" y="6821"/>
                    <a:pt x="6828" y="8991"/>
                  </a:cubicBezTo>
                  <a:cubicBezTo>
                    <a:pt x="7534" y="12593"/>
                    <a:pt x="9342" y="14395"/>
                    <a:pt x="12120" y="14395"/>
                  </a:cubicBezTo>
                  <a:cubicBezTo>
                    <a:pt x="13487" y="14313"/>
                    <a:pt x="14809" y="13822"/>
                    <a:pt x="16088" y="13085"/>
                  </a:cubicBezTo>
                  <a:cubicBezTo>
                    <a:pt x="17940" y="12020"/>
                    <a:pt x="19748" y="10628"/>
                    <a:pt x="21512" y="8991"/>
                  </a:cubicBezTo>
                  <a:cubicBezTo>
                    <a:pt x="21556" y="9318"/>
                    <a:pt x="21600" y="9728"/>
                    <a:pt x="21600" y="1005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24" name="Forme libre : forme 50"/>
            <p:cNvSpPr/>
            <p:nvPr/>
          </p:nvSpPr>
          <p:spPr>
            <a:xfrm rot="8716293">
              <a:off x="3486531" y="449784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25" name="Forme libre : forme 51"/>
            <p:cNvSpPr/>
            <p:nvPr/>
          </p:nvSpPr>
          <p:spPr>
            <a:xfrm rot="8716293">
              <a:off x="3402485" y="286058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26" name="Forme libre : forme 52"/>
            <p:cNvSpPr/>
            <p:nvPr/>
          </p:nvSpPr>
          <p:spPr>
            <a:xfrm rot="8716293">
              <a:off x="3040882" y="33536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27" name="Forme libre : forme 53"/>
            <p:cNvSpPr/>
            <p:nvPr/>
          </p:nvSpPr>
          <p:spPr>
            <a:xfrm rot="8716293">
              <a:off x="3324243" y="159032"/>
              <a:ext cx="154745" cy="1105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6718"/>
                  </a:moveTo>
                  <a:lnTo>
                    <a:pt x="466" y="5171"/>
                  </a:lnTo>
                  <a:cubicBezTo>
                    <a:pt x="2798" y="1905"/>
                    <a:pt x="5908" y="0"/>
                    <a:pt x="9211" y="0"/>
                  </a:cubicBezTo>
                  <a:cubicBezTo>
                    <a:pt x="12515" y="0"/>
                    <a:pt x="15624" y="1905"/>
                    <a:pt x="17956" y="5171"/>
                  </a:cubicBezTo>
                  <a:cubicBezTo>
                    <a:pt x="20385" y="8436"/>
                    <a:pt x="21600" y="12858"/>
                    <a:pt x="21600" y="17315"/>
                  </a:cubicBezTo>
                  <a:lnTo>
                    <a:pt x="21006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</p:grpSp>
      <p:sp>
        <p:nvSpPr>
          <p:cNvPr id="529" name="Rectangle 7"/>
          <p:cNvSpPr/>
          <p:nvPr/>
        </p:nvSpPr>
        <p:spPr>
          <a:xfrm>
            <a:off x="-1" y="4391025"/>
            <a:ext cx="9153530" cy="7524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600" y="21600"/>
                </a:ln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solidFill>
            <a:srgbClr val="009DE0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pic>
        <p:nvPicPr>
          <p:cNvPr id="530" name="Graphique 55" descr="Graphique 55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2834870" y="2053350"/>
            <a:ext cx="3474260" cy="1036801"/>
          </a:xfrm>
          <a:prstGeom prst="rect">
            <a:avLst/>
          </a:prstGeom>
          <a:ln w="12700">
            <a:miter lim="400000"/>
          </a:ln>
        </p:spPr>
      </p:pic>
      <p:sp>
        <p:nvSpPr>
          <p:cNvPr id="531" name="Numéro de diapositive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‹N°›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Slide de titr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8" name="Groupe 6"/>
          <p:cNvGrpSpPr/>
          <p:nvPr/>
        </p:nvGrpSpPr>
        <p:grpSpPr>
          <a:xfrm>
            <a:off x="-242071" y="-127083"/>
            <a:ext cx="6491256" cy="5479956"/>
            <a:chOff x="0" y="0"/>
            <a:chExt cx="6491254" cy="5479955"/>
          </a:xfrm>
        </p:grpSpPr>
        <p:sp>
          <p:nvSpPr>
            <p:cNvPr id="538" name="Forme libre : forme 7"/>
            <p:cNvSpPr/>
            <p:nvPr/>
          </p:nvSpPr>
          <p:spPr>
            <a:xfrm rot="8716293">
              <a:off x="1701157" y="3607543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39" name="Forme libre : forme 8"/>
            <p:cNvSpPr/>
            <p:nvPr/>
          </p:nvSpPr>
          <p:spPr>
            <a:xfrm rot="8716293">
              <a:off x="1834662" y="3646068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40" name="Forme libre : forme 9"/>
            <p:cNvSpPr/>
            <p:nvPr/>
          </p:nvSpPr>
          <p:spPr>
            <a:xfrm rot="8716293">
              <a:off x="1763586" y="3520704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41" name="Forme libre : forme 10"/>
            <p:cNvSpPr/>
            <p:nvPr/>
          </p:nvSpPr>
          <p:spPr>
            <a:xfrm rot="8716293">
              <a:off x="1526103" y="373766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42" name="Forme libre : forme 11"/>
            <p:cNvSpPr/>
            <p:nvPr/>
          </p:nvSpPr>
          <p:spPr>
            <a:xfrm rot="8716293">
              <a:off x="1336668" y="3425202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43" name="Forme libre : forme 12"/>
            <p:cNvSpPr/>
            <p:nvPr/>
          </p:nvSpPr>
          <p:spPr>
            <a:xfrm rot="8716293">
              <a:off x="1320413" y="3211187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44" name="Forme libre : forme 13"/>
            <p:cNvSpPr/>
            <p:nvPr/>
          </p:nvSpPr>
          <p:spPr>
            <a:xfrm rot="8716293">
              <a:off x="1664437" y="3803894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45" name="Forme libre : forme 14"/>
            <p:cNvSpPr/>
            <p:nvPr/>
          </p:nvSpPr>
          <p:spPr>
            <a:xfrm rot="8716293">
              <a:off x="2138722" y="3228927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46" name="Forme libre : forme 15"/>
            <p:cNvSpPr/>
            <p:nvPr/>
          </p:nvSpPr>
          <p:spPr>
            <a:xfrm rot="8716293">
              <a:off x="2272227" y="3267452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47" name="Forme libre : forme 16"/>
            <p:cNvSpPr/>
            <p:nvPr/>
          </p:nvSpPr>
          <p:spPr>
            <a:xfrm rot="8716293">
              <a:off x="1963667" y="335904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48" name="Forme libre : forme 17"/>
            <p:cNvSpPr/>
            <p:nvPr/>
          </p:nvSpPr>
          <p:spPr>
            <a:xfrm rot="8716293">
              <a:off x="1774233" y="3046586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49" name="Forme libre : forme 18"/>
            <p:cNvSpPr/>
            <p:nvPr/>
          </p:nvSpPr>
          <p:spPr>
            <a:xfrm rot="8716293">
              <a:off x="2102001" y="3425279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50" name="Forme libre : forme 19"/>
            <p:cNvSpPr/>
            <p:nvPr/>
          </p:nvSpPr>
          <p:spPr>
            <a:xfrm rot="8716293">
              <a:off x="1732615" y="3193464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51" name="Forme libre : forme 20"/>
            <p:cNvSpPr/>
            <p:nvPr/>
          </p:nvSpPr>
          <p:spPr>
            <a:xfrm rot="7484127">
              <a:off x="2259155" y="3715162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52" name="Forme libre : forme 21"/>
            <p:cNvSpPr/>
            <p:nvPr/>
          </p:nvSpPr>
          <p:spPr>
            <a:xfrm rot="13089394">
              <a:off x="2422703" y="3657770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53" name="Forme libre : forme 22"/>
            <p:cNvSpPr/>
            <p:nvPr/>
          </p:nvSpPr>
          <p:spPr>
            <a:xfrm rot="8716293">
              <a:off x="2697589" y="3373242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54" name="Forme libre : forme 23"/>
            <p:cNvSpPr/>
            <p:nvPr/>
          </p:nvSpPr>
          <p:spPr>
            <a:xfrm rot="8716293">
              <a:off x="2613543" y="3209516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55" name="Forme libre : forme 24"/>
            <p:cNvSpPr/>
            <p:nvPr/>
          </p:nvSpPr>
          <p:spPr>
            <a:xfrm rot="8716293">
              <a:off x="2251941" y="325882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56" name="Forme libre : forme 25"/>
            <p:cNvSpPr/>
            <p:nvPr/>
          </p:nvSpPr>
          <p:spPr>
            <a:xfrm rot="8716293">
              <a:off x="2513961" y="3014237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57" name="Forme libre : forme 26"/>
            <p:cNvSpPr/>
            <p:nvPr/>
          </p:nvSpPr>
          <p:spPr>
            <a:xfrm rot="8716293">
              <a:off x="2038931" y="4606026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58" name="Forme libre : forme 27"/>
            <p:cNvSpPr/>
            <p:nvPr/>
          </p:nvSpPr>
          <p:spPr>
            <a:xfrm rot="8716293">
              <a:off x="2172436" y="4644551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59" name="Forme libre : forme 28"/>
            <p:cNvSpPr/>
            <p:nvPr/>
          </p:nvSpPr>
          <p:spPr>
            <a:xfrm rot="8716293">
              <a:off x="2101359" y="4519187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60" name="Forme libre : forme 29"/>
            <p:cNvSpPr/>
            <p:nvPr/>
          </p:nvSpPr>
          <p:spPr>
            <a:xfrm rot="8716293">
              <a:off x="1863876" y="4736145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61" name="Forme libre : forme 30"/>
            <p:cNvSpPr/>
            <p:nvPr/>
          </p:nvSpPr>
          <p:spPr>
            <a:xfrm rot="8716293">
              <a:off x="1674440" y="4423685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62" name="Forme libre : forme 31"/>
            <p:cNvSpPr/>
            <p:nvPr/>
          </p:nvSpPr>
          <p:spPr>
            <a:xfrm rot="8716293">
              <a:off x="1658186" y="4209670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63" name="Forme libre : forme 32"/>
            <p:cNvSpPr/>
            <p:nvPr/>
          </p:nvSpPr>
          <p:spPr>
            <a:xfrm rot="8716293">
              <a:off x="2002210" y="4802378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64" name="Forme libre : forme 33"/>
            <p:cNvSpPr/>
            <p:nvPr/>
          </p:nvSpPr>
          <p:spPr>
            <a:xfrm rot="8716293">
              <a:off x="2476495" y="4227410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65" name="Forme libre : forme 34"/>
            <p:cNvSpPr/>
            <p:nvPr/>
          </p:nvSpPr>
          <p:spPr>
            <a:xfrm rot="8716293">
              <a:off x="2610000" y="4265936"/>
              <a:ext cx="394490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66" name="Forme libre : forme 35"/>
            <p:cNvSpPr/>
            <p:nvPr/>
          </p:nvSpPr>
          <p:spPr>
            <a:xfrm rot="8716293">
              <a:off x="2301440" y="435752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67" name="Forme libre : forme 36"/>
            <p:cNvSpPr/>
            <p:nvPr/>
          </p:nvSpPr>
          <p:spPr>
            <a:xfrm rot="8716293">
              <a:off x="2112006" y="4045069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68" name="Forme libre : forme 37"/>
            <p:cNvSpPr/>
            <p:nvPr/>
          </p:nvSpPr>
          <p:spPr>
            <a:xfrm rot="8716293">
              <a:off x="2439774" y="4423762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69" name="Forme libre : forme 38"/>
            <p:cNvSpPr/>
            <p:nvPr/>
          </p:nvSpPr>
          <p:spPr>
            <a:xfrm rot="8716293">
              <a:off x="2070388" y="4191948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70" name="Forme libre : forme 39"/>
            <p:cNvSpPr/>
            <p:nvPr/>
          </p:nvSpPr>
          <p:spPr>
            <a:xfrm rot="7484127">
              <a:off x="2596927" y="4713646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71" name="Forme libre : forme 40"/>
            <p:cNvSpPr/>
            <p:nvPr/>
          </p:nvSpPr>
          <p:spPr>
            <a:xfrm rot="13089394">
              <a:off x="2760476" y="4656252"/>
              <a:ext cx="412568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72" name="Forme libre : forme 41"/>
            <p:cNvSpPr/>
            <p:nvPr/>
          </p:nvSpPr>
          <p:spPr>
            <a:xfrm rot="8716293">
              <a:off x="3035362" y="4371725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73" name="Forme libre : forme 42"/>
            <p:cNvSpPr/>
            <p:nvPr/>
          </p:nvSpPr>
          <p:spPr>
            <a:xfrm rot="8716293">
              <a:off x="2951316" y="4207999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74" name="Forme libre : forme 43"/>
            <p:cNvSpPr/>
            <p:nvPr/>
          </p:nvSpPr>
          <p:spPr>
            <a:xfrm rot="8716293">
              <a:off x="2589714" y="425730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75" name="Forme libre : forme 44"/>
            <p:cNvSpPr/>
            <p:nvPr/>
          </p:nvSpPr>
          <p:spPr>
            <a:xfrm rot="8716293">
              <a:off x="2851734" y="4012720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76" name="Forme libre : forme 45"/>
            <p:cNvSpPr/>
            <p:nvPr/>
          </p:nvSpPr>
          <p:spPr>
            <a:xfrm rot="8716293">
              <a:off x="2078072" y="5178646"/>
              <a:ext cx="229467" cy="1726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3" extrusionOk="0">
                  <a:moveTo>
                    <a:pt x="3523" y="15777"/>
                  </a:moveTo>
                  <a:cubicBezTo>
                    <a:pt x="1386" y="13058"/>
                    <a:pt x="427" y="8856"/>
                    <a:pt x="81" y="3125"/>
                  </a:cubicBezTo>
                  <a:lnTo>
                    <a:pt x="0" y="0"/>
                  </a:lnTo>
                  <a:lnTo>
                    <a:pt x="21600" y="19623"/>
                  </a:lnTo>
                  <a:lnTo>
                    <a:pt x="19815" y="20247"/>
                  </a:lnTo>
                  <a:cubicBezTo>
                    <a:pt x="17606" y="20810"/>
                    <a:pt x="15573" y="21133"/>
                    <a:pt x="13834" y="21270"/>
                  </a:cubicBezTo>
                  <a:cubicBezTo>
                    <a:pt x="9978" y="21600"/>
                    <a:pt x="6206" y="19403"/>
                    <a:pt x="3523" y="15777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77" name="Forme libre : forme 46"/>
            <p:cNvSpPr/>
            <p:nvPr/>
          </p:nvSpPr>
          <p:spPr>
            <a:xfrm rot="8716293">
              <a:off x="3107241" y="5234821"/>
              <a:ext cx="36956" cy="50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1088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78" name="Forme libre : forme 47"/>
            <p:cNvSpPr/>
            <p:nvPr/>
          </p:nvSpPr>
          <p:spPr>
            <a:xfrm rot="8716293">
              <a:off x="2533614" y="5013238"/>
              <a:ext cx="209028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187" y="21600"/>
                  </a:moveTo>
                  <a:lnTo>
                    <a:pt x="7483" y="12806"/>
                  </a:lnTo>
                  <a:lnTo>
                    <a:pt x="10913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8494" y="0"/>
                  </a:lnTo>
                  <a:lnTo>
                    <a:pt x="21600" y="640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79" name="Forme libre : forme 48"/>
            <p:cNvSpPr/>
            <p:nvPr/>
          </p:nvSpPr>
          <p:spPr>
            <a:xfrm rot="8716293">
              <a:off x="2401664" y="5188362"/>
              <a:ext cx="112870" cy="105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323" y="18238"/>
                  </a:moveTo>
                  <a:cubicBezTo>
                    <a:pt x="1224" y="15997"/>
                    <a:pt x="0" y="13009"/>
                    <a:pt x="0" y="9834"/>
                  </a:cubicBezTo>
                  <a:lnTo>
                    <a:pt x="0" y="9647"/>
                  </a:lnTo>
                  <a:cubicBezTo>
                    <a:pt x="0" y="6473"/>
                    <a:pt x="1224" y="3485"/>
                    <a:pt x="3323" y="1243"/>
                  </a:cubicBezTo>
                  <a:lnTo>
                    <a:pt x="6080" y="0"/>
                  </a:lnTo>
                  <a:lnTo>
                    <a:pt x="21600" y="11489"/>
                  </a:lnTo>
                  <a:lnTo>
                    <a:pt x="19061" y="18052"/>
                  </a:lnTo>
                  <a:cubicBezTo>
                    <a:pt x="16962" y="20293"/>
                    <a:pt x="14164" y="21600"/>
                    <a:pt x="11192" y="21600"/>
                  </a:cubicBezTo>
                  <a:cubicBezTo>
                    <a:pt x="8219" y="21600"/>
                    <a:pt x="5421" y="20480"/>
                    <a:pt x="3323" y="1823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80" name="Forme libre : forme 49"/>
            <p:cNvSpPr/>
            <p:nvPr/>
          </p:nvSpPr>
          <p:spPr>
            <a:xfrm rot="8716293">
              <a:off x="3294011" y="5200841"/>
              <a:ext cx="145252" cy="1151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934" y="16898"/>
                  </a:moveTo>
                  <a:cubicBezTo>
                    <a:pt x="1449" y="13763"/>
                    <a:pt x="0" y="9583"/>
                    <a:pt x="0" y="5142"/>
                  </a:cubicBezTo>
                  <a:lnTo>
                    <a:pt x="0" y="4880"/>
                  </a:lnTo>
                  <a:lnTo>
                    <a:pt x="1633" y="0"/>
                  </a:lnTo>
                  <a:lnTo>
                    <a:pt x="21600" y="17464"/>
                  </a:lnTo>
                  <a:lnTo>
                    <a:pt x="18297" y="20294"/>
                  </a:lnTo>
                  <a:cubicBezTo>
                    <a:pt x="16718" y="21143"/>
                    <a:pt x="15010" y="21600"/>
                    <a:pt x="13250" y="21600"/>
                  </a:cubicBezTo>
                  <a:cubicBezTo>
                    <a:pt x="9731" y="21600"/>
                    <a:pt x="6418" y="20032"/>
                    <a:pt x="3934" y="1689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81" name="Forme libre : forme 50"/>
            <p:cNvSpPr/>
            <p:nvPr/>
          </p:nvSpPr>
          <p:spPr>
            <a:xfrm rot="8716293">
              <a:off x="3182700" y="5009231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82" name="Forme libre : forme 51"/>
            <p:cNvSpPr/>
            <p:nvPr/>
          </p:nvSpPr>
          <p:spPr>
            <a:xfrm rot="8716293">
              <a:off x="1365881" y="2607130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83" name="Forme libre : forme 52"/>
            <p:cNvSpPr/>
            <p:nvPr/>
          </p:nvSpPr>
          <p:spPr>
            <a:xfrm rot="8716293">
              <a:off x="1499386" y="2645655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84" name="Forme libre : forme 53"/>
            <p:cNvSpPr/>
            <p:nvPr/>
          </p:nvSpPr>
          <p:spPr>
            <a:xfrm rot="8716293">
              <a:off x="1428309" y="2520291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85" name="Forme libre : forme 54"/>
            <p:cNvSpPr/>
            <p:nvPr/>
          </p:nvSpPr>
          <p:spPr>
            <a:xfrm rot="8716293">
              <a:off x="1190826" y="273724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86" name="Forme libre : forme 55"/>
            <p:cNvSpPr/>
            <p:nvPr/>
          </p:nvSpPr>
          <p:spPr>
            <a:xfrm rot="8716293">
              <a:off x="1001390" y="2424789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87" name="Forme libre : forme 56"/>
            <p:cNvSpPr/>
            <p:nvPr/>
          </p:nvSpPr>
          <p:spPr>
            <a:xfrm rot="8716293">
              <a:off x="985136" y="2210774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88" name="Forme libre : forme 57"/>
            <p:cNvSpPr/>
            <p:nvPr/>
          </p:nvSpPr>
          <p:spPr>
            <a:xfrm rot="8716293">
              <a:off x="1329160" y="2803482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89" name="Forme libre : forme 58"/>
            <p:cNvSpPr/>
            <p:nvPr/>
          </p:nvSpPr>
          <p:spPr>
            <a:xfrm rot="8716293">
              <a:off x="1803444" y="2228514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90" name="Forme libre : forme 59"/>
            <p:cNvSpPr/>
            <p:nvPr/>
          </p:nvSpPr>
          <p:spPr>
            <a:xfrm rot="8716293">
              <a:off x="1936950" y="2267039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91" name="Forme libre : forme 60"/>
            <p:cNvSpPr/>
            <p:nvPr/>
          </p:nvSpPr>
          <p:spPr>
            <a:xfrm rot="8716293">
              <a:off x="1628389" y="2358633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92" name="Forme libre : forme 61"/>
            <p:cNvSpPr/>
            <p:nvPr/>
          </p:nvSpPr>
          <p:spPr>
            <a:xfrm rot="8716293">
              <a:off x="1438956" y="2046173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93" name="Forme libre : forme 62"/>
            <p:cNvSpPr/>
            <p:nvPr/>
          </p:nvSpPr>
          <p:spPr>
            <a:xfrm rot="8716293">
              <a:off x="1766724" y="2424866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94" name="Forme libre : forme 63"/>
            <p:cNvSpPr/>
            <p:nvPr/>
          </p:nvSpPr>
          <p:spPr>
            <a:xfrm rot="8716293">
              <a:off x="1397338" y="2193051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95" name="Forme libre : forme 64"/>
            <p:cNvSpPr/>
            <p:nvPr/>
          </p:nvSpPr>
          <p:spPr>
            <a:xfrm rot="7484127">
              <a:off x="1923877" y="2714750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96" name="Forme libre : forme 65"/>
            <p:cNvSpPr/>
            <p:nvPr/>
          </p:nvSpPr>
          <p:spPr>
            <a:xfrm rot="13089394">
              <a:off x="2087426" y="2657356"/>
              <a:ext cx="412568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97" name="Forme libre : forme 66"/>
            <p:cNvSpPr/>
            <p:nvPr/>
          </p:nvSpPr>
          <p:spPr>
            <a:xfrm rot="8716293">
              <a:off x="2362312" y="2372829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98" name="Forme libre : forme 67"/>
            <p:cNvSpPr/>
            <p:nvPr/>
          </p:nvSpPr>
          <p:spPr>
            <a:xfrm rot="8716293">
              <a:off x="2278266" y="2209103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99" name="Forme libre : forme 68"/>
            <p:cNvSpPr/>
            <p:nvPr/>
          </p:nvSpPr>
          <p:spPr>
            <a:xfrm rot="8716293">
              <a:off x="1916663" y="2258413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00" name="Forme libre : forme 69"/>
            <p:cNvSpPr/>
            <p:nvPr/>
          </p:nvSpPr>
          <p:spPr>
            <a:xfrm rot="8716293">
              <a:off x="2178684" y="2013824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01" name="Forme libre : forme 70"/>
            <p:cNvSpPr/>
            <p:nvPr/>
          </p:nvSpPr>
          <p:spPr>
            <a:xfrm rot="8716293">
              <a:off x="1028108" y="1608647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02" name="Forme libre : forme 71"/>
            <p:cNvSpPr/>
            <p:nvPr/>
          </p:nvSpPr>
          <p:spPr>
            <a:xfrm rot="8716293">
              <a:off x="1161613" y="1647172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03" name="Forme libre : forme 72"/>
            <p:cNvSpPr/>
            <p:nvPr/>
          </p:nvSpPr>
          <p:spPr>
            <a:xfrm rot="8716293">
              <a:off x="1090536" y="1521808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04" name="Forme libre : forme 73"/>
            <p:cNvSpPr/>
            <p:nvPr/>
          </p:nvSpPr>
          <p:spPr>
            <a:xfrm rot="8716293">
              <a:off x="853053" y="173876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05" name="Forme libre : forme 74"/>
            <p:cNvSpPr/>
            <p:nvPr/>
          </p:nvSpPr>
          <p:spPr>
            <a:xfrm rot="8716293">
              <a:off x="663617" y="1426306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06" name="Forme libre : forme 75"/>
            <p:cNvSpPr/>
            <p:nvPr/>
          </p:nvSpPr>
          <p:spPr>
            <a:xfrm rot="8716293">
              <a:off x="647363" y="1212291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07" name="Forme libre : forme 76"/>
            <p:cNvSpPr/>
            <p:nvPr/>
          </p:nvSpPr>
          <p:spPr>
            <a:xfrm rot="8716293">
              <a:off x="991387" y="1804999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08" name="Forme libre : forme 77"/>
            <p:cNvSpPr/>
            <p:nvPr/>
          </p:nvSpPr>
          <p:spPr>
            <a:xfrm rot="8716293">
              <a:off x="1465672" y="1230031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09" name="Forme libre : forme 78"/>
            <p:cNvSpPr/>
            <p:nvPr/>
          </p:nvSpPr>
          <p:spPr>
            <a:xfrm rot="8716293">
              <a:off x="1599177" y="1268556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10" name="Forme libre : forme 79"/>
            <p:cNvSpPr/>
            <p:nvPr/>
          </p:nvSpPr>
          <p:spPr>
            <a:xfrm rot="8716293">
              <a:off x="1290616" y="136015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11" name="Forme libre : forme 80"/>
            <p:cNvSpPr/>
            <p:nvPr/>
          </p:nvSpPr>
          <p:spPr>
            <a:xfrm rot="8716293">
              <a:off x="1101183" y="1047690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12" name="Forme libre : forme 81"/>
            <p:cNvSpPr/>
            <p:nvPr/>
          </p:nvSpPr>
          <p:spPr>
            <a:xfrm rot="8716293">
              <a:off x="1428951" y="1426383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13" name="Forme libre : forme 82"/>
            <p:cNvSpPr/>
            <p:nvPr/>
          </p:nvSpPr>
          <p:spPr>
            <a:xfrm rot="8716293">
              <a:off x="1059565" y="1194568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14" name="Forme libre : forme 83"/>
            <p:cNvSpPr/>
            <p:nvPr/>
          </p:nvSpPr>
          <p:spPr>
            <a:xfrm rot="7484127">
              <a:off x="1586104" y="1716267"/>
              <a:ext cx="308532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15" name="Forme libre : forme 84"/>
            <p:cNvSpPr/>
            <p:nvPr/>
          </p:nvSpPr>
          <p:spPr>
            <a:xfrm rot="13089394">
              <a:off x="1749653" y="1658873"/>
              <a:ext cx="412568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16" name="Forme libre : forme 85"/>
            <p:cNvSpPr/>
            <p:nvPr/>
          </p:nvSpPr>
          <p:spPr>
            <a:xfrm rot="8716293">
              <a:off x="2024539" y="1374346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17" name="Forme libre : forme 86"/>
            <p:cNvSpPr/>
            <p:nvPr/>
          </p:nvSpPr>
          <p:spPr>
            <a:xfrm rot="8716293">
              <a:off x="1940493" y="1210620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18" name="Forme libre : forme 87"/>
            <p:cNvSpPr/>
            <p:nvPr/>
          </p:nvSpPr>
          <p:spPr>
            <a:xfrm rot="8716293">
              <a:off x="1578891" y="125993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19" name="Forme libre : forme 88"/>
            <p:cNvSpPr/>
            <p:nvPr/>
          </p:nvSpPr>
          <p:spPr>
            <a:xfrm rot="8716293">
              <a:off x="1840911" y="1015341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20" name="Forme libre : forme 89"/>
            <p:cNvSpPr/>
            <p:nvPr/>
          </p:nvSpPr>
          <p:spPr>
            <a:xfrm rot="8716293">
              <a:off x="696734" y="606594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21" name="Forme libre : forme 90"/>
            <p:cNvSpPr/>
            <p:nvPr/>
          </p:nvSpPr>
          <p:spPr>
            <a:xfrm rot="8716293">
              <a:off x="830240" y="645119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22" name="Forme libre : forme 91"/>
            <p:cNvSpPr/>
            <p:nvPr/>
          </p:nvSpPr>
          <p:spPr>
            <a:xfrm rot="8716293">
              <a:off x="759162" y="519754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23" name="Forme libre : forme 92"/>
            <p:cNvSpPr/>
            <p:nvPr/>
          </p:nvSpPr>
          <p:spPr>
            <a:xfrm rot="8716293">
              <a:off x="521679" y="736713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24" name="Forme libre : forme 93"/>
            <p:cNvSpPr/>
            <p:nvPr/>
          </p:nvSpPr>
          <p:spPr>
            <a:xfrm rot="8716293">
              <a:off x="332244" y="424252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25" name="Forme libre : forme 94"/>
            <p:cNvSpPr/>
            <p:nvPr/>
          </p:nvSpPr>
          <p:spPr>
            <a:xfrm rot="8716293">
              <a:off x="315988" y="210238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26" name="Forme libre : forme 95"/>
            <p:cNvSpPr/>
            <p:nvPr/>
          </p:nvSpPr>
          <p:spPr>
            <a:xfrm rot="8716293">
              <a:off x="660013" y="802945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27" name="Forme libre : forme 96"/>
            <p:cNvSpPr/>
            <p:nvPr/>
          </p:nvSpPr>
          <p:spPr>
            <a:xfrm rot="8716293">
              <a:off x="1134298" y="227978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28" name="Forme libre : forme 97"/>
            <p:cNvSpPr/>
            <p:nvPr/>
          </p:nvSpPr>
          <p:spPr>
            <a:xfrm rot="8716293">
              <a:off x="1267804" y="266503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29" name="Forme libre : forme 98"/>
            <p:cNvSpPr/>
            <p:nvPr/>
          </p:nvSpPr>
          <p:spPr>
            <a:xfrm rot="8716293">
              <a:off x="959243" y="35809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30" name="Forme libre : forme 99"/>
            <p:cNvSpPr/>
            <p:nvPr/>
          </p:nvSpPr>
          <p:spPr>
            <a:xfrm rot="8716293">
              <a:off x="789873" y="109793"/>
              <a:ext cx="308531" cy="226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308" y="21600"/>
                  </a:moveTo>
                  <a:lnTo>
                    <a:pt x="5302" y="15918"/>
                  </a:lnTo>
                  <a:lnTo>
                    <a:pt x="7394" y="8002"/>
                  </a:lnTo>
                  <a:lnTo>
                    <a:pt x="0" y="8002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8002"/>
                  </a:lnTo>
                  <a:lnTo>
                    <a:pt x="14735" y="800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31" name="Forme libre : forme 100"/>
            <p:cNvSpPr/>
            <p:nvPr/>
          </p:nvSpPr>
          <p:spPr>
            <a:xfrm rot="8716293">
              <a:off x="1097577" y="424329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32" name="Forme libre : forme 101"/>
            <p:cNvSpPr/>
            <p:nvPr/>
          </p:nvSpPr>
          <p:spPr>
            <a:xfrm rot="8716293">
              <a:off x="728192" y="192514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33" name="Forme libre : forme 102"/>
            <p:cNvSpPr/>
            <p:nvPr/>
          </p:nvSpPr>
          <p:spPr>
            <a:xfrm rot="7484127">
              <a:off x="1254731" y="714214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34" name="Forme libre : forme 103"/>
            <p:cNvSpPr/>
            <p:nvPr/>
          </p:nvSpPr>
          <p:spPr>
            <a:xfrm rot="13089394">
              <a:off x="1418279" y="656819"/>
              <a:ext cx="412568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35" name="Forme libre : forme 104"/>
            <p:cNvSpPr/>
            <p:nvPr/>
          </p:nvSpPr>
          <p:spPr>
            <a:xfrm rot="8716293">
              <a:off x="1693165" y="372293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36" name="Forme libre : forme 105"/>
            <p:cNvSpPr/>
            <p:nvPr/>
          </p:nvSpPr>
          <p:spPr>
            <a:xfrm rot="8716293">
              <a:off x="1609119" y="208566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37" name="Forme libre : forme 106"/>
            <p:cNvSpPr/>
            <p:nvPr/>
          </p:nvSpPr>
          <p:spPr>
            <a:xfrm rot="8716293">
              <a:off x="1247517" y="25787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38" name="Forme libre : forme 107"/>
            <p:cNvSpPr/>
            <p:nvPr/>
          </p:nvSpPr>
          <p:spPr>
            <a:xfrm rot="8716293">
              <a:off x="1533722" y="90633"/>
              <a:ext cx="134198" cy="1069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78" y="21600"/>
                  </a:moveTo>
                  <a:lnTo>
                    <a:pt x="0" y="3875"/>
                  </a:lnTo>
                  <a:lnTo>
                    <a:pt x="7314" y="0"/>
                  </a:lnTo>
                  <a:cubicBezTo>
                    <a:pt x="11124" y="0"/>
                    <a:pt x="14709" y="1968"/>
                    <a:pt x="17398" y="5343"/>
                  </a:cubicBezTo>
                  <a:cubicBezTo>
                    <a:pt x="20199" y="8717"/>
                    <a:pt x="21600" y="13286"/>
                    <a:pt x="21600" y="1789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39" name="Forme libre : forme 108"/>
            <p:cNvSpPr/>
            <p:nvPr/>
          </p:nvSpPr>
          <p:spPr>
            <a:xfrm rot="13089394">
              <a:off x="1232233" y="87334"/>
              <a:ext cx="111278" cy="115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263"/>
                  </a:moveTo>
                  <a:lnTo>
                    <a:pt x="0" y="21600"/>
                  </a:lnTo>
                  <a:lnTo>
                    <a:pt x="0" y="10768"/>
                  </a:lnTo>
                  <a:lnTo>
                    <a:pt x="21561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40" name="Forme libre : forme 109"/>
            <p:cNvSpPr/>
            <p:nvPr/>
          </p:nvSpPr>
          <p:spPr>
            <a:xfrm rot="8716293">
              <a:off x="362102" y="4268824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41" name="Forme libre : forme 110"/>
            <p:cNvSpPr/>
            <p:nvPr/>
          </p:nvSpPr>
          <p:spPr>
            <a:xfrm rot="8716293">
              <a:off x="495607" y="4307349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42" name="Forme libre : forme 111"/>
            <p:cNvSpPr/>
            <p:nvPr/>
          </p:nvSpPr>
          <p:spPr>
            <a:xfrm rot="8716293">
              <a:off x="424530" y="4181984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43" name="Forme libre : forme 112"/>
            <p:cNvSpPr/>
            <p:nvPr/>
          </p:nvSpPr>
          <p:spPr>
            <a:xfrm rot="8716293">
              <a:off x="219662" y="4405095"/>
              <a:ext cx="57414" cy="71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04" y="21600"/>
                  </a:moveTo>
                  <a:lnTo>
                    <a:pt x="0" y="13463"/>
                  </a:lnTo>
                  <a:lnTo>
                    <a:pt x="0" y="13255"/>
                  </a:lnTo>
                  <a:cubicBezTo>
                    <a:pt x="0" y="9735"/>
                    <a:pt x="1816" y="6421"/>
                    <a:pt x="4930" y="3935"/>
                  </a:cubicBezTo>
                  <a:cubicBezTo>
                    <a:pt x="8044" y="1450"/>
                    <a:pt x="12195" y="0"/>
                    <a:pt x="16606" y="0"/>
                  </a:cubicBezTo>
                  <a:lnTo>
                    <a:pt x="21600" y="168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44" name="Forme libre : forme 113"/>
            <p:cNvSpPr/>
            <p:nvPr/>
          </p:nvSpPr>
          <p:spPr>
            <a:xfrm rot="8716293">
              <a:off x="205101" y="4234330"/>
              <a:ext cx="147273" cy="837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3087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45" name="Forme libre : forme 114"/>
            <p:cNvSpPr/>
            <p:nvPr/>
          </p:nvSpPr>
          <p:spPr>
            <a:xfrm rot="8716293">
              <a:off x="285448" y="3839613"/>
              <a:ext cx="125538" cy="4687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068" y="21600"/>
                  </a:moveTo>
                  <a:lnTo>
                    <a:pt x="1341" y="19629"/>
                  </a:lnTo>
                  <a:cubicBezTo>
                    <a:pt x="345" y="18454"/>
                    <a:pt x="0" y="17029"/>
                    <a:pt x="0" y="15346"/>
                  </a:cubicBezTo>
                  <a:lnTo>
                    <a:pt x="0" y="2831"/>
                  </a:lnTo>
                  <a:lnTo>
                    <a:pt x="20378" y="0"/>
                  </a:lnTo>
                  <a:lnTo>
                    <a:pt x="20684" y="11448"/>
                  </a:lnTo>
                  <a:cubicBezTo>
                    <a:pt x="20455" y="12597"/>
                    <a:pt x="20684" y="13756"/>
                    <a:pt x="21316" y="14900"/>
                  </a:cubicBezTo>
                  <a:lnTo>
                    <a:pt x="21600" y="1521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46" name="Forme libre : forme 115"/>
            <p:cNvSpPr/>
            <p:nvPr/>
          </p:nvSpPr>
          <p:spPr>
            <a:xfrm rot="8716293">
              <a:off x="325380" y="4465176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47" name="Forme libre : forme 116"/>
            <p:cNvSpPr/>
            <p:nvPr/>
          </p:nvSpPr>
          <p:spPr>
            <a:xfrm rot="8716293">
              <a:off x="799665" y="3890208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48" name="Forme libre : forme 117"/>
            <p:cNvSpPr/>
            <p:nvPr/>
          </p:nvSpPr>
          <p:spPr>
            <a:xfrm rot="8716293">
              <a:off x="933171" y="3928733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49" name="Forme libre : forme 118"/>
            <p:cNvSpPr/>
            <p:nvPr/>
          </p:nvSpPr>
          <p:spPr>
            <a:xfrm rot="8716293">
              <a:off x="624610" y="402032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50" name="Forme libre : forme 119"/>
            <p:cNvSpPr/>
            <p:nvPr/>
          </p:nvSpPr>
          <p:spPr>
            <a:xfrm rot="8716293">
              <a:off x="435177" y="3707866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51" name="Forme libre : forme 120"/>
            <p:cNvSpPr/>
            <p:nvPr/>
          </p:nvSpPr>
          <p:spPr>
            <a:xfrm rot="8716293">
              <a:off x="762945" y="4086560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52" name="Forme libre : forme 121"/>
            <p:cNvSpPr/>
            <p:nvPr/>
          </p:nvSpPr>
          <p:spPr>
            <a:xfrm rot="8716293">
              <a:off x="393559" y="3854745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53" name="Forme libre : forme 122"/>
            <p:cNvSpPr/>
            <p:nvPr/>
          </p:nvSpPr>
          <p:spPr>
            <a:xfrm rot="7484127">
              <a:off x="920098" y="4376444"/>
              <a:ext cx="308532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54" name="Forme libre : forme 123"/>
            <p:cNvSpPr/>
            <p:nvPr/>
          </p:nvSpPr>
          <p:spPr>
            <a:xfrm rot="13089394">
              <a:off x="1083647" y="4319051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55" name="Forme libre : forme 124"/>
            <p:cNvSpPr/>
            <p:nvPr/>
          </p:nvSpPr>
          <p:spPr>
            <a:xfrm rot="8716293">
              <a:off x="1358533" y="4034523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56" name="Forme libre : forme 125"/>
            <p:cNvSpPr/>
            <p:nvPr/>
          </p:nvSpPr>
          <p:spPr>
            <a:xfrm rot="8716293">
              <a:off x="1274487" y="3870797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57" name="Forme libre : forme 126"/>
            <p:cNvSpPr/>
            <p:nvPr/>
          </p:nvSpPr>
          <p:spPr>
            <a:xfrm rot="8716293">
              <a:off x="912884" y="392010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58" name="Forme libre : forme 127"/>
            <p:cNvSpPr/>
            <p:nvPr/>
          </p:nvSpPr>
          <p:spPr>
            <a:xfrm rot="8716293">
              <a:off x="1174905" y="3675518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59" name="Forme libre : forme 128"/>
            <p:cNvSpPr/>
            <p:nvPr/>
          </p:nvSpPr>
          <p:spPr>
            <a:xfrm rot="8716293">
              <a:off x="843639" y="5155033"/>
              <a:ext cx="169681" cy="113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1" y="21600"/>
                  </a:moveTo>
                  <a:lnTo>
                    <a:pt x="0" y="19228"/>
                  </a:lnTo>
                  <a:lnTo>
                    <a:pt x="13612" y="0"/>
                  </a:lnTo>
                  <a:lnTo>
                    <a:pt x="21600" y="831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60" name="Forme libre : forme 129"/>
            <p:cNvSpPr/>
            <p:nvPr/>
          </p:nvSpPr>
          <p:spPr>
            <a:xfrm rot="8716293">
              <a:off x="439381" y="5052447"/>
              <a:ext cx="194367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257" y="21600"/>
                  </a:moveTo>
                  <a:lnTo>
                    <a:pt x="8048" y="12806"/>
                  </a:lnTo>
                  <a:lnTo>
                    <a:pt x="11736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672" y="0"/>
                  </a:lnTo>
                  <a:lnTo>
                    <a:pt x="21600" y="951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61" name="Forme libre : forme 130"/>
            <p:cNvSpPr/>
            <p:nvPr/>
          </p:nvSpPr>
          <p:spPr>
            <a:xfrm rot="8716293">
              <a:off x="319130" y="4870951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62" name="Forme libre : forme 131"/>
            <p:cNvSpPr/>
            <p:nvPr/>
          </p:nvSpPr>
          <p:spPr>
            <a:xfrm rot="8716293">
              <a:off x="1137438" y="4888691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63" name="Forme libre : forme 132"/>
            <p:cNvSpPr/>
            <p:nvPr/>
          </p:nvSpPr>
          <p:spPr>
            <a:xfrm rot="8716293">
              <a:off x="1274553" y="4926088"/>
              <a:ext cx="389854" cy="383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18" y="21600"/>
                  </a:moveTo>
                  <a:lnTo>
                    <a:pt x="4318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8789" y="0"/>
                  </a:lnTo>
                  <a:lnTo>
                    <a:pt x="8789" y="6294"/>
                  </a:lnTo>
                  <a:lnTo>
                    <a:pt x="8903" y="6294"/>
                  </a:lnTo>
                  <a:cubicBezTo>
                    <a:pt x="9515" y="4448"/>
                    <a:pt x="10059" y="3166"/>
                    <a:pt x="10680" y="2248"/>
                  </a:cubicBezTo>
                  <a:lnTo>
                    <a:pt x="11984" y="1164"/>
                  </a:lnTo>
                  <a:lnTo>
                    <a:pt x="21600" y="7941"/>
                  </a:lnTo>
                  <a:lnTo>
                    <a:pt x="16660" y="8236"/>
                  </a:lnTo>
                  <a:lnTo>
                    <a:pt x="16660" y="6837"/>
                  </a:lnTo>
                  <a:cubicBezTo>
                    <a:pt x="16660" y="4740"/>
                    <a:pt x="15476" y="3302"/>
                    <a:pt x="13832" y="3302"/>
                  </a:cubicBezTo>
                  <a:cubicBezTo>
                    <a:pt x="11387" y="3302"/>
                    <a:pt x="9362" y="6604"/>
                    <a:pt x="9362" y="10761"/>
                  </a:cubicBezTo>
                  <a:lnTo>
                    <a:pt x="9362" y="18104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64" name="Forme libre : forme 133"/>
            <p:cNvSpPr/>
            <p:nvPr/>
          </p:nvSpPr>
          <p:spPr>
            <a:xfrm rot="8716293">
              <a:off x="962383" y="501881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65" name="Forme libre : forme 134"/>
            <p:cNvSpPr/>
            <p:nvPr/>
          </p:nvSpPr>
          <p:spPr>
            <a:xfrm rot="8716293">
              <a:off x="772950" y="4706350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66" name="Forme libre : forme 135"/>
            <p:cNvSpPr/>
            <p:nvPr/>
          </p:nvSpPr>
          <p:spPr>
            <a:xfrm rot="8716293">
              <a:off x="1068646" y="5115558"/>
              <a:ext cx="91036" cy="1986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2076"/>
                  </a:lnTo>
                  <a:lnTo>
                    <a:pt x="0" y="0"/>
                  </a:lnTo>
                  <a:lnTo>
                    <a:pt x="21600" y="686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67" name="Forme libre : forme 136"/>
            <p:cNvSpPr/>
            <p:nvPr/>
          </p:nvSpPr>
          <p:spPr>
            <a:xfrm rot="8716293">
              <a:off x="731332" y="4853228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68" name="Forme libre : forme 137"/>
            <p:cNvSpPr/>
            <p:nvPr/>
          </p:nvSpPr>
          <p:spPr>
            <a:xfrm rot="8716293">
              <a:off x="1701318" y="5031439"/>
              <a:ext cx="328005" cy="223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96" y="21600"/>
                  </a:moveTo>
                  <a:lnTo>
                    <a:pt x="0" y="20182"/>
                  </a:lnTo>
                  <a:lnTo>
                    <a:pt x="12695" y="2618"/>
                  </a:lnTo>
                  <a:lnTo>
                    <a:pt x="14955" y="0"/>
                  </a:lnTo>
                  <a:lnTo>
                    <a:pt x="21600" y="6773"/>
                  </a:lnTo>
                  <a:lnTo>
                    <a:pt x="21473" y="7255"/>
                  </a:lnTo>
                  <a:cubicBezTo>
                    <a:pt x="20931" y="8309"/>
                    <a:pt x="20194" y="9155"/>
                    <a:pt x="19337" y="9707"/>
                  </a:cubicBezTo>
                  <a:lnTo>
                    <a:pt x="19391" y="9707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69" name="Forme libre : forme 138"/>
            <p:cNvSpPr/>
            <p:nvPr/>
          </p:nvSpPr>
          <p:spPr>
            <a:xfrm rot="8716293">
              <a:off x="1612260" y="4869280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70" name="Forme libre : forme 139"/>
            <p:cNvSpPr/>
            <p:nvPr/>
          </p:nvSpPr>
          <p:spPr>
            <a:xfrm rot="8716293">
              <a:off x="1250657" y="491858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71" name="Forme libre : forme 140"/>
            <p:cNvSpPr/>
            <p:nvPr/>
          </p:nvSpPr>
          <p:spPr>
            <a:xfrm rot="8716293">
              <a:off x="1512678" y="4674001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72" name="Forme libre : forme 141"/>
            <p:cNvSpPr/>
            <p:nvPr/>
          </p:nvSpPr>
          <p:spPr>
            <a:xfrm rot="8716293">
              <a:off x="211689" y="3486470"/>
              <a:ext cx="98498" cy="75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0068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73" name="Forme libre : forme 142"/>
            <p:cNvSpPr/>
            <p:nvPr/>
          </p:nvSpPr>
          <p:spPr>
            <a:xfrm rot="8716293">
              <a:off x="164736" y="3305558"/>
              <a:ext cx="389653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4320" y="21566"/>
                  </a:moveTo>
                  <a:lnTo>
                    <a:pt x="4320" y="3862"/>
                  </a:lnTo>
                  <a:lnTo>
                    <a:pt x="0" y="3862"/>
                  </a:lnTo>
                  <a:lnTo>
                    <a:pt x="0" y="120"/>
                  </a:lnTo>
                  <a:lnTo>
                    <a:pt x="8793" y="120"/>
                  </a:lnTo>
                  <a:lnTo>
                    <a:pt x="8793" y="6369"/>
                  </a:lnTo>
                  <a:lnTo>
                    <a:pt x="8908" y="6369"/>
                  </a:lnTo>
                  <a:cubicBezTo>
                    <a:pt x="10131" y="2705"/>
                    <a:pt x="11087" y="1277"/>
                    <a:pt x="12922" y="506"/>
                  </a:cubicBezTo>
                  <a:cubicBezTo>
                    <a:pt x="13763" y="159"/>
                    <a:pt x="14642" y="-34"/>
                    <a:pt x="15560" y="5"/>
                  </a:cubicBezTo>
                  <a:cubicBezTo>
                    <a:pt x="17529" y="-34"/>
                    <a:pt x="19106" y="641"/>
                    <a:pt x="20191" y="1924"/>
                  </a:cubicBezTo>
                  <a:lnTo>
                    <a:pt x="21600" y="6598"/>
                  </a:lnTo>
                  <a:lnTo>
                    <a:pt x="20592" y="8065"/>
                  </a:lnTo>
                  <a:lnTo>
                    <a:pt x="16669" y="8297"/>
                  </a:lnTo>
                  <a:lnTo>
                    <a:pt x="16669" y="6909"/>
                  </a:lnTo>
                  <a:cubicBezTo>
                    <a:pt x="16669" y="4826"/>
                    <a:pt x="15484" y="3399"/>
                    <a:pt x="13840" y="3399"/>
                  </a:cubicBezTo>
                  <a:cubicBezTo>
                    <a:pt x="11393" y="3399"/>
                    <a:pt x="9367" y="6677"/>
                    <a:pt x="9367" y="10805"/>
                  </a:cubicBezTo>
                  <a:lnTo>
                    <a:pt x="9367" y="1809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74" name="Forme libre : forme 143"/>
            <p:cNvSpPr/>
            <p:nvPr/>
          </p:nvSpPr>
          <p:spPr>
            <a:xfrm rot="8716293">
              <a:off x="170718" y="3156097"/>
              <a:ext cx="193595" cy="189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00" y="21600"/>
                  </a:moveTo>
                  <a:lnTo>
                    <a:pt x="0" y="20188"/>
                  </a:lnTo>
                  <a:lnTo>
                    <a:pt x="18237" y="2700"/>
                  </a:lnTo>
                  <a:lnTo>
                    <a:pt x="21600" y="0"/>
                  </a:lnTo>
                  <a:lnTo>
                    <a:pt x="9440" y="1787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75" name="Forme libre : forme 144"/>
            <p:cNvSpPr/>
            <p:nvPr/>
          </p:nvSpPr>
          <p:spPr>
            <a:xfrm rot="8716293">
              <a:off x="464388" y="2889794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76" name="Forme libre : forme 145"/>
            <p:cNvSpPr/>
            <p:nvPr/>
          </p:nvSpPr>
          <p:spPr>
            <a:xfrm rot="8716293">
              <a:off x="597894" y="2928320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77" name="Forme libre : forme 146"/>
            <p:cNvSpPr/>
            <p:nvPr/>
          </p:nvSpPr>
          <p:spPr>
            <a:xfrm rot="8716293">
              <a:off x="289333" y="3019914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78" name="Forme libre : forme 147"/>
            <p:cNvSpPr/>
            <p:nvPr/>
          </p:nvSpPr>
          <p:spPr>
            <a:xfrm rot="8716293">
              <a:off x="149869" y="2749570"/>
              <a:ext cx="271733" cy="238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446" y="21600"/>
                  </a:moveTo>
                  <a:lnTo>
                    <a:pt x="5757" y="15904"/>
                  </a:lnTo>
                  <a:lnTo>
                    <a:pt x="8395" y="7576"/>
                  </a:lnTo>
                  <a:lnTo>
                    <a:pt x="0" y="7576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16986" y="7576"/>
                  </a:lnTo>
                  <a:lnTo>
                    <a:pt x="16730" y="7576"/>
                  </a:lnTo>
                  <a:lnTo>
                    <a:pt x="16477" y="841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79" name="Forme libre : forme 148"/>
            <p:cNvSpPr/>
            <p:nvPr/>
          </p:nvSpPr>
          <p:spPr>
            <a:xfrm rot="8716293">
              <a:off x="427668" y="3086147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80" name="Forme libre : forme 149"/>
            <p:cNvSpPr/>
            <p:nvPr/>
          </p:nvSpPr>
          <p:spPr>
            <a:xfrm rot="7484127">
              <a:off x="584821" y="3376031"/>
              <a:ext cx="308532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81" name="Forme libre : forme 150"/>
            <p:cNvSpPr/>
            <p:nvPr/>
          </p:nvSpPr>
          <p:spPr>
            <a:xfrm rot="13089394">
              <a:off x="748370" y="3318638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82" name="Forme libre : forme 151"/>
            <p:cNvSpPr/>
            <p:nvPr/>
          </p:nvSpPr>
          <p:spPr>
            <a:xfrm rot="8716293">
              <a:off x="1023255" y="3034110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83" name="Forme libre : forme 152"/>
            <p:cNvSpPr/>
            <p:nvPr/>
          </p:nvSpPr>
          <p:spPr>
            <a:xfrm rot="8716293">
              <a:off x="939210" y="2870384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84" name="Forme libre : forme 153"/>
            <p:cNvSpPr/>
            <p:nvPr/>
          </p:nvSpPr>
          <p:spPr>
            <a:xfrm rot="8716293">
              <a:off x="577607" y="2919693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85" name="Forme libre : forme 154"/>
            <p:cNvSpPr/>
            <p:nvPr/>
          </p:nvSpPr>
          <p:spPr>
            <a:xfrm rot="8716293">
              <a:off x="839628" y="2675105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86" name="Forme libre : forme 155"/>
            <p:cNvSpPr/>
            <p:nvPr/>
          </p:nvSpPr>
          <p:spPr>
            <a:xfrm rot="8716293">
              <a:off x="217765" y="2501430"/>
              <a:ext cx="58951" cy="66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4609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87" name="Forme libre : forme 156"/>
            <p:cNvSpPr/>
            <p:nvPr/>
          </p:nvSpPr>
          <p:spPr>
            <a:xfrm rot="8716293">
              <a:off x="202477" y="2079154"/>
              <a:ext cx="198051" cy="1401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1691"/>
                  </a:moveTo>
                  <a:lnTo>
                    <a:pt x="0" y="0"/>
                  </a:lnTo>
                  <a:lnTo>
                    <a:pt x="14066" y="0"/>
                  </a:lnTo>
                  <a:cubicBezTo>
                    <a:pt x="17112" y="0"/>
                    <a:pt x="19463" y="930"/>
                    <a:pt x="21052" y="2856"/>
                  </a:cubicBezTo>
                  <a:lnTo>
                    <a:pt x="21600" y="4862"/>
                  </a:lnTo>
                  <a:lnTo>
                    <a:pt x="13389" y="21600"/>
                  </a:lnTo>
                  <a:lnTo>
                    <a:pt x="13389" y="16261"/>
                  </a:lnTo>
                  <a:cubicBezTo>
                    <a:pt x="13389" y="15942"/>
                    <a:pt x="13389" y="15623"/>
                    <a:pt x="13389" y="15304"/>
                  </a:cubicBezTo>
                  <a:cubicBezTo>
                    <a:pt x="13163" y="12966"/>
                    <a:pt x="11659" y="11372"/>
                    <a:pt x="10004" y="1169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88" name="Forme libre : forme 157"/>
            <p:cNvSpPr/>
            <p:nvPr/>
          </p:nvSpPr>
          <p:spPr>
            <a:xfrm rot="8716293">
              <a:off x="260121" y="1929837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89" name="Forme libre : forme 158"/>
            <p:cNvSpPr/>
            <p:nvPr/>
          </p:nvSpPr>
          <p:spPr>
            <a:xfrm rot="8716293">
              <a:off x="217740" y="2324864"/>
              <a:ext cx="102508" cy="53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568"/>
                  </a:moveTo>
                  <a:lnTo>
                    <a:pt x="0" y="914"/>
                  </a:lnTo>
                  <a:lnTo>
                    <a:pt x="21600" y="0"/>
                  </a:lnTo>
                  <a:lnTo>
                    <a:pt x="13806" y="21600"/>
                  </a:lnTo>
                  <a:lnTo>
                    <a:pt x="13806" y="956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90" name="Forme libre : forme 159"/>
            <p:cNvSpPr/>
            <p:nvPr/>
          </p:nvSpPr>
          <p:spPr>
            <a:xfrm rot="7484127">
              <a:off x="247048" y="2377548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91" name="Forme libre : forme 160"/>
            <p:cNvSpPr/>
            <p:nvPr/>
          </p:nvSpPr>
          <p:spPr>
            <a:xfrm rot="13089394">
              <a:off x="410597" y="2320155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92" name="Forme libre : forme 161"/>
            <p:cNvSpPr/>
            <p:nvPr/>
          </p:nvSpPr>
          <p:spPr>
            <a:xfrm rot="8716293">
              <a:off x="685483" y="2035627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93" name="Forme libre : forme 162"/>
            <p:cNvSpPr/>
            <p:nvPr/>
          </p:nvSpPr>
          <p:spPr>
            <a:xfrm rot="8716293">
              <a:off x="601437" y="1871901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94" name="Forme libre : forme 163"/>
            <p:cNvSpPr/>
            <p:nvPr/>
          </p:nvSpPr>
          <p:spPr>
            <a:xfrm rot="8716293">
              <a:off x="239834" y="192121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95" name="Forme libre : forme 164"/>
            <p:cNvSpPr/>
            <p:nvPr/>
          </p:nvSpPr>
          <p:spPr>
            <a:xfrm rot="8716293">
              <a:off x="501855" y="1676622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96" name="Forme libre : forme 165"/>
            <p:cNvSpPr/>
            <p:nvPr/>
          </p:nvSpPr>
          <p:spPr>
            <a:xfrm rot="8716293">
              <a:off x="206921" y="1065238"/>
              <a:ext cx="158624" cy="159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612" y="21600"/>
                  </a:moveTo>
                  <a:lnTo>
                    <a:pt x="10612" y="9087"/>
                  </a:lnTo>
                  <a:lnTo>
                    <a:pt x="0" y="9087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5787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97" name="Forme libre : forme 166"/>
            <p:cNvSpPr/>
            <p:nvPr/>
          </p:nvSpPr>
          <p:spPr>
            <a:xfrm rot="7484127">
              <a:off x="209091" y="1472619"/>
              <a:ext cx="65962" cy="457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98" name="Forme libre : forme 167"/>
            <p:cNvSpPr/>
            <p:nvPr/>
          </p:nvSpPr>
          <p:spPr>
            <a:xfrm rot="13089394">
              <a:off x="107363" y="1327834"/>
              <a:ext cx="386821" cy="4813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9" extrusionOk="0">
                  <a:moveTo>
                    <a:pt x="21600" y="17500"/>
                  </a:moveTo>
                  <a:lnTo>
                    <a:pt x="19107" y="18865"/>
                  </a:lnTo>
                  <a:cubicBezTo>
                    <a:pt x="15016" y="20642"/>
                    <a:pt x="10644" y="21348"/>
                    <a:pt x="7741" y="21488"/>
                  </a:cubicBezTo>
                  <a:cubicBezTo>
                    <a:pt x="5596" y="21600"/>
                    <a:pt x="3498" y="20854"/>
                    <a:pt x="2005" y="19623"/>
                  </a:cubicBezTo>
                  <a:cubicBezTo>
                    <a:pt x="420" y="18392"/>
                    <a:pt x="0" y="16266"/>
                    <a:pt x="0" y="13207"/>
                  </a:cubicBezTo>
                  <a:lnTo>
                    <a:pt x="0" y="1830"/>
                  </a:lnTo>
                  <a:lnTo>
                    <a:pt x="4410" y="0"/>
                  </a:lnTo>
                  <a:lnTo>
                    <a:pt x="6226" y="1849"/>
                  </a:lnTo>
                  <a:lnTo>
                    <a:pt x="6296" y="9663"/>
                  </a:lnTo>
                  <a:cubicBezTo>
                    <a:pt x="6156" y="11752"/>
                    <a:pt x="6576" y="13878"/>
                    <a:pt x="7415" y="15856"/>
                  </a:cubicBezTo>
                  <a:cubicBezTo>
                    <a:pt x="8161" y="17497"/>
                    <a:pt x="10073" y="18317"/>
                    <a:pt x="13011" y="18317"/>
                  </a:cubicBezTo>
                  <a:cubicBezTo>
                    <a:pt x="14457" y="18280"/>
                    <a:pt x="15856" y="18056"/>
                    <a:pt x="17208" y="17721"/>
                  </a:cubicBezTo>
                  <a:lnTo>
                    <a:pt x="20701" y="1658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99" name="Forme libre : forme 168"/>
            <p:cNvSpPr/>
            <p:nvPr/>
          </p:nvSpPr>
          <p:spPr>
            <a:xfrm rot="8716293">
              <a:off x="354109" y="1033573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00" name="Forme libre : forme 169"/>
            <p:cNvSpPr/>
            <p:nvPr/>
          </p:nvSpPr>
          <p:spPr>
            <a:xfrm rot="8716293">
              <a:off x="270063" y="869847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01" name="Forme libre : forme 170"/>
            <p:cNvSpPr/>
            <p:nvPr/>
          </p:nvSpPr>
          <p:spPr>
            <a:xfrm rot="8716293">
              <a:off x="197136" y="679023"/>
              <a:ext cx="152593" cy="165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45" y="19998"/>
                  </a:moveTo>
                  <a:cubicBezTo>
                    <a:pt x="1380" y="17816"/>
                    <a:pt x="0" y="14907"/>
                    <a:pt x="0" y="11817"/>
                  </a:cubicBezTo>
                  <a:lnTo>
                    <a:pt x="0" y="11635"/>
                  </a:lnTo>
                  <a:cubicBezTo>
                    <a:pt x="0" y="8545"/>
                    <a:pt x="1380" y="5636"/>
                    <a:pt x="3745" y="3454"/>
                  </a:cubicBezTo>
                  <a:cubicBezTo>
                    <a:pt x="6109" y="1273"/>
                    <a:pt x="9263" y="0"/>
                    <a:pt x="12613" y="0"/>
                  </a:cubicBezTo>
                  <a:cubicBezTo>
                    <a:pt x="15963" y="0"/>
                    <a:pt x="19116" y="1273"/>
                    <a:pt x="21481" y="3454"/>
                  </a:cubicBezTo>
                  <a:lnTo>
                    <a:pt x="21600" y="3616"/>
                  </a:lnTo>
                  <a:lnTo>
                    <a:pt x="8086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02" name="Forme libre : forme 171"/>
            <p:cNvSpPr/>
            <p:nvPr/>
          </p:nvSpPr>
          <p:spPr>
            <a:xfrm rot="8716293">
              <a:off x="172264" y="4714109"/>
              <a:ext cx="183811" cy="187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43" y="21600"/>
                  </a:moveTo>
                  <a:lnTo>
                    <a:pt x="0" y="19914"/>
                  </a:lnTo>
                  <a:lnTo>
                    <a:pt x="21600" y="0"/>
                  </a:lnTo>
                  <a:lnTo>
                    <a:pt x="8494" y="18526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03" name="Forme libre : forme 172"/>
            <p:cNvSpPr/>
            <p:nvPr/>
          </p:nvSpPr>
          <p:spPr>
            <a:xfrm rot="8716293">
              <a:off x="4691435" y="3202425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04" name="Forme libre : forme 173"/>
            <p:cNvSpPr/>
            <p:nvPr/>
          </p:nvSpPr>
          <p:spPr>
            <a:xfrm rot="8716293">
              <a:off x="4824941" y="3240951"/>
              <a:ext cx="394490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05" name="Forme libre : forme 174"/>
            <p:cNvSpPr/>
            <p:nvPr/>
          </p:nvSpPr>
          <p:spPr>
            <a:xfrm rot="8716293">
              <a:off x="4753864" y="3115586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06" name="Forme libre : forme 175"/>
            <p:cNvSpPr/>
            <p:nvPr/>
          </p:nvSpPr>
          <p:spPr>
            <a:xfrm rot="8716293">
              <a:off x="4516380" y="3332544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07" name="Forme libre : forme 176"/>
            <p:cNvSpPr/>
            <p:nvPr/>
          </p:nvSpPr>
          <p:spPr>
            <a:xfrm rot="8716293">
              <a:off x="4326945" y="3020084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08" name="Forme libre : forme 177"/>
            <p:cNvSpPr/>
            <p:nvPr/>
          </p:nvSpPr>
          <p:spPr>
            <a:xfrm rot="8716293">
              <a:off x="4310691" y="2806069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09" name="Forme libre : forme 178"/>
            <p:cNvSpPr/>
            <p:nvPr/>
          </p:nvSpPr>
          <p:spPr>
            <a:xfrm rot="8716293">
              <a:off x="4654715" y="3398777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10" name="Forme libre : forme 179"/>
            <p:cNvSpPr/>
            <p:nvPr/>
          </p:nvSpPr>
          <p:spPr>
            <a:xfrm rot="8716293">
              <a:off x="5128999" y="2823809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11" name="Forme libre : forme 180"/>
            <p:cNvSpPr/>
            <p:nvPr/>
          </p:nvSpPr>
          <p:spPr>
            <a:xfrm rot="8716293">
              <a:off x="5262505" y="2862334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12" name="Forme libre : forme 181"/>
            <p:cNvSpPr/>
            <p:nvPr/>
          </p:nvSpPr>
          <p:spPr>
            <a:xfrm rot="8716293">
              <a:off x="4953944" y="295392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13" name="Forme libre : forme 182"/>
            <p:cNvSpPr/>
            <p:nvPr/>
          </p:nvSpPr>
          <p:spPr>
            <a:xfrm rot="8716293">
              <a:off x="4764511" y="2641468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14" name="Forme libre : forme 183"/>
            <p:cNvSpPr/>
            <p:nvPr/>
          </p:nvSpPr>
          <p:spPr>
            <a:xfrm rot="8716293">
              <a:off x="5092279" y="3020160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15" name="Forme libre : forme 184"/>
            <p:cNvSpPr/>
            <p:nvPr/>
          </p:nvSpPr>
          <p:spPr>
            <a:xfrm rot="8716293">
              <a:off x="4722893" y="2788346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16" name="Forme libre : forme 185"/>
            <p:cNvSpPr/>
            <p:nvPr/>
          </p:nvSpPr>
          <p:spPr>
            <a:xfrm rot="7484127">
              <a:off x="5249432" y="3310045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17" name="Forme libre : forme 186"/>
            <p:cNvSpPr/>
            <p:nvPr/>
          </p:nvSpPr>
          <p:spPr>
            <a:xfrm rot="13089394">
              <a:off x="5412981" y="3252652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18" name="Forme libre : forme 187"/>
            <p:cNvSpPr/>
            <p:nvPr/>
          </p:nvSpPr>
          <p:spPr>
            <a:xfrm rot="8716293">
              <a:off x="5687867" y="2968124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19" name="Forme libre : forme 188"/>
            <p:cNvSpPr/>
            <p:nvPr/>
          </p:nvSpPr>
          <p:spPr>
            <a:xfrm rot="8716293">
              <a:off x="5603821" y="2804398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20" name="Forme libre : forme 189"/>
            <p:cNvSpPr/>
            <p:nvPr/>
          </p:nvSpPr>
          <p:spPr>
            <a:xfrm rot="8716293">
              <a:off x="5242218" y="285370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21" name="Forme libre : forme 190"/>
            <p:cNvSpPr/>
            <p:nvPr/>
          </p:nvSpPr>
          <p:spPr>
            <a:xfrm rot="8716293">
              <a:off x="5504239" y="2609118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22" name="Forme libre : forme 191"/>
            <p:cNvSpPr/>
            <p:nvPr/>
          </p:nvSpPr>
          <p:spPr>
            <a:xfrm rot="8716293">
              <a:off x="5029208" y="4200907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23" name="Forme libre : forme 192"/>
            <p:cNvSpPr/>
            <p:nvPr/>
          </p:nvSpPr>
          <p:spPr>
            <a:xfrm rot="8716293">
              <a:off x="5162714" y="4239433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24" name="Forme libre : forme 193"/>
            <p:cNvSpPr/>
            <p:nvPr/>
          </p:nvSpPr>
          <p:spPr>
            <a:xfrm rot="8716293">
              <a:off x="5091637" y="4114069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25" name="Forme libre : forme 194"/>
            <p:cNvSpPr/>
            <p:nvPr/>
          </p:nvSpPr>
          <p:spPr>
            <a:xfrm rot="8716293">
              <a:off x="4854153" y="433102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26" name="Forme libre : forme 195"/>
            <p:cNvSpPr/>
            <p:nvPr/>
          </p:nvSpPr>
          <p:spPr>
            <a:xfrm rot="8716293">
              <a:off x="4664718" y="4018567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27" name="Forme libre : forme 196"/>
            <p:cNvSpPr/>
            <p:nvPr/>
          </p:nvSpPr>
          <p:spPr>
            <a:xfrm rot="8716293">
              <a:off x="4648465" y="3804552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28" name="Forme libre : forme 197"/>
            <p:cNvSpPr/>
            <p:nvPr/>
          </p:nvSpPr>
          <p:spPr>
            <a:xfrm rot="8716293">
              <a:off x="4992488" y="4397260"/>
              <a:ext cx="156555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29" name="Forme libre : forme 198"/>
            <p:cNvSpPr/>
            <p:nvPr/>
          </p:nvSpPr>
          <p:spPr>
            <a:xfrm rot="8716293">
              <a:off x="5466772" y="3822292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30" name="Forme libre : forme 199"/>
            <p:cNvSpPr/>
            <p:nvPr/>
          </p:nvSpPr>
          <p:spPr>
            <a:xfrm rot="8716293">
              <a:off x="5606419" y="3880457"/>
              <a:ext cx="325541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596" y="21528"/>
                  </a:moveTo>
                  <a:lnTo>
                    <a:pt x="596" y="3855"/>
                  </a:lnTo>
                  <a:lnTo>
                    <a:pt x="0" y="3855"/>
                  </a:lnTo>
                  <a:lnTo>
                    <a:pt x="3651" y="121"/>
                  </a:lnTo>
                  <a:lnTo>
                    <a:pt x="5950" y="121"/>
                  </a:lnTo>
                  <a:lnTo>
                    <a:pt x="5950" y="6358"/>
                  </a:lnTo>
                  <a:lnTo>
                    <a:pt x="6087" y="6358"/>
                  </a:lnTo>
                  <a:cubicBezTo>
                    <a:pt x="7552" y="2700"/>
                    <a:pt x="8696" y="1276"/>
                    <a:pt x="10892" y="506"/>
                  </a:cubicBezTo>
                  <a:cubicBezTo>
                    <a:pt x="11899" y="159"/>
                    <a:pt x="12951" y="-33"/>
                    <a:pt x="14050" y="5"/>
                  </a:cubicBezTo>
                  <a:cubicBezTo>
                    <a:pt x="18763" y="-72"/>
                    <a:pt x="21600" y="2700"/>
                    <a:pt x="21600" y="7475"/>
                  </a:cubicBezTo>
                  <a:lnTo>
                    <a:pt x="21600" y="7975"/>
                  </a:lnTo>
                  <a:lnTo>
                    <a:pt x="15377" y="8283"/>
                  </a:lnTo>
                  <a:lnTo>
                    <a:pt x="15377" y="6897"/>
                  </a:lnTo>
                  <a:cubicBezTo>
                    <a:pt x="15377" y="4818"/>
                    <a:pt x="13958" y="3393"/>
                    <a:pt x="11990" y="3393"/>
                  </a:cubicBezTo>
                  <a:cubicBezTo>
                    <a:pt x="9062" y="3393"/>
                    <a:pt x="6636" y="6666"/>
                    <a:pt x="6636" y="10786"/>
                  </a:cubicBezTo>
                  <a:lnTo>
                    <a:pt x="6636" y="1806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31" name="Forme libre : forme 200"/>
            <p:cNvSpPr/>
            <p:nvPr/>
          </p:nvSpPr>
          <p:spPr>
            <a:xfrm rot="8716293">
              <a:off x="5291717" y="3952411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32" name="Forme libre : forme 201"/>
            <p:cNvSpPr/>
            <p:nvPr/>
          </p:nvSpPr>
          <p:spPr>
            <a:xfrm rot="8716293">
              <a:off x="5102284" y="3639951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33" name="Forme libre : forme 202"/>
            <p:cNvSpPr/>
            <p:nvPr/>
          </p:nvSpPr>
          <p:spPr>
            <a:xfrm rot="8716293">
              <a:off x="5430052" y="4018644"/>
              <a:ext cx="156555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34" name="Forme libre : forme 203"/>
            <p:cNvSpPr/>
            <p:nvPr/>
          </p:nvSpPr>
          <p:spPr>
            <a:xfrm rot="8716293">
              <a:off x="5060666" y="3786829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35" name="Forme libre : forme 204"/>
            <p:cNvSpPr/>
            <p:nvPr/>
          </p:nvSpPr>
          <p:spPr>
            <a:xfrm rot="7484127">
              <a:off x="5587205" y="4308528"/>
              <a:ext cx="308532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36" name="Forme libre : forme 205"/>
            <p:cNvSpPr/>
            <p:nvPr/>
          </p:nvSpPr>
          <p:spPr>
            <a:xfrm rot="13089394">
              <a:off x="5739137" y="4284721"/>
              <a:ext cx="336156" cy="433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260" y="3561"/>
                  </a:moveTo>
                  <a:lnTo>
                    <a:pt x="0" y="895"/>
                  </a:lnTo>
                  <a:lnTo>
                    <a:pt x="2227" y="0"/>
                  </a:lnTo>
                  <a:close/>
                  <a:moveTo>
                    <a:pt x="21600" y="19454"/>
                  </a:moveTo>
                  <a:lnTo>
                    <a:pt x="17552" y="21600"/>
                  </a:lnTo>
                  <a:lnTo>
                    <a:pt x="16306" y="20131"/>
                  </a:lnTo>
                  <a:lnTo>
                    <a:pt x="21493" y="18498"/>
                  </a:lnTo>
                  <a:cubicBezTo>
                    <a:pt x="21546" y="18664"/>
                    <a:pt x="21600" y="18872"/>
                    <a:pt x="21600" y="1903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37" name="Forme libre : forme 206"/>
            <p:cNvSpPr/>
            <p:nvPr/>
          </p:nvSpPr>
          <p:spPr>
            <a:xfrm rot="8716293">
              <a:off x="5931209" y="3828789"/>
              <a:ext cx="105383" cy="1190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0393"/>
                  </a:moveTo>
                  <a:lnTo>
                    <a:pt x="19062" y="0"/>
                  </a:lnTo>
                  <a:lnTo>
                    <a:pt x="21600" y="5344"/>
                  </a:lnTo>
                  <a:cubicBezTo>
                    <a:pt x="21600" y="9479"/>
                    <a:pt x="19816" y="13646"/>
                    <a:pt x="16250" y="16802"/>
                  </a:cubicBezTo>
                  <a:cubicBezTo>
                    <a:pt x="12825" y="19832"/>
                    <a:pt x="8260" y="21600"/>
                    <a:pt x="3408" y="2160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38" name="Forme libre : forme 207"/>
            <p:cNvSpPr/>
            <p:nvPr/>
          </p:nvSpPr>
          <p:spPr>
            <a:xfrm rot="8716293">
              <a:off x="5579991" y="3852191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39" name="Forme libre : forme 208"/>
            <p:cNvSpPr/>
            <p:nvPr/>
          </p:nvSpPr>
          <p:spPr>
            <a:xfrm rot="8716293">
              <a:off x="5842013" y="3607603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3063" y="18563"/>
                  </a:moveTo>
                  <a:cubicBezTo>
                    <a:pt x="1128" y="16538"/>
                    <a:pt x="0" y="13837"/>
                    <a:pt x="0" y="10969"/>
                  </a:cubicBezTo>
                  <a:lnTo>
                    <a:pt x="0" y="10800"/>
                  </a:lnTo>
                  <a:lnTo>
                    <a:pt x="366" y="8930"/>
                  </a:lnTo>
                  <a:lnTo>
                    <a:pt x="6831" y="749"/>
                  </a:lnTo>
                  <a:lnTo>
                    <a:pt x="10316" y="0"/>
                  </a:ln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40" name="Forme libre : forme 209"/>
            <p:cNvSpPr/>
            <p:nvPr/>
          </p:nvSpPr>
          <p:spPr>
            <a:xfrm rot="8716293">
              <a:off x="5332816" y="5244361"/>
              <a:ext cx="37097" cy="403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1375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41" name="Forme libre : forme 210"/>
            <p:cNvSpPr/>
            <p:nvPr/>
          </p:nvSpPr>
          <p:spPr>
            <a:xfrm rot="8716293">
              <a:off x="5647776" y="5212128"/>
              <a:ext cx="60407" cy="830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1088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42" name="Forme libre : forme 211"/>
            <p:cNvSpPr/>
            <p:nvPr/>
          </p:nvSpPr>
          <p:spPr>
            <a:xfrm rot="8716293">
              <a:off x="5449084" y="5102300"/>
              <a:ext cx="245211" cy="161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90" y="21600"/>
                  </a:moveTo>
                  <a:lnTo>
                    <a:pt x="0" y="19945"/>
                  </a:lnTo>
                  <a:lnTo>
                    <a:pt x="14003" y="0"/>
                  </a:lnTo>
                  <a:lnTo>
                    <a:pt x="21600" y="797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43" name="Forme libre : forme 212"/>
            <p:cNvSpPr/>
            <p:nvPr/>
          </p:nvSpPr>
          <p:spPr>
            <a:xfrm rot="8716293">
              <a:off x="5049442" y="4998270"/>
              <a:ext cx="249520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885" y="21600"/>
                  </a:moveTo>
                  <a:lnTo>
                    <a:pt x="6269" y="12806"/>
                  </a:lnTo>
                  <a:lnTo>
                    <a:pt x="9142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11143" y="0"/>
                  </a:lnTo>
                  <a:lnTo>
                    <a:pt x="21600" y="6101"/>
                  </a:lnTo>
                  <a:lnTo>
                    <a:pt x="18219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44" name="Forme libre : forme 213"/>
            <p:cNvSpPr/>
            <p:nvPr/>
          </p:nvSpPr>
          <p:spPr>
            <a:xfrm rot="8716293">
              <a:off x="4979432" y="4801062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45" name="Forme libre : forme 214"/>
            <p:cNvSpPr/>
            <p:nvPr/>
          </p:nvSpPr>
          <p:spPr>
            <a:xfrm rot="8716293">
              <a:off x="5790262" y="4859529"/>
              <a:ext cx="92416" cy="2870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8012"/>
                  </a:lnTo>
                  <a:lnTo>
                    <a:pt x="20586" y="0"/>
                  </a:lnTo>
                  <a:lnTo>
                    <a:pt x="21600" y="845"/>
                  </a:lnTo>
                  <a:lnTo>
                    <a:pt x="21600" y="1885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46" name="Forme libre : forme 215"/>
            <p:cNvSpPr/>
            <p:nvPr/>
          </p:nvSpPr>
          <p:spPr>
            <a:xfrm rot="8716293">
              <a:off x="5622684" y="494892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47" name="Forme libre : forme 216"/>
            <p:cNvSpPr/>
            <p:nvPr/>
          </p:nvSpPr>
          <p:spPr>
            <a:xfrm rot="8716293">
              <a:off x="5433250" y="4636462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48" name="Forme libre : forme 217"/>
            <p:cNvSpPr/>
            <p:nvPr/>
          </p:nvSpPr>
          <p:spPr>
            <a:xfrm rot="8716293">
              <a:off x="5746067" y="5040316"/>
              <a:ext cx="91036" cy="258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4288"/>
                  </a:lnTo>
                  <a:lnTo>
                    <a:pt x="0" y="3630"/>
                  </a:lnTo>
                  <a:lnTo>
                    <a:pt x="8534" y="0"/>
                  </a:lnTo>
                  <a:lnTo>
                    <a:pt x="21600" y="3186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49" name="Forme libre : forme 218"/>
            <p:cNvSpPr/>
            <p:nvPr/>
          </p:nvSpPr>
          <p:spPr>
            <a:xfrm rot="8716293">
              <a:off x="5391633" y="4783340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50" name="Forme libre : forme 219"/>
            <p:cNvSpPr/>
            <p:nvPr/>
          </p:nvSpPr>
          <p:spPr>
            <a:xfrm rot="8716293">
              <a:off x="4356158" y="2202012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51" name="Forme libre : forme 220"/>
            <p:cNvSpPr/>
            <p:nvPr/>
          </p:nvSpPr>
          <p:spPr>
            <a:xfrm rot="8716293">
              <a:off x="4489664" y="2240537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52" name="Forme libre : forme 221"/>
            <p:cNvSpPr/>
            <p:nvPr/>
          </p:nvSpPr>
          <p:spPr>
            <a:xfrm rot="8716293">
              <a:off x="4418587" y="2115173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53" name="Forme libre : forme 222"/>
            <p:cNvSpPr/>
            <p:nvPr/>
          </p:nvSpPr>
          <p:spPr>
            <a:xfrm rot="8716293">
              <a:off x="4181103" y="2332131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54" name="Forme libre : forme 223"/>
            <p:cNvSpPr/>
            <p:nvPr/>
          </p:nvSpPr>
          <p:spPr>
            <a:xfrm rot="8716293">
              <a:off x="3991668" y="2019671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55" name="Forme libre : forme 224"/>
            <p:cNvSpPr/>
            <p:nvPr/>
          </p:nvSpPr>
          <p:spPr>
            <a:xfrm rot="8716293">
              <a:off x="3975415" y="1805656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56" name="Forme libre : forme 225"/>
            <p:cNvSpPr/>
            <p:nvPr/>
          </p:nvSpPr>
          <p:spPr>
            <a:xfrm rot="8716293">
              <a:off x="4319438" y="2398364"/>
              <a:ext cx="156555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57" name="Forme libre : forme 226"/>
            <p:cNvSpPr/>
            <p:nvPr/>
          </p:nvSpPr>
          <p:spPr>
            <a:xfrm rot="8716293">
              <a:off x="4793722" y="1823396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58" name="Forme libre : forme 227"/>
            <p:cNvSpPr/>
            <p:nvPr/>
          </p:nvSpPr>
          <p:spPr>
            <a:xfrm rot="8716293">
              <a:off x="4927228" y="1861922"/>
              <a:ext cx="394490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59" name="Forme libre : forme 228"/>
            <p:cNvSpPr/>
            <p:nvPr/>
          </p:nvSpPr>
          <p:spPr>
            <a:xfrm rot="8716293">
              <a:off x="4618667" y="1953515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60" name="Forme libre : forme 229"/>
            <p:cNvSpPr/>
            <p:nvPr/>
          </p:nvSpPr>
          <p:spPr>
            <a:xfrm rot="8716293">
              <a:off x="4429234" y="1641055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61" name="Forme libre : forme 230"/>
            <p:cNvSpPr/>
            <p:nvPr/>
          </p:nvSpPr>
          <p:spPr>
            <a:xfrm rot="8716293">
              <a:off x="4757001" y="2019748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62" name="Forme libre : forme 231"/>
            <p:cNvSpPr/>
            <p:nvPr/>
          </p:nvSpPr>
          <p:spPr>
            <a:xfrm rot="8716293">
              <a:off x="4387616" y="1787933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63" name="Forme libre : forme 232"/>
            <p:cNvSpPr/>
            <p:nvPr/>
          </p:nvSpPr>
          <p:spPr>
            <a:xfrm rot="7484127">
              <a:off x="4914155" y="2309632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64" name="Forme libre : forme 233"/>
            <p:cNvSpPr/>
            <p:nvPr/>
          </p:nvSpPr>
          <p:spPr>
            <a:xfrm rot="13089394">
              <a:off x="5077704" y="2252239"/>
              <a:ext cx="412569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65" name="Forme libre : forme 234"/>
            <p:cNvSpPr/>
            <p:nvPr/>
          </p:nvSpPr>
          <p:spPr>
            <a:xfrm rot="8716293">
              <a:off x="5352590" y="1967711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66" name="Forme libre : forme 235"/>
            <p:cNvSpPr/>
            <p:nvPr/>
          </p:nvSpPr>
          <p:spPr>
            <a:xfrm rot="8716293">
              <a:off x="5268544" y="1803984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67" name="Forme libre : forme 236"/>
            <p:cNvSpPr/>
            <p:nvPr/>
          </p:nvSpPr>
          <p:spPr>
            <a:xfrm rot="8716293">
              <a:off x="4906941" y="1853295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68" name="Forme libre : forme 237"/>
            <p:cNvSpPr/>
            <p:nvPr/>
          </p:nvSpPr>
          <p:spPr>
            <a:xfrm rot="8716293">
              <a:off x="5168962" y="1608706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69" name="Forme libre : forme 238"/>
            <p:cNvSpPr/>
            <p:nvPr/>
          </p:nvSpPr>
          <p:spPr>
            <a:xfrm rot="8716293">
              <a:off x="4018385" y="1203529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70" name="Forme libre : forme 239"/>
            <p:cNvSpPr/>
            <p:nvPr/>
          </p:nvSpPr>
          <p:spPr>
            <a:xfrm rot="8716293">
              <a:off x="4151891" y="1242054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71" name="Forme libre : forme 240"/>
            <p:cNvSpPr/>
            <p:nvPr/>
          </p:nvSpPr>
          <p:spPr>
            <a:xfrm rot="8716293">
              <a:off x="4080814" y="1116690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72" name="Forme libre : forme 241"/>
            <p:cNvSpPr/>
            <p:nvPr/>
          </p:nvSpPr>
          <p:spPr>
            <a:xfrm rot="8716293">
              <a:off x="3843330" y="1333648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73" name="Forme libre : forme 242"/>
            <p:cNvSpPr/>
            <p:nvPr/>
          </p:nvSpPr>
          <p:spPr>
            <a:xfrm rot="8716293">
              <a:off x="3653895" y="1021188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74" name="Forme libre : forme 243"/>
            <p:cNvSpPr/>
            <p:nvPr/>
          </p:nvSpPr>
          <p:spPr>
            <a:xfrm rot="8716293">
              <a:off x="3637641" y="807173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75" name="Forme libre : forme 244"/>
            <p:cNvSpPr/>
            <p:nvPr/>
          </p:nvSpPr>
          <p:spPr>
            <a:xfrm rot="8716293">
              <a:off x="3981665" y="1399881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76" name="Forme libre : forme 245"/>
            <p:cNvSpPr/>
            <p:nvPr/>
          </p:nvSpPr>
          <p:spPr>
            <a:xfrm rot="8716293">
              <a:off x="4455949" y="824913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77" name="Forme libre : forme 246"/>
            <p:cNvSpPr/>
            <p:nvPr/>
          </p:nvSpPr>
          <p:spPr>
            <a:xfrm rot="8716293">
              <a:off x="4589455" y="863438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78" name="Forme libre : forme 247"/>
            <p:cNvSpPr/>
            <p:nvPr/>
          </p:nvSpPr>
          <p:spPr>
            <a:xfrm rot="8716293">
              <a:off x="4280894" y="95503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79" name="Forme libre : forme 248"/>
            <p:cNvSpPr/>
            <p:nvPr/>
          </p:nvSpPr>
          <p:spPr>
            <a:xfrm rot="8716293">
              <a:off x="4091461" y="642572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80" name="Forme libre : forme 249"/>
            <p:cNvSpPr/>
            <p:nvPr/>
          </p:nvSpPr>
          <p:spPr>
            <a:xfrm rot="8716293">
              <a:off x="4419229" y="1021265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81" name="Forme libre : forme 250"/>
            <p:cNvSpPr/>
            <p:nvPr/>
          </p:nvSpPr>
          <p:spPr>
            <a:xfrm rot="8716293">
              <a:off x="4049843" y="789450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82" name="Forme libre : forme 251"/>
            <p:cNvSpPr/>
            <p:nvPr/>
          </p:nvSpPr>
          <p:spPr>
            <a:xfrm rot="7484127">
              <a:off x="4576382" y="1311149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83" name="Forme libre : forme 252"/>
            <p:cNvSpPr/>
            <p:nvPr/>
          </p:nvSpPr>
          <p:spPr>
            <a:xfrm rot="13089394">
              <a:off x="4739931" y="1253756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84" name="Forme libre : forme 253"/>
            <p:cNvSpPr/>
            <p:nvPr/>
          </p:nvSpPr>
          <p:spPr>
            <a:xfrm rot="8716293">
              <a:off x="5014817" y="969228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85" name="Forme libre : forme 254"/>
            <p:cNvSpPr/>
            <p:nvPr/>
          </p:nvSpPr>
          <p:spPr>
            <a:xfrm rot="8716293">
              <a:off x="4930771" y="805502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86" name="Forme libre : forme 255"/>
            <p:cNvSpPr/>
            <p:nvPr/>
          </p:nvSpPr>
          <p:spPr>
            <a:xfrm rot="8716293">
              <a:off x="4569168" y="85481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87" name="Forme libre : forme 256"/>
            <p:cNvSpPr/>
            <p:nvPr/>
          </p:nvSpPr>
          <p:spPr>
            <a:xfrm rot="8716293">
              <a:off x="4831189" y="610223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88" name="Forme libre : forme 257"/>
            <p:cNvSpPr/>
            <p:nvPr/>
          </p:nvSpPr>
          <p:spPr>
            <a:xfrm rot="8716293">
              <a:off x="3687012" y="201475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89" name="Forme libre : forme 258"/>
            <p:cNvSpPr/>
            <p:nvPr/>
          </p:nvSpPr>
          <p:spPr>
            <a:xfrm rot="8716293">
              <a:off x="3820517" y="240001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90" name="Forme libre : forme 259"/>
            <p:cNvSpPr/>
            <p:nvPr/>
          </p:nvSpPr>
          <p:spPr>
            <a:xfrm rot="8716293">
              <a:off x="3764667" y="163330"/>
              <a:ext cx="234676" cy="172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88" y="21600"/>
                  </a:moveTo>
                  <a:lnTo>
                    <a:pt x="0" y="18216"/>
                  </a:lnTo>
                  <a:lnTo>
                    <a:pt x="10047" y="5355"/>
                  </a:lnTo>
                  <a:cubicBezTo>
                    <a:pt x="11951" y="2332"/>
                    <a:pt x="14681" y="432"/>
                    <a:pt x="17664" y="0"/>
                  </a:cubicBezTo>
                  <a:cubicBezTo>
                    <a:pt x="20711" y="0"/>
                    <a:pt x="21600" y="3627"/>
                    <a:pt x="21600" y="6391"/>
                  </a:cubicBezTo>
                  <a:cubicBezTo>
                    <a:pt x="21410" y="9414"/>
                    <a:pt x="19950" y="11918"/>
                    <a:pt x="17918" y="13127"/>
                  </a:cubicBezTo>
                  <a:lnTo>
                    <a:pt x="17982" y="13127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91" name="Forme libre : forme 260"/>
            <p:cNvSpPr/>
            <p:nvPr/>
          </p:nvSpPr>
          <p:spPr>
            <a:xfrm rot="8716293">
              <a:off x="3511956" y="331595"/>
              <a:ext cx="88108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92" name="Forme libre : forme 261"/>
            <p:cNvSpPr/>
            <p:nvPr/>
          </p:nvSpPr>
          <p:spPr>
            <a:xfrm rot="8716293">
              <a:off x="3350003" y="107010"/>
              <a:ext cx="308531" cy="199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935" y="21600"/>
                  </a:moveTo>
                  <a:lnTo>
                    <a:pt x="5953" y="15204"/>
                  </a:lnTo>
                  <a:lnTo>
                    <a:pt x="7394" y="9044"/>
                  </a:lnTo>
                  <a:lnTo>
                    <a:pt x="193" y="9044"/>
                  </a:lnTo>
                  <a:lnTo>
                    <a:pt x="0" y="8837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9044"/>
                  </a:lnTo>
                  <a:lnTo>
                    <a:pt x="14735" y="9044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93" name="Forme libre : forme 262"/>
            <p:cNvSpPr/>
            <p:nvPr/>
          </p:nvSpPr>
          <p:spPr>
            <a:xfrm rot="8716293">
              <a:off x="3717698" y="95542"/>
              <a:ext cx="98162" cy="1185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9200"/>
                  </a:lnTo>
                  <a:lnTo>
                    <a:pt x="21413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94" name="Forme libre : forme 263"/>
            <p:cNvSpPr/>
            <p:nvPr/>
          </p:nvSpPr>
          <p:spPr>
            <a:xfrm rot="8716293">
              <a:off x="3650291" y="397827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95" name="Forme libre : forme 264"/>
            <p:cNvSpPr/>
            <p:nvPr/>
          </p:nvSpPr>
          <p:spPr>
            <a:xfrm rot="8716293">
              <a:off x="4208476" y="91170"/>
              <a:ext cx="123742" cy="85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6552" y="0"/>
                  </a:lnTo>
                  <a:cubicBezTo>
                    <a:pt x="16303" y="0"/>
                    <a:pt x="21600" y="6079"/>
                    <a:pt x="21600" y="1910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96" name="Forme libre : forme 265"/>
            <p:cNvSpPr/>
            <p:nvPr/>
          </p:nvSpPr>
          <p:spPr>
            <a:xfrm rot="8716293">
              <a:off x="4331217" y="95274"/>
              <a:ext cx="332089" cy="148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4" extrusionOk="0">
                  <a:moveTo>
                    <a:pt x="6259" y="9938"/>
                  </a:moveTo>
                  <a:lnTo>
                    <a:pt x="0" y="312"/>
                  </a:lnTo>
                  <a:lnTo>
                    <a:pt x="6259" y="312"/>
                  </a:lnTo>
                  <a:close/>
                  <a:moveTo>
                    <a:pt x="8726" y="13733"/>
                  </a:moveTo>
                  <a:lnTo>
                    <a:pt x="7245" y="11456"/>
                  </a:lnTo>
                  <a:lnTo>
                    <a:pt x="7432" y="10364"/>
                  </a:lnTo>
                  <a:cubicBezTo>
                    <a:pt x="8454" y="5245"/>
                    <a:pt x="9488" y="2800"/>
                    <a:pt x="11103" y="1307"/>
                  </a:cubicBezTo>
                  <a:cubicBezTo>
                    <a:pt x="12090" y="411"/>
                    <a:pt x="13122" y="-86"/>
                    <a:pt x="14198" y="13"/>
                  </a:cubicBezTo>
                  <a:cubicBezTo>
                    <a:pt x="18819" y="-186"/>
                    <a:pt x="21600" y="6981"/>
                    <a:pt x="21600" y="19324"/>
                  </a:cubicBezTo>
                  <a:lnTo>
                    <a:pt x="21600" y="20618"/>
                  </a:lnTo>
                  <a:lnTo>
                    <a:pt x="15499" y="21414"/>
                  </a:lnTo>
                  <a:lnTo>
                    <a:pt x="15499" y="17831"/>
                  </a:lnTo>
                  <a:cubicBezTo>
                    <a:pt x="15499" y="12456"/>
                    <a:pt x="14109" y="8773"/>
                    <a:pt x="12180" y="8773"/>
                  </a:cubicBezTo>
                  <a:cubicBezTo>
                    <a:pt x="11462" y="8773"/>
                    <a:pt x="10775" y="9301"/>
                    <a:pt x="10149" y="1026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97" name="Forme libre : forme 266"/>
            <p:cNvSpPr/>
            <p:nvPr/>
          </p:nvSpPr>
          <p:spPr>
            <a:xfrm rot="8716293">
              <a:off x="4087855" y="19211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98" name="Forme libre : forme 267"/>
            <p:cNvSpPr/>
            <p:nvPr/>
          </p:nvSpPr>
          <p:spPr>
            <a:xfrm rot="7484127">
              <a:off x="4245008" y="309095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99" name="Forme libre : forme 268"/>
            <p:cNvSpPr/>
            <p:nvPr/>
          </p:nvSpPr>
          <p:spPr>
            <a:xfrm rot="13089394">
              <a:off x="4408557" y="251701"/>
              <a:ext cx="412568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00" name="Forme libre : forme 269"/>
            <p:cNvSpPr/>
            <p:nvPr/>
          </p:nvSpPr>
          <p:spPr>
            <a:xfrm rot="8716293">
              <a:off x="4730127" y="116474"/>
              <a:ext cx="169581" cy="1361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21" y="21600"/>
                  </a:moveTo>
                  <a:lnTo>
                    <a:pt x="0" y="11219"/>
                  </a:lnTo>
                  <a:lnTo>
                    <a:pt x="2744" y="8003"/>
                  </a:lnTo>
                  <a:cubicBezTo>
                    <a:pt x="5852" y="3485"/>
                    <a:pt x="10307" y="645"/>
                    <a:pt x="15176" y="0"/>
                  </a:cubicBezTo>
                  <a:cubicBezTo>
                    <a:pt x="20149" y="0"/>
                    <a:pt x="21600" y="5421"/>
                    <a:pt x="21600" y="9552"/>
                  </a:cubicBezTo>
                  <a:cubicBezTo>
                    <a:pt x="21289" y="14070"/>
                    <a:pt x="18906" y="17813"/>
                    <a:pt x="15591" y="19620"/>
                  </a:cubicBezTo>
                  <a:lnTo>
                    <a:pt x="15694" y="1962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01" name="Forme libre : forme 270"/>
            <p:cNvSpPr/>
            <p:nvPr/>
          </p:nvSpPr>
          <p:spPr>
            <a:xfrm rot="8716293">
              <a:off x="3352379" y="3863706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02" name="Forme libre : forme 271"/>
            <p:cNvSpPr/>
            <p:nvPr/>
          </p:nvSpPr>
          <p:spPr>
            <a:xfrm rot="8716293">
              <a:off x="3485885" y="3902231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03" name="Forme libre : forme 272"/>
            <p:cNvSpPr/>
            <p:nvPr/>
          </p:nvSpPr>
          <p:spPr>
            <a:xfrm rot="8716293">
              <a:off x="3414807" y="3776866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04" name="Forme libre : forme 273"/>
            <p:cNvSpPr/>
            <p:nvPr/>
          </p:nvSpPr>
          <p:spPr>
            <a:xfrm rot="8716293">
              <a:off x="3177324" y="3993825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05" name="Forme libre : forme 274"/>
            <p:cNvSpPr/>
            <p:nvPr/>
          </p:nvSpPr>
          <p:spPr>
            <a:xfrm rot="8716293">
              <a:off x="2987889" y="3681364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06" name="Forme libre : forme 275"/>
            <p:cNvSpPr/>
            <p:nvPr/>
          </p:nvSpPr>
          <p:spPr>
            <a:xfrm rot="8716293">
              <a:off x="2971635" y="3467350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07" name="Forme libre : forme 276"/>
            <p:cNvSpPr/>
            <p:nvPr/>
          </p:nvSpPr>
          <p:spPr>
            <a:xfrm rot="8716293">
              <a:off x="3315659" y="4060057"/>
              <a:ext cx="156555" cy="3317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08" name="Forme libre : forme 277"/>
            <p:cNvSpPr/>
            <p:nvPr/>
          </p:nvSpPr>
          <p:spPr>
            <a:xfrm rot="8716293">
              <a:off x="3789943" y="3485090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09" name="Forme libre : forme 278"/>
            <p:cNvSpPr/>
            <p:nvPr/>
          </p:nvSpPr>
          <p:spPr>
            <a:xfrm rot="8716293">
              <a:off x="3923449" y="3523615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10" name="Forme libre : forme 279"/>
            <p:cNvSpPr/>
            <p:nvPr/>
          </p:nvSpPr>
          <p:spPr>
            <a:xfrm rot="8716293">
              <a:off x="3614888" y="361520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11" name="Forme libre : forme 280"/>
            <p:cNvSpPr/>
            <p:nvPr/>
          </p:nvSpPr>
          <p:spPr>
            <a:xfrm rot="8716293">
              <a:off x="3425454" y="3302748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12" name="Forme libre : forme 281"/>
            <p:cNvSpPr/>
            <p:nvPr/>
          </p:nvSpPr>
          <p:spPr>
            <a:xfrm rot="8716293">
              <a:off x="3753221" y="3681441"/>
              <a:ext cx="156555" cy="331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13" name="Forme libre : forme 282"/>
            <p:cNvSpPr/>
            <p:nvPr/>
          </p:nvSpPr>
          <p:spPr>
            <a:xfrm rot="8716293">
              <a:off x="3383837" y="3449627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14" name="Forme libre : forme 283"/>
            <p:cNvSpPr/>
            <p:nvPr/>
          </p:nvSpPr>
          <p:spPr>
            <a:xfrm rot="7484127">
              <a:off x="3910376" y="3971326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15" name="Forme libre : forme 284"/>
            <p:cNvSpPr/>
            <p:nvPr/>
          </p:nvSpPr>
          <p:spPr>
            <a:xfrm rot="13089394">
              <a:off x="4073925" y="3913930"/>
              <a:ext cx="412569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16" name="Forme libre : forme 285"/>
            <p:cNvSpPr/>
            <p:nvPr/>
          </p:nvSpPr>
          <p:spPr>
            <a:xfrm rot="8716293">
              <a:off x="4348811" y="3629405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17" name="Forme libre : forme 286"/>
            <p:cNvSpPr/>
            <p:nvPr/>
          </p:nvSpPr>
          <p:spPr>
            <a:xfrm rot="8716293">
              <a:off x="4264765" y="3465678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18" name="Forme libre : forme 287"/>
            <p:cNvSpPr/>
            <p:nvPr/>
          </p:nvSpPr>
          <p:spPr>
            <a:xfrm rot="8716293">
              <a:off x="3903162" y="3514988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19" name="Forme libre : forme 288"/>
            <p:cNvSpPr/>
            <p:nvPr/>
          </p:nvSpPr>
          <p:spPr>
            <a:xfrm rot="8716293">
              <a:off x="4165182" y="3270400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20" name="Forme libre : forme 289"/>
            <p:cNvSpPr/>
            <p:nvPr/>
          </p:nvSpPr>
          <p:spPr>
            <a:xfrm rot="8716293">
              <a:off x="3690152" y="4862189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21" name="Forme libre : forme 290"/>
            <p:cNvSpPr/>
            <p:nvPr/>
          </p:nvSpPr>
          <p:spPr>
            <a:xfrm rot="8716293">
              <a:off x="3823045" y="4900906"/>
              <a:ext cx="394490" cy="383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267" y="21600"/>
                  </a:moveTo>
                  <a:lnTo>
                    <a:pt x="4267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8685" y="0"/>
                  </a:lnTo>
                  <a:lnTo>
                    <a:pt x="8685" y="6294"/>
                  </a:lnTo>
                  <a:lnTo>
                    <a:pt x="8799" y="6294"/>
                  </a:lnTo>
                  <a:cubicBezTo>
                    <a:pt x="10007" y="2603"/>
                    <a:pt x="10951" y="1165"/>
                    <a:pt x="12764" y="389"/>
                  </a:cubicBezTo>
                  <a:lnTo>
                    <a:pt x="13188" y="306"/>
                  </a:lnTo>
                  <a:lnTo>
                    <a:pt x="21437" y="6189"/>
                  </a:lnTo>
                  <a:lnTo>
                    <a:pt x="21600" y="7420"/>
                  </a:lnTo>
                  <a:lnTo>
                    <a:pt x="21600" y="7925"/>
                  </a:lnTo>
                  <a:lnTo>
                    <a:pt x="16464" y="8236"/>
                  </a:lnTo>
                  <a:lnTo>
                    <a:pt x="16464" y="6837"/>
                  </a:lnTo>
                  <a:cubicBezTo>
                    <a:pt x="16464" y="4740"/>
                    <a:pt x="15294" y="3302"/>
                    <a:pt x="13670" y="3302"/>
                  </a:cubicBezTo>
                  <a:cubicBezTo>
                    <a:pt x="11253" y="3302"/>
                    <a:pt x="9252" y="6604"/>
                    <a:pt x="9252" y="10761"/>
                  </a:cubicBezTo>
                  <a:lnTo>
                    <a:pt x="9252" y="18104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22" name="Forme libre : forme 291"/>
            <p:cNvSpPr/>
            <p:nvPr/>
          </p:nvSpPr>
          <p:spPr>
            <a:xfrm rot="8716293">
              <a:off x="3752580" y="4775349"/>
              <a:ext cx="288971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23" name="Forme libre : forme 292"/>
            <p:cNvSpPr/>
            <p:nvPr/>
          </p:nvSpPr>
          <p:spPr>
            <a:xfrm rot="8716293">
              <a:off x="3515097" y="4992308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24" name="Forme libre : forme 293"/>
            <p:cNvSpPr/>
            <p:nvPr/>
          </p:nvSpPr>
          <p:spPr>
            <a:xfrm rot="8716293">
              <a:off x="3325662" y="4679847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25" name="Forme libre : forme 294"/>
            <p:cNvSpPr/>
            <p:nvPr/>
          </p:nvSpPr>
          <p:spPr>
            <a:xfrm rot="8716293">
              <a:off x="3309408" y="4465834"/>
              <a:ext cx="439902" cy="530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26" name="Forme libre : forme 295"/>
            <p:cNvSpPr/>
            <p:nvPr/>
          </p:nvSpPr>
          <p:spPr>
            <a:xfrm rot="8716293">
              <a:off x="3630545" y="5086184"/>
              <a:ext cx="91036" cy="230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3406"/>
                  </a:lnTo>
                  <a:lnTo>
                    <a:pt x="0" y="0"/>
                  </a:lnTo>
                  <a:lnTo>
                    <a:pt x="21600" y="590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27" name="Forme libre : forme 296"/>
            <p:cNvSpPr/>
            <p:nvPr/>
          </p:nvSpPr>
          <p:spPr>
            <a:xfrm rot="8716293">
              <a:off x="4127716" y="4483573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28" name="Forme libre : forme 297"/>
            <p:cNvSpPr/>
            <p:nvPr/>
          </p:nvSpPr>
          <p:spPr>
            <a:xfrm rot="8716293">
              <a:off x="4261222" y="4522098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29" name="Forme libre : forme 298"/>
            <p:cNvSpPr/>
            <p:nvPr/>
          </p:nvSpPr>
          <p:spPr>
            <a:xfrm rot="8716293">
              <a:off x="3952661" y="461369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30" name="Forme libre : forme 299"/>
            <p:cNvSpPr/>
            <p:nvPr/>
          </p:nvSpPr>
          <p:spPr>
            <a:xfrm rot="8716293">
              <a:off x="3763228" y="4301232"/>
              <a:ext cx="308532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31" name="Forme libre : forme 300"/>
            <p:cNvSpPr/>
            <p:nvPr/>
          </p:nvSpPr>
          <p:spPr>
            <a:xfrm rot="8716293">
              <a:off x="4090995" y="4679925"/>
              <a:ext cx="156555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32" name="Forme libre : forme 301"/>
            <p:cNvSpPr/>
            <p:nvPr/>
          </p:nvSpPr>
          <p:spPr>
            <a:xfrm rot="8716293">
              <a:off x="3721610" y="4448111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33" name="Forme libre : forme 302"/>
            <p:cNvSpPr/>
            <p:nvPr/>
          </p:nvSpPr>
          <p:spPr>
            <a:xfrm rot="7484127">
              <a:off x="4258639" y="4964319"/>
              <a:ext cx="295168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047" y="21600"/>
                  </a:moveTo>
                  <a:lnTo>
                    <a:pt x="5299" y="12806"/>
                  </a:lnTo>
                  <a:lnTo>
                    <a:pt x="7728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17351" y="0"/>
                  </a:lnTo>
                  <a:lnTo>
                    <a:pt x="21600" y="6101"/>
                  </a:lnTo>
                  <a:lnTo>
                    <a:pt x="15402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34" name="Forme libre : forme 303"/>
            <p:cNvSpPr/>
            <p:nvPr/>
          </p:nvSpPr>
          <p:spPr>
            <a:xfrm rot="13089394">
              <a:off x="4468517" y="4932067"/>
              <a:ext cx="412569" cy="314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6" extrusionOk="0">
                  <a:moveTo>
                    <a:pt x="21600" y="14129"/>
                  </a:moveTo>
                  <a:cubicBezTo>
                    <a:pt x="16965" y="19319"/>
                    <a:pt x="10887" y="21144"/>
                    <a:pt x="7258" y="21429"/>
                  </a:cubicBezTo>
                  <a:cubicBezTo>
                    <a:pt x="5247" y="21600"/>
                    <a:pt x="3279" y="20459"/>
                    <a:pt x="1880" y="18577"/>
                  </a:cubicBezTo>
                  <a:cubicBezTo>
                    <a:pt x="393" y="16695"/>
                    <a:pt x="0" y="13445"/>
                    <a:pt x="0" y="8768"/>
                  </a:cubicBezTo>
                  <a:lnTo>
                    <a:pt x="0" y="6030"/>
                  </a:lnTo>
                  <a:lnTo>
                    <a:pt x="5884" y="0"/>
                  </a:lnTo>
                  <a:lnTo>
                    <a:pt x="5903" y="3351"/>
                  </a:lnTo>
                  <a:cubicBezTo>
                    <a:pt x="5772" y="6544"/>
                    <a:pt x="6165" y="9795"/>
                    <a:pt x="6952" y="12818"/>
                  </a:cubicBezTo>
                  <a:cubicBezTo>
                    <a:pt x="7652" y="15327"/>
                    <a:pt x="9445" y="16581"/>
                    <a:pt x="12199" y="16581"/>
                  </a:cubicBezTo>
                  <a:cubicBezTo>
                    <a:pt x="13555" y="16524"/>
                    <a:pt x="14866" y="16182"/>
                    <a:pt x="16134" y="15669"/>
                  </a:cubicBezTo>
                  <a:cubicBezTo>
                    <a:pt x="17971" y="14928"/>
                    <a:pt x="19764" y="13958"/>
                    <a:pt x="21513" y="12818"/>
                  </a:cubicBezTo>
                  <a:cubicBezTo>
                    <a:pt x="21556" y="13046"/>
                    <a:pt x="21600" y="13331"/>
                    <a:pt x="21600" y="135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35" name="Forme libre : forme 304"/>
            <p:cNvSpPr/>
            <p:nvPr/>
          </p:nvSpPr>
          <p:spPr>
            <a:xfrm rot="8716293">
              <a:off x="4686584" y="4627888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36" name="Forme libre : forme 305"/>
            <p:cNvSpPr/>
            <p:nvPr/>
          </p:nvSpPr>
          <p:spPr>
            <a:xfrm rot="8716293">
              <a:off x="4602538" y="4464162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37" name="Forme libre : forme 306"/>
            <p:cNvSpPr/>
            <p:nvPr/>
          </p:nvSpPr>
          <p:spPr>
            <a:xfrm rot="8716293">
              <a:off x="4240935" y="4513471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38" name="Forme libre : forme 307"/>
            <p:cNvSpPr/>
            <p:nvPr/>
          </p:nvSpPr>
          <p:spPr>
            <a:xfrm rot="8716293">
              <a:off x="4502955" y="4268883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39" name="Forme libre : forme 308"/>
            <p:cNvSpPr/>
            <p:nvPr/>
          </p:nvSpPr>
          <p:spPr>
            <a:xfrm rot="8716293">
              <a:off x="3017102" y="2863293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40" name="Forme libre : forme 309"/>
            <p:cNvSpPr/>
            <p:nvPr/>
          </p:nvSpPr>
          <p:spPr>
            <a:xfrm rot="8716293">
              <a:off x="3150608" y="2901819"/>
              <a:ext cx="394490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41" name="Forme libre : forme 310"/>
            <p:cNvSpPr/>
            <p:nvPr/>
          </p:nvSpPr>
          <p:spPr>
            <a:xfrm rot="8716293">
              <a:off x="3079530" y="2776453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42" name="Forme libre : forme 311"/>
            <p:cNvSpPr/>
            <p:nvPr/>
          </p:nvSpPr>
          <p:spPr>
            <a:xfrm rot="8716293">
              <a:off x="2842047" y="299341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43" name="Forme libre : forme 312"/>
            <p:cNvSpPr/>
            <p:nvPr/>
          </p:nvSpPr>
          <p:spPr>
            <a:xfrm rot="8716293">
              <a:off x="2652612" y="2680951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44" name="Forme libre : forme 313"/>
            <p:cNvSpPr/>
            <p:nvPr/>
          </p:nvSpPr>
          <p:spPr>
            <a:xfrm rot="8716293">
              <a:off x="2636358" y="2466937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45" name="Forme libre : forme 314"/>
            <p:cNvSpPr/>
            <p:nvPr/>
          </p:nvSpPr>
          <p:spPr>
            <a:xfrm rot="8716293">
              <a:off x="2980381" y="3059645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46" name="Forme libre : forme 315"/>
            <p:cNvSpPr/>
            <p:nvPr/>
          </p:nvSpPr>
          <p:spPr>
            <a:xfrm rot="8716293">
              <a:off x="3454666" y="2484677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47" name="Forme libre : forme 316"/>
            <p:cNvSpPr/>
            <p:nvPr/>
          </p:nvSpPr>
          <p:spPr>
            <a:xfrm rot="8716293">
              <a:off x="3588172" y="2523202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48" name="Forme libre : forme 317"/>
            <p:cNvSpPr/>
            <p:nvPr/>
          </p:nvSpPr>
          <p:spPr>
            <a:xfrm rot="8716293">
              <a:off x="3279611" y="261479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49" name="Forme libre : forme 318"/>
            <p:cNvSpPr/>
            <p:nvPr/>
          </p:nvSpPr>
          <p:spPr>
            <a:xfrm rot="8716293">
              <a:off x="3090177" y="2302336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50" name="Forme libre : forme 319"/>
            <p:cNvSpPr/>
            <p:nvPr/>
          </p:nvSpPr>
          <p:spPr>
            <a:xfrm rot="8716293">
              <a:off x="3417945" y="2681029"/>
              <a:ext cx="156555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51" name="Forme libre : forme 320"/>
            <p:cNvSpPr/>
            <p:nvPr/>
          </p:nvSpPr>
          <p:spPr>
            <a:xfrm rot="8716293">
              <a:off x="3048560" y="2449214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52" name="Forme libre : forme 321"/>
            <p:cNvSpPr/>
            <p:nvPr/>
          </p:nvSpPr>
          <p:spPr>
            <a:xfrm rot="7484127">
              <a:off x="3575099" y="2970913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53" name="Forme libre : forme 322"/>
            <p:cNvSpPr/>
            <p:nvPr/>
          </p:nvSpPr>
          <p:spPr>
            <a:xfrm rot="13089394">
              <a:off x="3738648" y="2913519"/>
              <a:ext cx="412569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54" name="Forme libre : forme 323"/>
            <p:cNvSpPr/>
            <p:nvPr/>
          </p:nvSpPr>
          <p:spPr>
            <a:xfrm rot="8716293">
              <a:off x="4013534" y="2628992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55" name="Forme libre : forme 324"/>
            <p:cNvSpPr/>
            <p:nvPr/>
          </p:nvSpPr>
          <p:spPr>
            <a:xfrm rot="8716293">
              <a:off x="3929487" y="2465266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56" name="Forme libre : forme 325"/>
            <p:cNvSpPr/>
            <p:nvPr/>
          </p:nvSpPr>
          <p:spPr>
            <a:xfrm rot="8716293">
              <a:off x="3567884" y="2514575"/>
              <a:ext cx="88108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57" name="Forme libre : forme 326"/>
            <p:cNvSpPr/>
            <p:nvPr/>
          </p:nvSpPr>
          <p:spPr>
            <a:xfrm rot="8716293">
              <a:off x="3829905" y="2269987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58" name="Forme libre : forme 327"/>
            <p:cNvSpPr/>
            <p:nvPr/>
          </p:nvSpPr>
          <p:spPr>
            <a:xfrm rot="8716293">
              <a:off x="2679329" y="1864810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59" name="Forme libre : forme 328"/>
            <p:cNvSpPr/>
            <p:nvPr/>
          </p:nvSpPr>
          <p:spPr>
            <a:xfrm rot="8716293">
              <a:off x="2812835" y="1903335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60" name="Forme libre : forme 329"/>
            <p:cNvSpPr/>
            <p:nvPr/>
          </p:nvSpPr>
          <p:spPr>
            <a:xfrm rot="8716293">
              <a:off x="2741757" y="1777970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61" name="Forme libre : forme 330"/>
            <p:cNvSpPr/>
            <p:nvPr/>
          </p:nvSpPr>
          <p:spPr>
            <a:xfrm rot="8716293">
              <a:off x="2504274" y="199492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62" name="Forme libre : forme 331"/>
            <p:cNvSpPr/>
            <p:nvPr/>
          </p:nvSpPr>
          <p:spPr>
            <a:xfrm rot="8716293">
              <a:off x="2314839" y="1682468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63" name="Forme libre : forme 332"/>
            <p:cNvSpPr/>
            <p:nvPr/>
          </p:nvSpPr>
          <p:spPr>
            <a:xfrm rot="8716293">
              <a:off x="2298585" y="1468454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64" name="Forme libre : forme 333"/>
            <p:cNvSpPr/>
            <p:nvPr/>
          </p:nvSpPr>
          <p:spPr>
            <a:xfrm rot="8716293">
              <a:off x="2642608" y="2061162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65" name="Forme libre : forme 334"/>
            <p:cNvSpPr/>
            <p:nvPr/>
          </p:nvSpPr>
          <p:spPr>
            <a:xfrm rot="8716293">
              <a:off x="3116893" y="1486194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66" name="Forme libre : forme 335"/>
            <p:cNvSpPr/>
            <p:nvPr/>
          </p:nvSpPr>
          <p:spPr>
            <a:xfrm rot="8716293">
              <a:off x="3250399" y="1524719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67" name="Forme libre : forme 336"/>
            <p:cNvSpPr/>
            <p:nvPr/>
          </p:nvSpPr>
          <p:spPr>
            <a:xfrm rot="8716293">
              <a:off x="2941838" y="1616313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68" name="Forme libre : forme 337"/>
            <p:cNvSpPr/>
            <p:nvPr/>
          </p:nvSpPr>
          <p:spPr>
            <a:xfrm rot="8716293">
              <a:off x="2752404" y="1303851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69" name="Forme libre : forme 338"/>
            <p:cNvSpPr/>
            <p:nvPr/>
          </p:nvSpPr>
          <p:spPr>
            <a:xfrm rot="8716293">
              <a:off x="3080172" y="1682546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70" name="Forme libre : forme 339"/>
            <p:cNvSpPr/>
            <p:nvPr/>
          </p:nvSpPr>
          <p:spPr>
            <a:xfrm rot="8716293">
              <a:off x="2710787" y="1450731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71" name="Forme libre : forme 340"/>
            <p:cNvSpPr/>
            <p:nvPr/>
          </p:nvSpPr>
          <p:spPr>
            <a:xfrm rot="7484127">
              <a:off x="3237326" y="1972430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72" name="Forme libre : forme 341"/>
            <p:cNvSpPr/>
            <p:nvPr/>
          </p:nvSpPr>
          <p:spPr>
            <a:xfrm rot="13089394">
              <a:off x="3400874" y="1915035"/>
              <a:ext cx="412568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73" name="Forme libre : forme 342"/>
            <p:cNvSpPr/>
            <p:nvPr/>
          </p:nvSpPr>
          <p:spPr>
            <a:xfrm rot="8716293">
              <a:off x="3675761" y="1630509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74" name="Forme libre : forme 343"/>
            <p:cNvSpPr/>
            <p:nvPr/>
          </p:nvSpPr>
          <p:spPr>
            <a:xfrm rot="8716293">
              <a:off x="3591714" y="1466782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75" name="Forme libre : forme 344"/>
            <p:cNvSpPr/>
            <p:nvPr/>
          </p:nvSpPr>
          <p:spPr>
            <a:xfrm rot="8716293">
              <a:off x="3230112" y="151609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76" name="Forme libre : forme 345"/>
            <p:cNvSpPr/>
            <p:nvPr/>
          </p:nvSpPr>
          <p:spPr>
            <a:xfrm rot="8716293">
              <a:off x="3492132" y="1271504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77" name="Forme libre : forme 346"/>
            <p:cNvSpPr/>
            <p:nvPr/>
          </p:nvSpPr>
          <p:spPr>
            <a:xfrm rot="8716293">
              <a:off x="2347955" y="862756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78" name="Forme libre : forme 347"/>
            <p:cNvSpPr/>
            <p:nvPr/>
          </p:nvSpPr>
          <p:spPr>
            <a:xfrm rot="8716293">
              <a:off x="2481461" y="901281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79" name="Forme libre : forme 348"/>
            <p:cNvSpPr/>
            <p:nvPr/>
          </p:nvSpPr>
          <p:spPr>
            <a:xfrm rot="8716293">
              <a:off x="2410384" y="775917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80" name="Forme libre : forme 349"/>
            <p:cNvSpPr/>
            <p:nvPr/>
          </p:nvSpPr>
          <p:spPr>
            <a:xfrm rot="8716293">
              <a:off x="2172900" y="992875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81" name="Forme libre : forme 350"/>
            <p:cNvSpPr/>
            <p:nvPr/>
          </p:nvSpPr>
          <p:spPr>
            <a:xfrm rot="8716293">
              <a:off x="1983465" y="680415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82" name="Forme libre : forme 351"/>
            <p:cNvSpPr/>
            <p:nvPr/>
          </p:nvSpPr>
          <p:spPr>
            <a:xfrm rot="8716293">
              <a:off x="1967211" y="466400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83" name="Forme libre : forme 352"/>
            <p:cNvSpPr/>
            <p:nvPr/>
          </p:nvSpPr>
          <p:spPr>
            <a:xfrm rot="8716293">
              <a:off x="2311235" y="1059108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84" name="Forme libre : forme 353"/>
            <p:cNvSpPr/>
            <p:nvPr/>
          </p:nvSpPr>
          <p:spPr>
            <a:xfrm rot="8716293">
              <a:off x="2785519" y="484140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85" name="Forme libre : forme 354"/>
            <p:cNvSpPr/>
            <p:nvPr/>
          </p:nvSpPr>
          <p:spPr>
            <a:xfrm rot="8716293">
              <a:off x="2919025" y="522665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86" name="Forme libre : forme 355"/>
            <p:cNvSpPr/>
            <p:nvPr/>
          </p:nvSpPr>
          <p:spPr>
            <a:xfrm rot="8716293">
              <a:off x="2610464" y="61426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87" name="Forme libre : forme 356"/>
            <p:cNvSpPr/>
            <p:nvPr/>
          </p:nvSpPr>
          <p:spPr>
            <a:xfrm rot="8716293">
              <a:off x="2421031" y="301799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88" name="Forme libre : forme 357"/>
            <p:cNvSpPr/>
            <p:nvPr/>
          </p:nvSpPr>
          <p:spPr>
            <a:xfrm rot="8716293">
              <a:off x="2748799" y="680492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89" name="Forme libre : forme 358"/>
            <p:cNvSpPr/>
            <p:nvPr/>
          </p:nvSpPr>
          <p:spPr>
            <a:xfrm rot="8716293">
              <a:off x="2379413" y="448677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90" name="Forme libre : forme 359"/>
            <p:cNvSpPr/>
            <p:nvPr/>
          </p:nvSpPr>
          <p:spPr>
            <a:xfrm rot="7484127">
              <a:off x="2905952" y="970376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91" name="Forme libre : forme 360"/>
            <p:cNvSpPr/>
            <p:nvPr/>
          </p:nvSpPr>
          <p:spPr>
            <a:xfrm rot="13089394">
              <a:off x="3069501" y="912983"/>
              <a:ext cx="412569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92" name="Forme libre : forme 361"/>
            <p:cNvSpPr/>
            <p:nvPr/>
          </p:nvSpPr>
          <p:spPr>
            <a:xfrm rot="8716293">
              <a:off x="3344387" y="628455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93" name="Forme libre : forme 362"/>
            <p:cNvSpPr/>
            <p:nvPr/>
          </p:nvSpPr>
          <p:spPr>
            <a:xfrm rot="8716293">
              <a:off x="3260341" y="464729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94" name="Forme libre : forme 363"/>
            <p:cNvSpPr/>
            <p:nvPr/>
          </p:nvSpPr>
          <p:spPr>
            <a:xfrm rot="8716293">
              <a:off x="2898738" y="51403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95" name="Forme libre : forme 364"/>
            <p:cNvSpPr/>
            <p:nvPr/>
          </p:nvSpPr>
          <p:spPr>
            <a:xfrm rot="8716293">
              <a:off x="3160759" y="269450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96" name="Forme libre : forme 365"/>
            <p:cNvSpPr/>
            <p:nvPr/>
          </p:nvSpPr>
          <p:spPr>
            <a:xfrm rot="8716293">
              <a:off x="2076835" y="69398"/>
              <a:ext cx="186565" cy="129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11619" y="0"/>
                  </a:lnTo>
                  <a:cubicBezTo>
                    <a:pt x="18087" y="0"/>
                    <a:pt x="21600" y="4032"/>
                    <a:pt x="21600" y="1267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97" name="Forme libre : forme 366"/>
            <p:cNvSpPr/>
            <p:nvPr/>
          </p:nvSpPr>
          <p:spPr>
            <a:xfrm rot="8716293">
              <a:off x="2212019" y="113288"/>
              <a:ext cx="394489" cy="148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4" extrusionOk="0">
                  <a:moveTo>
                    <a:pt x="8685" y="16223"/>
                  </a:moveTo>
                  <a:lnTo>
                    <a:pt x="0" y="354"/>
                  </a:lnTo>
                  <a:lnTo>
                    <a:pt x="0" y="312"/>
                  </a:lnTo>
                  <a:lnTo>
                    <a:pt x="8685" y="312"/>
                  </a:lnTo>
                  <a:close/>
                  <a:moveTo>
                    <a:pt x="10121" y="18846"/>
                  </a:moveTo>
                  <a:lnTo>
                    <a:pt x="8799" y="16432"/>
                  </a:lnTo>
                  <a:lnTo>
                    <a:pt x="9673" y="10364"/>
                  </a:lnTo>
                  <a:cubicBezTo>
                    <a:pt x="10533" y="5245"/>
                    <a:pt x="11404" y="2800"/>
                    <a:pt x="12764" y="1307"/>
                  </a:cubicBezTo>
                  <a:cubicBezTo>
                    <a:pt x="13594" y="411"/>
                    <a:pt x="14463" y="-86"/>
                    <a:pt x="15369" y="13"/>
                  </a:cubicBezTo>
                  <a:cubicBezTo>
                    <a:pt x="19259" y="-186"/>
                    <a:pt x="21600" y="6981"/>
                    <a:pt x="21600" y="19324"/>
                  </a:cubicBezTo>
                  <a:lnTo>
                    <a:pt x="21600" y="20618"/>
                  </a:lnTo>
                  <a:lnTo>
                    <a:pt x="16464" y="21414"/>
                  </a:lnTo>
                  <a:lnTo>
                    <a:pt x="16464" y="17831"/>
                  </a:lnTo>
                  <a:cubicBezTo>
                    <a:pt x="16464" y="12456"/>
                    <a:pt x="15294" y="8773"/>
                    <a:pt x="13670" y="8773"/>
                  </a:cubicBezTo>
                  <a:cubicBezTo>
                    <a:pt x="12462" y="8773"/>
                    <a:pt x="11357" y="10888"/>
                    <a:pt x="10555" y="1433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98" name="Forme libre : forme 367"/>
            <p:cNvSpPr/>
            <p:nvPr/>
          </p:nvSpPr>
          <p:spPr>
            <a:xfrm rot="8716293">
              <a:off x="1974214" y="55001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99" name="Forme libre : forme 368"/>
            <p:cNvSpPr/>
            <p:nvPr/>
          </p:nvSpPr>
          <p:spPr>
            <a:xfrm rot="7484128">
              <a:off x="2641987" y="105820"/>
              <a:ext cx="233244" cy="158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15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11441"/>
                  </a:lnTo>
                  <a:lnTo>
                    <a:pt x="12518" y="1144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00" name="Forme libre : forme 369"/>
            <p:cNvSpPr/>
            <p:nvPr/>
          </p:nvSpPr>
          <p:spPr>
            <a:xfrm rot="13089394">
              <a:off x="2963939" y="61579"/>
              <a:ext cx="128297" cy="425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295"/>
                  </a:moveTo>
                  <a:lnTo>
                    <a:pt x="3433" y="21600"/>
                  </a:lnTo>
                  <a:lnTo>
                    <a:pt x="1230" y="20288"/>
                  </a:lnTo>
                  <a:cubicBezTo>
                    <a:pt x="316" y="19074"/>
                    <a:pt x="0" y="17601"/>
                    <a:pt x="0" y="15862"/>
                  </a:cubicBezTo>
                  <a:lnTo>
                    <a:pt x="0" y="2926"/>
                  </a:lnTo>
                  <a:lnTo>
                    <a:pt x="18701" y="0"/>
                  </a:lnTo>
                  <a:lnTo>
                    <a:pt x="18982" y="1183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01" name="Forme libre : forme 370"/>
            <p:cNvSpPr/>
            <p:nvPr/>
          </p:nvSpPr>
          <p:spPr>
            <a:xfrm rot="8716293">
              <a:off x="5846844" y="3151424"/>
              <a:ext cx="274456" cy="1321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5040" y="8947"/>
                  </a:lnTo>
                  <a:lnTo>
                    <a:pt x="6532" y="9605"/>
                  </a:lnTo>
                  <a:cubicBezTo>
                    <a:pt x="8705" y="9460"/>
                    <a:pt x="10807" y="8587"/>
                    <a:pt x="12840" y="7277"/>
                  </a:cubicBezTo>
                  <a:cubicBezTo>
                    <a:pt x="15783" y="5385"/>
                    <a:pt x="18657" y="2911"/>
                    <a:pt x="21460" y="0"/>
                  </a:cubicBezTo>
                  <a:cubicBezTo>
                    <a:pt x="21530" y="582"/>
                    <a:pt x="21600" y="1310"/>
                    <a:pt x="21600" y="1892"/>
                  </a:cubicBezTo>
                  <a:lnTo>
                    <a:pt x="21600" y="3347"/>
                  </a:lnTo>
                  <a:cubicBezTo>
                    <a:pt x="16029" y="13280"/>
                    <a:pt x="9156" y="18383"/>
                    <a:pt x="3614" y="2062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02" name="Forme libre : forme 371"/>
            <p:cNvSpPr/>
            <p:nvPr/>
          </p:nvSpPr>
          <p:spPr>
            <a:xfrm rot="8716293">
              <a:off x="5984855" y="2502518"/>
              <a:ext cx="92418" cy="296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7450"/>
                  </a:lnTo>
                  <a:lnTo>
                    <a:pt x="19756" y="0"/>
                  </a:lnTo>
                  <a:lnTo>
                    <a:pt x="21600" y="1488"/>
                  </a:lnTo>
                  <a:lnTo>
                    <a:pt x="21600" y="1893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03" name="Forme libre : forme 372"/>
            <p:cNvSpPr/>
            <p:nvPr/>
          </p:nvSpPr>
          <p:spPr>
            <a:xfrm rot="8716293">
              <a:off x="5814663" y="259272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04" name="Forme libre : forme 373"/>
            <p:cNvSpPr/>
            <p:nvPr/>
          </p:nvSpPr>
          <p:spPr>
            <a:xfrm rot="8716293">
              <a:off x="5625228" y="2280268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05" name="Forme libre : forme 374"/>
            <p:cNvSpPr/>
            <p:nvPr/>
          </p:nvSpPr>
          <p:spPr>
            <a:xfrm rot="8716293">
              <a:off x="5608975" y="2066253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06" name="Forme libre : forme 375"/>
            <p:cNvSpPr/>
            <p:nvPr/>
          </p:nvSpPr>
          <p:spPr>
            <a:xfrm rot="8716293">
              <a:off x="5958834" y="2677624"/>
              <a:ext cx="91036" cy="331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5897"/>
                  </a:lnTo>
                  <a:lnTo>
                    <a:pt x="0" y="6706"/>
                  </a:lnTo>
                  <a:lnTo>
                    <a:pt x="20186" y="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07" name="Forme libre : forme 376"/>
            <p:cNvSpPr/>
            <p:nvPr/>
          </p:nvSpPr>
          <p:spPr>
            <a:xfrm rot="8716293">
              <a:off x="6021176" y="2048530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08" name="Forme libre : forme 377"/>
            <p:cNvSpPr/>
            <p:nvPr/>
          </p:nvSpPr>
          <p:spPr>
            <a:xfrm rot="8716293">
              <a:off x="5651945" y="1464126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09" name="Forme libre : forme 378"/>
            <p:cNvSpPr/>
            <p:nvPr/>
          </p:nvSpPr>
          <p:spPr>
            <a:xfrm rot="8716293">
              <a:off x="5789699" y="1516235"/>
              <a:ext cx="346796" cy="3856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1883" y="21528"/>
                  </a:moveTo>
                  <a:lnTo>
                    <a:pt x="1883" y="3855"/>
                  </a:lnTo>
                  <a:lnTo>
                    <a:pt x="0" y="3855"/>
                  </a:lnTo>
                  <a:lnTo>
                    <a:pt x="3446" y="121"/>
                  </a:lnTo>
                  <a:lnTo>
                    <a:pt x="6909" y="121"/>
                  </a:lnTo>
                  <a:lnTo>
                    <a:pt x="6909" y="6358"/>
                  </a:lnTo>
                  <a:lnTo>
                    <a:pt x="7038" y="6358"/>
                  </a:lnTo>
                  <a:cubicBezTo>
                    <a:pt x="8413" y="2700"/>
                    <a:pt x="9487" y="1276"/>
                    <a:pt x="11548" y="506"/>
                  </a:cubicBezTo>
                  <a:cubicBezTo>
                    <a:pt x="12493" y="159"/>
                    <a:pt x="13481" y="-33"/>
                    <a:pt x="14512" y="5"/>
                  </a:cubicBezTo>
                  <a:cubicBezTo>
                    <a:pt x="18937" y="-72"/>
                    <a:pt x="21600" y="2700"/>
                    <a:pt x="21600" y="7474"/>
                  </a:cubicBezTo>
                  <a:lnTo>
                    <a:pt x="21600" y="7975"/>
                  </a:lnTo>
                  <a:lnTo>
                    <a:pt x="15758" y="8283"/>
                  </a:lnTo>
                  <a:lnTo>
                    <a:pt x="15758" y="6897"/>
                  </a:lnTo>
                  <a:cubicBezTo>
                    <a:pt x="15758" y="4818"/>
                    <a:pt x="14426" y="3393"/>
                    <a:pt x="12579" y="3393"/>
                  </a:cubicBezTo>
                  <a:cubicBezTo>
                    <a:pt x="9830" y="3393"/>
                    <a:pt x="7554" y="6666"/>
                    <a:pt x="7554" y="10786"/>
                  </a:cubicBezTo>
                  <a:lnTo>
                    <a:pt x="7554" y="1806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10" name="Forme libre : forme 379"/>
            <p:cNvSpPr/>
            <p:nvPr/>
          </p:nvSpPr>
          <p:spPr>
            <a:xfrm rot="8716293">
              <a:off x="5714374" y="1377287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11" name="Forme libre : forme 380"/>
            <p:cNvSpPr/>
            <p:nvPr/>
          </p:nvSpPr>
          <p:spPr>
            <a:xfrm rot="8716293">
              <a:off x="5476890" y="159424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12" name="Forme libre : forme 381"/>
            <p:cNvSpPr/>
            <p:nvPr/>
          </p:nvSpPr>
          <p:spPr>
            <a:xfrm rot="8716293">
              <a:off x="5287455" y="1281785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13" name="Forme libre : forme 382"/>
            <p:cNvSpPr/>
            <p:nvPr/>
          </p:nvSpPr>
          <p:spPr>
            <a:xfrm rot="8716293">
              <a:off x="5271201" y="1067770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14" name="Forme libre : forme 383"/>
            <p:cNvSpPr/>
            <p:nvPr/>
          </p:nvSpPr>
          <p:spPr>
            <a:xfrm rot="8716293">
              <a:off x="5615225" y="1660478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15" name="Forme libre : forme 384"/>
            <p:cNvSpPr/>
            <p:nvPr/>
          </p:nvSpPr>
          <p:spPr>
            <a:xfrm rot="8716293">
              <a:off x="6089943" y="1123761"/>
              <a:ext cx="92418" cy="314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6415"/>
                  </a:lnTo>
                  <a:lnTo>
                    <a:pt x="18077" y="0"/>
                  </a:lnTo>
                  <a:lnTo>
                    <a:pt x="21600" y="2676"/>
                  </a:lnTo>
                  <a:lnTo>
                    <a:pt x="21600" y="1909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16" name="Forme libre : forme 385"/>
            <p:cNvSpPr/>
            <p:nvPr/>
          </p:nvSpPr>
          <p:spPr>
            <a:xfrm rot="8716293">
              <a:off x="5914454" y="121563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17" name="Forme libre : forme 386"/>
            <p:cNvSpPr/>
            <p:nvPr/>
          </p:nvSpPr>
          <p:spPr>
            <a:xfrm rot="8716293">
              <a:off x="5725020" y="903169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18" name="Forme libre : forme 387"/>
            <p:cNvSpPr/>
            <p:nvPr/>
          </p:nvSpPr>
          <p:spPr>
            <a:xfrm rot="8716293">
              <a:off x="6058624" y="1300525"/>
              <a:ext cx="91038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5897"/>
                  </a:lnTo>
                  <a:lnTo>
                    <a:pt x="0" y="4930"/>
                  </a:lnTo>
                  <a:lnTo>
                    <a:pt x="14733" y="41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19" name="Forme libre : forme 388"/>
            <p:cNvSpPr/>
            <p:nvPr/>
          </p:nvSpPr>
          <p:spPr>
            <a:xfrm rot="8716293">
              <a:off x="5683403" y="1050047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20" name="Forme libre : forme 389"/>
            <p:cNvSpPr/>
            <p:nvPr/>
          </p:nvSpPr>
          <p:spPr>
            <a:xfrm rot="8716293">
              <a:off x="6196787" y="1129654"/>
              <a:ext cx="48492" cy="550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9" h="21600" extrusionOk="0">
                  <a:moveTo>
                    <a:pt x="0" y="20890"/>
                  </a:moveTo>
                  <a:lnTo>
                    <a:pt x="19609" y="0"/>
                  </a:lnTo>
                  <a:lnTo>
                    <a:pt x="21599" y="4175"/>
                  </a:lnTo>
                  <a:cubicBezTo>
                    <a:pt x="21600" y="8607"/>
                    <a:pt x="19680" y="13074"/>
                    <a:pt x="15840" y="16457"/>
                  </a:cubicBezTo>
                  <a:cubicBezTo>
                    <a:pt x="12153" y="19706"/>
                    <a:pt x="7238" y="21600"/>
                    <a:pt x="2016" y="2160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21" name="Forme libre : forme 390"/>
            <p:cNvSpPr/>
            <p:nvPr/>
          </p:nvSpPr>
          <p:spPr>
            <a:xfrm rot="8716293">
              <a:off x="5320572" y="462073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22" name="Forme libre : forme 391"/>
            <p:cNvSpPr/>
            <p:nvPr/>
          </p:nvSpPr>
          <p:spPr>
            <a:xfrm rot="8716293">
              <a:off x="5454077" y="500598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23" name="Forme libre : forme 392"/>
            <p:cNvSpPr/>
            <p:nvPr/>
          </p:nvSpPr>
          <p:spPr>
            <a:xfrm rot="8716293">
              <a:off x="5383000" y="375233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24" name="Forme libre : forme 393"/>
            <p:cNvSpPr/>
            <p:nvPr/>
          </p:nvSpPr>
          <p:spPr>
            <a:xfrm rot="8716293">
              <a:off x="5145517" y="59219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25" name="Forme libre : forme 394"/>
            <p:cNvSpPr/>
            <p:nvPr/>
          </p:nvSpPr>
          <p:spPr>
            <a:xfrm rot="8716293">
              <a:off x="4956081" y="279731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26" name="Forme libre : forme 395"/>
            <p:cNvSpPr/>
            <p:nvPr/>
          </p:nvSpPr>
          <p:spPr>
            <a:xfrm rot="8716293">
              <a:off x="4944089" y="79339"/>
              <a:ext cx="439902" cy="516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555" y="21600"/>
                  </a:moveTo>
                  <a:lnTo>
                    <a:pt x="87" y="14824"/>
                  </a:lnTo>
                  <a:lnTo>
                    <a:pt x="0" y="13940"/>
                  </a:lnTo>
                  <a:lnTo>
                    <a:pt x="0" y="2572"/>
                  </a:lnTo>
                  <a:lnTo>
                    <a:pt x="5815" y="0"/>
                  </a:lnTo>
                  <a:lnTo>
                    <a:pt x="5903" y="10399"/>
                  </a:lnTo>
                  <a:cubicBezTo>
                    <a:pt x="5772" y="12487"/>
                    <a:pt x="6165" y="14611"/>
                    <a:pt x="6952" y="16587"/>
                  </a:cubicBezTo>
                  <a:cubicBezTo>
                    <a:pt x="7652" y="18227"/>
                    <a:pt x="9445" y="19047"/>
                    <a:pt x="12199" y="19047"/>
                  </a:cubicBezTo>
                  <a:cubicBezTo>
                    <a:pt x="13555" y="19009"/>
                    <a:pt x="14866" y="18786"/>
                    <a:pt x="16134" y="18450"/>
                  </a:cubicBezTo>
                  <a:cubicBezTo>
                    <a:pt x="17971" y="17966"/>
                    <a:pt x="19764" y="17332"/>
                    <a:pt x="21513" y="16587"/>
                  </a:cubicBezTo>
                  <a:cubicBezTo>
                    <a:pt x="21556" y="16736"/>
                    <a:pt x="21600" y="16922"/>
                    <a:pt x="21600" y="17071"/>
                  </a:cubicBezTo>
                  <a:lnTo>
                    <a:pt x="21600" y="17444"/>
                  </a:lnTo>
                  <a:cubicBezTo>
                    <a:pt x="19283" y="19140"/>
                    <a:pt x="16604" y="20286"/>
                    <a:pt x="14052" y="2103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27" name="Forme libre : forme 396"/>
            <p:cNvSpPr/>
            <p:nvPr/>
          </p:nvSpPr>
          <p:spPr>
            <a:xfrm rot="8716293">
              <a:off x="5283851" y="658425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28" name="Forme libre : forme 397"/>
            <p:cNvSpPr/>
            <p:nvPr/>
          </p:nvSpPr>
          <p:spPr>
            <a:xfrm rot="8716293">
              <a:off x="5758135" y="83457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29" name="Forme libre : forme 398"/>
            <p:cNvSpPr/>
            <p:nvPr/>
          </p:nvSpPr>
          <p:spPr>
            <a:xfrm rot="8716293">
              <a:off x="5902435" y="156500"/>
              <a:ext cx="361481" cy="3580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2" extrusionOk="0">
                  <a:moveTo>
                    <a:pt x="5101" y="21522"/>
                  </a:moveTo>
                  <a:lnTo>
                    <a:pt x="2684" y="19837"/>
                  </a:lnTo>
                  <a:lnTo>
                    <a:pt x="2684" y="4151"/>
                  </a:lnTo>
                  <a:lnTo>
                    <a:pt x="0" y="4151"/>
                  </a:lnTo>
                  <a:lnTo>
                    <a:pt x="3306" y="129"/>
                  </a:lnTo>
                  <a:lnTo>
                    <a:pt x="7506" y="129"/>
                  </a:lnTo>
                  <a:lnTo>
                    <a:pt x="7506" y="6845"/>
                  </a:lnTo>
                  <a:lnTo>
                    <a:pt x="7630" y="6845"/>
                  </a:lnTo>
                  <a:cubicBezTo>
                    <a:pt x="8948" y="2907"/>
                    <a:pt x="9979" y="1373"/>
                    <a:pt x="11957" y="544"/>
                  </a:cubicBezTo>
                  <a:cubicBezTo>
                    <a:pt x="12863" y="171"/>
                    <a:pt x="13811" y="-37"/>
                    <a:pt x="14800" y="5"/>
                  </a:cubicBezTo>
                  <a:cubicBezTo>
                    <a:pt x="19045" y="-78"/>
                    <a:pt x="21600" y="2907"/>
                    <a:pt x="21600" y="8048"/>
                  </a:cubicBezTo>
                  <a:lnTo>
                    <a:pt x="21600" y="8587"/>
                  </a:lnTo>
                  <a:lnTo>
                    <a:pt x="15995" y="8918"/>
                  </a:lnTo>
                  <a:lnTo>
                    <a:pt x="15995" y="7426"/>
                  </a:lnTo>
                  <a:cubicBezTo>
                    <a:pt x="15995" y="5187"/>
                    <a:pt x="14718" y="3653"/>
                    <a:pt x="12946" y="3653"/>
                  </a:cubicBezTo>
                  <a:cubicBezTo>
                    <a:pt x="10308" y="3653"/>
                    <a:pt x="8124" y="7177"/>
                    <a:pt x="8124" y="11613"/>
                  </a:cubicBezTo>
                  <a:lnTo>
                    <a:pt x="8124" y="1944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30" name="Forme libre : forme 399"/>
            <p:cNvSpPr/>
            <p:nvPr/>
          </p:nvSpPr>
          <p:spPr>
            <a:xfrm rot="8716293">
              <a:off x="5583080" y="21357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31" name="Forme libre : forme 400"/>
            <p:cNvSpPr/>
            <p:nvPr/>
          </p:nvSpPr>
          <p:spPr>
            <a:xfrm rot="8716293">
              <a:off x="5462092" y="120002"/>
              <a:ext cx="219415" cy="84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936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521"/>
                  </a:lnTo>
                  <a:lnTo>
                    <a:pt x="11946" y="2152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32" name="Forme libre : forme 401"/>
            <p:cNvSpPr/>
            <p:nvPr/>
          </p:nvSpPr>
          <p:spPr>
            <a:xfrm rot="8716293">
              <a:off x="5721414" y="279809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33" name="Forme libre : forme 402"/>
            <p:cNvSpPr/>
            <p:nvPr/>
          </p:nvSpPr>
          <p:spPr>
            <a:xfrm rot="8716293">
              <a:off x="5370393" y="106724"/>
              <a:ext cx="80665" cy="63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977" y="21600"/>
                  </a:moveTo>
                  <a:lnTo>
                    <a:pt x="0" y="3205"/>
                  </a:lnTo>
                  <a:lnTo>
                    <a:pt x="6001" y="0"/>
                  </a:lnTo>
                  <a:cubicBezTo>
                    <a:pt x="10161" y="0"/>
                    <a:pt x="14076" y="2167"/>
                    <a:pt x="17012" y="5881"/>
                  </a:cubicBezTo>
                  <a:cubicBezTo>
                    <a:pt x="20071" y="9596"/>
                    <a:pt x="21600" y="14625"/>
                    <a:pt x="21600" y="196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34" name="Forme libre : forme 403"/>
            <p:cNvSpPr/>
            <p:nvPr/>
          </p:nvSpPr>
          <p:spPr>
            <a:xfrm rot="7484127">
              <a:off x="5878568" y="569693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35" name="Forme libre : forme 404"/>
            <p:cNvSpPr/>
            <p:nvPr/>
          </p:nvSpPr>
          <p:spPr>
            <a:xfrm rot="13089394">
              <a:off x="6031749" y="542281"/>
              <a:ext cx="360117" cy="446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68" y="5857"/>
                  </a:moveTo>
                  <a:lnTo>
                    <a:pt x="0" y="1472"/>
                  </a:lnTo>
                  <a:lnTo>
                    <a:pt x="3516" y="0"/>
                  </a:lnTo>
                  <a:close/>
                  <a:moveTo>
                    <a:pt x="21600" y="18917"/>
                  </a:moveTo>
                  <a:cubicBezTo>
                    <a:pt x="20273" y="19836"/>
                    <a:pt x="18842" y="20607"/>
                    <a:pt x="17377" y="21249"/>
                  </a:cubicBezTo>
                  <a:lnTo>
                    <a:pt x="16380" y="21600"/>
                  </a:lnTo>
                  <a:lnTo>
                    <a:pt x="15111" y="20041"/>
                  </a:lnTo>
                  <a:lnTo>
                    <a:pt x="15338" y="20008"/>
                  </a:lnTo>
                  <a:cubicBezTo>
                    <a:pt x="17442" y="19483"/>
                    <a:pt x="19496" y="18795"/>
                    <a:pt x="21500" y="17987"/>
                  </a:cubicBezTo>
                  <a:cubicBezTo>
                    <a:pt x="21550" y="18149"/>
                    <a:pt x="21600" y="18351"/>
                    <a:pt x="21600" y="1851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36" name="Forme libre : forme 405"/>
            <p:cNvSpPr/>
            <p:nvPr/>
          </p:nvSpPr>
          <p:spPr>
            <a:xfrm rot="8716293">
              <a:off x="6238956" y="114406"/>
              <a:ext cx="90399" cy="1221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4172"/>
                  </a:moveTo>
                  <a:lnTo>
                    <a:pt x="15837" y="0"/>
                  </a:lnTo>
                  <a:lnTo>
                    <a:pt x="21600" y="10152"/>
                  </a:lnTo>
                  <a:cubicBezTo>
                    <a:pt x="21600" y="14184"/>
                    <a:pt x="19521" y="18246"/>
                    <a:pt x="15363" y="21324"/>
                  </a:cubicBezTo>
                  <a:lnTo>
                    <a:pt x="14480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37" name="Forme libre : forme 406"/>
            <p:cNvSpPr/>
            <p:nvPr/>
          </p:nvSpPr>
          <p:spPr>
            <a:xfrm rot="8716293">
              <a:off x="5873093" y="118908"/>
              <a:ext cx="87447" cy="8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85" h="21600" extrusionOk="0">
                  <a:moveTo>
                    <a:pt x="13520" y="21600"/>
                  </a:moveTo>
                  <a:lnTo>
                    <a:pt x="0" y="11162"/>
                  </a:lnTo>
                  <a:lnTo>
                    <a:pt x="2929" y="3436"/>
                  </a:lnTo>
                  <a:cubicBezTo>
                    <a:pt x="4878" y="1266"/>
                    <a:pt x="7475" y="0"/>
                    <a:pt x="10235" y="0"/>
                  </a:cubicBezTo>
                  <a:cubicBezTo>
                    <a:pt x="12995" y="0"/>
                    <a:pt x="15593" y="1266"/>
                    <a:pt x="17541" y="3436"/>
                  </a:cubicBezTo>
                  <a:cubicBezTo>
                    <a:pt x="21600" y="7775"/>
                    <a:pt x="21600" y="15189"/>
                    <a:pt x="17541" y="1970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</p:grpSp>
      <p:pic>
        <p:nvPicPr>
          <p:cNvPr id="939" name="Graphique 407" descr="Graphique 407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6397194" y="3988358"/>
            <a:ext cx="2255854" cy="673201"/>
          </a:xfrm>
          <a:prstGeom prst="rect">
            <a:avLst/>
          </a:prstGeom>
          <a:ln w="12700">
            <a:miter lim="400000"/>
          </a:ln>
        </p:spPr>
      </p:pic>
      <p:sp>
        <p:nvSpPr>
          <p:cNvPr id="940" name="Texte niveau 1…"/>
          <p:cNvSpPr txBox="1">
            <a:spLocks noGrp="1"/>
          </p:cNvSpPr>
          <p:nvPr>
            <p:ph type="body" idx="1" hasCustomPrompt="1"/>
          </p:nvPr>
        </p:nvSpPr>
        <p:spPr>
          <a:xfrm>
            <a:off x="1273140" y="526469"/>
            <a:ext cx="7379433" cy="2991874"/>
          </a:xfrm>
          <a:prstGeom prst="rect">
            <a:avLst/>
          </a:prstGeom>
        </p:spPr>
        <p:txBody>
          <a:bodyPr/>
          <a:lstStyle>
            <a:lvl1pPr algn="r">
              <a:lnSpc>
                <a:spcPct val="100000"/>
              </a:lnSpc>
              <a:defRPr sz="5400">
                <a:solidFill>
                  <a:srgbClr val="FFFFFF"/>
                </a:solidFill>
              </a:defRPr>
            </a:lvl1pPr>
            <a:lvl2pPr algn="r">
              <a:lnSpc>
                <a:spcPct val="100000"/>
              </a:lnSpc>
              <a:defRPr sz="5400">
                <a:solidFill>
                  <a:srgbClr val="FFFFFF"/>
                </a:solidFill>
              </a:defRPr>
            </a:lvl2pPr>
            <a:lvl3pPr marL="1041428" indent="-1041428" algn="r">
              <a:lnSpc>
                <a:spcPct val="100000"/>
              </a:lnSpc>
              <a:defRPr sz="5400">
                <a:solidFill>
                  <a:srgbClr val="FFFFFF"/>
                </a:solidFill>
              </a:defRPr>
            </a:lvl3pPr>
            <a:lvl4pPr marL="1041428" indent="-1041428" algn="r">
              <a:lnSpc>
                <a:spcPct val="100000"/>
              </a:lnSpc>
              <a:defRPr sz="5400">
                <a:solidFill>
                  <a:srgbClr val="FFFFFF"/>
                </a:solidFill>
              </a:defRPr>
            </a:lvl4pPr>
            <a:lvl5pPr marL="1041428" indent="-1041428" algn="r">
              <a:lnSpc>
                <a:spcPct val="100000"/>
              </a:lnSpc>
              <a:defRPr sz="5400">
                <a:solidFill>
                  <a:srgbClr val="FFFFFF"/>
                </a:solidFill>
              </a:defRPr>
            </a:lvl5pPr>
          </a:lstStyle>
          <a:p>
            <a:r>
              <a:t>Titre de la présentation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941" name="Numéro de diapositive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‹N°›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Slide de tit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8" name="Groupe 413"/>
          <p:cNvGrpSpPr/>
          <p:nvPr/>
        </p:nvGrpSpPr>
        <p:grpSpPr>
          <a:xfrm>
            <a:off x="-242071" y="-127083"/>
            <a:ext cx="6491256" cy="5479956"/>
            <a:chOff x="0" y="0"/>
            <a:chExt cx="6491254" cy="5479955"/>
          </a:xfrm>
        </p:grpSpPr>
        <p:sp>
          <p:nvSpPr>
            <p:cNvPr id="948" name="Forme libre : forme 414"/>
            <p:cNvSpPr/>
            <p:nvPr/>
          </p:nvSpPr>
          <p:spPr>
            <a:xfrm rot="8716293">
              <a:off x="1701157" y="3607543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49" name="Forme libre : forme 415"/>
            <p:cNvSpPr/>
            <p:nvPr/>
          </p:nvSpPr>
          <p:spPr>
            <a:xfrm rot="8716293">
              <a:off x="1834662" y="3646068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50" name="Forme libre : forme 416"/>
            <p:cNvSpPr/>
            <p:nvPr/>
          </p:nvSpPr>
          <p:spPr>
            <a:xfrm rot="8716293">
              <a:off x="1763586" y="3520704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51" name="Forme libre : forme 417"/>
            <p:cNvSpPr/>
            <p:nvPr/>
          </p:nvSpPr>
          <p:spPr>
            <a:xfrm rot="8716293">
              <a:off x="1526103" y="373766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52" name="Forme libre : forme 418"/>
            <p:cNvSpPr/>
            <p:nvPr/>
          </p:nvSpPr>
          <p:spPr>
            <a:xfrm rot="8716293">
              <a:off x="1336668" y="3425202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53" name="Forme libre : forme 419"/>
            <p:cNvSpPr/>
            <p:nvPr/>
          </p:nvSpPr>
          <p:spPr>
            <a:xfrm rot="8716293">
              <a:off x="1320413" y="3211187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54" name="Forme libre : forme 420"/>
            <p:cNvSpPr/>
            <p:nvPr/>
          </p:nvSpPr>
          <p:spPr>
            <a:xfrm rot="8716293">
              <a:off x="1664437" y="3803894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55" name="Forme libre : forme 421"/>
            <p:cNvSpPr/>
            <p:nvPr/>
          </p:nvSpPr>
          <p:spPr>
            <a:xfrm rot="8716293">
              <a:off x="2138722" y="3228927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56" name="Forme libre : forme 422"/>
            <p:cNvSpPr/>
            <p:nvPr/>
          </p:nvSpPr>
          <p:spPr>
            <a:xfrm rot="8716293">
              <a:off x="2272227" y="3267452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57" name="Forme libre : forme 423"/>
            <p:cNvSpPr/>
            <p:nvPr/>
          </p:nvSpPr>
          <p:spPr>
            <a:xfrm rot="8716293">
              <a:off x="1963667" y="335904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58" name="Forme libre : forme 424"/>
            <p:cNvSpPr/>
            <p:nvPr/>
          </p:nvSpPr>
          <p:spPr>
            <a:xfrm rot="8716293">
              <a:off x="1774233" y="3046586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59" name="Forme libre : forme 425"/>
            <p:cNvSpPr/>
            <p:nvPr/>
          </p:nvSpPr>
          <p:spPr>
            <a:xfrm rot="8716293">
              <a:off x="2102001" y="3425279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60" name="Forme libre : forme 426"/>
            <p:cNvSpPr/>
            <p:nvPr/>
          </p:nvSpPr>
          <p:spPr>
            <a:xfrm rot="8716293">
              <a:off x="1732615" y="3193464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61" name="Forme libre : forme 427"/>
            <p:cNvSpPr/>
            <p:nvPr/>
          </p:nvSpPr>
          <p:spPr>
            <a:xfrm rot="7484127">
              <a:off x="2259155" y="3715162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62" name="Forme libre : forme 428"/>
            <p:cNvSpPr/>
            <p:nvPr/>
          </p:nvSpPr>
          <p:spPr>
            <a:xfrm rot="13089394">
              <a:off x="2422703" y="3657770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63" name="Forme libre : forme 429"/>
            <p:cNvSpPr/>
            <p:nvPr/>
          </p:nvSpPr>
          <p:spPr>
            <a:xfrm rot="8716293">
              <a:off x="2697589" y="3373242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64" name="Forme libre : forme 430"/>
            <p:cNvSpPr/>
            <p:nvPr/>
          </p:nvSpPr>
          <p:spPr>
            <a:xfrm rot="8716293">
              <a:off x="2613543" y="3209516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65" name="Forme libre : forme 431"/>
            <p:cNvSpPr/>
            <p:nvPr/>
          </p:nvSpPr>
          <p:spPr>
            <a:xfrm rot="8716293">
              <a:off x="2251941" y="325882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66" name="Forme libre : forme 432"/>
            <p:cNvSpPr/>
            <p:nvPr/>
          </p:nvSpPr>
          <p:spPr>
            <a:xfrm rot="8716293">
              <a:off x="2513961" y="3014237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67" name="Forme libre : forme 433"/>
            <p:cNvSpPr/>
            <p:nvPr/>
          </p:nvSpPr>
          <p:spPr>
            <a:xfrm rot="8716293">
              <a:off x="2038931" y="4606026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68" name="Forme libre : forme 434"/>
            <p:cNvSpPr/>
            <p:nvPr/>
          </p:nvSpPr>
          <p:spPr>
            <a:xfrm rot="8716293">
              <a:off x="2172436" y="4644551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69" name="Forme libre : forme 435"/>
            <p:cNvSpPr/>
            <p:nvPr/>
          </p:nvSpPr>
          <p:spPr>
            <a:xfrm rot="8716293">
              <a:off x="2101359" y="4519187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70" name="Forme libre : forme 436"/>
            <p:cNvSpPr/>
            <p:nvPr/>
          </p:nvSpPr>
          <p:spPr>
            <a:xfrm rot="8716293">
              <a:off x="1863876" y="4736145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71" name="Forme libre : forme 437"/>
            <p:cNvSpPr/>
            <p:nvPr/>
          </p:nvSpPr>
          <p:spPr>
            <a:xfrm rot="8716293">
              <a:off x="1674440" y="4423685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72" name="Forme libre : forme 438"/>
            <p:cNvSpPr/>
            <p:nvPr/>
          </p:nvSpPr>
          <p:spPr>
            <a:xfrm rot="8716293">
              <a:off x="1658186" y="4209670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73" name="Forme libre : forme 439"/>
            <p:cNvSpPr/>
            <p:nvPr/>
          </p:nvSpPr>
          <p:spPr>
            <a:xfrm rot="8716293">
              <a:off x="2002210" y="4802378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74" name="Forme libre : forme 440"/>
            <p:cNvSpPr/>
            <p:nvPr/>
          </p:nvSpPr>
          <p:spPr>
            <a:xfrm rot="8716293">
              <a:off x="2476495" y="4227410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75" name="Forme libre : forme 441"/>
            <p:cNvSpPr/>
            <p:nvPr/>
          </p:nvSpPr>
          <p:spPr>
            <a:xfrm rot="8716293">
              <a:off x="2610000" y="4265936"/>
              <a:ext cx="394490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76" name="Forme libre : forme 442"/>
            <p:cNvSpPr/>
            <p:nvPr/>
          </p:nvSpPr>
          <p:spPr>
            <a:xfrm rot="8716293">
              <a:off x="2301440" y="435752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77" name="Forme libre : forme 443"/>
            <p:cNvSpPr/>
            <p:nvPr/>
          </p:nvSpPr>
          <p:spPr>
            <a:xfrm rot="8716293">
              <a:off x="2112006" y="4045069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78" name="Forme libre : forme 444"/>
            <p:cNvSpPr/>
            <p:nvPr/>
          </p:nvSpPr>
          <p:spPr>
            <a:xfrm rot="8716293">
              <a:off x="2439774" y="4423762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79" name="Forme libre : forme 445"/>
            <p:cNvSpPr/>
            <p:nvPr/>
          </p:nvSpPr>
          <p:spPr>
            <a:xfrm rot="8716293">
              <a:off x="2070388" y="4191948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80" name="Forme libre : forme 446"/>
            <p:cNvSpPr/>
            <p:nvPr/>
          </p:nvSpPr>
          <p:spPr>
            <a:xfrm rot="7484127">
              <a:off x="2596927" y="4713646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81" name="Forme libre : forme 447"/>
            <p:cNvSpPr/>
            <p:nvPr/>
          </p:nvSpPr>
          <p:spPr>
            <a:xfrm rot="13089394">
              <a:off x="2760476" y="4656252"/>
              <a:ext cx="412568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82" name="Forme libre : forme 448"/>
            <p:cNvSpPr/>
            <p:nvPr/>
          </p:nvSpPr>
          <p:spPr>
            <a:xfrm rot="8716293">
              <a:off x="3035362" y="4371725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83" name="Forme libre : forme 449"/>
            <p:cNvSpPr/>
            <p:nvPr/>
          </p:nvSpPr>
          <p:spPr>
            <a:xfrm rot="8716293">
              <a:off x="2951316" y="4207999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84" name="Forme libre : forme 450"/>
            <p:cNvSpPr/>
            <p:nvPr/>
          </p:nvSpPr>
          <p:spPr>
            <a:xfrm rot="8716293">
              <a:off x="2589714" y="425730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85" name="Forme libre : forme 451"/>
            <p:cNvSpPr/>
            <p:nvPr/>
          </p:nvSpPr>
          <p:spPr>
            <a:xfrm rot="8716293">
              <a:off x="2851734" y="4012720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86" name="Forme libre : forme 452"/>
            <p:cNvSpPr/>
            <p:nvPr/>
          </p:nvSpPr>
          <p:spPr>
            <a:xfrm rot="8716293">
              <a:off x="2078072" y="5178646"/>
              <a:ext cx="229467" cy="1726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3" extrusionOk="0">
                  <a:moveTo>
                    <a:pt x="3523" y="15777"/>
                  </a:moveTo>
                  <a:cubicBezTo>
                    <a:pt x="1386" y="13058"/>
                    <a:pt x="427" y="8856"/>
                    <a:pt x="81" y="3125"/>
                  </a:cubicBezTo>
                  <a:lnTo>
                    <a:pt x="0" y="0"/>
                  </a:lnTo>
                  <a:lnTo>
                    <a:pt x="21600" y="19623"/>
                  </a:lnTo>
                  <a:lnTo>
                    <a:pt x="19815" y="20247"/>
                  </a:lnTo>
                  <a:cubicBezTo>
                    <a:pt x="17606" y="20810"/>
                    <a:pt x="15573" y="21133"/>
                    <a:pt x="13834" y="21270"/>
                  </a:cubicBezTo>
                  <a:cubicBezTo>
                    <a:pt x="9978" y="21600"/>
                    <a:pt x="6206" y="19403"/>
                    <a:pt x="3523" y="15777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87" name="Forme libre : forme 453"/>
            <p:cNvSpPr/>
            <p:nvPr/>
          </p:nvSpPr>
          <p:spPr>
            <a:xfrm rot="8716293">
              <a:off x="3107241" y="5234821"/>
              <a:ext cx="36956" cy="50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1088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88" name="Forme libre : forme 454"/>
            <p:cNvSpPr/>
            <p:nvPr/>
          </p:nvSpPr>
          <p:spPr>
            <a:xfrm rot="8716293">
              <a:off x="2533614" y="5013238"/>
              <a:ext cx="209028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187" y="21600"/>
                  </a:moveTo>
                  <a:lnTo>
                    <a:pt x="7483" y="12806"/>
                  </a:lnTo>
                  <a:lnTo>
                    <a:pt x="10913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8494" y="0"/>
                  </a:lnTo>
                  <a:lnTo>
                    <a:pt x="21600" y="640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89" name="Forme libre : forme 455"/>
            <p:cNvSpPr/>
            <p:nvPr/>
          </p:nvSpPr>
          <p:spPr>
            <a:xfrm rot="8716293">
              <a:off x="2401664" y="5188362"/>
              <a:ext cx="112870" cy="105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323" y="18238"/>
                  </a:moveTo>
                  <a:cubicBezTo>
                    <a:pt x="1224" y="15997"/>
                    <a:pt x="0" y="13009"/>
                    <a:pt x="0" y="9834"/>
                  </a:cubicBezTo>
                  <a:lnTo>
                    <a:pt x="0" y="9647"/>
                  </a:lnTo>
                  <a:cubicBezTo>
                    <a:pt x="0" y="6473"/>
                    <a:pt x="1224" y="3485"/>
                    <a:pt x="3323" y="1243"/>
                  </a:cubicBezTo>
                  <a:lnTo>
                    <a:pt x="6080" y="0"/>
                  </a:lnTo>
                  <a:lnTo>
                    <a:pt x="21600" y="11489"/>
                  </a:lnTo>
                  <a:lnTo>
                    <a:pt x="19061" y="18052"/>
                  </a:lnTo>
                  <a:cubicBezTo>
                    <a:pt x="16962" y="20293"/>
                    <a:pt x="14164" y="21600"/>
                    <a:pt x="11192" y="21600"/>
                  </a:cubicBezTo>
                  <a:cubicBezTo>
                    <a:pt x="8219" y="21600"/>
                    <a:pt x="5421" y="20480"/>
                    <a:pt x="3323" y="1823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90" name="Forme libre : forme 456"/>
            <p:cNvSpPr/>
            <p:nvPr/>
          </p:nvSpPr>
          <p:spPr>
            <a:xfrm rot="8716293">
              <a:off x="3294011" y="5200841"/>
              <a:ext cx="145252" cy="1151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934" y="16898"/>
                  </a:moveTo>
                  <a:cubicBezTo>
                    <a:pt x="1449" y="13763"/>
                    <a:pt x="0" y="9583"/>
                    <a:pt x="0" y="5142"/>
                  </a:cubicBezTo>
                  <a:lnTo>
                    <a:pt x="0" y="4880"/>
                  </a:lnTo>
                  <a:lnTo>
                    <a:pt x="1633" y="0"/>
                  </a:lnTo>
                  <a:lnTo>
                    <a:pt x="21600" y="17464"/>
                  </a:lnTo>
                  <a:lnTo>
                    <a:pt x="18297" y="20294"/>
                  </a:lnTo>
                  <a:cubicBezTo>
                    <a:pt x="16718" y="21143"/>
                    <a:pt x="15010" y="21600"/>
                    <a:pt x="13250" y="21600"/>
                  </a:cubicBezTo>
                  <a:cubicBezTo>
                    <a:pt x="9731" y="21600"/>
                    <a:pt x="6418" y="20032"/>
                    <a:pt x="3934" y="1689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91" name="Forme libre : forme 457"/>
            <p:cNvSpPr/>
            <p:nvPr/>
          </p:nvSpPr>
          <p:spPr>
            <a:xfrm rot="8716293">
              <a:off x="3182700" y="5009231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92" name="Forme libre : forme 458"/>
            <p:cNvSpPr/>
            <p:nvPr/>
          </p:nvSpPr>
          <p:spPr>
            <a:xfrm rot="8716293">
              <a:off x="1365881" y="2607130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93" name="Forme libre : forme 459"/>
            <p:cNvSpPr/>
            <p:nvPr/>
          </p:nvSpPr>
          <p:spPr>
            <a:xfrm rot="8716293">
              <a:off x="1499386" y="2645655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94" name="Forme libre : forme 460"/>
            <p:cNvSpPr/>
            <p:nvPr/>
          </p:nvSpPr>
          <p:spPr>
            <a:xfrm rot="8716293">
              <a:off x="1428309" y="2520291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95" name="Forme libre : forme 461"/>
            <p:cNvSpPr/>
            <p:nvPr/>
          </p:nvSpPr>
          <p:spPr>
            <a:xfrm rot="8716293">
              <a:off x="1190826" y="273724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96" name="Forme libre : forme 462"/>
            <p:cNvSpPr/>
            <p:nvPr/>
          </p:nvSpPr>
          <p:spPr>
            <a:xfrm rot="8716293">
              <a:off x="1001390" y="2424789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97" name="Forme libre : forme 463"/>
            <p:cNvSpPr/>
            <p:nvPr/>
          </p:nvSpPr>
          <p:spPr>
            <a:xfrm rot="8716293">
              <a:off x="985136" y="2210774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98" name="Forme libre : forme 464"/>
            <p:cNvSpPr/>
            <p:nvPr/>
          </p:nvSpPr>
          <p:spPr>
            <a:xfrm rot="8716293">
              <a:off x="1329160" y="2803482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99" name="Forme libre : forme 465"/>
            <p:cNvSpPr/>
            <p:nvPr/>
          </p:nvSpPr>
          <p:spPr>
            <a:xfrm rot="8716293">
              <a:off x="1803444" y="2228514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00" name="Forme libre : forme 466"/>
            <p:cNvSpPr/>
            <p:nvPr/>
          </p:nvSpPr>
          <p:spPr>
            <a:xfrm rot="8716293">
              <a:off x="1936950" y="2267039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01" name="Forme libre : forme 467"/>
            <p:cNvSpPr/>
            <p:nvPr/>
          </p:nvSpPr>
          <p:spPr>
            <a:xfrm rot="8716293">
              <a:off x="1628389" y="2358633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02" name="Forme libre : forme 468"/>
            <p:cNvSpPr/>
            <p:nvPr/>
          </p:nvSpPr>
          <p:spPr>
            <a:xfrm rot="8716293">
              <a:off x="1438956" y="2046173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03" name="Forme libre : forme 469"/>
            <p:cNvSpPr/>
            <p:nvPr/>
          </p:nvSpPr>
          <p:spPr>
            <a:xfrm rot="8716293">
              <a:off x="1766724" y="2424866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04" name="Forme libre : forme 470"/>
            <p:cNvSpPr/>
            <p:nvPr/>
          </p:nvSpPr>
          <p:spPr>
            <a:xfrm rot="8716293">
              <a:off x="1397338" y="2193051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05" name="Forme libre : forme 471"/>
            <p:cNvSpPr/>
            <p:nvPr/>
          </p:nvSpPr>
          <p:spPr>
            <a:xfrm rot="7484127">
              <a:off x="1923877" y="2714750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06" name="Forme libre : forme 472"/>
            <p:cNvSpPr/>
            <p:nvPr/>
          </p:nvSpPr>
          <p:spPr>
            <a:xfrm rot="13089394">
              <a:off x="2087426" y="2657356"/>
              <a:ext cx="412568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07" name="Forme libre : forme 473"/>
            <p:cNvSpPr/>
            <p:nvPr/>
          </p:nvSpPr>
          <p:spPr>
            <a:xfrm rot="8716293">
              <a:off x="2362312" y="2372829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08" name="Forme libre : forme 474"/>
            <p:cNvSpPr/>
            <p:nvPr/>
          </p:nvSpPr>
          <p:spPr>
            <a:xfrm rot="8716293">
              <a:off x="2278266" y="2209103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09" name="Forme libre : forme 475"/>
            <p:cNvSpPr/>
            <p:nvPr/>
          </p:nvSpPr>
          <p:spPr>
            <a:xfrm rot="8716293">
              <a:off x="1916663" y="2258413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10" name="Forme libre : forme 476"/>
            <p:cNvSpPr/>
            <p:nvPr/>
          </p:nvSpPr>
          <p:spPr>
            <a:xfrm rot="8716293">
              <a:off x="2178684" y="2013824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11" name="Forme libre : forme 477"/>
            <p:cNvSpPr/>
            <p:nvPr/>
          </p:nvSpPr>
          <p:spPr>
            <a:xfrm rot="8716293">
              <a:off x="1028108" y="1608647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12" name="Forme libre : forme 478"/>
            <p:cNvSpPr/>
            <p:nvPr/>
          </p:nvSpPr>
          <p:spPr>
            <a:xfrm rot="8716293">
              <a:off x="1161613" y="1647172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13" name="Forme libre : forme 479"/>
            <p:cNvSpPr/>
            <p:nvPr/>
          </p:nvSpPr>
          <p:spPr>
            <a:xfrm rot="8716293">
              <a:off x="1090536" y="1521808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14" name="Forme libre : forme 480"/>
            <p:cNvSpPr/>
            <p:nvPr/>
          </p:nvSpPr>
          <p:spPr>
            <a:xfrm rot="8716293">
              <a:off x="853053" y="173876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15" name="Forme libre : forme 481"/>
            <p:cNvSpPr/>
            <p:nvPr/>
          </p:nvSpPr>
          <p:spPr>
            <a:xfrm rot="8716293">
              <a:off x="663617" y="1426306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16" name="Forme libre : forme 482"/>
            <p:cNvSpPr/>
            <p:nvPr/>
          </p:nvSpPr>
          <p:spPr>
            <a:xfrm rot="8716293">
              <a:off x="647363" y="1212291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17" name="Forme libre : forme 483"/>
            <p:cNvSpPr/>
            <p:nvPr/>
          </p:nvSpPr>
          <p:spPr>
            <a:xfrm rot="8716293">
              <a:off x="991387" y="1804999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18" name="Forme libre : forme 484"/>
            <p:cNvSpPr/>
            <p:nvPr/>
          </p:nvSpPr>
          <p:spPr>
            <a:xfrm rot="8716293">
              <a:off x="1465672" y="1230031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19" name="Forme libre : forme 485"/>
            <p:cNvSpPr/>
            <p:nvPr/>
          </p:nvSpPr>
          <p:spPr>
            <a:xfrm rot="8716293">
              <a:off x="1599177" y="1268556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20" name="Forme libre : forme 486"/>
            <p:cNvSpPr/>
            <p:nvPr/>
          </p:nvSpPr>
          <p:spPr>
            <a:xfrm rot="8716293">
              <a:off x="1290616" y="136015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21" name="Forme libre : forme 487"/>
            <p:cNvSpPr/>
            <p:nvPr/>
          </p:nvSpPr>
          <p:spPr>
            <a:xfrm rot="8716293">
              <a:off x="1101183" y="1047690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22" name="Forme libre : forme 488"/>
            <p:cNvSpPr/>
            <p:nvPr/>
          </p:nvSpPr>
          <p:spPr>
            <a:xfrm rot="8716293">
              <a:off x="1428951" y="1426383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23" name="Forme libre : forme 489"/>
            <p:cNvSpPr/>
            <p:nvPr/>
          </p:nvSpPr>
          <p:spPr>
            <a:xfrm rot="8716293">
              <a:off x="1059565" y="1194568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24" name="Forme libre : forme 490"/>
            <p:cNvSpPr/>
            <p:nvPr/>
          </p:nvSpPr>
          <p:spPr>
            <a:xfrm rot="7484127">
              <a:off x="1586104" y="1716267"/>
              <a:ext cx="308532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25" name="Forme libre : forme 491"/>
            <p:cNvSpPr/>
            <p:nvPr/>
          </p:nvSpPr>
          <p:spPr>
            <a:xfrm rot="13089394">
              <a:off x="1749653" y="1658873"/>
              <a:ext cx="412568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26" name="Forme libre : forme 492"/>
            <p:cNvSpPr/>
            <p:nvPr/>
          </p:nvSpPr>
          <p:spPr>
            <a:xfrm rot="8716293">
              <a:off x="2024539" y="1374346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27" name="Forme libre : forme 493"/>
            <p:cNvSpPr/>
            <p:nvPr/>
          </p:nvSpPr>
          <p:spPr>
            <a:xfrm rot="8716293">
              <a:off x="1940493" y="1210620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28" name="Forme libre : forme 494"/>
            <p:cNvSpPr/>
            <p:nvPr/>
          </p:nvSpPr>
          <p:spPr>
            <a:xfrm rot="8716293">
              <a:off x="1578891" y="125993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29" name="Forme libre : forme 495"/>
            <p:cNvSpPr/>
            <p:nvPr/>
          </p:nvSpPr>
          <p:spPr>
            <a:xfrm rot="8716293">
              <a:off x="1840911" y="1015341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30" name="Forme libre : forme 496"/>
            <p:cNvSpPr/>
            <p:nvPr/>
          </p:nvSpPr>
          <p:spPr>
            <a:xfrm rot="8716293">
              <a:off x="696734" y="606594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31" name="Forme libre : forme 497"/>
            <p:cNvSpPr/>
            <p:nvPr/>
          </p:nvSpPr>
          <p:spPr>
            <a:xfrm rot="8716293">
              <a:off x="830240" y="645119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32" name="Forme libre : forme 498"/>
            <p:cNvSpPr/>
            <p:nvPr/>
          </p:nvSpPr>
          <p:spPr>
            <a:xfrm rot="8716293">
              <a:off x="759162" y="519754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33" name="Forme libre : forme 499"/>
            <p:cNvSpPr/>
            <p:nvPr/>
          </p:nvSpPr>
          <p:spPr>
            <a:xfrm rot="8716293">
              <a:off x="521679" y="736713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34" name="Forme libre : forme 500"/>
            <p:cNvSpPr/>
            <p:nvPr/>
          </p:nvSpPr>
          <p:spPr>
            <a:xfrm rot="8716293">
              <a:off x="332244" y="424252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35" name="Forme libre : forme 501"/>
            <p:cNvSpPr/>
            <p:nvPr/>
          </p:nvSpPr>
          <p:spPr>
            <a:xfrm rot="8716293">
              <a:off x="315988" y="210238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36" name="Forme libre : forme 502"/>
            <p:cNvSpPr/>
            <p:nvPr/>
          </p:nvSpPr>
          <p:spPr>
            <a:xfrm rot="8716293">
              <a:off x="660013" y="802945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37" name="Forme libre : forme 503"/>
            <p:cNvSpPr/>
            <p:nvPr/>
          </p:nvSpPr>
          <p:spPr>
            <a:xfrm rot="8716293">
              <a:off x="1134298" y="227978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38" name="Forme libre : forme 504"/>
            <p:cNvSpPr/>
            <p:nvPr/>
          </p:nvSpPr>
          <p:spPr>
            <a:xfrm rot="8716293">
              <a:off x="1267804" y="266503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39" name="Forme libre : forme 505"/>
            <p:cNvSpPr/>
            <p:nvPr/>
          </p:nvSpPr>
          <p:spPr>
            <a:xfrm rot="8716293">
              <a:off x="959243" y="35809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40" name="Forme libre : forme 506"/>
            <p:cNvSpPr/>
            <p:nvPr/>
          </p:nvSpPr>
          <p:spPr>
            <a:xfrm rot="8716293">
              <a:off x="789873" y="109793"/>
              <a:ext cx="308531" cy="226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308" y="21600"/>
                  </a:moveTo>
                  <a:lnTo>
                    <a:pt x="5302" y="15918"/>
                  </a:lnTo>
                  <a:lnTo>
                    <a:pt x="7394" y="8002"/>
                  </a:lnTo>
                  <a:lnTo>
                    <a:pt x="0" y="8002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8002"/>
                  </a:lnTo>
                  <a:lnTo>
                    <a:pt x="14735" y="800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41" name="Forme libre : forme 507"/>
            <p:cNvSpPr/>
            <p:nvPr/>
          </p:nvSpPr>
          <p:spPr>
            <a:xfrm rot="8716293">
              <a:off x="1097577" y="424329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42" name="Forme libre : forme 508"/>
            <p:cNvSpPr/>
            <p:nvPr/>
          </p:nvSpPr>
          <p:spPr>
            <a:xfrm rot="8716293">
              <a:off x="728192" y="192514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43" name="Forme libre : forme 509"/>
            <p:cNvSpPr/>
            <p:nvPr/>
          </p:nvSpPr>
          <p:spPr>
            <a:xfrm rot="7484127">
              <a:off x="1254731" y="714214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44" name="Forme libre : forme 510"/>
            <p:cNvSpPr/>
            <p:nvPr/>
          </p:nvSpPr>
          <p:spPr>
            <a:xfrm rot="13089394">
              <a:off x="1418279" y="656819"/>
              <a:ext cx="412568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45" name="Forme libre : forme 511"/>
            <p:cNvSpPr/>
            <p:nvPr/>
          </p:nvSpPr>
          <p:spPr>
            <a:xfrm rot="8716293">
              <a:off x="1693165" y="372293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46" name="Forme libre : forme 512"/>
            <p:cNvSpPr/>
            <p:nvPr/>
          </p:nvSpPr>
          <p:spPr>
            <a:xfrm rot="8716293">
              <a:off x="1609119" y="208566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47" name="Forme libre : forme 513"/>
            <p:cNvSpPr/>
            <p:nvPr/>
          </p:nvSpPr>
          <p:spPr>
            <a:xfrm rot="8716293">
              <a:off x="1247517" y="25787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48" name="Forme libre : forme 514"/>
            <p:cNvSpPr/>
            <p:nvPr/>
          </p:nvSpPr>
          <p:spPr>
            <a:xfrm rot="8716293">
              <a:off x="1533722" y="90633"/>
              <a:ext cx="134198" cy="1069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78" y="21600"/>
                  </a:moveTo>
                  <a:lnTo>
                    <a:pt x="0" y="3875"/>
                  </a:lnTo>
                  <a:lnTo>
                    <a:pt x="7314" y="0"/>
                  </a:lnTo>
                  <a:cubicBezTo>
                    <a:pt x="11124" y="0"/>
                    <a:pt x="14709" y="1968"/>
                    <a:pt x="17398" y="5343"/>
                  </a:cubicBezTo>
                  <a:cubicBezTo>
                    <a:pt x="20199" y="8717"/>
                    <a:pt x="21600" y="13286"/>
                    <a:pt x="21600" y="1789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49" name="Forme libre : forme 515"/>
            <p:cNvSpPr/>
            <p:nvPr/>
          </p:nvSpPr>
          <p:spPr>
            <a:xfrm rot="13089394">
              <a:off x="1232233" y="87334"/>
              <a:ext cx="111278" cy="115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263"/>
                  </a:moveTo>
                  <a:lnTo>
                    <a:pt x="0" y="21600"/>
                  </a:lnTo>
                  <a:lnTo>
                    <a:pt x="0" y="10768"/>
                  </a:lnTo>
                  <a:lnTo>
                    <a:pt x="21561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50" name="Forme libre : forme 516"/>
            <p:cNvSpPr/>
            <p:nvPr/>
          </p:nvSpPr>
          <p:spPr>
            <a:xfrm rot="8716293">
              <a:off x="362102" y="4268824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51" name="Forme libre : forme 517"/>
            <p:cNvSpPr/>
            <p:nvPr/>
          </p:nvSpPr>
          <p:spPr>
            <a:xfrm rot="8716293">
              <a:off x="495607" y="4307349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52" name="Forme libre : forme 518"/>
            <p:cNvSpPr/>
            <p:nvPr/>
          </p:nvSpPr>
          <p:spPr>
            <a:xfrm rot="8716293">
              <a:off x="424530" y="4181984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53" name="Forme libre : forme 519"/>
            <p:cNvSpPr/>
            <p:nvPr/>
          </p:nvSpPr>
          <p:spPr>
            <a:xfrm rot="8716293">
              <a:off x="219662" y="4405095"/>
              <a:ext cx="57414" cy="71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04" y="21600"/>
                  </a:moveTo>
                  <a:lnTo>
                    <a:pt x="0" y="13463"/>
                  </a:lnTo>
                  <a:lnTo>
                    <a:pt x="0" y="13255"/>
                  </a:lnTo>
                  <a:cubicBezTo>
                    <a:pt x="0" y="9735"/>
                    <a:pt x="1816" y="6421"/>
                    <a:pt x="4930" y="3935"/>
                  </a:cubicBezTo>
                  <a:cubicBezTo>
                    <a:pt x="8044" y="1450"/>
                    <a:pt x="12195" y="0"/>
                    <a:pt x="16606" y="0"/>
                  </a:cubicBezTo>
                  <a:lnTo>
                    <a:pt x="21600" y="168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54" name="Forme libre : forme 520"/>
            <p:cNvSpPr/>
            <p:nvPr/>
          </p:nvSpPr>
          <p:spPr>
            <a:xfrm rot="8716293">
              <a:off x="205101" y="4234330"/>
              <a:ext cx="147273" cy="837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3087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55" name="Forme libre : forme 521"/>
            <p:cNvSpPr/>
            <p:nvPr/>
          </p:nvSpPr>
          <p:spPr>
            <a:xfrm rot="8716293">
              <a:off x="285448" y="3839613"/>
              <a:ext cx="125538" cy="4687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068" y="21600"/>
                  </a:moveTo>
                  <a:lnTo>
                    <a:pt x="1341" y="19629"/>
                  </a:lnTo>
                  <a:cubicBezTo>
                    <a:pt x="345" y="18454"/>
                    <a:pt x="0" y="17029"/>
                    <a:pt x="0" y="15346"/>
                  </a:cubicBezTo>
                  <a:lnTo>
                    <a:pt x="0" y="2831"/>
                  </a:lnTo>
                  <a:lnTo>
                    <a:pt x="20378" y="0"/>
                  </a:lnTo>
                  <a:lnTo>
                    <a:pt x="20684" y="11448"/>
                  </a:lnTo>
                  <a:cubicBezTo>
                    <a:pt x="20455" y="12597"/>
                    <a:pt x="20684" y="13756"/>
                    <a:pt x="21316" y="14900"/>
                  </a:cubicBezTo>
                  <a:lnTo>
                    <a:pt x="21600" y="1521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56" name="Forme libre : forme 522"/>
            <p:cNvSpPr/>
            <p:nvPr/>
          </p:nvSpPr>
          <p:spPr>
            <a:xfrm rot="8716293">
              <a:off x="325380" y="4465176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57" name="Forme libre : forme 523"/>
            <p:cNvSpPr/>
            <p:nvPr/>
          </p:nvSpPr>
          <p:spPr>
            <a:xfrm rot="8716293">
              <a:off x="799665" y="3890208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58" name="Forme libre : forme 524"/>
            <p:cNvSpPr/>
            <p:nvPr/>
          </p:nvSpPr>
          <p:spPr>
            <a:xfrm rot="8716293">
              <a:off x="933171" y="3928733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59" name="Forme libre : forme 525"/>
            <p:cNvSpPr/>
            <p:nvPr/>
          </p:nvSpPr>
          <p:spPr>
            <a:xfrm rot="8716293">
              <a:off x="624610" y="402032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60" name="Forme libre : forme 526"/>
            <p:cNvSpPr/>
            <p:nvPr/>
          </p:nvSpPr>
          <p:spPr>
            <a:xfrm rot="8716293">
              <a:off x="435177" y="3707866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61" name="Forme libre : forme 527"/>
            <p:cNvSpPr/>
            <p:nvPr/>
          </p:nvSpPr>
          <p:spPr>
            <a:xfrm rot="8716293">
              <a:off x="762945" y="4086560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62" name="Forme libre : forme 528"/>
            <p:cNvSpPr/>
            <p:nvPr/>
          </p:nvSpPr>
          <p:spPr>
            <a:xfrm rot="8716293">
              <a:off x="393559" y="3854745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63" name="Forme libre : forme 529"/>
            <p:cNvSpPr/>
            <p:nvPr/>
          </p:nvSpPr>
          <p:spPr>
            <a:xfrm rot="7484127">
              <a:off x="920098" y="4376444"/>
              <a:ext cx="308532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64" name="Forme libre : forme 530"/>
            <p:cNvSpPr/>
            <p:nvPr/>
          </p:nvSpPr>
          <p:spPr>
            <a:xfrm rot="13089394">
              <a:off x="1083647" y="4319051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65" name="Forme libre : forme 531"/>
            <p:cNvSpPr/>
            <p:nvPr/>
          </p:nvSpPr>
          <p:spPr>
            <a:xfrm rot="8716293">
              <a:off x="1358533" y="4034523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66" name="Forme libre : forme 532"/>
            <p:cNvSpPr/>
            <p:nvPr/>
          </p:nvSpPr>
          <p:spPr>
            <a:xfrm rot="8716293">
              <a:off x="1274487" y="3870797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67" name="Forme libre : forme 533"/>
            <p:cNvSpPr/>
            <p:nvPr/>
          </p:nvSpPr>
          <p:spPr>
            <a:xfrm rot="8716293">
              <a:off x="912884" y="392010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68" name="Forme libre : forme 534"/>
            <p:cNvSpPr/>
            <p:nvPr/>
          </p:nvSpPr>
          <p:spPr>
            <a:xfrm rot="8716293">
              <a:off x="1174905" y="3675518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69" name="Forme libre : forme 535"/>
            <p:cNvSpPr/>
            <p:nvPr/>
          </p:nvSpPr>
          <p:spPr>
            <a:xfrm rot="8716293">
              <a:off x="843639" y="5155033"/>
              <a:ext cx="169681" cy="113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1" y="21600"/>
                  </a:moveTo>
                  <a:lnTo>
                    <a:pt x="0" y="19228"/>
                  </a:lnTo>
                  <a:lnTo>
                    <a:pt x="13612" y="0"/>
                  </a:lnTo>
                  <a:lnTo>
                    <a:pt x="21600" y="831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70" name="Forme libre : forme 536"/>
            <p:cNvSpPr/>
            <p:nvPr/>
          </p:nvSpPr>
          <p:spPr>
            <a:xfrm rot="8716293">
              <a:off x="439381" y="5052447"/>
              <a:ext cx="194367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257" y="21600"/>
                  </a:moveTo>
                  <a:lnTo>
                    <a:pt x="8048" y="12806"/>
                  </a:lnTo>
                  <a:lnTo>
                    <a:pt x="11736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672" y="0"/>
                  </a:lnTo>
                  <a:lnTo>
                    <a:pt x="21600" y="951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71" name="Forme libre : forme 537"/>
            <p:cNvSpPr/>
            <p:nvPr/>
          </p:nvSpPr>
          <p:spPr>
            <a:xfrm rot="8716293">
              <a:off x="319130" y="4870951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72" name="Forme libre : forme 538"/>
            <p:cNvSpPr/>
            <p:nvPr/>
          </p:nvSpPr>
          <p:spPr>
            <a:xfrm rot="8716293">
              <a:off x="1137438" y="4888691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73" name="Forme libre : forme 539"/>
            <p:cNvSpPr/>
            <p:nvPr/>
          </p:nvSpPr>
          <p:spPr>
            <a:xfrm rot="8716293">
              <a:off x="1274553" y="4926088"/>
              <a:ext cx="389854" cy="383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18" y="21600"/>
                  </a:moveTo>
                  <a:lnTo>
                    <a:pt x="4318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8789" y="0"/>
                  </a:lnTo>
                  <a:lnTo>
                    <a:pt x="8789" y="6294"/>
                  </a:lnTo>
                  <a:lnTo>
                    <a:pt x="8903" y="6294"/>
                  </a:lnTo>
                  <a:cubicBezTo>
                    <a:pt x="9515" y="4448"/>
                    <a:pt x="10059" y="3166"/>
                    <a:pt x="10680" y="2248"/>
                  </a:cubicBezTo>
                  <a:lnTo>
                    <a:pt x="11984" y="1164"/>
                  </a:lnTo>
                  <a:lnTo>
                    <a:pt x="21600" y="7941"/>
                  </a:lnTo>
                  <a:lnTo>
                    <a:pt x="16660" y="8236"/>
                  </a:lnTo>
                  <a:lnTo>
                    <a:pt x="16660" y="6837"/>
                  </a:lnTo>
                  <a:cubicBezTo>
                    <a:pt x="16660" y="4740"/>
                    <a:pt x="15476" y="3302"/>
                    <a:pt x="13832" y="3302"/>
                  </a:cubicBezTo>
                  <a:cubicBezTo>
                    <a:pt x="11387" y="3302"/>
                    <a:pt x="9362" y="6604"/>
                    <a:pt x="9362" y="10761"/>
                  </a:cubicBezTo>
                  <a:lnTo>
                    <a:pt x="9362" y="18104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74" name="Forme libre : forme 540"/>
            <p:cNvSpPr/>
            <p:nvPr/>
          </p:nvSpPr>
          <p:spPr>
            <a:xfrm rot="8716293">
              <a:off x="962383" y="501881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75" name="Forme libre : forme 541"/>
            <p:cNvSpPr/>
            <p:nvPr/>
          </p:nvSpPr>
          <p:spPr>
            <a:xfrm rot="8716293">
              <a:off x="772950" y="4706350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76" name="Forme libre : forme 542"/>
            <p:cNvSpPr/>
            <p:nvPr/>
          </p:nvSpPr>
          <p:spPr>
            <a:xfrm rot="8716293">
              <a:off x="1068646" y="5115558"/>
              <a:ext cx="91036" cy="1986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2076"/>
                  </a:lnTo>
                  <a:lnTo>
                    <a:pt x="0" y="0"/>
                  </a:lnTo>
                  <a:lnTo>
                    <a:pt x="21600" y="686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77" name="Forme libre : forme 543"/>
            <p:cNvSpPr/>
            <p:nvPr/>
          </p:nvSpPr>
          <p:spPr>
            <a:xfrm rot="8716293">
              <a:off x="731332" y="4853228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78" name="Forme libre : forme 544"/>
            <p:cNvSpPr/>
            <p:nvPr/>
          </p:nvSpPr>
          <p:spPr>
            <a:xfrm rot="8716293">
              <a:off x="1701318" y="5031439"/>
              <a:ext cx="328005" cy="223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96" y="21600"/>
                  </a:moveTo>
                  <a:lnTo>
                    <a:pt x="0" y="20182"/>
                  </a:lnTo>
                  <a:lnTo>
                    <a:pt x="12695" y="2618"/>
                  </a:lnTo>
                  <a:lnTo>
                    <a:pt x="14955" y="0"/>
                  </a:lnTo>
                  <a:lnTo>
                    <a:pt x="21600" y="6773"/>
                  </a:lnTo>
                  <a:lnTo>
                    <a:pt x="21473" y="7255"/>
                  </a:lnTo>
                  <a:cubicBezTo>
                    <a:pt x="20931" y="8309"/>
                    <a:pt x="20194" y="9155"/>
                    <a:pt x="19337" y="9707"/>
                  </a:cubicBezTo>
                  <a:lnTo>
                    <a:pt x="19391" y="9707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79" name="Forme libre : forme 545"/>
            <p:cNvSpPr/>
            <p:nvPr/>
          </p:nvSpPr>
          <p:spPr>
            <a:xfrm rot="8716293">
              <a:off x="1612260" y="4869280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80" name="Forme libre : forme 546"/>
            <p:cNvSpPr/>
            <p:nvPr/>
          </p:nvSpPr>
          <p:spPr>
            <a:xfrm rot="8716293">
              <a:off x="1250657" y="491858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81" name="Forme libre : forme 547"/>
            <p:cNvSpPr/>
            <p:nvPr/>
          </p:nvSpPr>
          <p:spPr>
            <a:xfrm rot="8716293">
              <a:off x="1512678" y="4674001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82" name="Forme libre : forme 548"/>
            <p:cNvSpPr/>
            <p:nvPr/>
          </p:nvSpPr>
          <p:spPr>
            <a:xfrm rot="8716293">
              <a:off x="211689" y="3486470"/>
              <a:ext cx="98498" cy="75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0068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83" name="Forme libre : forme 549"/>
            <p:cNvSpPr/>
            <p:nvPr/>
          </p:nvSpPr>
          <p:spPr>
            <a:xfrm rot="8716293">
              <a:off x="164736" y="3305558"/>
              <a:ext cx="389653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4320" y="21566"/>
                  </a:moveTo>
                  <a:lnTo>
                    <a:pt x="4320" y="3862"/>
                  </a:lnTo>
                  <a:lnTo>
                    <a:pt x="0" y="3862"/>
                  </a:lnTo>
                  <a:lnTo>
                    <a:pt x="0" y="120"/>
                  </a:lnTo>
                  <a:lnTo>
                    <a:pt x="8793" y="120"/>
                  </a:lnTo>
                  <a:lnTo>
                    <a:pt x="8793" y="6369"/>
                  </a:lnTo>
                  <a:lnTo>
                    <a:pt x="8908" y="6369"/>
                  </a:lnTo>
                  <a:cubicBezTo>
                    <a:pt x="10131" y="2705"/>
                    <a:pt x="11087" y="1277"/>
                    <a:pt x="12922" y="506"/>
                  </a:cubicBezTo>
                  <a:cubicBezTo>
                    <a:pt x="13763" y="159"/>
                    <a:pt x="14642" y="-34"/>
                    <a:pt x="15560" y="5"/>
                  </a:cubicBezTo>
                  <a:cubicBezTo>
                    <a:pt x="17529" y="-34"/>
                    <a:pt x="19106" y="641"/>
                    <a:pt x="20191" y="1924"/>
                  </a:cubicBezTo>
                  <a:lnTo>
                    <a:pt x="21600" y="6598"/>
                  </a:lnTo>
                  <a:lnTo>
                    <a:pt x="20592" y="8065"/>
                  </a:lnTo>
                  <a:lnTo>
                    <a:pt x="16669" y="8297"/>
                  </a:lnTo>
                  <a:lnTo>
                    <a:pt x="16669" y="6909"/>
                  </a:lnTo>
                  <a:cubicBezTo>
                    <a:pt x="16669" y="4826"/>
                    <a:pt x="15484" y="3399"/>
                    <a:pt x="13840" y="3399"/>
                  </a:cubicBezTo>
                  <a:cubicBezTo>
                    <a:pt x="11393" y="3399"/>
                    <a:pt x="9367" y="6677"/>
                    <a:pt x="9367" y="10805"/>
                  </a:cubicBezTo>
                  <a:lnTo>
                    <a:pt x="9367" y="1809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84" name="Forme libre : forme 550"/>
            <p:cNvSpPr/>
            <p:nvPr/>
          </p:nvSpPr>
          <p:spPr>
            <a:xfrm rot="8716293">
              <a:off x="170718" y="3156097"/>
              <a:ext cx="193595" cy="189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00" y="21600"/>
                  </a:moveTo>
                  <a:lnTo>
                    <a:pt x="0" y="20188"/>
                  </a:lnTo>
                  <a:lnTo>
                    <a:pt x="18237" y="2700"/>
                  </a:lnTo>
                  <a:lnTo>
                    <a:pt x="21600" y="0"/>
                  </a:lnTo>
                  <a:lnTo>
                    <a:pt x="9440" y="1787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85" name="Forme libre : forme 551"/>
            <p:cNvSpPr/>
            <p:nvPr/>
          </p:nvSpPr>
          <p:spPr>
            <a:xfrm rot="8716293">
              <a:off x="464388" y="2889794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86" name="Forme libre : forme 552"/>
            <p:cNvSpPr/>
            <p:nvPr/>
          </p:nvSpPr>
          <p:spPr>
            <a:xfrm rot="8716293">
              <a:off x="597894" y="2928320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87" name="Forme libre : forme 553"/>
            <p:cNvSpPr/>
            <p:nvPr/>
          </p:nvSpPr>
          <p:spPr>
            <a:xfrm rot="8716293">
              <a:off x="289333" y="3019914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88" name="Forme libre : forme 554"/>
            <p:cNvSpPr/>
            <p:nvPr/>
          </p:nvSpPr>
          <p:spPr>
            <a:xfrm rot="8716293">
              <a:off x="149869" y="2749570"/>
              <a:ext cx="271733" cy="238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446" y="21600"/>
                  </a:moveTo>
                  <a:lnTo>
                    <a:pt x="5757" y="15904"/>
                  </a:lnTo>
                  <a:lnTo>
                    <a:pt x="8395" y="7576"/>
                  </a:lnTo>
                  <a:lnTo>
                    <a:pt x="0" y="7576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16986" y="7576"/>
                  </a:lnTo>
                  <a:lnTo>
                    <a:pt x="16730" y="7576"/>
                  </a:lnTo>
                  <a:lnTo>
                    <a:pt x="16477" y="841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89" name="Forme libre : forme 555"/>
            <p:cNvSpPr/>
            <p:nvPr/>
          </p:nvSpPr>
          <p:spPr>
            <a:xfrm rot="8716293">
              <a:off x="427668" y="3086147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90" name="Forme libre : forme 556"/>
            <p:cNvSpPr/>
            <p:nvPr/>
          </p:nvSpPr>
          <p:spPr>
            <a:xfrm rot="7484127">
              <a:off x="584821" y="3376031"/>
              <a:ext cx="308532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91" name="Forme libre : forme 557"/>
            <p:cNvSpPr/>
            <p:nvPr/>
          </p:nvSpPr>
          <p:spPr>
            <a:xfrm rot="13089394">
              <a:off x="748370" y="3318638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92" name="Forme libre : forme 558"/>
            <p:cNvSpPr/>
            <p:nvPr/>
          </p:nvSpPr>
          <p:spPr>
            <a:xfrm rot="8716293">
              <a:off x="1023255" y="3034110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93" name="Forme libre : forme 559"/>
            <p:cNvSpPr/>
            <p:nvPr/>
          </p:nvSpPr>
          <p:spPr>
            <a:xfrm rot="8716293">
              <a:off x="939210" y="2870384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94" name="Forme libre : forme 560"/>
            <p:cNvSpPr/>
            <p:nvPr/>
          </p:nvSpPr>
          <p:spPr>
            <a:xfrm rot="8716293">
              <a:off x="577607" y="2919693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95" name="Forme libre : forme 561"/>
            <p:cNvSpPr/>
            <p:nvPr/>
          </p:nvSpPr>
          <p:spPr>
            <a:xfrm rot="8716293">
              <a:off x="839628" y="2675105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96" name="Forme libre : forme 562"/>
            <p:cNvSpPr/>
            <p:nvPr/>
          </p:nvSpPr>
          <p:spPr>
            <a:xfrm rot="8716293">
              <a:off x="217765" y="2501430"/>
              <a:ext cx="58951" cy="66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4609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97" name="Forme libre : forme 563"/>
            <p:cNvSpPr/>
            <p:nvPr/>
          </p:nvSpPr>
          <p:spPr>
            <a:xfrm rot="8716293">
              <a:off x="202477" y="2079154"/>
              <a:ext cx="198051" cy="1401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1691"/>
                  </a:moveTo>
                  <a:lnTo>
                    <a:pt x="0" y="0"/>
                  </a:lnTo>
                  <a:lnTo>
                    <a:pt x="14066" y="0"/>
                  </a:lnTo>
                  <a:cubicBezTo>
                    <a:pt x="17112" y="0"/>
                    <a:pt x="19463" y="930"/>
                    <a:pt x="21052" y="2856"/>
                  </a:cubicBezTo>
                  <a:lnTo>
                    <a:pt x="21600" y="4862"/>
                  </a:lnTo>
                  <a:lnTo>
                    <a:pt x="13389" y="21600"/>
                  </a:lnTo>
                  <a:lnTo>
                    <a:pt x="13389" y="16261"/>
                  </a:lnTo>
                  <a:cubicBezTo>
                    <a:pt x="13389" y="15942"/>
                    <a:pt x="13389" y="15623"/>
                    <a:pt x="13389" y="15304"/>
                  </a:cubicBezTo>
                  <a:cubicBezTo>
                    <a:pt x="13163" y="12966"/>
                    <a:pt x="11659" y="11372"/>
                    <a:pt x="10004" y="1169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98" name="Forme libre : forme 564"/>
            <p:cNvSpPr/>
            <p:nvPr/>
          </p:nvSpPr>
          <p:spPr>
            <a:xfrm rot="8716293">
              <a:off x="260121" y="1929837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99" name="Forme libre : forme 565"/>
            <p:cNvSpPr/>
            <p:nvPr/>
          </p:nvSpPr>
          <p:spPr>
            <a:xfrm rot="8716293">
              <a:off x="217740" y="2324864"/>
              <a:ext cx="102508" cy="53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568"/>
                  </a:moveTo>
                  <a:lnTo>
                    <a:pt x="0" y="914"/>
                  </a:lnTo>
                  <a:lnTo>
                    <a:pt x="21600" y="0"/>
                  </a:lnTo>
                  <a:lnTo>
                    <a:pt x="13806" y="21600"/>
                  </a:lnTo>
                  <a:lnTo>
                    <a:pt x="13806" y="956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00" name="Forme libre : forme 566"/>
            <p:cNvSpPr/>
            <p:nvPr/>
          </p:nvSpPr>
          <p:spPr>
            <a:xfrm rot="7484127">
              <a:off x="247048" y="2377548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01" name="Forme libre : forme 567"/>
            <p:cNvSpPr/>
            <p:nvPr/>
          </p:nvSpPr>
          <p:spPr>
            <a:xfrm rot="13089394">
              <a:off x="410597" y="2320155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02" name="Forme libre : forme 568"/>
            <p:cNvSpPr/>
            <p:nvPr/>
          </p:nvSpPr>
          <p:spPr>
            <a:xfrm rot="8716293">
              <a:off x="685483" y="2035627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03" name="Forme libre : forme 569"/>
            <p:cNvSpPr/>
            <p:nvPr/>
          </p:nvSpPr>
          <p:spPr>
            <a:xfrm rot="8716293">
              <a:off x="601437" y="1871901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04" name="Forme libre : forme 570"/>
            <p:cNvSpPr/>
            <p:nvPr/>
          </p:nvSpPr>
          <p:spPr>
            <a:xfrm rot="8716293">
              <a:off x="239834" y="192121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05" name="Forme libre : forme 571"/>
            <p:cNvSpPr/>
            <p:nvPr/>
          </p:nvSpPr>
          <p:spPr>
            <a:xfrm rot="8716293">
              <a:off x="501855" y="1676622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06" name="Forme libre : forme 572"/>
            <p:cNvSpPr/>
            <p:nvPr/>
          </p:nvSpPr>
          <p:spPr>
            <a:xfrm rot="8716293">
              <a:off x="206921" y="1065238"/>
              <a:ext cx="158624" cy="159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612" y="21600"/>
                  </a:moveTo>
                  <a:lnTo>
                    <a:pt x="10612" y="9087"/>
                  </a:lnTo>
                  <a:lnTo>
                    <a:pt x="0" y="9087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5787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07" name="Forme libre : forme 573"/>
            <p:cNvSpPr/>
            <p:nvPr/>
          </p:nvSpPr>
          <p:spPr>
            <a:xfrm rot="7484127">
              <a:off x="209091" y="1472619"/>
              <a:ext cx="65962" cy="457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08" name="Forme libre : forme 574"/>
            <p:cNvSpPr/>
            <p:nvPr/>
          </p:nvSpPr>
          <p:spPr>
            <a:xfrm rot="13089394">
              <a:off x="107363" y="1327834"/>
              <a:ext cx="386821" cy="4813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9" extrusionOk="0">
                  <a:moveTo>
                    <a:pt x="21600" y="17500"/>
                  </a:moveTo>
                  <a:lnTo>
                    <a:pt x="19107" y="18865"/>
                  </a:lnTo>
                  <a:cubicBezTo>
                    <a:pt x="15016" y="20642"/>
                    <a:pt x="10644" y="21348"/>
                    <a:pt x="7741" y="21488"/>
                  </a:cubicBezTo>
                  <a:cubicBezTo>
                    <a:pt x="5596" y="21600"/>
                    <a:pt x="3498" y="20854"/>
                    <a:pt x="2005" y="19623"/>
                  </a:cubicBezTo>
                  <a:cubicBezTo>
                    <a:pt x="420" y="18392"/>
                    <a:pt x="0" y="16266"/>
                    <a:pt x="0" y="13207"/>
                  </a:cubicBezTo>
                  <a:lnTo>
                    <a:pt x="0" y="1830"/>
                  </a:lnTo>
                  <a:lnTo>
                    <a:pt x="4410" y="0"/>
                  </a:lnTo>
                  <a:lnTo>
                    <a:pt x="6226" y="1849"/>
                  </a:lnTo>
                  <a:lnTo>
                    <a:pt x="6296" y="9663"/>
                  </a:lnTo>
                  <a:cubicBezTo>
                    <a:pt x="6156" y="11752"/>
                    <a:pt x="6576" y="13878"/>
                    <a:pt x="7415" y="15856"/>
                  </a:cubicBezTo>
                  <a:cubicBezTo>
                    <a:pt x="8161" y="17497"/>
                    <a:pt x="10073" y="18317"/>
                    <a:pt x="13011" y="18317"/>
                  </a:cubicBezTo>
                  <a:cubicBezTo>
                    <a:pt x="14457" y="18280"/>
                    <a:pt x="15856" y="18056"/>
                    <a:pt x="17208" y="17721"/>
                  </a:cubicBezTo>
                  <a:lnTo>
                    <a:pt x="20701" y="1658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09" name="Forme libre : forme 575"/>
            <p:cNvSpPr/>
            <p:nvPr/>
          </p:nvSpPr>
          <p:spPr>
            <a:xfrm rot="8716293">
              <a:off x="354109" y="1033573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10" name="Forme libre : forme 576"/>
            <p:cNvSpPr/>
            <p:nvPr/>
          </p:nvSpPr>
          <p:spPr>
            <a:xfrm rot="8716293">
              <a:off x="270063" y="869847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11" name="Forme libre : forme 577"/>
            <p:cNvSpPr/>
            <p:nvPr/>
          </p:nvSpPr>
          <p:spPr>
            <a:xfrm rot="8716293">
              <a:off x="197136" y="679023"/>
              <a:ext cx="152593" cy="165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45" y="19998"/>
                  </a:moveTo>
                  <a:cubicBezTo>
                    <a:pt x="1380" y="17816"/>
                    <a:pt x="0" y="14907"/>
                    <a:pt x="0" y="11817"/>
                  </a:cubicBezTo>
                  <a:lnTo>
                    <a:pt x="0" y="11635"/>
                  </a:lnTo>
                  <a:cubicBezTo>
                    <a:pt x="0" y="8545"/>
                    <a:pt x="1380" y="5636"/>
                    <a:pt x="3745" y="3454"/>
                  </a:cubicBezTo>
                  <a:cubicBezTo>
                    <a:pt x="6109" y="1273"/>
                    <a:pt x="9263" y="0"/>
                    <a:pt x="12613" y="0"/>
                  </a:cubicBezTo>
                  <a:cubicBezTo>
                    <a:pt x="15963" y="0"/>
                    <a:pt x="19116" y="1273"/>
                    <a:pt x="21481" y="3454"/>
                  </a:cubicBezTo>
                  <a:lnTo>
                    <a:pt x="21600" y="3616"/>
                  </a:lnTo>
                  <a:lnTo>
                    <a:pt x="8086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12" name="Forme libre : forme 578"/>
            <p:cNvSpPr/>
            <p:nvPr/>
          </p:nvSpPr>
          <p:spPr>
            <a:xfrm rot="8716293">
              <a:off x="172264" y="4714109"/>
              <a:ext cx="183811" cy="187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43" y="21600"/>
                  </a:moveTo>
                  <a:lnTo>
                    <a:pt x="0" y="19914"/>
                  </a:lnTo>
                  <a:lnTo>
                    <a:pt x="21600" y="0"/>
                  </a:lnTo>
                  <a:lnTo>
                    <a:pt x="8494" y="18526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13" name="Forme libre : forme 579"/>
            <p:cNvSpPr/>
            <p:nvPr/>
          </p:nvSpPr>
          <p:spPr>
            <a:xfrm rot="8716293">
              <a:off x="4691435" y="3202425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14" name="Forme libre : forme 580"/>
            <p:cNvSpPr/>
            <p:nvPr/>
          </p:nvSpPr>
          <p:spPr>
            <a:xfrm rot="8716293">
              <a:off x="4824941" y="3240951"/>
              <a:ext cx="394490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15" name="Forme libre : forme 581"/>
            <p:cNvSpPr/>
            <p:nvPr/>
          </p:nvSpPr>
          <p:spPr>
            <a:xfrm rot="8716293">
              <a:off x="4753864" y="3115586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16" name="Forme libre : forme 582"/>
            <p:cNvSpPr/>
            <p:nvPr/>
          </p:nvSpPr>
          <p:spPr>
            <a:xfrm rot="8716293">
              <a:off x="4516380" y="3332544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17" name="Forme libre : forme 583"/>
            <p:cNvSpPr/>
            <p:nvPr/>
          </p:nvSpPr>
          <p:spPr>
            <a:xfrm rot="8716293">
              <a:off x="4326945" y="3020084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18" name="Forme libre : forme 584"/>
            <p:cNvSpPr/>
            <p:nvPr/>
          </p:nvSpPr>
          <p:spPr>
            <a:xfrm rot="8716293">
              <a:off x="4310691" y="2806069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19" name="Forme libre : forme 585"/>
            <p:cNvSpPr/>
            <p:nvPr/>
          </p:nvSpPr>
          <p:spPr>
            <a:xfrm rot="8716293">
              <a:off x="4654715" y="3398777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20" name="Forme libre : forme 586"/>
            <p:cNvSpPr/>
            <p:nvPr/>
          </p:nvSpPr>
          <p:spPr>
            <a:xfrm rot="8716293">
              <a:off x="5128999" y="2823809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21" name="Forme libre : forme 587"/>
            <p:cNvSpPr/>
            <p:nvPr/>
          </p:nvSpPr>
          <p:spPr>
            <a:xfrm rot="8716293">
              <a:off x="5262505" y="2862334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22" name="Forme libre : forme 588"/>
            <p:cNvSpPr/>
            <p:nvPr/>
          </p:nvSpPr>
          <p:spPr>
            <a:xfrm rot="8716293">
              <a:off x="4953944" y="295392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23" name="Forme libre : forme 589"/>
            <p:cNvSpPr/>
            <p:nvPr/>
          </p:nvSpPr>
          <p:spPr>
            <a:xfrm rot="8716293">
              <a:off x="4764511" y="2641468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24" name="Forme libre : forme 590"/>
            <p:cNvSpPr/>
            <p:nvPr/>
          </p:nvSpPr>
          <p:spPr>
            <a:xfrm rot="8716293">
              <a:off x="5092279" y="3020160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25" name="Forme libre : forme 591"/>
            <p:cNvSpPr/>
            <p:nvPr/>
          </p:nvSpPr>
          <p:spPr>
            <a:xfrm rot="8716293">
              <a:off x="4722893" y="2788346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26" name="Forme libre : forme 592"/>
            <p:cNvSpPr/>
            <p:nvPr/>
          </p:nvSpPr>
          <p:spPr>
            <a:xfrm rot="7484127">
              <a:off x="5249432" y="3310045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27" name="Forme libre : forme 593"/>
            <p:cNvSpPr/>
            <p:nvPr/>
          </p:nvSpPr>
          <p:spPr>
            <a:xfrm rot="13089394">
              <a:off x="5412981" y="3252652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28" name="Forme libre : forme 594"/>
            <p:cNvSpPr/>
            <p:nvPr/>
          </p:nvSpPr>
          <p:spPr>
            <a:xfrm rot="8716293">
              <a:off x="5687867" y="2968124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29" name="Forme libre : forme 595"/>
            <p:cNvSpPr/>
            <p:nvPr/>
          </p:nvSpPr>
          <p:spPr>
            <a:xfrm rot="8716293">
              <a:off x="5603821" y="2804398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30" name="Forme libre : forme 596"/>
            <p:cNvSpPr/>
            <p:nvPr/>
          </p:nvSpPr>
          <p:spPr>
            <a:xfrm rot="8716293">
              <a:off x="5242218" y="285370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31" name="Forme libre : forme 597"/>
            <p:cNvSpPr/>
            <p:nvPr/>
          </p:nvSpPr>
          <p:spPr>
            <a:xfrm rot="8716293">
              <a:off x="5504239" y="2609118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32" name="Forme libre : forme 598"/>
            <p:cNvSpPr/>
            <p:nvPr/>
          </p:nvSpPr>
          <p:spPr>
            <a:xfrm rot="8716293">
              <a:off x="5029208" y="4200907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33" name="Forme libre : forme 599"/>
            <p:cNvSpPr/>
            <p:nvPr/>
          </p:nvSpPr>
          <p:spPr>
            <a:xfrm rot="8716293">
              <a:off x="5162714" y="4239433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34" name="Forme libre : forme 600"/>
            <p:cNvSpPr/>
            <p:nvPr/>
          </p:nvSpPr>
          <p:spPr>
            <a:xfrm rot="8716293">
              <a:off x="5091637" y="4114069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35" name="Forme libre : forme 601"/>
            <p:cNvSpPr/>
            <p:nvPr/>
          </p:nvSpPr>
          <p:spPr>
            <a:xfrm rot="8716293">
              <a:off x="4854153" y="433102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36" name="Forme libre : forme 602"/>
            <p:cNvSpPr/>
            <p:nvPr/>
          </p:nvSpPr>
          <p:spPr>
            <a:xfrm rot="8716293">
              <a:off x="4664718" y="4018567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37" name="Forme libre : forme 603"/>
            <p:cNvSpPr/>
            <p:nvPr/>
          </p:nvSpPr>
          <p:spPr>
            <a:xfrm rot="8716293">
              <a:off x="4648465" y="3804552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38" name="Forme libre : forme 604"/>
            <p:cNvSpPr/>
            <p:nvPr/>
          </p:nvSpPr>
          <p:spPr>
            <a:xfrm rot="8716293">
              <a:off x="4992488" y="4397260"/>
              <a:ext cx="156555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39" name="Forme libre : forme 605"/>
            <p:cNvSpPr/>
            <p:nvPr/>
          </p:nvSpPr>
          <p:spPr>
            <a:xfrm rot="8716293">
              <a:off x="5466772" y="3822292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40" name="Forme libre : forme 606"/>
            <p:cNvSpPr/>
            <p:nvPr/>
          </p:nvSpPr>
          <p:spPr>
            <a:xfrm rot="8716293">
              <a:off x="5606419" y="3880457"/>
              <a:ext cx="325541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596" y="21528"/>
                  </a:moveTo>
                  <a:lnTo>
                    <a:pt x="596" y="3855"/>
                  </a:lnTo>
                  <a:lnTo>
                    <a:pt x="0" y="3855"/>
                  </a:lnTo>
                  <a:lnTo>
                    <a:pt x="3651" y="121"/>
                  </a:lnTo>
                  <a:lnTo>
                    <a:pt x="5950" y="121"/>
                  </a:lnTo>
                  <a:lnTo>
                    <a:pt x="5950" y="6358"/>
                  </a:lnTo>
                  <a:lnTo>
                    <a:pt x="6087" y="6358"/>
                  </a:lnTo>
                  <a:cubicBezTo>
                    <a:pt x="7552" y="2700"/>
                    <a:pt x="8696" y="1276"/>
                    <a:pt x="10892" y="506"/>
                  </a:cubicBezTo>
                  <a:cubicBezTo>
                    <a:pt x="11899" y="159"/>
                    <a:pt x="12951" y="-33"/>
                    <a:pt x="14050" y="5"/>
                  </a:cubicBezTo>
                  <a:cubicBezTo>
                    <a:pt x="18763" y="-72"/>
                    <a:pt x="21600" y="2700"/>
                    <a:pt x="21600" y="7475"/>
                  </a:cubicBezTo>
                  <a:lnTo>
                    <a:pt x="21600" y="7975"/>
                  </a:lnTo>
                  <a:lnTo>
                    <a:pt x="15377" y="8283"/>
                  </a:lnTo>
                  <a:lnTo>
                    <a:pt x="15377" y="6897"/>
                  </a:lnTo>
                  <a:cubicBezTo>
                    <a:pt x="15377" y="4818"/>
                    <a:pt x="13958" y="3393"/>
                    <a:pt x="11990" y="3393"/>
                  </a:cubicBezTo>
                  <a:cubicBezTo>
                    <a:pt x="9062" y="3393"/>
                    <a:pt x="6636" y="6666"/>
                    <a:pt x="6636" y="10786"/>
                  </a:cubicBezTo>
                  <a:lnTo>
                    <a:pt x="6636" y="1806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41" name="Forme libre : forme 607"/>
            <p:cNvSpPr/>
            <p:nvPr/>
          </p:nvSpPr>
          <p:spPr>
            <a:xfrm rot="8716293">
              <a:off x="5291717" y="3952411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42" name="Forme libre : forme 608"/>
            <p:cNvSpPr/>
            <p:nvPr/>
          </p:nvSpPr>
          <p:spPr>
            <a:xfrm rot="8716293">
              <a:off x="5102284" y="3639951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43" name="Forme libre : forme 609"/>
            <p:cNvSpPr/>
            <p:nvPr/>
          </p:nvSpPr>
          <p:spPr>
            <a:xfrm rot="8716293">
              <a:off x="5430052" y="4018644"/>
              <a:ext cx="156555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44" name="Forme libre : forme 610"/>
            <p:cNvSpPr/>
            <p:nvPr/>
          </p:nvSpPr>
          <p:spPr>
            <a:xfrm rot="8716293">
              <a:off x="5060666" y="3786829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45" name="Forme libre : forme 611"/>
            <p:cNvSpPr/>
            <p:nvPr/>
          </p:nvSpPr>
          <p:spPr>
            <a:xfrm rot="7484127">
              <a:off x="5587205" y="4308528"/>
              <a:ext cx="308532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46" name="Forme libre : forme 612"/>
            <p:cNvSpPr/>
            <p:nvPr/>
          </p:nvSpPr>
          <p:spPr>
            <a:xfrm rot="13089394">
              <a:off x="5739137" y="4284721"/>
              <a:ext cx="336156" cy="433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260" y="3561"/>
                  </a:moveTo>
                  <a:lnTo>
                    <a:pt x="0" y="895"/>
                  </a:lnTo>
                  <a:lnTo>
                    <a:pt x="2227" y="0"/>
                  </a:lnTo>
                  <a:close/>
                  <a:moveTo>
                    <a:pt x="21600" y="19454"/>
                  </a:moveTo>
                  <a:lnTo>
                    <a:pt x="17552" y="21600"/>
                  </a:lnTo>
                  <a:lnTo>
                    <a:pt x="16306" y="20131"/>
                  </a:lnTo>
                  <a:lnTo>
                    <a:pt x="21493" y="18498"/>
                  </a:lnTo>
                  <a:cubicBezTo>
                    <a:pt x="21546" y="18664"/>
                    <a:pt x="21600" y="18872"/>
                    <a:pt x="21600" y="1903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47" name="Forme libre : forme 613"/>
            <p:cNvSpPr/>
            <p:nvPr/>
          </p:nvSpPr>
          <p:spPr>
            <a:xfrm rot="8716293">
              <a:off x="5931209" y="3828789"/>
              <a:ext cx="105383" cy="1190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0393"/>
                  </a:moveTo>
                  <a:lnTo>
                    <a:pt x="19062" y="0"/>
                  </a:lnTo>
                  <a:lnTo>
                    <a:pt x="21600" y="5344"/>
                  </a:lnTo>
                  <a:cubicBezTo>
                    <a:pt x="21600" y="9479"/>
                    <a:pt x="19816" y="13646"/>
                    <a:pt x="16250" y="16802"/>
                  </a:cubicBezTo>
                  <a:cubicBezTo>
                    <a:pt x="12825" y="19832"/>
                    <a:pt x="8260" y="21600"/>
                    <a:pt x="3408" y="2160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48" name="Forme libre : forme 614"/>
            <p:cNvSpPr/>
            <p:nvPr/>
          </p:nvSpPr>
          <p:spPr>
            <a:xfrm rot="8716293">
              <a:off x="5579991" y="3852191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49" name="Forme libre : forme 615"/>
            <p:cNvSpPr/>
            <p:nvPr/>
          </p:nvSpPr>
          <p:spPr>
            <a:xfrm rot="8716293">
              <a:off x="5842013" y="3607603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3063" y="18563"/>
                  </a:moveTo>
                  <a:cubicBezTo>
                    <a:pt x="1128" y="16538"/>
                    <a:pt x="0" y="13837"/>
                    <a:pt x="0" y="10969"/>
                  </a:cubicBezTo>
                  <a:lnTo>
                    <a:pt x="0" y="10800"/>
                  </a:lnTo>
                  <a:lnTo>
                    <a:pt x="366" y="8930"/>
                  </a:lnTo>
                  <a:lnTo>
                    <a:pt x="6831" y="749"/>
                  </a:lnTo>
                  <a:lnTo>
                    <a:pt x="10316" y="0"/>
                  </a:ln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50" name="Forme libre : forme 616"/>
            <p:cNvSpPr/>
            <p:nvPr/>
          </p:nvSpPr>
          <p:spPr>
            <a:xfrm rot="8716293">
              <a:off x="5332816" y="5244361"/>
              <a:ext cx="37097" cy="403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1375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51" name="Forme libre : forme 617"/>
            <p:cNvSpPr/>
            <p:nvPr/>
          </p:nvSpPr>
          <p:spPr>
            <a:xfrm rot="8716293">
              <a:off x="5647776" y="5212128"/>
              <a:ext cx="60407" cy="830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1088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52" name="Forme libre : forme 618"/>
            <p:cNvSpPr/>
            <p:nvPr/>
          </p:nvSpPr>
          <p:spPr>
            <a:xfrm rot="8716293">
              <a:off x="5449084" y="5102300"/>
              <a:ext cx="245211" cy="161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90" y="21600"/>
                  </a:moveTo>
                  <a:lnTo>
                    <a:pt x="0" y="19945"/>
                  </a:lnTo>
                  <a:lnTo>
                    <a:pt x="14003" y="0"/>
                  </a:lnTo>
                  <a:lnTo>
                    <a:pt x="21600" y="797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53" name="Forme libre : forme 619"/>
            <p:cNvSpPr/>
            <p:nvPr/>
          </p:nvSpPr>
          <p:spPr>
            <a:xfrm rot="8716293">
              <a:off x="5049442" y="4998270"/>
              <a:ext cx="249520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885" y="21600"/>
                  </a:moveTo>
                  <a:lnTo>
                    <a:pt x="6269" y="12806"/>
                  </a:lnTo>
                  <a:lnTo>
                    <a:pt x="9142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11143" y="0"/>
                  </a:lnTo>
                  <a:lnTo>
                    <a:pt x="21600" y="6101"/>
                  </a:lnTo>
                  <a:lnTo>
                    <a:pt x="18219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54" name="Forme libre : forme 620"/>
            <p:cNvSpPr/>
            <p:nvPr/>
          </p:nvSpPr>
          <p:spPr>
            <a:xfrm rot="8716293">
              <a:off x="4979432" y="4801062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55" name="Forme libre : forme 621"/>
            <p:cNvSpPr/>
            <p:nvPr/>
          </p:nvSpPr>
          <p:spPr>
            <a:xfrm rot="8716293">
              <a:off x="5790262" y="4859529"/>
              <a:ext cx="92416" cy="2870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8012"/>
                  </a:lnTo>
                  <a:lnTo>
                    <a:pt x="20586" y="0"/>
                  </a:lnTo>
                  <a:lnTo>
                    <a:pt x="21600" y="845"/>
                  </a:lnTo>
                  <a:lnTo>
                    <a:pt x="21600" y="1885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56" name="Forme libre : forme 622"/>
            <p:cNvSpPr/>
            <p:nvPr/>
          </p:nvSpPr>
          <p:spPr>
            <a:xfrm rot="8716293">
              <a:off x="5622684" y="494892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57" name="Forme libre : forme 623"/>
            <p:cNvSpPr/>
            <p:nvPr/>
          </p:nvSpPr>
          <p:spPr>
            <a:xfrm rot="8716293">
              <a:off x="5433250" y="4636462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58" name="Forme libre : forme 624"/>
            <p:cNvSpPr/>
            <p:nvPr/>
          </p:nvSpPr>
          <p:spPr>
            <a:xfrm rot="8716293">
              <a:off x="5746067" y="5040316"/>
              <a:ext cx="91036" cy="258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4288"/>
                  </a:lnTo>
                  <a:lnTo>
                    <a:pt x="0" y="3630"/>
                  </a:lnTo>
                  <a:lnTo>
                    <a:pt x="8534" y="0"/>
                  </a:lnTo>
                  <a:lnTo>
                    <a:pt x="21600" y="3186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59" name="Forme libre : forme 625"/>
            <p:cNvSpPr/>
            <p:nvPr/>
          </p:nvSpPr>
          <p:spPr>
            <a:xfrm rot="8716293">
              <a:off x="5391633" y="4783340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60" name="Forme libre : forme 626"/>
            <p:cNvSpPr/>
            <p:nvPr/>
          </p:nvSpPr>
          <p:spPr>
            <a:xfrm rot="8716293">
              <a:off x="4356158" y="2202012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61" name="Forme libre : forme 627"/>
            <p:cNvSpPr/>
            <p:nvPr/>
          </p:nvSpPr>
          <p:spPr>
            <a:xfrm rot="8716293">
              <a:off x="4489664" y="2240537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62" name="Forme libre : forme 628"/>
            <p:cNvSpPr/>
            <p:nvPr/>
          </p:nvSpPr>
          <p:spPr>
            <a:xfrm rot="8716293">
              <a:off x="4418587" y="2115173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63" name="Forme libre : forme 629"/>
            <p:cNvSpPr/>
            <p:nvPr/>
          </p:nvSpPr>
          <p:spPr>
            <a:xfrm rot="8716293">
              <a:off x="4181103" y="2332131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64" name="Forme libre : forme 630"/>
            <p:cNvSpPr/>
            <p:nvPr/>
          </p:nvSpPr>
          <p:spPr>
            <a:xfrm rot="8716293">
              <a:off x="3991668" y="2019671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65" name="Forme libre : forme 631"/>
            <p:cNvSpPr/>
            <p:nvPr/>
          </p:nvSpPr>
          <p:spPr>
            <a:xfrm rot="8716293">
              <a:off x="3975415" y="1805656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66" name="Forme libre : forme 632"/>
            <p:cNvSpPr/>
            <p:nvPr/>
          </p:nvSpPr>
          <p:spPr>
            <a:xfrm rot="8716293">
              <a:off x="4319438" y="2398364"/>
              <a:ext cx="156555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67" name="Forme libre : forme 633"/>
            <p:cNvSpPr/>
            <p:nvPr/>
          </p:nvSpPr>
          <p:spPr>
            <a:xfrm rot="8716293">
              <a:off x="4793722" y="1823396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68" name="Forme libre : forme 634"/>
            <p:cNvSpPr/>
            <p:nvPr/>
          </p:nvSpPr>
          <p:spPr>
            <a:xfrm rot="8716293">
              <a:off x="4927228" y="1861922"/>
              <a:ext cx="394490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69" name="Forme libre : forme 635"/>
            <p:cNvSpPr/>
            <p:nvPr/>
          </p:nvSpPr>
          <p:spPr>
            <a:xfrm rot="8716293">
              <a:off x="4618667" y="1953515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70" name="Forme libre : forme 636"/>
            <p:cNvSpPr/>
            <p:nvPr/>
          </p:nvSpPr>
          <p:spPr>
            <a:xfrm rot="8716293">
              <a:off x="4429234" y="1641055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71" name="Forme libre : forme 637"/>
            <p:cNvSpPr/>
            <p:nvPr/>
          </p:nvSpPr>
          <p:spPr>
            <a:xfrm rot="8716293">
              <a:off x="4757001" y="2019748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72" name="Forme libre : forme 638"/>
            <p:cNvSpPr/>
            <p:nvPr/>
          </p:nvSpPr>
          <p:spPr>
            <a:xfrm rot="8716293">
              <a:off x="4387616" y="1787933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73" name="Forme libre : forme 639"/>
            <p:cNvSpPr/>
            <p:nvPr/>
          </p:nvSpPr>
          <p:spPr>
            <a:xfrm rot="7484127">
              <a:off x="4914155" y="2309632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74" name="Forme libre : forme 640"/>
            <p:cNvSpPr/>
            <p:nvPr/>
          </p:nvSpPr>
          <p:spPr>
            <a:xfrm rot="13089394">
              <a:off x="5077704" y="2252239"/>
              <a:ext cx="412569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75" name="Forme libre : forme 641"/>
            <p:cNvSpPr/>
            <p:nvPr/>
          </p:nvSpPr>
          <p:spPr>
            <a:xfrm rot="8716293">
              <a:off x="5352590" y="1967711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76" name="Forme libre : forme 642"/>
            <p:cNvSpPr/>
            <p:nvPr/>
          </p:nvSpPr>
          <p:spPr>
            <a:xfrm rot="8716293">
              <a:off x="5268544" y="1803984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77" name="Forme libre : forme 643"/>
            <p:cNvSpPr/>
            <p:nvPr/>
          </p:nvSpPr>
          <p:spPr>
            <a:xfrm rot="8716293">
              <a:off x="4906941" y="1853295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78" name="Forme libre : forme 644"/>
            <p:cNvSpPr/>
            <p:nvPr/>
          </p:nvSpPr>
          <p:spPr>
            <a:xfrm rot="8716293">
              <a:off x="5168962" y="1608706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79" name="Forme libre : forme 645"/>
            <p:cNvSpPr/>
            <p:nvPr/>
          </p:nvSpPr>
          <p:spPr>
            <a:xfrm rot="8716293">
              <a:off x="4018385" y="1203529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80" name="Forme libre : forme 646"/>
            <p:cNvSpPr/>
            <p:nvPr/>
          </p:nvSpPr>
          <p:spPr>
            <a:xfrm rot="8716293">
              <a:off x="4151891" y="1242054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81" name="Forme libre : forme 647"/>
            <p:cNvSpPr/>
            <p:nvPr/>
          </p:nvSpPr>
          <p:spPr>
            <a:xfrm rot="8716293">
              <a:off x="4080814" y="1116690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82" name="Forme libre : forme 648"/>
            <p:cNvSpPr/>
            <p:nvPr/>
          </p:nvSpPr>
          <p:spPr>
            <a:xfrm rot="8716293">
              <a:off x="3843330" y="1333648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83" name="Forme libre : forme 649"/>
            <p:cNvSpPr/>
            <p:nvPr/>
          </p:nvSpPr>
          <p:spPr>
            <a:xfrm rot="8716293">
              <a:off x="3653895" y="1021188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84" name="Forme libre : forme 650"/>
            <p:cNvSpPr/>
            <p:nvPr/>
          </p:nvSpPr>
          <p:spPr>
            <a:xfrm rot="8716293">
              <a:off x="3637641" y="807173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85" name="Forme libre : forme 651"/>
            <p:cNvSpPr/>
            <p:nvPr/>
          </p:nvSpPr>
          <p:spPr>
            <a:xfrm rot="8716293">
              <a:off x="3981665" y="1399881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86" name="Forme libre : forme 652"/>
            <p:cNvSpPr/>
            <p:nvPr/>
          </p:nvSpPr>
          <p:spPr>
            <a:xfrm rot="8716293">
              <a:off x="4455949" y="824913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87" name="Forme libre : forme 653"/>
            <p:cNvSpPr/>
            <p:nvPr/>
          </p:nvSpPr>
          <p:spPr>
            <a:xfrm rot="8716293">
              <a:off x="4589455" y="863438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88" name="Forme libre : forme 654"/>
            <p:cNvSpPr/>
            <p:nvPr/>
          </p:nvSpPr>
          <p:spPr>
            <a:xfrm rot="8716293">
              <a:off x="4280894" y="95503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89" name="Forme libre : forme 655"/>
            <p:cNvSpPr/>
            <p:nvPr/>
          </p:nvSpPr>
          <p:spPr>
            <a:xfrm rot="8716293">
              <a:off x="4091461" y="642572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90" name="Forme libre : forme 656"/>
            <p:cNvSpPr/>
            <p:nvPr/>
          </p:nvSpPr>
          <p:spPr>
            <a:xfrm rot="8716293">
              <a:off x="4419229" y="1021265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91" name="Forme libre : forme 657"/>
            <p:cNvSpPr/>
            <p:nvPr/>
          </p:nvSpPr>
          <p:spPr>
            <a:xfrm rot="8716293">
              <a:off x="4049843" y="789450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92" name="Forme libre : forme 658"/>
            <p:cNvSpPr/>
            <p:nvPr/>
          </p:nvSpPr>
          <p:spPr>
            <a:xfrm rot="7484127">
              <a:off x="4576382" y="1311149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93" name="Forme libre : forme 659"/>
            <p:cNvSpPr/>
            <p:nvPr/>
          </p:nvSpPr>
          <p:spPr>
            <a:xfrm rot="13089394">
              <a:off x="4739931" y="1253756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94" name="Forme libre : forme 660"/>
            <p:cNvSpPr/>
            <p:nvPr/>
          </p:nvSpPr>
          <p:spPr>
            <a:xfrm rot="8716293">
              <a:off x="5014817" y="969228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95" name="Forme libre : forme 661"/>
            <p:cNvSpPr/>
            <p:nvPr/>
          </p:nvSpPr>
          <p:spPr>
            <a:xfrm rot="8716293">
              <a:off x="4930771" y="805502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96" name="Forme libre : forme 662"/>
            <p:cNvSpPr/>
            <p:nvPr/>
          </p:nvSpPr>
          <p:spPr>
            <a:xfrm rot="8716293">
              <a:off x="4569168" y="85481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97" name="Forme libre : forme 663"/>
            <p:cNvSpPr/>
            <p:nvPr/>
          </p:nvSpPr>
          <p:spPr>
            <a:xfrm rot="8716293">
              <a:off x="4831189" y="610223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98" name="Forme libre : forme 664"/>
            <p:cNvSpPr/>
            <p:nvPr/>
          </p:nvSpPr>
          <p:spPr>
            <a:xfrm rot="8716293">
              <a:off x="3687012" y="201475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99" name="Forme libre : forme 665"/>
            <p:cNvSpPr/>
            <p:nvPr/>
          </p:nvSpPr>
          <p:spPr>
            <a:xfrm rot="8716293">
              <a:off x="3820517" y="240001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00" name="Forme libre : forme 666"/>
            <p:cNvSpPr/>
            <p:nvPr/>
          </p:nvSpPr>
          <p:spPr>
            <a:xfrm rot="8716293">
              <a:off x="3764667" y="163330"/>
              <a:ext cx="234676" cy="172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88" y="21600"/>
                  </a:moveTo>
                  <a:lnTo>
                    <a:pt x="0" y="18216"/>
                  </a:lnTo>
                  <a:lnTo>
                    <a:pt x="10047" y="5355"/>
                  </a:lnTo>
                  <a:cubicBezTo>
                    <a:pt x="11951" y="2332"/>
                    <a:pt x="14681" y="432"/>
                    <a:pt x="17664" y="0"/>
                  </a:cubicBezTo>
                  <a:cubicBezTo>
                    <a:pt x="20711" y="0"/>
                    <a:pt x="21600" y="3627"/>
                    <a:pt x="21600" y="6391"/>
                  </a:cubicBezTo>
                  <a:cubicBezTo>
                    <a:pt x="21410" y="9414"/>
                    <a:pt x="19950" y="11918"/>
                    <a:pt x="17918" y="13127"/>
                  </a:cubicBezTo>
                  <a:lnTo>
                    <a:pt x="17982" y="13127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01" name="Forme libre : forme 667"/>
            <p:cNvSpPr/>
            <p:nvPr/>
          </p:nvSpPr>
          <p:spPr>
            <a:xfrm rot="8716293">
              <a:off x="3511956" y="331595"/>
              <a:ext cx="88108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02" name="Forme libre : forme 668"/>
            <p:cNvSpPr/>
            <p:nvPr/>
          </p:nvSpPr>
          <p:spPr>
            <a:xfrm rot="8716293">
              <a:off x="3350003" y="107010"/>
              <a:ext cx="308531" cy="199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935" y="21600"/>
                  </a:moveTo>
                  <a:lnTo>
                    <a:pt x="5953" y="15204"/>
                  </a:lnTo>
                  <a:lnTo>
                    <a:pt x="7394" y="9044"/>
                  </a:lnTo>
                  <a:lnTo>
                    <a:pt x="193" y="9044"/>
                  </a:lnTo>
                  <a:lnTo>
                    <a:pt x="0" y="8837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9044"/>
                  </a:lnTo>
                  <a:lnTo>
                    <a:pt x="14735" y="9044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03" name="Forme libre : forme 669"/>
            <p:cNvSpPr/>
            <p:nvPr/>
          </p:nvSpPr>
          <p:spPr>
            <a:xfrm rot="8716293">
              <a:off x="3717698" y="95542"/>
              <a:ext cx="98162" cy="1185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9200"/>
                  </a:lnTo>
                  <a:lnTo>
                    <a:pt x="21413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04" name="Forme libre : forme 670"/>
            <p:cNvSpPr/>
            <p:nvPr/>
          </p:nvSpPr>
          <p:spPr>
            <a:xfrm rot="8716293">
              <a:off x="3650291" y="397827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05" name="Forme libre : forme 671"/>
            <p:cNvSpPr/>
            <p:nvPr/>
          </p:nvSpPr>
          <p:spPr>
            <a:xfrm rot="8716293">
              <a:off x="4208476" y="91170"/>
              <a:ext cx="123742" cy="85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6552" y="0"/>
                  </a:lnTo>
                  <a:cubicBezTo>
                    <a:pt x="16303" y="0"/>
                    <a:pt x="21600" y="6079"/>
                    <a:pt x="21600" y="1910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06" name="Forme libre : forme 672"/>
            <p:cNvSpPr/>
            <p:nvPr/>
          </p:nvSpPr>
          <p:spPr>
            <a:xfrm rot="8716293">
              <a:off x="4331217" y="95274"/>
              <a:ext cx="332089" cy="148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4" extrusionOk="0">
                  <a:moveTo>
                    <a:pt x="6259" y="9938"/>
                  </a:moveTo>
                  <a:lnTo>
                    <a:pt x="0" y="312"/>
                  </a:lnTo>
                  <a:lnTo>
                    <a:pt x="6259" y="312"/>
                  </a:lnTo>
                  <a:close/>
                  <a:moveTo>
                    <a:pt x="8726" y="13733"/>
                  </a:moveTo>
                  <a:lnTo>
                    <a:pt x="7245" y="11456"/>
                  </a:lnTo>
                  <a:lnTo>
                    <a:pt x="7432" y="10364"/>
                  </a:lnTo>
                  <a:cubicBezTo>
                    <a:pt x="8454" y="5245"/>
                    <a:pt x="9488" y="2800"/>
                    <a:pt x="11103" y="1307"/>
                  </a:cubicBezTo>
                  <a:cubicBezTo>
                    <a:pt x="12090" y="411"/>
                    <a:pt x="13122" y="-86"/>
                    <a:pt x="14198" y="13"/>
                  </a:cubicBezTo>
                  <a:cubicBezTo>
                    <a:pt x="18819" y="-186"/>
                    <a:pt x="21600" y="6981"/>
                    <a:pt x="21600" y="19324"/>
                  </a:cubicBezTo>
                  <a:lnTo>
                    <a:pt x="21600" y="20618"/>
                  </a:lnTo>
                  <a:lnTo>
                    <a:pt x="15499" y="21414"/>
                  </a:lnTo>
                  <a:lnTo>
                    <a:pt x="15499" y="17831"/>
                  </a:lnTo>
                  <a:cubicBezTo>
                    <a:pt x="15499" y="12456"/>
                    <a:pt x="14109" y="8773"/>
                    <a:pt x="12180" y="8773"/>
                  </a:cubicBezTo>
                  <a:cubicBezTo>
                    <a:pt x="11462" y="8773"/>
                    <a:pt x="10775" y="9301"/>
                    <a:pt x="10149" y="1026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07" name="Forme libre : forme 673"/>
            <p:cNvSpPr/>
            <p:nvPr/>
          </p:nvSpPr>
          <p:spPr>
            <a:xfrm rot="8716293">
              <a:off x="4087855" y="19211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08" name="Forme libre : forme 674"/>
            <p:cNvSpPr/>
            <p:nvPr/>
          </p:nvSpPr>
          <p:spPr>
            <a:xfrm rot="7484127">
              <a:off x="4245008" y="309095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09" name="Forme libre : forme 675"/>
            <p:cNvSpPr/>
            <p:nvPr/>
          </p:nvSpPr>
          <p:spPr>
            <a:xfrm rot="13089394">
              <a:off x="4408557" y="251701"/>
              <a:ext cx="412568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10" name="Forme libre : forme 676"/>
            <p:cNvSpPr/>
            <p:nvPr/>
          </p:nvSpPr>
          <p:spPr>
            <a:xfrm rot="8716293">
              <a:off x="4730127" y="116474"/>
              <a:ext cx="169581" cy="1361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21" y="21600"/>
                  </a:moveTo>
                  <a:lnTo>
                    <a:pt x="0" y="11219"/>
                  </a:lnTo>
                  <a:lnTo>
                    <a:pt x="2744" y="8003"/>
                  </a:lnTo>
                  <a:cubicBezTo>
                    <a:pt x="5852" y="3485"/>
                    <a:pt x="10307" y="645"/>
                    <a:pt x="15176" y="0"/>
                  </a:cubicBezTo>
                  <a:cubicBezTo>
                    <a:pt x="20149" y="0"/>
                    <a:pt x="21600" y="5421"/>
                    <a:pt x="21600" y="9552"/>
                  </a:cubicBezTo>
                  <a:cubicBezTo>
                    <a:pt x="21289" y="14070"/>
                    <a:pt x="18906" y="17813"/>
                    <a:pt x="15591" y="19620"/>
                  </a:cubicBezTo>
                  <a:lnTo>
                    <a:pt x="15694" y="1962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11" name="Forme libre : forme 677"/>
            <p:cNvSpPr/>
            <p:nvPr/>
          </p:nvSpPr>
          <p:spPr>
            <a:xfrm rot="8716293">
              <a:off x="3352379" y="3863706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12" name="Forme libre : forme 678"/>
            <p:cNvSpPr/>
            <p:nvPr/>
          </p:nvSpPr>
          <p:spPr>
            <a:xfrm rot="8716293">
              <a:off x="3485885" y="3902231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13" name="Forme libre : forme 679"/>
            <p:cNvSpPr/>
            <p:nvPr/>
          </p:nvSpPr>
          <p:spPr>
            <a:xfrm rot="8716293">
              <a:off x="3414807" y="3776866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14" name="Forme libre : forme 680"/>
            <p:cNvSpPr/>
            <p:nvPr/>
          </p:nvSpPr>
          <p:spPr>
            <a:xfrm rot="8716293">
              <a:off x="3177324" y="3993825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15" name="Forme libre : forme 681"/>
            <p:cNvSpPr/>
            <p:nvPr/>
          </p:nvSpPr>
          <p:spPr>
            <a:xfrm rot="8716293">
              <a:off x="2987889" y="3681364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16" name="Forme libre : forme 682"/>
            <p:cNvSpPr/>
            <p:nvPr/>
          </p:nvSpPr>
          <p:spPr>
            <a:xfrm rot="8716293">
              <a:off x="2971635" y="3467350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17" name="Forme libre : forme 683"/>
            <p:cNvSpPr/>
            <p:nvPr/>
          </p:nvSpPr>
          <p:spPr>
            <a:xfrm rot="8716293">
              <a:off x="3315659" y="4060057"/>
              <a:ext cx="156555" cy="3317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18" name="Forme libre : forme 684"/>
            <p:cNvSpPr/>
            <p:nvPr/>
          </p:nvSpPr>
          <p:spPr>
            <a:xfrm rot="8716293">
              <a:off x="3789943" y="3485090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19" name="Forme libre : forme 685"/>
            <p:cNvSpPr/>
            <p:nvPr/>
          </p:nvSpPr>
          <p:spPr>
            <a:xfrm rot="8716293">
              <a:off x="3923449" y="3523615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20" name="Forme libre : forme 686"/>
            <p:cNvSpPr/>
            <p:nvPr/>
          </p:nvSpPr>
          <p:spPr>
            <a:xfrm rot="8716293">
              <a:off x="3614888" y="361520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21" name="Forme libre : forme 687"/>
            <p:cNvSpPr/>
            <p:nvPr/>
          </p:nvSpPr>
          <p:spPr>
            <a:xfrm rot="8716293">
              <a:off x="3425454" y="3302748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22" name="Forme libre : forme 688"/>
            <p:cNvSpPr/>
            <p:nvPr/>
          </p:nvSpPr>
          <p:spPr>
            <a:xfrm rot="8716293">
              <a:off x="3753221" y="3681441"/>
              <a:ext cx="156555" cy="331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23" name="Forme libre : forme 689"/>
            <p:cNvSpPr/>
            <p:nvPr/>
          </p:nvSpPr>
          <p:spPr>
            <a:xfrm rot="8716293">
              <a:off x="3383837" y="3449627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24" name="Forme libre : forme 690"/>
            <p:cNvSpPr/>
            <p:nvPr/>
          </p:nvSpPr>
          <p:spPr>
            <a:xfrm rot="7484127">
              <a:off x="3910376" y="3971326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25" name="Forme libre : forme 691"/>
            <p:cNvSpPr/>
            <p:nvPr/>
          </p:nvSpPr>
          <p:spPr>
            <a:xfrm rot="13089394">
              <a:off x="4073925" y="3913930"/>
              <a:ext cx="412569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26" name="Forme libre : forme 692"/>
            <p:cNvSpPr/>
            <p:nvPr/>
          </p:nvSpPr>
          <p:spPr>
            <a:xfrm rot="8716293">
              <a:off x="4348811" y="3629405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27" name="Forme libre : forme 693"/>
            <p:cNvSpPr/>
            <p:nvPr/>
          </p:nvSpPr>
          <p:spPr>
            <a:xfrm rot="8716293">
              <a:off x="4264765" y="3465678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28" name="Forme libre : forme 694"/>
            <p:cNvSpPr/>
            <p:nvPr/>
          </p:nvSpPr>
          <p:spPr>
            <a:xfrm rot="8716293">
              <a:off x="3903162" y="3514988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29" name="Forme libre : forme 695"/>
            <p:cNvSpPr/>
            <p:nvPr/>
          </p:nvSpPr>
          <p:spPr>
            <a:xfrm rot="8716293">
              <a:off x="4165182" y="3270400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30" name="Forme libre : forme 696"/>
            <p:cNvSpPr/>
            <p:nvPr/>
          </p:nvSpPr>
          <p:spPr>
            <a:xfrm rot="8716293">
              <a:off x="3690152" y="4862189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31" name="Forme libre : forme 697"/>
            <p:cNvSpPr/>
            <p:nvPr/>
          </p:nvSpPr>
          <p:spPr>
            <a:xfrm rot="8716293">
              <a:off x="3823045" y="4900906"/>
              <a:ext cx="394490" cy="383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267" y="21600"/>
                  </a:moveTo>
                  <a:lnTo>
                    <a:pt x="4267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8685" y="0"/>
                  </a:lnTo>
                  <a:lnTo>
                    <a:pt x="8685" y="6294"/>
                  </a:lnTo>
                  <a:lnTo>
                    <a:pt x="8799" y="6294"/>
                  </a:lnTo>
                  <a:cubicBezTo>
                    <a:pt x="10007" y="2603"/>
                    <a:pt x="10951" y="1165"/>
                    <a:pt x="12764" y="389"/>
                  </a:cubicBezTo>
                  <a:lnTo>
                    <a:pt x="13188" y="306"/>
                  </a:lnTo>
                  <a:lnTo>
                    <a:pt x="21437" y="6189"/>
                  </a:lnTo>
                  <a:lnTo>
                    <a:pt x="21600" y="7420"/>
                  </a:lnTo>
                  <a:lnTo>
                    <a:pt x="21600" y="7925"/>
                  </a:lnTo>
                  <a:lnTo>
                    <a:pt x="16464" y="8236"/>
                  </a:lnTo>
                  <a:lnTo>
                    <a:pt x="16464" y="6837"/>
                  </a:lnTo>
                  <a:cubicBezTo>
                    <a:pt x="16464" y="4740"/>
                    <a:pt x="15294" y="3302"/>
                    <a:pt x="13670" y="3302"/>
                  </a:cubicBezTo>
                  <a:cubicBezTo>
                    <a:pt x="11253" y="3302"/>
                    <a:pt x="9252" y="6604"/>
                    <a:pt x="9252" y="10761"/>
                  </a:cubicBezTo>
                  <a:lnTo>
                    <a:pt x="9252" y="18104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32" name="Forme libre : forme 698"/>
            <p:cNvSpPr/>
            <p:nvPr/>
          </p:nvSpPr>
          <p:spPr>
            <a:xfrm rot="8716293">
              <a:off x="3752580" y="4775349"/>
              <a:ext cx="288971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33" name="Forme libre : forme 699"/>
            <p:cNvSpPr/>
            <p:nvPr/>
          </p:nvSpPr>
          <p:spPr>
            <a:xfrm rot="8716293">
              <a:off x="3515097" y="4992308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34" name="Forme libre : forme 700"/>
            <p:cNvSpPr/>
            <p:nvPr/>
          </p:nvSpPr>
          <p:spPr>
            <a:xfrm rot="8716293">
              <a:off x="3325662" y="4679847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35" name="Forme libre : forme 701"/>
            <p:cNvSpPr/>
            <p:nvPr/>
          </p:nvSpPr>
          <p:spPr>
            <a:xfrm rot="8716293">
              <a:off x="3309408" y="4465834"/>
              <a:ext cx="439902" cy="530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36" name="Forme libre : forme 702"/>
            <p:cNvSpPr/>
            <p:nvPr/>
          </p:nvSpPr>
          <p:spPr>
            <a:xfrm rot="8716293">
              <a:off x="3630545" y="5086184"/>
              <a:ext cx="91036" cy="230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3406"/>
                  </a:lnTo>
                  <a:lnTo>
                    <a:pt x="0" y="0"/>
                  </a:lnTo>
                  <a:lnTo>
                    <a:pt x="21600" y="590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37" name="Forme libre : forme 703"/>
            <p:cNvSpPr/>
            <p:nvPr/>
          </p:nvSpPr>
          <p:spPr>
            <a:xfrm rot="8716293">
              <a:off x="4127716" y="4483573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38" name="Forme libre : forme 704"/>
            <p:cNvSpPr/>
            <p:nvPr/>
          </p:nvSpPr>
          <p:spPr>
            <a:xfrm rot="8716293">
              <a:off x="4261222" y="4522098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39" name="Forme libre : forme 705"/>
            <p:cNvSpPr/>
            <p:nvPr/>
          </p:nvSpPr>
          <p:spPr>
            <a:xfrm rot="8716293">
              <a:off x="3952661" y="461369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40" name="Forme libre : forme 706"/>
            <p:cNvSpPr/>
            <p:nvPr/>
          </p:nvSpPr>
          <p:spPr>
            <a:xfrm rot="8716293">
              <a:off x="3763228" y="4301232"/>
              <a:ext cx="308532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41" name="Forme libre : forme 707"/>
            <p:cNvSpPr/>
            <p:nvPr/>
          </p:nvSpPr>
          <p:spPr>
            <a:xfrm rot="8716293">
              <a:off x="4090995" y="4679925"/>
              <a:ext cx="156555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42" name="Forme libre : forme 708"/>
            <p:cNvSpPr/>
            <p:nvPr/>
          </p:nvSpPr>
          <p:spPr>
            <a:xfrm rot="8716293">
              <a:off x="3721610" y="4448111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43" name="Forme libre : forme 709"/>
            <p:cNvSpPr/>
            <p:nvPr/>
          </p:nvSpPr>
          <p:spPr>
            <a:xfrm rot="7484127">
              <a:off x="4258639" y="4964319"/>
              <a:ext cx="295168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047" y="21600"/>
                  </a:moveTo>
                  <a:lnTo>
                    <a:pt x="5299" y="12806"/>
                  </a:lnTo>
                  <a:lnTo>
                    <a:pt x="7728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17351" y="0"/>
                  </a:lnTo>
                  <a:lnTo>
                    <a:pt x="21600" y="6101"/>
                  </a:lnTo>
                  <a:lnTo>
                    <a:pt x="15402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44" name="Forme libre : forme 710"/>
            <p:cNvSpPr/>
            <p:nvPr/>
          </p:nvSpPr>
          <p:spPr>
            <a:xfrm rot="13089394">
              <a:off x="4468517" y="4932067"/>
              <a:ext cx="412569" cy="314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6" extrusionOk="0">
                  <a:moveTo>
                    <a:pt x="21600" y="14129"/>
                  </a:moveTo>
                  <a:cubicBezTo>
                    <a:pt x="16965" y="19319"/>
                    <a:pt x="10887" y="21144"/>
                    <a:pt x="7258" y="21429"/>
                  </a:cubicBezTo>
                  <a:cubicBezTo>
                    <a:pt x="5247" y="21600"/>
                    <a:pt x="3279" y="20459"/>
                    <a:pt x="1880" y="18577"/>
                  </a:cubicBezTo>
                  <a:cubicBezTo>
                    <a:pt x="393" y="16695"/>
                    <a:pt x="0" y="13445"/>
                    <a:pt x="0" y="8768"/>
                  </a:cubicBezTo>
                  <a:lnTo>
                    <a:pt x="0" y="6030"/>
                  </a:lnTo>
                  <a:lnTo>
                    <a:pt x="5884" y="0"/>
                  </a:lnTo>
                  <a:lnTo>
                    <a:pt x="5903" y="3351"/>
                  </a:lnTo>
                  <a:cubicBezTo>
                    <a:pt x="5772" y="6544"/>
                    <a:pt x="6165" y="9795"/>
                    <a:pt x="6952" y="12818"/>
                  </a:cubicBezTo>
                  <a:cubicBezTo>
                    <a:pt x="7652" y="15327"/>
                    <a:pt x="9445" y="16581"/>
                    <a:pt x="12199" y="16581"/>
                  </a:cubicBezTo>
                  <a:cubicBezTo>
                    <a:pt x="13555" y="16524"/>
                    <a:pt x="14866" y="16182"/>
                    <a:pt x="16134" y="15669"/>
                  </a:cubicBezTo>
                  <a:cubicBezTo>
                    <a:pt x="17971" y="14928"/>
                    <a:pt x="19764" y="13958"/>
                    <a:pt x="21513" y="12818"/>
                  </a:cubicBezTo>
                  <a:cubicBezTo>
                    <a:pt x="21556" y="13046"/>
                    <a:pt x="21600" y="13331"/>
                    <a:pt x="21600" y="135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45" name="Forme libre : forme 711"/>
            <p:cNvSpPr/>
            <p:nvPr/>
          </p:nvSpPr>
          <p:spPr>
            <a:xfrm rot="8716293">
              <a:off x="4686584" y="4627888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46" name="Forme libre : forme 712"/>
            <p:cNvSpPr/>
            <p:nvPr/>
          </p:nvSpPr>
          <p:spPr>
            <a:xfrm rot="8716293">
              <a:off x="4602538" y="4464162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47" name="Forme libre : forme 713"/>
            <p:cNvSpPr/>
            <p:nvPr/>
          </p:nvSpPr>
          <p:spPr>
            <a:xfrm rot="8716293">
              <a:off x="4240935" y="4513471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48" name="Forme libre : forme 714"/>
            <p:cNvSpPr/>
            <p:nvPr/>
          </p:nvSpPr>
          <p:spPr>
            <a:xfrm rot="8716293">
              <a:off x="4502955" y="4268883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49" name="Forme libre : forme 715"/>
            <p:cNvSpPr/>
            <p:nvPr/>
          </p:nvSpPr>
          <p:spPr>
            <a:xfrm rot="8716293">
              <a:off x="3017102" y="2863293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50" name="Forme libre : forme 716"/>
            <p:cNvSpPr/>
            <p:nvPr/>
          </p:nvSpPr>
          <p:spPr>
            <a:xfrm rot="8716293">
              <a:off x="3150608" y="2901819"/>
              <a:ext cx="394490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51" name="Forme libre : forme 717"/>
            <p:cNvSpPr/>
            <p:nvPr/>
          </p:nvSpPr>
          <p:spPr>
            <a:xfrm rot="8716293">
              <a:off x="3079530" y="2776453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52" name="Forme libre : forme 718"/>
            <p:cNvSpPr/>
            <p:nvPr/>
          </p:nvSpPr>
          <p:spPr>
            <a:xfrm rot="8716293">
              <a:off x="2842047" y="299341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53" name="Forme libre : forme 719"/>
            <p:cNvSpPr/>
            <p:nvPr/>
          </p:nvSpPr>
          <p:spPr>
            <a:xfrm rot="8716293">
              <a:off x="2652612" y="2680951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54" name="Forme libre : forme 720"/>
            <p:cNvSpPr/>
            <p:nvPr/>
          </p:nvSpPr>
          <p:spPr>
            <a:xfrm rot="8716293">
              <a:off x="2636358" y="2466937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55" name="Forme libre : forme 721"/>
            <p:cNvSpPr/>
            <p:nvPr/>
          </p:nvSpPr>
          <p:spPr>
            <a:xfrm rot="8716293">
              <a:off x="2980381" y="3059645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56" name="Forme libre : forme 722"/>
            <p:cNvSpPr/>
            <p:nvPr/>
          </p:nvSpPr>
          <p:spPr>
            <a:xfrm rot="8716293">
              <a:off x="3454666" y="2484677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57" name="Forme libre : forme 723"/>
            <p:cNvSpPr/>
            <p:nvPr/>
          </p:nvSpPr>
          <p:spPr>
            <a:xfrm rot="8716293">
              <a:off x="3588172" y="2523202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58" name="Forme libre : forme 724"/>
            <p:cNvSpPr/>
            <p:nvPr/>
          </p:nvSpPr>
          <p:spPr>
            <a:xfrm rot="8716293">
              <a:off x="3279611" y="261479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59" name="Forme libre : forme 725"/>
            <p:cNvSpPr/>
            <p:nvPr/>
          </p:nvSpPr>
          <p:spPr>
            <a:xfrm rot="8716293">
              <a:off x="3090177" y="2302336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60" name="Forme libre : forme 726"/>
            <p:cNvSpPr/>
            <p:nvPr/>
          </p:nvSpPr>
          <p:spPr>
            <a:xfrm rot="8716293">
              <a:off x="3417945" y="2681029"/>
              <a:ext cx="156555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61" name="Forme libre : forme 727"/>
            <p:cNvSpPr/>
            <p:nvPr/>
          </p:nvSpPr>
          <p:spPr>
            <a:xfrm rot="8716293">
              <a:off x="3048560" y="2449214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62" name="Forme libre : forme 728"/>
            <p:cNvSpPr/>
            <p:nvPr/>
          </p:nvSpPr>
          <p:spPr>
            <a:xfrm rot="7484127">
              <a:off x="3575099" y="2970913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63" name="Forme libre : forme 729"/>
            <p:cNvSpPr/>
            <p:nvPr/>
          </p:nvSpPr>
          <p:spPr>
            <a:xfrm rot="13089394">
              <a:off x="3738648" y="2913519"/>
              <a:ext cx="412569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64" name="Forme libre : forme 730"/>
            <p:cNvSpPr/>
            <p:nvPr/>
          </p:nvSpPr>
          <p:spPr>
            <a:xfrm rot="8716293">
              <a:off x="4013534" y="2628992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65" name="Forme libre : forme 731"/>
            <p:cNvSpPr/>
            <p:nvPr/>
          </p:nvSpPr>
          <p:spPr>
            <a:xfrm rot="8716293">
              <a:off x="3929487" y="2465266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66" name="Forme libre : forme 732"/>
            <p:cNvSpPr/>
            <p:nvPr/>
          </p:nvSpPr>
          <p:spPr>
            <a:xfrm rot="8716293">
              <a:off x="3567884" y="2514575"/>
              <a:ext cx="88108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67" name="Forme libre : forme 733"/>
            <p:cNvSpPr/>
            <p:nvPr/>
          </p:nvSpPr>
          <p:spPr>
            <a:xfrm rot="8716293">
              <a:off x="3829905" y="2269987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68" name="Forme libre : forme 734"/>
            <p:cNvSpPr/>
            <p:nvPr/>
          </p:nvSpPr>
          <p:spPr>
            <a:xfrm rot="8716293">
              <a:off x="2679329" y="1864810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69" name="Forme libre : forme 735"/>
            <p:cNvSpPr/>
            <p:nvPr/>
          </p:nvSpPr>
          <p:spPr>
            <a:xfrm rot="8716293">
              <a:off x="2812835" y="1903335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70" name="Forme libre : forme 736"/>
            <p:cNvSpPr/>
            <p:nvPr/>
          </p:nvSpPr>
          <p:spPr>
            <a:xfrm rot="8716293">
              <a:off x="2741757" y="1777970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71" name="Forme libre : forme 737"/>
            <p:cNvSpPr/>
            <p:nvPr/>
          </p:nvSpPr>
          <p:spPr>
            <a:xfrm rot="8716293">
              <a:off x="2504274" y="199492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72" name="Forme libre : forme 738"/>
            <p:cNvSpPr/>
            <p:nvPr/>
          </p:nvSpPr>
          <p:spPr>
            <a:xfrm rot="8716293">
              <a:off x="2314839" y="1682468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73" name="Forme libre : forme 739"/>
            <p:cNvSpPr/>
            <p:nvPr/>
          </p:nvSpPr>
          <p:spPr>
            <a:xfrm rot="8716293">
              <a:off x="2298585" y="1468454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74" name="Forme libre : forme 740"/>
            <p:cNvSpPr/>
            <p:nvPr/>
          </p:nvSpPr>
          <p:spPr>
            <a:xfrm rot="8716293">
              <a:off x="2642608" y="2061162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75" name="Forme libre : forme 741"/>
            <p:cNvSpPr/>
            <p:nvPr/>
          </p:nvSpPr>
          <p:spPr>
            <a:xfrm rot="8716293">
              <a:off x="3116893" y="1486194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76" name="Forme libre : forme 742"/>
            <p:cNvSpPr/>
            <p:nvPr/>
          </p:nvSpPr>
          <p:spPr>
            <a:xfrm rot="8716293">
              <a:off x="3250399" y="1524719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77" name="Forme libre : forme 743"/>
            <p:cNvSpPr/>
            <p:nvPr/>
          </p:nvSpPr>
          <p:spPr>
            <a:xfrm rot="8716293">
              <a:off x="2941838" y="1616313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78" name="Forme libre : forme 744"/>
            <p:cNvSpPr/>
            <p:nvPr/>
          </p:nvSpPr>
          <p:spPr>
            <a:xfrm rot="8716293">
              <a:off x="2752404" y="1303851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79" name="Forme libre : forme 745"/>
            <p:cNvSpPr/>
            <p:nvPr/>
          </p:nvSpPr>
          <p:spPr>
            <a:xfrm rot="8716293">
              <a:off x="3080172" y="1682546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80" name="Forme libre : forme 746"/>
            <p:cNvSpPr/>
            <p:nvPr/>
          </p:nvSpPr>
          <p:spPr>
            <a:xfrm rot="8716293">
              <a:off x="2710787" y="1450731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81" name="Forme libre : forme 747"/>
            <p:cNvSpPr/>
            <p:nvPr/>
          </p:nvSpPr>
          <p:spPr>
            <a:xfrm rot="7484127">
              <a:off x="3237326" y="1972430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82" name="Forme libre : forme 748"/>
            <p:cNvSpPr/>
            <p:nvPr/>
          </p:nvSpPr>
          <p:spPr>
            <a:xfrm rot="13089394">
              <a:off x="3400874" y="1915035"/>
              <a:ext cx="412568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83" name="Forme libre : forme 749"/>
            <p:cNvSpPr/>
            <p:nvPr/>
          </p:nvSpPr>
          <p:spPr>
            <a:xfrm rot="8716293">
              <a:off x="3675761" y="1630509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84" name="Forme libre : forme 750"/>
            <p:cNvSpPr/>
            <p:nvPr/>
          </p:nvSpPr>
          <p:spPr>
            <a:xfrm rot="8716293">
              <a:off x="3591714" y="1466782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85" name="Forme libre : forme 751"/>
            <p:cNvSpPr/>
            <p:nvPr/>
          </p:nvSpPr>
          <p:spPr>
            <a:xfrm rot="8716293">
              <a:off x="3230112" y="151609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86" name="Forme libre : forme 752"/>
            <p:cNvSpPr/>
            <p:nvPr/>
          </p:nvSpPr>
          <p:spPr>
            <a:xfrm rot="8716293">
              <a:off x="3492132" y="1271504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87" name="Forme libre : forme 753"/>
            <p:cNvSpPr/>
            <p:nvPr/>
          </p:nvSpPr>
          <p:spPr>
            <a:xfrm rot="8716293">
              <a:off x="2347955" y="862756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88" name="Forme libre : forme 754"/>
            <p:cNvSpPr/>
            <p:nvPr/>
          </p:nvSpPr>
          <p:spPr>
            <a:xfrm rot="8716293">
              <a:off x="2481461" y="901281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89" name="Forme libre : forme 755"/>
            <p:cNvSpPr/>
            <p:nvPr/>
          </p:nvSpPr>
          <p:spPr>
            <a:xfrm rot="8716293">
              <a:off x="2410384" y="775917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90" name="Forme libre : forme 756"/>
            <p:cNvSpPr/>
            <p:nvPr/>
          </p:nvSpPr>
          <p:spPr>
            <a:xfrm rot="8716293">
              <a:off x="2172900" y="992875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91" name="Forme libre : forme 757"/>
            <p:cNvSpPr/>
            <p:nvPr/>
          </p:nvSpPr>
          <p:spPr>
            <a:xfrm rot="8716293">
              <a:off x="1983465" y="680415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92" name="Forme libre : forme 758"/>
            <p:cNvSpPr/>
            <p:nvPr/>
          </p:nvSpPr>
          <p:spPr>
            <a:xfrm rot="8716293">
              <a:off x="1967211" y="466400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93" name="Forme libre : forme 759"/>
            <p:cNvSpPr/>
            <p:nvPr/>
          </p:nvSpPr>
          <p:spPr>
            <a:xfrm rot="8716293">
              <a:off x="2311235" y="1059108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94" name="Forme libre : forme 760"/>
            <p:cNvSpPr/>
            <p:nvPr/>
          </p:nvSpPr>
          <p:spPr>
            <a:xfrm rot="8716293">
              <a:off x="2785519" y="484140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95" name="Forme libre : forme 761"/>
            <p:cNvSpPr/>
            <p:nvPr/>
          </p:nvSpPr>
          <p:spPr>
            <a:xfrm rot="8716293">
              <a:off x="2919025" y="522665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96" name="Forme libre : forme 762"/>
            <p:cNvSpPr/>
            <p:nvPr/>
          </p:nvSpPr>
          <p:spPr>
            <a:xfrm rot="8716293">
              <a:off x="2610464" y="61426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97" name="Forme libre : forme 763"/>
            <p:cNvSpPr/>
            <p:nvPr/>
          </p:nvSpPr>
          <p:spPr>
            <a:xfrm rot="8716293">
              <a:off x="2421031" y="301799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98" name="Forme libre : forme 764"/>
            <p:cNvSpPr/>
            <p:nvPr/>
          </p:nvSpPr>
          <p:spPr>
            <a:xfrm rot="8716293">
              <a:off x="2748799" y="680492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99" name="Forme libre : forme 765"/>
            <p:cNvSpPr/>
            <p:nvPr/>
          </p:nvSpPr>
          <p:spPr>
            <a:xfrm rot="8716293">
              <a:off x="2379413" y="448677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00" name="Forme libre : forme 766"/>
            <p:cNvSpPr/>
            <p:nvPr/>
          </p:nvSpPr>
          <p:spPr>
            <a:xfrm rot="7484127">
              <a:off x="2905952" y="970376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01" name="Forme libre : forme 767"/>
            <p:cNvSpPr/>
            <p:nvPr/>
          </p:nvSpPr>
          <p:spPr>
            <a:xfrm rot="13089394">
              <a:off x="3069501" y="912983"/>
              <a:ext cx="412569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02" name="Forme libre : forme 768"/>
            <p:cNvSpPr/>
            <p:nvPr/>
          </p:nvSpPr>
          <p:spPr>
            <a:xfrm rot="8716293">
              <a:off x="3344387" y="628455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03" name="Forme libre : forme 769"/>
            <p:cNvSpPr/>
            <p:nvPr/>
          </p:nvSpPr>
          <p:spPr>
            <a:xfrm rot="8716293">
              <a:off x="3260341" y="464729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04" name="Forme libre : forme 770"/>
            <p:cNvSpPr/>
            <p:nvPr/>
          </p:nvSpPr>
          <p:spPr>
            <a:xfrm rot="8716293">
              <a:off x="2898738" y="51403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05" name="Forme libre : forme 771"/>
            <p:cNvSpPr/>
            <p:nvPr/>
          </p:nvSpPr>
          <p:spPr>
            <a:xfrm rot="8716293">
              <a:off x="3160759" y="269450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06" name="Forme libre : forme 772"/>
            <p:cNvSpPr/>
            <p:nvPr/>
          </p:nvSpPr>
          <p:spPr>
            <a:xfrm rot="8716293">
              <a:off x="2076835" y="69398"/>
              <a:ext cx="186565" cy="129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11619" y="0"/>
                  </a:lnTo>
                  <a:cubicBezTo>
                    <a:pt x="18087" y="0"/>
                    <a:pt x="21600" y="4032"/>
                    <a:pt x="21600" y="1267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07" name="Forme libre : forme 773"/>
            <p:cNvSpPr/>
            <p:nvPr/>
          </p:nvSpPr>
          <p:spPr>
            <a:xfrm rot="8716293">
              <a:off x="2212019" y="113288"/>
              <a:ext cx="394489" cy="148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4" extrusionOk="0">
                  <a:moveTo>
                    <a:pt x="8685" y="16223"/>
                  </a:moveTo>
                  <a:lnTo>
                    <a:pt x="0" y="354"/>
                  </a:lnTo>
                  <a:lnTo>
                    <a:pt x="0" y="312"/>
                  </a:lnTo>
                  <a:lnTo>
                    <a:pt x="8685" y="312"/>
                  </a:lnTo>
                  <a:close/>
                  <a:moveTo>
                    <a:pt x="10121" y="18846"/>
                  </a:moveTo>
                  <a:lnTo>
                    <a:pt x="8799" y="16432"/>
                  </a:lnTo>
                  <a:lnTo>
                    <a:pt x="9673" y="10364"/>
                  </a:lnTo>
                  <a:cubicBezTo>
                    <a:pt x="10533" y="5245"/>
                    <a:pt x="11404" y="2800"/>
                    <a:pt x="12764" y="1307"/>
                  </a:cubicBezTo>
                  <a:cubicBezTo>
                    <a:pt x="13594" y="411"/>
                    <a:pt x="14463" y="-86"/>
                    <a:pt x="15369" y="13"/>
                  </a:cubicBezTo>
                  <a:cubicBezTo>
                    <a:pt x="19259" y="-186"/>
                    <a:pt x="21600" y="6981"/>
                    <a:pt x="21600" y="19324"/>
                  </a:cubicBezTo>
                  <a:lnTo>
                    <a:pt x="21600" y="20618"/>
                  </a:lnTo>
                  <a:lnTo>
                    <a:pt x="16464" y="21414"/>
                  </a:lnTo>
                  <a:lnTo>
                    <a:pt x="16464" y="17831"/>
                  </a:lnTo>
                  <a:cubicBezTo>
                    <a:pt x="16464" y="12456"/>
                    <a:pt x="15294" y="8773"/>
                    <a:pt x="13670" y="8773"/>
                  </a:cubicBezTo>
                  <a:cubicBezTo>
                    <a:pt x="12462" y="8773"/>
                    <a:pt x="11357" y="10888"/>
                    <a:pt x="10555" y="1433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08" name="Forme libre : forme 774"/>
            <p:cNvSpPr/>
            <p:nvPr/>
          </p:nvSpPr>
          <p:spPr>
            <a:xfrm rot="8716293">
              <a:off x="1974214" y="55001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09" name="Forme libre : forme 775"/>
            <p:cNvSpPr/>
            <p:nvPr/>
          </p:nvSpPr>
          <p:spPr>
            <a:xfrm rot="7484128">
              <a:off x="2641987" y="105820"/>
              <a:ext cx="233244" cy="158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15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11441"/>
                  </a:lnTo>
                  <a:lnTo>
                    <a:pt x="12518" y="1144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10" name="Forme libre : forme 776"/>
            <p:cNvSpPr/>
            <p:nvPr/>
          </p:nvSpPr>
          <p:spPr>
            <a:xfrm rot="13089394">
              <a:off x="2963939" y="61579"/>
              <a:ext cx="128297" cy="425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295"/>
                  </a:moveTo>
                  <a:lnTo>
                    <a:pt x="3433" y="21600"/>
                  </a:lnTo>
                  <a:lnTo>
                    <a:pt x="1230" y="20288"/>
                  </a:lnTo>
                  <a:cubicBezTo>
                    <a:pt x="316" y="19074"/>
                    <a:pt x="0" y="17601"/>
                    <a:pt x="0" y="15862"/>
                  </a:cubicBezTo>
                  <a:lnTo>
                    <a:pt x="0" y="2926"/>
                  </a:lnTo>
                  <a:lnTo>
                    <a:pt x="18701" y="0"/>
                  </a:lnTo>
                  <a:lnTo>
                    <a:pt x="18982" y="1183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11" name="Forme libre : forme 777"/>
            <p:cNvSpPr/>
            <p:nvPr/>
          </p:nvSpPr>
          <p:spPr>
            <a:xfrm rot="8716293">
              <a:off x="5846844" y="3151424"/>
              <a:ext cx="274456" cy="1321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5040" y="8947"/>
                  </a:lnTo>
                  <a:lnTo>
                    <a:pt x="6532" y="9605"/>
                  </a:lnTo>
                  <a:cubicBezTo>
                    <a:pt x="8705" y="9460"/>
                    <a:pt x="10807" y="8587"/>
                    <a:pt x="12840" y="7277"/>
                  </a:cubicBezTo>
                  <a:cubicBezTo>
                    <a:pt x="15783" y="5385"/>
                    <a:pt x="18657" y="2911"/>
                    <a:pt x="21460" y="0"/>
                  </a:cubicBezTo>
                  <a:cubicBezTo>
                    <a:pt x="21530" y="582"/>
                    <a:pt x="21600" y="1310"/>
                    <a:pt x="21600" y="1892"/>
                  </a:cubicBezTo>
                  <a:lnTo>
                    <a:pt x="21600" y="3347"/>
                  </a:lnTo>
                  <a:cubicBezTo>
                    <a:pt x="16029" y="13280"/>
                    <a:pt x="9156" y="18383"/>
                    <a:pt x="3614" y="2062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12" name="Forme libre : forme 778"/>
            <p:cNvSpPr/>
            <p:nvPr/>
          </p:nvSpPr>
          <p:spPr>
            <a:xfrm rot="8716293">
              <a:off x="5984855" y="2502518"/>
              <a:ext cx="92418" cy="296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7450"/>
                  </a:lnTo>
                  <a:lnTo>
                    <a:pt x="19756" y="0"/>
                  </a:lnTo>
                  <a:lnTo>
                    <a:pt x="21600" y="1488"/>
                  </a:lnTo>
                  <a:lnTo>
                    <a:pt x="21600" y="1893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13" name="Forme libre : forme 779"/>
            <p:cNvSpPr/>
            <p:nvPr/>
          </p:nvSpPr>
          <p:spPr>
            <a:xfrm rot="8716293">
              <a:off x="5814663" y="259272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14" name="Forme libre : forme 780"/>
            <p:cNvSpPr/>
            <p:nvPr/>
          </p:nvSpPr>
          <p:spPr>
            <a:xfrm rot="8716293">
              <a:off x="5625228" y="2280268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15" name="Forme libre : forme 781"/>
            <p:cNvSpPr/>
            <p:nvPr/>
          </p:nvSpPr>
          <p:spPr>
            <a:xfrm rot="8716293">
              <a:off x="5608975" y="2066253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16" name="Forme libre : forme 782"/>
            <p:cNvSpPr/>
            <p:nvPr/>
          </p:nvSpPr>
          <p:spPr>
            <a:xfrm rot="8716293">
              <a:off x="5958834" y="2677624"/>
              <a:ext cx="91036" cy="331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5897"/>
                  </a:lnTo>
                  <a:lnTo>
                    <a:pt x="0" y="6706"/>
                  </a:lnTo>
                  <a:lnTo>
                    <a:pt x="20186" y="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17" name="Forme libre : forme 783"/>
            <p:cNvSpPr/>
            <p:nvPr/>
          </p:nvSpPr>
          <p:spPr>
            <a:xfrm rot="8716293">
              <a:off x="6021176" y="2048530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18" name="Forme libre : forme 784"/>
            <p:cNvSpPr/>
            <p:nvPr/>
          </p:nvSpPr>
          <p:spPr>
            <a:xfrm rot="8716293">
              <a:off x="5651945" y="1464126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19" name="Forme libre : forme 785"/>
            <p:cNvSpPr/>
            <p:nvPr/>
          </p:nvSpPr>
          <p:spPr>
            <a:xfrm rot="8716293">
              <a:off x="5789699" y="1516235"/>
              <a:ext cx="346796" cy="3856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1883" y="21528"/>
                  </a:moveTo>
                  <a:lnTo>
                    <a:pt x="1883" y="3855"/>
                  </a:lnTo>
                  <a:lnTo>
                    <a:pt x="0" y="3855"/>
                  </a:lnTo>
                  <a:lnTo>
                    <a:pt x="3446" y="121"/>
                  </a:lnTo>
                  <a:lnTo>
                    <a:pt x="6909" y="121"/>
                  </a:lnTo>
                  <a:lnTo>
                    <a:pt x="6909" y="6358"/>
                  </a:lnTo>
                  <a:lnTo>
                    <a:pt x="7038" y="6358"/>
                  </a:lnTo>
                  <a:cubicBezTo>
                    <a:pt x="8413" y="2700"/>
                    <a:pt x="9487" y="1276"/>
                    <a:pt x="11548" y="506"/>
                  </a:cubicBezTo>
                  <a:cubicBezTo>
                    <a:pt x="12493" y="159"/>
                    <a:pt x="13481" y="-33"/>
                    <a:pt x="14512" y="5"/>
                  </a:cubicBezTo>
                  <a:cubicBezTo>
                    <a:pt x="18937" y="-72"/>
                    <a:pt x="21600" y="2700"/>
                    <a:pt x="21600" y="7474"/>
                  </a:cubicBezTo>
                  <a:lnTo>
                    <a:pt x="21600" y="7975"/>
                  </a:lnTo>
                  <a:lnTo>
                    <a:pt x="15758" y="8283"/>
                  </a:lnTo>
                  <a:lnTo>
                    <a:pt x="15758" y="6897"/>
                  </a:lnTo>
                  <a:cubicBezTo>
                    <a:pt x="15758" y="4818"/>
                    <a:pt x="14426" y="3393"/>
                    <a:pt x="12579" y="3393"/>
                  </a:cubicBezTo>
                  <a:cubicBezTo>
                    <a:pt x="9830" y="3393"/>
                    <a:pt x="7554" y="6666"/>
                    <a:pt x="7554" y="10786"/>
                  </a:cubicBezTo>
                  <a:lnTo>
                    <a:pt x="7554" y="1806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20" name="Forme libre : forme 786"/>
            <p:cNvSpPr/>
            <p:nvPr/>
          </p:nvSpPr>
          <p:spPr>
            <a:xfrm rot="8716293">
              <a:off x="5714374" y="1377287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21" name="Forme libre : forme 787"/>
            <p:cNvSpPr/>
            <p:nvPr/>
          </p:nvSpPr>
          <p:spPr>
            <a:xfrm rot="8716293">
              <a:off x="5476890" y="159424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22" name="Forme libre : forme 788"/>
            <p:cNvSpPr/>
            <p:nvPr/>
          </p:nvSpPr>
          <p:spPr>
            <a:xfrm rot="8716293">
              <a:off x="5287455" y="1281785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23" name="Forme libre : forme 789"/>
            <p:cNvSpPr/>
            <p:nvPr/>
          </p:nvSpPr>
          <p:spPr>
            <a:xfrm rot="8716293">
              <a:off x="5271201" y="1067770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24" name="Forme libre : forme 790"/>
            <p:cNvSpPr/>
            <p:nvPr/>
          </p:nvSpPr>
          <p:spPr>
            <a:xfrm rot="8716293">
              <a:off x="5615225" y="1660478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25" name="Forme libre : forme 791"/>
            <p:cNvSpPr/>
            <p:nvPr/>
          </p:nvSpPr>
          <p:spPr>
            <a:xfrm rot="8716293">
              <a:off x="6089943" y="1123761"/>
              <a:ext cx="92418" cy="314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6415"/>
                  </a:lnTo>
                  <a:lnTo>
                    <a:pt x="18077" y="0"/>
                  </a:lnTo>
                  <a:lnTo>
                    <a:pt x="21600" y="2676"/>
                  </a:lnTo>
                  <a:lnTo>
                    <a:pt x="21600" y="1909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26" name="Forme libre : forme 792"/>
            <p:cNvSpPr/>
            <p:nvPr/>
          </p:nvSpPr>
          <p:spPr>
            <a:xfrm rot="8716293">
              <a:off x="5914454" y="121563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27" name="Forme libre : forme 793"/>
            <p:cNvSpPr/>
            <p:nvPr/>
          </p:nvSpPr>
          <p:spPr>
            <a:xfrm rot="8716293">
              <a:off x="5725020" y="903169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28" name="Forme libre : forme 794"/>
            <p:cNvSpPr/>
            <p:nvPr/>
          </p:nvSpPr>
          <p:spPr>
            <a:xfrm rot="8716293">
              <a:off x="6058624" y="1300525"/>
              <a:ext cx="91038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5897"/>
                  </a:lnTo>
                  <a:lnTo>
                    <a:pt x="0" y="4930"/>
                  </a:lnTo>
                  <a:lnTo>
                    <a:pt x="14733" y="41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29" name="Forme libre : forme 795"/>
            <p:cNvSpPr/>
            <p:nvPr/>
          </p:nvSpPr>
          <p:spPr>
            <a:xfrm rot="8716293">
              <a:off x="5683403" y="1050047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30" name="Forme libre : forme 796"/>
            <p:cNvSpPr/>
            <p:nvPr/>
          </p:nvSpPr>
          <p:spPr>
            <a:xfrm rot="8716293">
              <a:off x="6196787" y="1129654"/>
              <a:ext cx="48492" cy="550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9" h="21600" extrusionOk="0">
                  <a:moveTo>
                    <a:pt x="0" y="20890"/>
                  </a:moveTo>
                  <a:lnTo>
                    <a:pt x="19609" y="0"/>
                  </a:lnTo>
                  <a:lnTo>
                    <a:pt x="21599" y="4175"/>
                  </a:lnTo>
                  <a:cubicBezTo>
                    <a:pt x="21600" y="8607"/>
                    <a:pt x="19680" y="13074"/>
                    <a:pt x="15840" y="16457"/>
                  </a:cubicBezTo>
                  <a:cubicBezTo>
                    <a:pt x="12153" y="19706"/>
                    <a:pt x="7238" y="21600"/>
                    <a:pt x="2016" y="2160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31" name="Forme libre : forme 797"/>
            <p:cNvSpPr/>
            <p:nvPr/>
          </p:nvSpPr>
          <p:spPr>
            <a:xfrm rot="8716293">
              <a:off x="5320572" y="462073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32" name="Forme libre : forme 798"/>
            <p:cNvSpPr/>
            <p:nvPr/>
          </p:nvSpPr>
          <p:spPr>
            <a:xfrm rot="8716293">
              <a:off x="5454077" y="500598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33" name="Forme libre : forme 799"/>
            <p:cNvSpPr/>
            <p:nvPr/>
          </p:nvSpPr>
          <p:spPr>
            <a:xfrm rot="8716293">
              <a:off x="5383000" y="375233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34" name="Forme libre : forme 800"/>
            <p:cNvSpPr/>
            <p:nvPr/>
          </p:nvSpPr>
          <p:spPr>
            <a:xfrm rot="8716293">
              <a:off x="5145517" y="59219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35" name="Forme libre : forme 801"/>
            <p:cNvSpPr/>
            <p:nvPr/>
          </p:nvSpPr>
          <p:spPr>
            <a:xfrm rot="8716293">
              <a:off x="4956081" y="279731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36" name="Forme libre : forme 802"/>
            <p:cNvSpPr/>
            <p:nvPr/>
          </p:nvSpPr>
          <p:spPr>
            <a:xfrm rot="8716293">
              <a:off x="4944089" y="79339"/>
              <a:ext cx="439902" cy="516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555" y="21600"/>
                  </a:moveTo>
                  <a:lnTo>
                    <a:pt x="87" y="14824"/>
                  </a:lnTo>
                  <a:lnTo>
                    <a:pt x="0" y="13940"/>
                  </a:lnTo>
                  <a:lnTo>
                    <a:pt x="0" y="2572"/>
                  </a:lnTo>
                  <a:lnTo>
                    <a:pt x="5815" y="0"/>
                  </a:lnTo>
                  <a:lnTo>
                    <a:pt x="5903" y="10399"/>
                  </a:lnTo>
                  <a:cubicBezTo>
                    <a:pt x="5772" y="12487"/>
                    <a:pt x="6165" y="14611"/>
                    <a:pt x="6952" y="16587"/>
                  </a:cubicBezTo>
                  <a:cubicBezTo>
                    <a:pt x="7652" y="18227"/>
                    <a:pt x="9445" y="19047"/>
                    <a:pt x="12199" y="19047"/>
                  </a:cubicBezTo>
                  <a:cubicBezTo>
                    <a:pt x="13555" y="19009"/>
                    <a:pt x="14866" y="18786"/>
                    <a:pt x="16134" y="18450"/>
                  </a:cubicBezTo>
                  <a:cubicBezTo>
                    <a:pt x="17971" y="17966"/>
                    <a:pt x="19764" y="17332"/>
                    <a:pt x="21513" y="16587"/>
                  </a:cubicBezTo>
                  <a:cubicBezTo>
                    <a:pt x="21556" y="16736"/>
                    <a:pt x="21600" y="16922"/>
                    <a:pt x="21600" y="17071"/>
                  </a:cubicBezTo>
                  <a:lnTo>
                    <a:pt x="21600" y="17444"/>
                  </a:lnTo>
                  <a:cubicBezTo>
                    <a:pt x="19283" y="19140"/>
                    <a:pt x="16604" y="20286"/>
                    <a:pt x="14052" y="2103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37" name="Forme libre : forme 803"/>
            <p:cNvSpPr/>
            <p:nvPr/>
          </p:nvSpPr>
          <p:spPr>
            <a:xfrm rot="8716293">
              <a:off x="5283851" y="658425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38" name="Forme libre : forme 804"/>
            <p:cNvSpPr/>
            <p:nvPr/>
          </p:nvSpPr>
          <p:spPr>
            <a:xfrm rot="8716293">
              <a:off x="5758135" y="83457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39" name="Forme libre : forme 805"/>
            <p:cNvSpPr/>
            <p:nvPr/>
          </p:nvSpPr>
          <p:spPr>
            <a:xfrm rot="8716293">
              <a:off x="5902435" y="156500"/>
              <a:ext cx="361481" cy="3580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2" extrusionOk="0">
                  <a:moveTo>
                    <a:pt x="5101" y="21522"/>
                  </a:moveTo>
                  <a:lnTo>
                    <a:pt x="2684" y="19837"/>
                  </a:lnTo>
                  <a:lnTo>
                    <a:pt x="2684" y="4151"/>
                  </a:lnTo>
                  <a:lnTo>
                    <a:pt x="0" y="4151"/>
                  </a:lnTo>
                  <a:lnTo>
                    <a:pt x="3306" y="129"/>
                  </a:lnTo>
                  <a:lnTo>
                    <a:pt x="7506" y="129"/>
                  </a:lnTo>
                  <a:lnTo>
                    <a:pt x="7506" y="6845"/>
                  </a:lnTo>
                  <a:lnTo>
                    <a:pt x="7630" y="6845"/>
                  </a:lnTo>
                  <a:cubicBezTo>
                    <a:pt x="8948" y="2907"/>
                    <a:pt x="9979" y="1373"/>
                    <a:pt x="11957" y="544"/>
                  </a:cubicBezTo>
                  <a:cubicBezTo>
                    <a:pt x="12863" y="171"/>
                    <a:pt x="13811" y="-37"/>
                    <a:pt x="14800" y="5"/>
                  </a:cubicBezTo>
                  <a:cubicBezTo>
                    <a:pt x="19045" y="-78"/>
                    <a:pt x="21600" y="2907"/>
                    <a:pt x="21600" y="8048"/>
                  </a:cubicBezTo>
                  <a:lnTo>
                    <a:pt x="21600" y="8587"/>
                  </a:lnTo>
                  <a:lnTo>
                    <a:pt x="15995" y="8918"/>
                  </a:lnTo>
                  <a:lnTo>
                    <a:pt x="15995" y="7426"/>
                  </a:lnTo>
                  <a:cubicBezTo>
                    <a:pt x="15995" y="5187"/>
                    <a:pt x="14718" y="3653"/>
                    <a:pt x="12946" y="3653"/>
                  </a:cubicBezTo>
                  <a:cubicBezTo>
                    <a:pt x="10308" y="3653"/>
                    <a:pt x="8124" y="7177"/>
                    <a:pt x="8124" y="11613"/>
                  </a:cubicBezTo>
                  <a:lnTo>
                    <a:pt x="8124" y="1944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40" name="Forme libre : forme 806"/>
            <p:cNvSpPr/>
            <p:nvPr/>
          </p:nvSpPr>
          <p:spPr>
            <a:xfrm rot="8716293">
              <a:off x="5583080" y="21357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41" name="Forme libre : forme 807"/>
            <p:cNvSpPr/>
            <p:nvPr/>
          </p:nvSpPr>
          <p:spPr>
            <a:xfrm rot="8716293">
              <a:off x="5462092" y="120002"/>
              <a:ext cx="219415" cy="84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936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521"/>
                  </a:lnTo>
                  <a:lnTo>
                    <a:pt x="11946" y="2152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42" name="Forme libre : forme 808"/>
            <p:cNvSpPr/>
            <p:nvPr/>
          </p:nvSpPr>
          <p:spPr>
            <a:xfrm rot="8716293">
              <a:off x="5721414" y="279809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43" name="Forme libre : forme 809"/>
            <p:cNvSpPr/>
            <p:nvPr/>
          </p:nvSpPr>
          <p:spPr>
            <a:xfrm rot="8716293">
              <a:off x="5370393" y="106724"/>
              <a:ext cx="80665" cy="63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977" y="21600"/>
                  </a:moveTo>
                  <a:lnTo>
                    <a:pt x="0" y="3205"/>
                  </a:lnTo>
                  <a:lnTo>
                    <a:pt x="6001" y="0"/>
                  </a:lnTo>
                  <a:cubicBezTo>
                    <a:pt x="10161" y="0"/>
                    <a:pt x="14076" y="2167"/>
                    <a:pt x="17012" y="5881"/>
                  </a:cubicBezTo>
                  <a:cubicBezTo>
                    <a:pt x="20071" y="9596"/>
                    <a:pt x="21600" y="14625"/>
                    <a:pt x="21600" y="196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44" name="Forme libre : forme 810"/>
            <p:cNvSpPr/>
            <p:nvPr/>
          </p:nvSpPr>
          <p:spPr>
            <a:xfrm rot="7484127">
              <a:off x="5878568" y="569693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45" name="Forme libre : forme 811"/>
            <p:cNvSpPr/>
            <p:nvPr/>
          </p:nvSpPr>
          <p:spPr>
            <a:xfrm rot="13089394">
              <a:off x="6031749" y="542281"/>
              <a:ext cx="360117" cy="446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68" y="5857"/>
                  </a:moveTo>
                  <a:lnTo>
                    <a:pt x="0" y="1472"/>
                  </a:lnTo>
                  <a:lnTo>
                    <a:pt x="3516" y="0"/>
                  </a:lnTo>
                  <a:close/>
                  <a:moveTo>
                    <a:pt x="21600" y="18917"/>
                  </a:moveTo>
                  <a:cubicBezTo>
                    <a:pt x="20273" y="19836"/>
                    <a:pt x="18842" y="20607"/>
                    <a:pt x="17377" y="21249"/>
                  </a:cubicBezTo>
                  <a:lnTo>
                    <a:pt x="16380" y="21600"/>
                  </a:lnTo>
                  <a:lnTo>
                    <a:pt x="15111" y="20041"/>
                  </a:lnTo>
                  <a:lnTo>
                    <a:pt x="15338" y="20008"/>
                  </a:lnTo>
                  <a:cubicBezTo>
                    <a:pt x="17442" y="19483"/>
                    <a:pt x="19496" y="18795"/>
                    <a:pt x="21500" y="17987"/>
                  </a:cubicBezTo>
                  <a:cubicBezTo>
                    <a:pt x="21550" y="18149"/>
                    <a:pt x="21600" y="18351"/>
                    <a:pt x="21600" y="1851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46" name="Forme libre : forme 812"/>
            <p:cNvSpPr/>
            <p:nvPr/>
          </p:nvSpPr>
          <p:spPr>
            <a:xfrm rot="8716293">
              <a:off x="6238956" y="114406"/>
              <a:ext cx="90399" cy="1221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4172"/>
                  </a:moveTo>
                  <a:lnTo>
                    <a:pt x="15837" y="0"/>
                  </a:lnTo>
                  <a:lnTo>
                    <a:pt x="21600" y="10152"/>
                  </a:lnTo>
                  <a:cubicBezTo>
                    <a:pt x="21600" y="14184"/>
                    <a:pt x="19521" y="18246"/>
                    <a:pt x="15363" y="21324"/>
                  </a:cubicBezTo>
                  <a:lnTo>
                    <a:pt x="14480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47" name="Forme libre : forme 813"/>
            <p:cNvSpPr/>
            <p:nvPr/>
          </p:nvSpPr>
          <p:spPr>
            <a:xfrm rot="8716293">
              <a:off x="5873093" y="118908"/>
              <a:ext cx="87447" cy="8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85" h="21600" extrusionOk="0">
                  <a:moveTo>
                    <a:pt x="13520" y="21600"/>
                  </a:moveTo>
                  <a:lnTo>
                    <a:pt x="0" y="11162"/>
                  </a:lnTo>
                  <a:lnTo>
                    <a:pt x="2929" y="3436"/>
                  </a:lnTo>
                  <a:cubicBezTo>
                    <a:pt x="4878" y="1266"/>
                    <a:pt x="7475" y="0"/>
                    <a:pt x="10235" y="0"/>
                  </a:cubicBezTo>
                  <a:cubicBezTo>
                    <a:pt x="12995" y="0"/>
                    <a:pt x="15593" y="1266"/>
                    <a:pt x="17541" y="3436"/>
                  </a:cubicBezTo>
                  <a:cubicBezTo>
                    <a:pt x="21600" y="7775"/>
                    <a:pt x="21600" y="15189"/>
                    <a:pt x="17541" y="1970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</p:grpSp>
      <p:sp>
        <p:nvSpPr>
          <p:cNvPr id="1349" name="Texte niveau 1…"/>
          <p:cNvSpPr txBox="1">
            <a:spLocks noGrp="1"/>
          </p:cNvSpPr>
          <p:nvPr>
            <p:ph type="body" idx="1" hasCustomPrompt="1"/>
          </p:nvPr>
        </p:nvSpPr>
        <p:spPr>
          <a:xfrm>
            <a:off x="663540" y="526469"/>
            <a:ext cx="7379433" cy="2991874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5400">
                <a:solidFill>
                  <a:srgbClr val="FFFFFF"/>
                </a:solidFill>
              </a:defRPr>
            </a:lvl1pPr>
            <a:lvl2pPr>
              <a:lnSpc>
                <a:spcPct val="100000"/>
              </a:lnSpc>
              <a:defRPr sz="5400">
                <a:solidFill>
                  <a:srgbClr val="FFFFFF"/>
                </a:solidFill>
              </a:defRPr>
            </a:lvl2pPr>
            <a:lvl3pPr marL="1041428" indent="-1041428">
              <a:lnSpc>
                <a:spcPct val="100000"/>
              </a:lnSpc>
              <a:defRPr sz="5400">
                <a:solidFill>
                  <a:srgbClr val="FFFFFF"/>
                </a:solidFill>
              </a:defRPr>
            </a:lvl3pPr>
            <a:lvl4pPr marL="1041428" indent="-1041428">
              <a:lnSpc>
                <a:spcPct val="100000"/>
              </a:lnSpc>
              <a:defRPr sz="5400">
                <a:solidFill>
                  <a:srgbClr val="FFFFFF"/>
                </a:solidFill>
              </a:defRPr>
            </a:lvl4pPr>
            <a:lvl5pPr marL="1041428" indent="-1041428">
              <a:lnSpc>
                <a:spcPct val="100000"/>
              </a:lnSpc>
              <a:defRPr sz="5400">
                <a:solidFill>
                  <a:srgbClr val="FFFFFF"/>
                </a:solidFill>
              </a:defRPr>
            </a:lvl5pPr>
          </a:lstStyle>
          <a:p>
            <a:r>
              <a:t>Titre de la présentation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pic>
        <p:nvPicPr>
          <p:cNvPr id="1350" name="Graphique 407" descr="Graphique 407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6397194" y="3988358"/>
            <a:ext cx="2255854" cy="673201"/>
          </a:xfrm>
          <a:prstGeom prst="rect">
            <a:avLst/>
          </a:prstGeom>
          <a:ln w="12700">
            <a:miter lim="400000"/>
          </a:ln>
        </p:spPr>
      </p:pic>
      <p:sp>
        <p:nvSpPr>
          <p:cNvPr id="1351" name="Numéro de diapositive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‹N°›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Slide de tit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8" name="Groupe 6"/>
          <p:cNvGrpSpPr/>
          <p:nvPr/>
        </p:nvGrpSpPr>
        <p:grpSpPr>
          <a:xfrm>
            <a:off x="-242071" y="-127083"/>
            <a:ext cx="6491256" cy="5479956"/>
            <a:chOff x="0" y="0"/>
            <a:chExt cx="6491254" cy="5479955"/>
          </a:xfrm>
        </p:grpSpPr>
        <p:sp>
          <p:nvSpPr>
            <p:cNvPr id="1358" name="Forme libre : forme 7"/>
            <p:cNvSpPr/>
            <p:nvPr/>
          </p:nvSpPr>
          <p:spPr>
            <a:xfrm rot="8716293">
              <a:off x="1701157" y="3607543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59" name="Forme libre : forme 8"/>
            <p:cNvSpPr/>
            <p:nvPr/>
          </p:nvSpPr>
          <p:spPr>
            <a:xfrm rot="8716293">
              <a:off x="1834662" y="3646068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60" name="Forme libre : forme 9"/>
            <p:cNvSpPr/>
            <p:nvPr/>
          </p:nvSpPr>
          <p:spPr>
            <a:xfrm rot="8716293">
              <a:off x="1763586" y="3520704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61" name="Forme libre : forme 10"/>
            <p:cNvSpPr/>
            <p:nvPr/>
          </p:nvSpPr>
          <p:spPr>
            <a:xfrm rot="8716293">
              <a:off x="1526103" y="373766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62" name="Forme libre : forme 11"/>
            <p:cNvSpPr/>
            <p:nvPr/>
          </p:nvSpPr>
          <p:spPr>
            <a:xfrm rot="8716293">
              <a:off x="1336668" y="3425202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63" name="Forme libre : forme 12"/>
            <p:cNvSpPr/>
            <p:nvPr/>
          </p:nvSpPr>
          <p:spPr>
            <a:xfrm rot="8716293">
              <a:off x="1320413" y="3211187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64" name="Forme libre : forme 13"/>
            <p:cNvSpPr/>
            <p:nvPr/>
          </p:nvSpPr>
          <p:spPr>
            <a:xfrm rot="8716293">
              <a:off x="1664437" y="3803894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65" name="Forme libre : forme 14"/>
            <p:cNvSpPr/>
            <p:nvPr/>
          </p:nvSpPr>
          <p:spPr>
            <a:xfrm rot="8716293">
              <a:off x="2138722" y="3228927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66" name="Forme libre : forme 15"/>
            <p:cNvSpPr/>
            <p:nvPr/>
          </p:nvSpPr>
          <p:spPr>
            <a:xfrm rot="8716293">
              <a:off x="2272227" y="3267452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67" name="Forme libre : forme 16"/>
            <p:cNvSpPr/>
            <p:nvPr/>
          </p:nvSpPr>
          <p:spPr>
            <a:xfrm rot="8716293">
              <a:off x="1963667" y="335904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68" name="Forme libre : forme 17"/>
            <p:cNvSpPr/>
            <p:nvPr/>
          </p:nvSpPr>
          <p:spPr>
            <a:xfrm rot="8716293">
              <a:off x="1774233" y="3046586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69" name="Forme libre : forme 18"/>
            <p:cNvSpPr/>
            <p:nvPr/>
          </p:nvSpPr>
          <p:spPr>
            <a:xfrm rot="8716293">
              <a:off x="2102001" y="3425279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70" name="Forme libre : forme 19"/>
            <p:cNvSpPr/>
            <p:nvPr/>
          </p:nvSpPr>
          <p:spPr>
            <a:xfrm rot="8716293">
              <a:off x="1732615" y="3193464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71" name="Forme libre : forme 20"/>
            <p:cNvSpPr/>
            <p:nvPr/>
          </p:nvSpPr>
          <p:spPr>
            <a:xfrm rot="7484127">
              <a:off x="2259155" y="3715162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72" name="Forme libre : forme 21"/>
            <p:cNvSpPr/>
            <p:nvPr/>
          </p:nvSpPr>
          <p:spPr>
            <a:xfrm rot="13089394">
              <a:off x="2422703" y="3657770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73" name="Forme libre : forme 22"/>
            <p:cNvSpPr/>
            <p:nvPr/>
          </p:nvSpPr>
          <p:spPr>
            <a:xfrm rot="8716293">
              <a:off x="2697589" y="3373242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74" name="Forme libre : forme 23"/>
            <p:cNvSpPr/>
            <p:nvPr/>
          </p:nvSpPr>
          <p:spPr>
            <a:xfrm rot="8716293">
              <a:off x="2613543" y="3209516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75" name="Forme libre : forme 24"/>
            <p:cNvSpPr/>
            <p:nvPr/>
          </p:nvSpPr>
          <p:spPr>
            <a:xfrm rot="8716293">
              <a:off x="2251941" y="325882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76" name="Forme libre : forme 25"/>
            <p:cNvSpPr/>
            <p:nvPr/>
          </p:nvSpPr>
          <p:spPr>
            <a:xfrm rot="8716293">
              <a:off x="2513961" y="3014237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77" name="Forme libre : forme 26"/>
            <p:cNvSpPr/>
            <p:nvPr/>
          </p:nvSpPr>
          <p:spPr>
            <a:xfrm rot="8716293">
              <a:off x="2038931" y="4606026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78" name="Forme libre : forme 27"/>
            <p:cNvSpPr/>
            <p:nvPr/>
          </p:nvSpPr>
          <p:spPr>
            <a:xfrm rot="8716293">
              <a:off x="2172436" y="4644551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79" name="Forme libre : forme 28"/>
            <p:cNvSpPr/>
            <p:nvPr/>
          </p:nvSpPr>
          <p:spPr>
            <a:xfrm rot="8716293">
              <a:off x="2101359" y="4519187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80" name="Forme libre : forme 29"/>
            <p:cNvSpPr/>
            <p:nvPr/>
          </p:nvSpPr>
          <p:spPr>
            <a:xfrm rot="8716293">
              <a:off x="1863876" y="4736145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81" name="Forme libre : forme 30"/>
            <p:cNvSpPr/>
            <p:nvPr/>
          </p:nvSpPr>
          <p:spPr>
            <a:xfrm rot="8716293">
              <a:off x="1674440" y="4423685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82" name="Forme libre : forme 31"/>
            <p:cNvSpPr/>
            <p:nvPr/>
          </p:nvSpPr>
          <p:spPr>
            <a:xfrm rot="8716293">
              <a:off x="1658186" y="4209670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83" name="Forme libre : forme 32"/>
            <p:cNvSpPr/>
            <p:nvPr/>
          </p:nvSpPr>
          <p:spPr>
            <a:xfrm rot="8716293">
              <a:off x="2002210" y="4802378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84" name="Forme libre : forme 33"/>
            <p:cNvSpPr/>
            <p:nvPr/>
          </p:nvSpPr>
          <p:spPr>
            <a:xfrm rot="8716293">
              <a:off x="2476495" y="4227410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85" name="Forme libre : forme 34"/>
            <p:cNvSpPr/>
            <p:nvPr/>
          </p:nvSpPr>
          <p:spPr>
            <a:xfrm rot="8716293">
              <a:off x="2610000" y="4265936"/>
              <a:ext cx="394490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86" name="Forme libre : forme 35"/>
            <p:cNvSpPr/>
            <p:nvPr/>
          </p:nvSpPr>
          <p:spPr>
            <a:xfrm rot="8716293">
              <a:off x="2301440" y="435752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87" name="Forme libre : forme 36"/>
            <p:cNvSpPr/>
            <p:nvPr/>
          </p:nvSpPr>
          <p:spPr>
            <a:xfrm rot="8716293">
              <a:off x="2112006" y="4045069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88" name="Forme libre : forme 37"/>
            <p:cNvSpPr/>
            <p:nvPr/>
          </p:nvSpPr>
          <p:spPr>
            <a:xfrm rot="8716293">
              <a:off x="2439774" y="4423762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89" name="Forme libre : forme 38"/>
            <p:cNvSpPr/>
            <p:nvPr/>
          </p:nvSpPr>
          <p:spPr>
            <a:xfrm rot="8716293">
              <a:off x="2070388" y="4191948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90" name="Forme libre : forme 39"/>
            <p:cNvSpPr/>
            <p:nvPr/>
          </p:nvSpPr>
          <p:spPr>
            <a:xfrm rot="7484127">
              <a:off x="2596927" y="4713646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91" name="Forme libre : forme 40"/>
            <p:cNvSpPr/>
            <p:nvPr/>
          </p:nvSpPr>
          <p:spPr>
            <a:xfrm rot="13089394">
              <a:off x="2760476" y="4656252"/>
              <a:ext cx="412568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92" name="Forme libre : forme 41"/>
            <p:cNvSpPr/>
            <p:nvPr/>
          </p:nvSpPr>
          <p:spPr>
            <a:xfrm rot="8716293">
              <a:off x="3035362" y="4371725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93" name="Forme libre : forme 42"/>
            <p:cNvSpPr/>
            <p:nvPr/>
          </p:nvSpPr>
          <p:spPr>
            <a:xfrm rot="8716293">
              <a:off x="2951316" y="4207999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94" name="Forme libre : forme 43"/>
            <p:cNvSpPr/>
            <p:nvPr/>
          </p:nvSpPr>
          <p:spPr>
            <a:xfrm rot="8716293">
              <a:off x="2589714" y="425730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95" name="Forme libre : forme 44"/>
            <p:cNvSpPr/>
            <p:nvPr/>
          </p:nvSpPr>
          <p:spPr>
            <a:xfrm rot="8716293">
              <a:off x="2851734" y="4012720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96" name="Forme libre : forme 45"/>
            <p:cNvSpPr/>
            <p:nvPr/>
          </p:nvSpPr>
          <p:spPr>
            <a:xfrm rot="8716293">
              <a:off x="2078072" y="5178646"/>
              <a:ext cx="229467" cy="1726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3" extrusionOk="0">
                  <a:moveTo>
                    <a:pt x="3523" y="15777"/>
                  </a:moveTo>
                  <a:cubicBezTo>
                    <a:pt x="1386" y="13058"/>
                    <a:pt x="427" y="8856"/>
                    <a:pt x="81" y="3125"/>
                  </a:cubicBezTo>
                  <a:lnTo>
                    <a:pt x="0" y="0"/>
                  </a:lnTo>
                  <a:lnTo>
                    <a:pt x="21600" y="19623"/>
                  </a:lnTo>
                  <a:lnTo>
                    <a:pt x="19815" y="20247"/>
                  </a:lnTo>
                  <a:cubicBezTo>
                    <a:pt x="17606" y="20810"/>
                    <a:pt x="15573" y="21133"/>
                    <a:pt x="13834" y="21270"/>
                  </a:cubicBezTo>
                  <a:cubicBezTo>
                    <a:pt x="9978" y="21600"/>
                    <a:pt x="6206" y="19403"/>
                    <a:pt x="3523" y="15777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97" name="Forme libre : forme 46"/>
            <p:cNvSpPr/>
            <p:nvPr/>
          </p:nvSpPr>
          <p:spPr>
            <a:xfrm rot="8716293">
              <a:off x="3107241" y="5234821"/>
              <a:ext cx="36956" cy="50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1088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98" name="Forme libre : forme 47"/>
            <p:cNvSpPr/>
            <p:nvPr/>
          </p:nvSpPr>
          <p:spPr>
            <a:xfrm rot="8716293">
              <a:off x="2533614" y="5013238"/>
              <a:ext cx="209028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187" y="21600"/>
                  </a:moveTo>
                  <a:lnTo>
                    <a:pt x="7483" y="12806"/>
                  </a:lnTo>
                  <a:lnTo>
                    <a:pt x="10913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8494" y="0"/>
                  </a:lnTo>
                  <a:lnTo>
                    <a:pt x="21600" y="640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99" name="Forme libre : forme 48"/>
            <p:cNvSpPr/>
            <p:nvPr/>
          </p:nvSpPr>
          <p:spPr>
            <a:xfrm rot="8716293">
              <a:off x="2401664" y="5188362"/>
              <a:ext cx="112870" cy="105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323" y="18238"/>
                  </a:moveTo>
                  <a:cubicBezTo>
                    <a:pt x="1224" y="15997"/>
                    <a:pt x="0" y="13009"/>
                    <a:pt x="0" y="9834"/>
                  </a:cubicBezTo>
                  <a:lnTo>
                    <a:pt x="0" y="9647"/>
                  </a:lnTo>
                  <a:cubicBezTo>
                    <a:pt x="0" y="6473"/>
                    <a:pt x="1224" y="3485"/>
                    <a:pt x="3323" y="1243"/>
                  </a:cubicBezTo>
                  <a:lnTo>
                    <a:pt x="6080" y="0"/>
                  </a:lnTo>
                  <a:lnTo>
                    <a:pt x="21600" y="11489"/>
                  </a:lnTo>
                  <a:lnTo>
                    <a:pt x="19061" y="18052"/>
                  </a:lnTo>
                  <a:cubicBezTo>
                    <a:pt x="16962" y="20293"/>
                    <a:pt x="14164" y="21600"/>
                    <a:pt x="11192" y="21600"/>
                  </a:cubicBezTo>
                  <a:cubicBezTo>
                    <a:pt x="8219" y="21600"/>
                    <a:pt x="5421" y="20480"/>
                    <a:pt x="3323" y="1823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00" name="Forme libre : forme 49"/>
            <p:cNvSpPr/>
            <p:nvPr/>
          </p:nvSpPr>
          <p:spPr>
            <a:xfrm rot="8716293">
              <a:off x="3294011" y="5200841"/>
              <a:ext cx="145252" cy="1151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934" y="16898"/>
                  </a:moveTo>
                  <a:cubicBezTo>
                    <a:pt x="1449" y="13763"/>
                    <a:pt x="0" y="9583"/>
                    <a:pt x="0" y="5142"/>
                  </a:cubicBezTo>
                  <a:lnTo>
                    <a:pt x="0" y="4880"/>
                  </a:lnTo>
                  <a:lnTo>
                    <a:pt x="1633" y="0"/>
                  </a:lnTo>
                  <a:lnTo>
                    <a:pt x="21600" y="17464"/>
                  </a:lnTo>
                  <a:lnTo>
                    <a:pt x="18297" y="20294"/>
                  </a:lnTo>
                  <a:cubicBezTo>
                    <a:pt x="16718" y="21143"/>
                    <a:pt x="15010" y="21600"/>
                    <a:pt x="13250" y="21600"/>
                  </a:cubicBezTo>
                  <a:cubicBezTo>
                    <a:pt x="9731" y="21600"/>
                    <a:pt x="6418" y="20032"/>
                    <a:pt x="3934" y="1689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01" name="Forme libre : forme 50"/>
            <p:cNvSpPr/>
            <p:nvPr/>
          </p:nvSpPr>
          <p:spPr>
            <a:xfrm rot="8716293">
              <a:off x="3182700" y="5009231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02" name="Forme libre : forme 51"/>
            <p:cNvSpPr/>
            <p:nvPr/>
          </p:nvSpPr>
          <p:spPr>
            <a:xfrm rot="8716293">
              <a:off x="1365881" y="2607130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03" name="Forme libre : forme 52"/>
            <p:cNvSpPr/>
            <p:nvPr/>
          </p:nvSpPr>
          <p:spPr>
            <a:xfrm rot="8716293">
              <a:off x="1499386" y="2645655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04" name="Forme libre : forme 53"/>
            <p:cNvSpPr/>
            <p:nvPr/>
          </p:nvSpPr>
          <p:spPr>
            <a:xfrm rot="8716293">
              <a:off x="1428309" y="2520291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05" name="Forme libre : forme 54"/>
            <p:cNvSpPr/>
            <p:nvPr/>
          </p:nvSpPr>
          <p:spPr>
            <a:xfrm rot="8716293">
              <a:off x="1190826" y="273724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06" name="Forme libre : forme 55"/>
            <p:cNvSpPr/>
            <p:nvPr/>
          </p:nvSpPr>
          <p:spPr>
            <a:xfrm rot="8716293">
              <a:off x="1001390" y="2424789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07" name="Forme libre : forme 56"/>
            <p:cNvSpPr/>
            <p:nvPr/>
          </p:nvSpPr>
          <p:spPr>
            <a:xfrm rot="8716293">
              <a:off x="985136" y="2210774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08" name="Forme libre : forme 57"/>
            <p:cNvSpPr/>
            <p:nvPr/>
          </p:nvSpPr>
          <p:spPr>
            <a:xfrm rot="8716293">
              <a:off x="1329160" y="2803482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09" name="Forme libre : forme 58"/>
            <p:cNvSpPr/>
            <p:nvPr/>
          </p:nvSpPr>
          <p:spPr>
            <a:xfrm rot="8716293">
              <a:off x="1803444" y="2228514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10" name="Forme libre : forme 59"/>
            <p:cNvSpPr/>
            <p:nvPr/>
          </p:nvSpPr>
          <p:spPr>
            <a:xfrm rot="8716293">
              <a:off x="1936950" y="2267039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11" name="Forme libre : forme 60"/>
            <p:cNvSpPr/>
            <p:nvPr/>
          </p:nvSpPr>
          <p:spPr>
            <a:xfrm rot="8716293">
              <a:off x="1628389" y="2358633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12" name="Forme libre : forme 61"/>
            <p:cNvSpPr/>
            <p:nvPr/>
          </p:nvSpPr>
          <p:spPr>
            <a:xfrm rot="8716293">
              <a:off x="1438956" y="2046173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13" name="Forme libre : forme 62"/>
            <p:cNvSpPr/>
            <p:nvPr/>
          </p:nvSpPr>
          <p:spPr>
            <a:xfrm rot="8716293">
              <a:off x="1766724" y="2424866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14" name="Forme libre : forme 63"/>
            <p:cNvSpPr/>
            <p:nvPr/>
          </p:nvSpPr>
          <p:spPr>
            <a:xfrm rot="8716293">
              <a:off x="1397338" y="2193051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15" name="Forme libre : forme 64"/>
            <p:cNvSpPr/>
            <p:nvPr/>
          </p:nvSpPr>
          <p:spPr>
            <a:xfrm rot="7484127">
              <a:off x="1923877" y="2714750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16" name="Forme libre : forme 65"/>
            <p:cNvSpPr/>
            <p:nvPr/>
          </p:nvSpPr>
          <p:spPr>
            <a:xfrm rot="13089394">
              <a:off x="2087426" y="2657356"/>
              <a:ext cx="412568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17" name="Forme libre : forme 66"/>
            <p:cNvSpPr/>
            <p:nvPr/>
          </p:nvSpPr>
          <p:spPr>
            <a:xfrm rot="8716293">
              <a:off x="2362312" y="2372829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18" name="Forme libre : forme 67"/>
            <p:cNvSpPr/>
            <p:nvPr/>
          </p:nvSpPr>
          <p:spPr>
            <a:xfrm rot="8716293">
              <a:off x="2278266" y="2209103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19" name="Forme libre : forme 68"/>
            <p:cNvSpPr/>
            <p:nvPr/>
          </p:nvSpPr>
          <p:spPr>
            <a:xfrm rot="8716293">
              <a:off x="1916663" y="2258413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20" name="Forme libre : forme 69"/>
            <p:cNvSpPr/>
            <p:nvPr/>
          </p:nvSpPr>
          <p:spPr>
            <a:xfrm rot="8716293">
              <a:off x="2178684" y="2013824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21" name="Forme libre : forme 70"/>
            <p:cNvSpPr/>
            <p:nvPr/>
          </p:nvSpPr>
          <p:spPr>
            <a:xfrm rot="8716293">
              <a:off x="1028108" y="1608647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22" name="Forme libre : forme 71"/>
            <p:cNvSpPr/>
            <p:nvPr/>
          </p:nvSpPr>
          <p:spPr>
            <a:xfrm rot="8716293">
              <a:off x="1161613" y="1647172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23" name="Forme libre : forme 72"/>
            <p:cNvSpPr/>
            <p:nvPr/>
          </p:nvSpPr>
          <p:spPr>
            <a:xfrm rot="8716293">
              <a:off x="1090536" y="1521808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24" name="Forme libre : forme 73"/>
            <p:cNvSpPr/>
            <p:nvPr/>
          </p:nvSpPr>
          <p:spPr>
            <a:xfrm rot="8716293">
              <a:off x="853053" y="173876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25" name="Forme libre : forme 74"/>
            <p:cNvSpPr/>
            <p:nvPr/>
          </p:nvSpPr>
          <p:spPr>
            <a:xfrm rot="8716293">
              <a:off x="663617" y="1426306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26" name="Forme libre : forme 75"/>
            <p:cNvSpPr/>
            <p:nvPr/>
          </p:nvSpPr>
          <p:spPr>
            <a:xfrm rot="8716293">
              <a:off x="647363" y="1212291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27" name="Forme libre : forme 76"/>
            <p:cNvSpPr/>
            <p:nvPr/>
          </p:nvSpPr>
          <p:spPr>
            <a:xfrm rot="8716293">
              <a:off x="991387" y="1804999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28" name="Forme libre : forme 77"/>
            <p:cNvSpPr/>
            <p:nvPr/>
          </p:nvSpPr>
          <p:spPr>
            <a:xfrm rot="8716293">
              <a:off x="1465672" y="1230031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29" name="Forme libre : forme 78"/>
            <p:cNvSpPr/>
            <p:nvPr/>
          </p:nvSpPr>
          <p:spPr>
            <a:xfrm rot="8716293">
              <a:off x="1599177" y="1268556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30" name="Forme libre : forme 79"/>
            <p:cNvSpPr/>
            <p:nvPr/>
          </p:nvSpPr>
          <p:spPr>
            <a:xfrm rot="8716293">
              <a:off x="1290616" y="136015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31" name="Forme libre : forme 80"/>
            <p:cNvSpPr/>
            <p:nvPr/>
          </p:nvSpPr>
          <p:spPr>
            <a:xfrm rot="8716293">
              <a:off x="1101183" y="1047690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32" name="Forme libre : forme 81"/>
            <p:cNvSpPr/>
            <p:nvPr/>
          </p:nvSpPr>
          <p:spPr>
            <a:xfrm rot="8716293">
              <a:off x="1428951" y="1426383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33" name="Forme libre : forme 82"/>
            <p:cNvSpPr/>
            <p:nvPr/>
          </p:nvSpPr>
          <p:spPr>
            <a:xfrm rot="8716293">
              <a:off x="1059565" y="1194568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34" name="Forme libre : forme 83"/>
            <p:cNvSpPr/>
            <p:nvPr/>
          </p:nvSpPr>
          <p:spPr>
            <a:xfrm rot="7484127">
              <a:off x="1586104" y="1716267"/>
              <a:ext cx="308532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35" name="Forme libre : forme 84"/>
            <p:cNvSpPr/>
            <p:nvPr/>
          </p:nvSpPr>
          <p:spPr>
            <a:xfrm rot="13089394">
              <a:off x="1749653" y="1658873"/>
              <a:ext cx="412568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36" name="Forme libre : forme 85"/>
            <p:cNvSpPr/>
            <p:nvPr/>
          </p:nvSpPr>
          <p:spPr>
            <a:xfrm rot="8716293">
              <a:off x="2024539" y="1374346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37" name="Forme libre : forme 86"/>
            <p:cNvSpPr/>
            <p:nvPr/>
          </p:nvSpPr>
          <p:spPr>
            <a:xfrm rot="8716293">
              <a:off x="1940493" y="1210620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38" name="Forme libre : forme 87"/>
            <p:cNvSpPr/>
            <p:nvPr/>
          </p:nvSpPr>
          <p:spPr>
            <a:xfrm rot="8716293">
              <a:off x="1578891" y="125993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39" name="Forme libre : forme 88"/>
            <p:cNvSpPr/>
            <p:nvPr/>
          </p:nvSpPr>
          <p:spPr>
            <a:xfrm rot="8716293">
              <a:off x="1840911" y="1015341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40" name="Forme libre : forme 89"/>
            <p:cNvSpPr/>
            <p:nvPr/>
          </p:nvSpPr>
          <p:spPr>
            <a:xfrm rot="8716293">
              <a:off x="696734" y="606594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41" name="Forme libre : forme 90"/>
            <p:cNvSpPr/>
            <p:nvPr/>
          </p:nvSpPr>
          <p:spPr>
            <a:xfrm rot="8716293">
              <a:off x="830240" y="645119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42" name="Forme libre : forme 91"/>
            <p:cNvSpPr/>
            <p:nvPr/>
          </p:nvSpPr>
          <p:spPr>
            <a:xfrm rot="8716293">
              <a:off x="759162" y="519754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43" name="Forme libre : forme 92"/>
            <p:cNvSpPr/>
            <p:nvPr/>
          </p:nvSpPr>
          <p:spPr>
            <a:xfrm rot="8716293">
              <a:off x="521679" y="736713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44" name="Forme libre : forme 93"/>
            <p:cNvSpPr/>
            <p:nvPr/>
          </p:nvSpPr>
          <p:spPr>
            <a:xfrm rot="8716293">
              <a:off x="332244" y="424252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45" name="Forme libre : forme 94"/>
            <p:cNvSpPr/>
            <p:nvPr/>
          </p:nvSpPr>
          <p:spPr>
            <a:xfrm rot="8716293">
              <a:off x="315988" y="210238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46" name="Forme libre : forme 95"/>
            <p:cNvSpPr/>
            <p:nvPr/>
          </p:nvSpPr>
          <p:spPr>
            <a:xfrm rot="8716293">
              <a:off x="660013" y="802945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47" name="Forme libre : forme 96"/>
            <p:cNvSpPr/>
            <p:nvPr/>
          </p:nvSpPr>
          <p:spPr>
            <a:xfrm rot="8716293">
              <a:off x="1134298" y="227978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48" name="Forme libre : forme 97"/>
            <p:cNvSpPr/>
            <p:nvPr/>
          </p:nvSpPr>
          <p:spPr>
            <a:xfrm rot="8716293">
              <a:off x="1267804" y="266503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49" name="Forme libre : forme 98"/>
            <p:cNvSpPr/>
            <p:nvPr/>
          </p:nvSpPr>
          <p:spPr>
            <a:xfrm rot="8716293">
              <a:off x="959243" y="35809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50" name="Forme libre : forme 99"/>
            <p:cNvSpPr/>
            <p:nvPr/>
          </p:nvSpPr>
          <p:spPr>
            <a:xfrm rot="8716293">
              <a:off x="789873" y="109793"/>
              <a:ext cx="308531" cy="226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308" y="21600"/>
                  </a:moveTo>
                  <a:lnTo>
                    <a:pt x="5302" y="15918"/>
                  </a:lnTo>
                  <a:lnTo>
                    <a:pt x="7394" y="8002"/>
                  </a:lnTo>
                  <a:lnTo>
                    <a:pt x="0" y="8002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8002"/>
                  </a:lnTo>
                  <a:lnTo>
                    <a:pt x="14735" y="800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51" name="Forme libre : forme 100"/>
            <p:cNvSpPr/>
            <p:nvPr/>
          </p:nvSpPr>
          <p:spPr>
            <a:xfrm rot="8716293">
              <a:off x="1097577" y="424329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52" name="Forme libre : forme 101"/>
            <p:cNvSpPr/>
            <p:nvPr/>
          </p:nvSpPr>
          <p:spPr>
            <a:xfrm rot="8716293">
              <a:off x="728192" y="192514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53" name="Forme libre : forme 102"/>
            <p:cNvSpPr/>
            <p:nvPr/>
          </p:nvSpPr>
          <p:spPr>
            <a:xfrm rot="7484127">
              <a:off x="1254731" y="714214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54" name="Forme libre : forme 103"/>
            <p:cNvSpPr/>
            <p:nvPr/>
          </p:nvSpPr>
          <p:spPr>
            <a:xfrm rot="13089394">
              <a:off x="1418279" y="656819"/>
              <a:ext cx="412568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55" name="Forme libre : forme 104"/>
            <p:cNvSpPr/>
            <p:nvPr/>
          </p:nvSpPr>
          <p:spPr>
            <a:xfrm rot="8716293">
              <a:off x="1693165" y="372293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56" name="Forme libre : forme 105"/>
            <p:cNvSpPr/>
            <p:nvPr/>
          </p:nvSpPr>
          <p:spPr>
            <a:xfrm rot="8716293">
              <a:off x="1609119" y="208566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57" name="Forme libre : forme 106"/>
            <p:cNvSpPr/>
            <p:nvPr/>
          </p:nvSpPr>
          <p:spPr>
            <a:xfrm rot="8716293">
              <a:off x="1247517" y="25787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58" name="Forme libre : forme 107"/>
            <p:cNvSpPr/>
            <p:nvPr/>
          </p:nvSpPr>
          <p:spPr>
            <a:xfrm rot="8716293">
              <a:off x="1533722" y="90633"/>
              <a:ext cx="134198" cy="1069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78" y="21600"/>
                  </a:moveTo>
                  <a:lnTo>
                    <a:pt x="0" y="3875"/>
                  </a:lnTo>
                  <a:lnTo>
                    <a:pt x="7314" y="0"/>
                  </a:lnTo>
                  <a:cubicBezTo>
                    <a:pt x="11124" y="0"/>
                    <a:pt x="14709" y="1968"/>
                    <a:pt x="17398" y="5343"/>
                  </a:cubicBezTo>
                  <a:cubicBezTo>
                    <a:pt x="20199" y="8717"/>
                    <a:pt x="21600" y="13286"/>
                    <a:pt x="21600" y="1789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59" name="Forme libre : forme 108"/>
            <p:cNvSpPr/>
            <p:nvPr/>
          </p:nvSpPr>
          <p:spPr>
            <a:xfrm rot="13089394">
              <a:off x="1232233" y="87334"/>
              <a:ext cx="111278" cy="115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263"/>
                  </a:moveTo>
                  <a:lnTo>
                    <a:pt x="0" y="21600"/>
                  </a:lnTo>
                  <a:lnTo>
                    <a:pt x="0" y="10768"/>
                  </a:lnTo>
                  <a:lnTo>
                    <a:pt x="21561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60" name="Forme libre : forme 109"/>
            <p:cNvSpPr/>
            <p:nvPr/>
          </p:nvSpPr>
          <p:spPr>
            <a:xfrm rot="8716293">
              <a:off x="362102" y="4268824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61" name="Forme libre : forme 110"/>
            <p:cNvSpPr/>
            <p:nvPr/>
          </p:nvSpPr>
          <p:spPr>
            <a:xfrm rot="8716293">
              <a:off x="495607" y="4307349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62" name="Forme libre : forme 111"/>
            <p:cNvSpPr/>
            <p:nvPr/>
          </p:nvSpPr>
          <p:spPr>
            <a:xfrm rot="8716293">
              <a:off x="424530" y="4181984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63" name="Forme libre : forme 112"/>
            <p:cNvSpPr/>
            <p:nvPr/>
          </p:nvSpPr>
          <p:spPr>
            <a:xfrm rot="8716293">
              <a:off x="219662" y="4405095"/>
              <a:ext cx="57414" cy="71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04" y="21600"/>
                  </a:moveTo>
                  <a:lnTo>
                    <a:pt x="0" y="13463"/>
                  </a:lnTo>
                  <a:lnTo>
                    <a:pt x="0" y="13255"/>
                  </a:lnTo>
                  <a:cubicBezTo>
                    <a:pt x="0" y="9735"/>
                    <a:pt x="1816" y="6421"/>
                    <a:pt x="4930" y="3935"/>
                  </a:cubicBezTo>
                  <a:cubicBezTo>
                    <a:pt x="8044" y="1450"/>
                    <a:pt x="12195" y="0"/>
                    <a:pt x="16606" y="0"/>
                  </a:cubicBezTo>
                  <a:lnTo>
                    <a:pt x="21600" y="168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64" name="Forme libre : forme 113"/>
            <p:cNvSpPr/>
            <p:nvPr/>
          </p:nvSpPr>
          <p:spPr>
            <a:xfrm rot="8716293">
              <a:off x="205101" y="4234330"/>
              <a:ext cx="147273" cy="837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3087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65" name="Forme libre : forme 114"/>
            <p:cNvSpPr/>
            <p:nvPr/>
          </p:nvSpPr>
          <p:spPr>
            <a:xfrm rot="8716293">
              <a:off x="285448" y="3839613"/>
              <a:ext cx="125538" cy="4687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068" y="21600"/>
                  </a:moveTo>
                  <a:lnTo>
                    <a:pt x="1341" y="19629"/>
                  </a:lnTo>
                  <a:cubicBezTo>
                    <a:pt x="345" y="18454"/>
                    <a:pt x="0" y="17029"/>
                    <a:pt x="0" y="15346"/>
                  </a:cubicBezTo>
                  <a:lnTo>
                    <a:pt x="0" y="2831"/>
                  </a:lnTo>
                  <a:lnTo>
                    <a:pt x="20378" y="0"/>
                  </a:lnTo>
                  <a:lnTo>
                    <a:pt x="20684" y="11448"/>
                  </a:lnTo>
                  <a:cubicBezTo>
                    <a:pt x="20455" y="12597"/>
                    <a:pt x="20684" y="13756"/>
                    <a:pt x="21316" y="14900"/>
                  </a:cubicBezTo>
                  <a:lnTo>
                    <a:pt x="21600" y="1521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66" name="Forme libre : forme 115"/>
            <p:cNvSpPr/>
            <p:nvPr/>
          </p:nvSpPr>
          <p:spPr>
            <a:xfrm rot="8716293">
              <a:off x="325380" y="4465176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67" name="Forme libre : forme 116"/>
            <p:cNvSpPr/>
            <p:nvPr/>
          </p:nvSpPr>
          <p:spPr>
            <a:xfrm rot="8716293">
              <a:off x="799665" y="3890208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68" name="Forme libre : forme 117"/>
            <p:cNvSpPr/>
            <p:nvPr/>
          </p:nvSpPr>
          <p:spPr>
            <a:xfrm rot="8716293">
              <a:off x="933171" y="3928733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69" name="Forme libre : forme 118"/>
            <p:cNvSpPr/>
            <p:nvPr/>
          </p:nvSpPr>
          <p:spPr>
            <a:xfrm rot="8716293">
              <a:off x="624610" y="402032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70" name="Forme libre : forme 119"/>
            <p:cNvSpPr/>
            <p:nvPr/>
          </p:nvSpPr>
          <p:spPr>
            <a:xfrm rot="8716293">
              <a:off x="435177" y="3707866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71" name="Forme libre : forme 120"/>
            <p:cNvSpPr/>
            <p:nvPr/>
          </p:nvSpPr>
          <p:spPr>
            <a:xfrm rot="8716293">
              <a:off x="762945" y="4086560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72" name="Forme libre : forme 121"/>
            <p:cNvSpPr/>
            <p:nvPr/>
          </p:nvSpPr>
          <p:spPr>
            <a:xfrm rot="8716293">
              <a:off x="393559" y="3854745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73" name="Forme libre : forme 122"/>
            <p:cNvSpPr/>
            <p:nvPr/>
          </p:nvSpPr>
          <p:spPr>
            <a:xfrm rot="7484127">
              <a:off x="920098" y="4376444"/>
              <a:ext cx="308532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74" name="Forme libre : forme 123"/>
            <p:cNvSpPr/>
            <p:nvPr/>
          </p:nvSpPr>
          <p:spPr>
            <a:xfrm rot="13089394">
              <a:off x="1083647" y="4319051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75" name="Forme libre : forme 124"/>
            <p:cNvSpPr/>
            <p:nvPr/>
          </p:nvSpPr>
          <p:spPr>
            <a:xfrm rot="8716293">
              <a:off x="1358533" y="4034523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76" name="Forme libre : forme 125"/>
            <p:cNvSpPr/>
            <p:nvPr/>
          </p:nvSpPr>
          <p:spPr>
            <a:xfrm rot="8716293">
              <a:off x="1274487" y="3870797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77" name="Forme libre : forme 126"/>
            <p:cNvSpPr/>
            <p:nvPr/>
          </p:nvSpPr>
          <p:spPr>
            <a:xfrm rot="8716293">
              <a:off x="912884" y="392010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78" name="Forme libre : forme 127"/>
            <p:cNvSpPr/>
            <p:nvPr/>
          </p:nvSpPr>
          <p:spPr>
            <a:xfrm rot="8716293">
              <a:off x="1174905" y="3675518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79" name="Forme libre : forme 128"/>
            <p:cNvSpPr/>
            <p:nvPr/>
          </p:nvSpPr>
          <p:spPr>
            <a:xfrm rot="8716293">
              <a:off x="843639" y="5155033"/>
              <a:ext cx="169681" cy="113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1" y="21600"/>
                  </a:moveTo>
                  <a:lnTo>
                    <a:pt x="0" y="19228"/>
                  </a:lnTo>
                  <a:lnTo>
                    <a:pt x="13612" y="0"/>
                  </a:lnTo>
                  <a:lnTo>
                    <a:pt x="21600" y="831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80" name="Forme libre : forme 129"/>
            <p:cNvSpPr/>
            <p:nvPr/>
          </p:nvSpPr>
          <p:spPr>
            <a:xfrm rot="8716293">
              <a:off x="439381" y="5052447"/>
              <a:ext cx="194367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257" y="21600"/>
                  </a:moveTo>
                  <a:lnTo>
                    <a:pt x="8048" y="12806"/>
                  </a:lnTo>
                  <a:lnTo>
                    <a:pt x="11736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672" y="0"/>
                  </a:lnTo>
                  <a:lnTo>
                    <a:pt x="21600" y="951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81" name="Forme libre : forme 130"/>
            <p:cNvSpPr/>
            <p:nvPr/>
          </p:nvSpPr>
          <p:spPr>
            <a:xfrm rot="8716293">
              <a:off x="319130" y="4870951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82" name="Forme libre : forme 131"/>
            <p:cNvSpPr/>
            <p:nvPr/>
          </p:nvSpPr>
          <p:spPr>
            <a:xfrm rot="8716293">
              <a:off x="1137438" y="4888691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83" name="Forme libre : forme 132"/>
            <p:cNvSpPr/>
            <p:nvPr/>
          </p:nvSpPr>
          <p:spPr>
            <a:xfrm rot="8716293">
              <a:off x="1274553" y="4926088"/>
              <a:ext cx="389854" cy="383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18" y="21600"/>
                  </a:moveTo>
                  <a:lnTo>
                    <a:pt x="4318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8789" y="0"/>
                  </a:lnTo>
                  <a:lnTo>
                    <a:pt x="8789" y="6294"/>
                  </a:lnTo>
                  <a:lnTo>
                    <a:pt x="8903" y="6294"/>
                  </a:lnTo>
                  <a:cubicBezTo>
                    <a:pt x="9515" y="4448"/>
                    <a:pt x="10059" y="3166"/>
                    <a:pt x="10680" y="2248"/>
                  </a:cubicBezTo>
                  <a:lnTo>
                    <a:pt x="11984" y="1164"/>
                  </a:lnTo>
                  <a:lnTo>
                    <a:pt x="21600" y="7941"/>
                  </a:lnTo>
                  <a:lnTo>
                    <a:pt x="16660" y="8236"/>
                  </a:lnTo>
                  <a:lnTo>
                    <a:pt x="16660" y="6837"/>
                  </a:lnTo>
                  <a:cubicBezTo>
                    <a:pt x="16660" y="4740"/>
                    <a:pt x="15476" y="3302"/>
                    <a:pt x="13832" y="3302"/>
                  </a:cubicBezTo>
                  <a:cubicBezTo>
                    <a:pt x="11387" y="3302"/>
                    <a:pt x="9362" y="6604"/>
                    <a:pt x="9362" y="10761"/>
                  </a:cubicBezTo>
                  <a:lnTo>
                    <a:pt x="9362" y="18104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84" name="Forme libre : forme 133"/>
            <p:cNvSpPr/>
            <p:nvPr/>
          </p:nvSpPr>
          <p:spPr>
            <a:xfrm rot="8716293">
              <a:off x="962383" y="501881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85" name="Forme libre : forme 134"/>
            <p:cNvSpPr/>
            <p:nvPr/>
          </p:nvSpPr>
          <p:spPr>
            <a:xfrm rot="8716293">
              <a:off x="772950" y="4706350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86" name="Forme libre : forme 135"/>
            <p:cNvSpPr/>
            <p:nvPr/>
          </p:nvSpPr>
          <p:spPr>
            <a:xfrm rot="8716293">
              <a:off x="1068646" y="5115558"/>
              <a:ext cx="91036" cy="1986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2076"/>
                  </a:lnTo>
                  <a:lnTo>
                    <a:pt x="0" y="0"/>
                  </a:lnTo>
                  <a:lnTo>
                    <a:pt x="21600" y="686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87" name="Forme libre : forme 136"/>
            <p:cNvSpPr/>
            <p:nvPr/>
          </p:nvSpPr>
          <p:spPr>
            <a:xfrm rot="8716293">
              <a:off x="731332" y="4853228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88" name="Forme libre : forme 137"/>
            <p:cNvSpPr/>
            <p:nvPr/>
          </p:nvSpPr>
          <p:spPr>
            <a:xfrm rot="8716293">
              <a:off x="1701318" y="5031439"/>
              <a:ext cx="328005" cy="223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96" y="21600"/>
                  </a:moveTo>
                  <a:lnTo>
                    <a:pt x="0" y="20182"/>
                  </a:lnTo>
                  <a:lnTo>
                    <a:pt x="12695" y="2618"/>
                  </a:lnTo>
                  <a:lnTo>
                    <a:pt x="14955" y="0"/>
                  </a:lnTo>
                  <a:lnTo>
                    <a:pt x="21600" y="6773"/>
                  </a:lnTo>
                  <a:lnTo>
                    <a:pt x="21473" y="7255"/>
                  </a:lnTo>
                  <a:cubicBezTo>
                    <a:pt x="20931" y="8309"/>
                    <a:pt x="20194" y="9155"/>
                    <a:pt x="19337" y="9707"/>
                  </a:cubicBezTo>
                  <a:lnTo>
                    <a:pt x="19391" y="9707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89" name="Forme libre : forme 138"/>
            <p:cNvSpPr/>
            <p:nvPr/>
          </p:nvSpPr>
          <p:spPr>
            <a:xfrm rot="8716293">
              <a:off x="1612260" y="4869280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90" name="Forme libre : forme 139"/>
            <p:cNvSpPr/>
            <p:nvPr/>
          </p:nvSpPr>
          <p:spPr>
            <a:xfrm rot="8716293">
              <a:off x="1250657" y="491858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91" name="Forme libre : forme 140"/>
            <p:cNvSpPr/>
            <p:nvPr/>
          </p:nvSpPr>
          <p:spPr>
            <a:xfrm rot="8716293">
              <a:off x="1512678" y="4674001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92" name="Forme libre : forme 141"/>
            <p:cNvSpPr/>
            <p:nvPr/>
          </p:nvSpPr>
          <p:spPr>
            <a:xfrm rot="8716293">
              <a:off x="211689" y="3486470"/>
              <a:ext cx="98498" cy="75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0068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93" name="Forme libre : forme 142"/>
            <p:cNvSpPr/>
            <p:nvPr/>
          </p:nvSpPr>
          <p:spPr>
            <a:xfrm rot="8716293">
              <a:off x="164736" y="3305558"/>
              <a:ext cx="389653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4320" y="21566"/>
                  </a:moveTo>
                  <a:lnTo>
                    <a:pt x="4320" y="3862"/>
                  </a:lnTo>
                  <a:lnTo>
                    <a:pt x="0" y="3862"/>
                  </a:lnTo>
                  <a:lnTo>
                    <a:pt x="0" y="120"/>
                  </a:lnTo>
                  <a:lnTo>
                    <a:pt x="8793" y="120"/>
                  </a:lnTo>
                  <a:lnTo>
                    <a:pt x="8793" y="6369"/>
                  </a:lnTo>
                  <a:lnTo>
                    <a:pt x="8908" y="6369"/>
                  </a:lnTo>
                  <a:cubicBezTo>
                    <a:pt x="10131" y="2705"/>
                    <a:pt x="11087" y="1277"/>
                    <a:pt x="12922" y="506"/>
                  </a:cubicBezTo>
                  <a:cubicBezTo>
                    <a:pt x="13763" y="159"/>
                    <a:pt x="14642" y="-34"/>
                    <a:pt x="15560" y="5"/>
                  </a:cubicBezTo>
                  <a:cubicBezTo>
                    <a:pt x="17529" y="-34"/>
                    <a:pt x="19106" y="641"/>
                    <a:pt x="20191" y="1924"/>
                  </a:cubicBezTo>
                  <a:lnTo>
                    <a:pt x="21600" y="6598"/>
                  </a:lnTo>
                  <a:lnTo>
                    <a:pt x="20592" y="8065"/>
                  </a:lnTo>
                  <a:lnTo>
                    <a:pt x="16669" y="8297"/>
                  </a:lnTo>
                  <a:lnTo>
                    <a:pt x="16669" y="6909"/>
                  </a:lnTo>
                  <a:cubicBezTo>
                    <a:pt x="16669" y="4826"/>
                    <a:pt x="15484" y="3399"/>
                    <a:pt x="13840" y="3399"/>
                  </a:cubicBezTo>
                  <a:cubicBezTo>
                    <a:pt x="11393" y="3399"/>
                    <a:pt x="9367" y="6677"/>
                    <a:pt x="9367" y="10805"/>
                  </a:cubicBezTo>
                  <a:lnTo>
                    <a:pt x="9367" y="1809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94" name="Forme libre : forme 143"/>
            <p:cNvSpPr/>
            <p:nvPr/>
          </p:nvSpPr>
          <p:spPr>
            <a:xfrm rot="8716293">
              <a:off x="170718" y="3156097"/>
              <a:ext cx="193595" cy="189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00" y="21600"/>
                  </a:moveTo>
                  <a:lnTo>
                    <a:pt x="0" y="20188"/>
                  </a:lnTo>
                  <a:lnTo>
                    <a:pt x="18237" y="2700"/>
                  </a:lnTo>
                  <a:lnTo>
                    <a:pt x="21600" y="0"/>
                  </a:lnTo>
                  <a:lnTo>
                    <a:pt x="9440" y="1787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95" name="Forme libre : forme 144"/>
            <p:cNvSpPr/>
            <p:nvPr/>
          </p:nvSpPr>
          <p:spPr>
            <a:xfrm rot="8716293">
              <a:off x="464388" y="2889794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96" name="Forme libre : forme 145"/>
            <p:cNvSpPr/>
            <p:nvPr/>
          </p:nvSpPr>
          <p:spPr>
            <a:xfrm rot="8716293">
              <a:off x="597894" y="2928320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97" name="Forme libre : forme 146"/>
            <p:cNvSpPr/>
            <p:nvPr/>
          </p:nvSpPr>
          <p:spPr>
            <a:xfrm rot="8716293">
              <a:off x="289333" y="3019914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98" name="Forme libre : forme 147"/>
            <p:cNvSpPr/>
            <p:nvPr/>
          </p:nvSpPr>
          <p:spPr>
            <a:xfrm rot="8716293">
              <a:off x="149869" y="2749570"/>
              <a:ext cx="271733" cy="238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446" y="21600"/>
                  </a:moveTo>
                  <a:lnTo>
                    <a:pt x="5757" y="15904"/>
                  </a:lnTo>
                  <a:lnTo>
                    <a:pt x="8395" y="7576"/>
                  </a:lnTo>
                  <a:lnTo>
                    <a:pt x="0" y="7576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16986" y="7576"/>
                  </a:lnTo>
                  <a:lnTo>
                    <a:pt x="16730" y="7576"/>
                  </a:lnTo>
                  <a:lnTo>
                    <a:pt x="16477" y="841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99" name="Forme libre : forme 148"/>
            <p:cNvSpPr/>
            <p:nvPr/>
          </p:nvSpPr>
          <p:spPr>
            <a:xfrm rot="8716293">
              <a:off x="427668" y="3086147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00" name="Forme libre : forme 149"/>
            <p:cNvSpPr/>
            <p:nvPr/>
          </p:nvSpPr>
          <p:spPr>
            <a:xfrm rot="7484127">
              <a:off x="584821" y="3376031"/>
              <a:ext cx="308532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01" name="Forme libre : forme 150"/>
            <p:cNvSpPr/>
            <p:nvPr/>
          </p:nvSpPr>
          <p:spPr>
            <a:xfrm rot="13089394">
              <a:off x="748370" y="3318638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02" name="Forme libre : forme 151"/>
            <p:cNvSpPr/>
            <p:nvPr/>
          </p:nvSpPr>
          <p:spPr>
            <a:xfrm rot="8716293">
              <a:off x="1023255" y="3034110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03" name="Forme libre : forme 152"/>
            <p:cNvSpPr/>
            <p:nvPr/>
          </p:nvSpPr>
          <p:spPr>
            <a:xfrm rot="8716293">
              <a:off x="939210" y="2870384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04" name="Forme libre : forme 153"/>
            <p:cNvSpPr/>
            <p:nvPr/>
          </p:nvSpPr>
          <p:spPr>
            <a:xfrm rot="8716293">
              <a:off x="577607" y="2919693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05" name="Forme libre : forme 154"/>
            <p:cNvSpPr/>
            <p:nvPr/>
          </p:nvSpPr>
          <p:spPr>
            <a:xfrm rot="8716293">
              <a:off x="839628" y="2675105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06" name="Forme libre : forme 155"/>
            <p:cNvSpPr/>
            <p:nvPr/>
          </p:nvSpPr>
          <p:spPr>
            <a:xfrm rot="8716293">
              <a:off x="217765" y="2501430"/>
              <a:ext cx="58951" cy="66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4609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07" name="Forme libre : forme 156"/>
            <p:cNvSpPr/>
            <p:nvPr/>
          </p:nvSpPr>
          <p:spPr>
            <a:xfrm rot="8716293">
              <a:off x="202477" y="2079154"/>
              <a:ext cx="198051" cy="1401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1691"/>
                  </a:moveTo>
                  <a:lnTo>
                    <a:pt x="0" y="0"/>
                  </a:lnTo>
                  <a:lnTo>
                    <a:pt x="14066" y="0"/>
                  </a:lnTo>
                  <a:cubicBezTo>
                    <a:pt x="17112" y="0"/>
                    <a:pt x="19463" y="930"/>
                    <a:pt x="21052" y="2856"/>
                  </a:cubicBezTo>
                  <a:lnTo>
                    <a:pt x="21600" y="4862"/>
                  </a:lnTo>
                  <a:lnTo>
                    <a:pt x="13389" y="21600"/>
                  </a:lnTo>
                  <a:lnTo>
                    <a:pt x="13389" y="16261"/>
                  </a:lnTo>
                  <a:cubicBezTo>
                    <a:pt x="13389" y="15942"/>
                    <a:pt x="13389" y="15623"/>
                    <a:pt x="13389" y="15304"/>
                  </a:cubicBezTo>
                  <a:cubicBezTo>
                    <a:pt x="13163" y="12966"/>
                    <a:pt x="11659" y="11372"/>
                    <a:pt x="10004" y="1169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08" name="Forme libre : forme 157"/>
            <p:cNvSpPr/>
            <p:nvPr/>
          </p:nvSpPr>
          <p:spPr>
            <a:xfrm rot="8716293">
              <a:off x="260121" y="1929837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09" name="Forme libre : forme 158"/>
            <p:cNvSpPr/>
            <p:nvPr/>
          </p:nvSpPr>
          <p:spPr>
            <a:xfrm rot="8716293">
              <a:off x="217740" y="2324864"/>
              <a:ext cx="102508" cy="53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568"/>
                  </a:moveTo>
                  <a:lnTo>
                    <a:pt x="0" y="914"/>
                  </a:lnTo>
                  <a:lnTo>
                    <a:pt x="21600" y="0"/>
                  </a:lnTo>
                  <a:lnTo>
                    <a:pt x="13806" y="21600"/>
                  </a:lnTo>
                  <a:lnTo>
                    <a:pt x="13806" y="956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10" name="Forme libre : forme 159"/>
            <p:cNvSpPr/>
            <p:nvPr/>
          </p:nvSpPr>
          <p:spPr>
            <a:xfrm rot="7484127">
              <a:off x="247048" y="2377548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11" name="Forme libre : forme 160"/>
            <p:cNvSpPr/>
            <p:nvPr/>
          </p:nvSpPr>
          <p:spPr>
            <a:xfrm rot="13089394">
              <a:off x="410597" y="2320155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12" name="Forme libre : forme 161"/>
            <p:cNvSpPr/>
            <p:nvPr/>
          </p:nvSpPr>
          <p:spPr>
            <a:xfrm rot="8716293">
              <a:off x="685483" y="2035627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13" name="Forme libre : forme 162"/>
            <p:cNvSpPr/>
            <p:nvPr/>
          </p:nvSpPr>
          <p:spPr>
            <a:xfrm rot="8716293">
              <a:off x="601437" y="1871901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14" name="Forme libre : forme 163"/>
            <p:cNvSpPr/>
            <p:nvPr/>
          </p:nvSpPr>
          <p:spPr>
            <a:xfrm rot="8716293">
              <a:off x="239834" y="192121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15" name="Forme libre : forme 164"/>
            <p:cNvSpPr/>
            <p:nvPr/>
          </p:nvSpPr>
          <p:spPr>
            <a:xfrm rot="8716293">
              <a:off x="501855" y="1676622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16" name="Forme libre : forme 165"/>
            <p:cNvSpPr/>
            <p:nvPr/>
          </p:nvSpPr>
          <p:spPr>
            <a:xfrm rot="8716293">
              <a:off x="206921" y="1065238"/>
              <a:ext cx="158624" cy="159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612" y="21600"/>
                  </a:moveTo>
                  <a:lnTo>
                    <a:pt x="10612" y="9087"/>
                  </a:lnTo>
                  <a:lnTo>
                    <a:pt x="0" y="9087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5787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17" name="Forme libre : forme 166"/>
            <p:cNvSpPr/>
            <p:nvPr/>
          </p:nvSpPr>
          <p:spPr>
            <a:xfrm rot="7484127">
              <a:off x="209091" y="1472619"/>
              <a:ext cx="65962" cy="457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18" name="Forme libre : forme 167"/>
            <p:cNvSpPr/>
            <p:nvPr/>
          </p:nvSpPr>
          <p:spPr>
            <a:xfrm rot="13089394">
              <a:off x="107363" y="1327834"/>
              <a:ext cx="386821" cy="4813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9" extrusionOk="0">
                  <a:moveTo>
                    <a:pt x="21600" y="17500"/>
                  </a:moveTo>
                  <a:lnTo>
                    <a:pt x="19107" y="18865"/>
                  </a:lnTo>
                  <a:cubicBezTo>
                    <a:pt x="15016" y="20642"/>
                    <a:pt x="10644" y="21348"/>
                    <a:pt x="7741" y="21488"/>
                  </a:cubicBezTo>
                  <a:cubicBezTo>
                    <a:pt x="5596" y="21600"/>
                    <a:pt x="3498" y="20854"/>
                    <a:pt x="2005" y="19623"/>
                  </a:cubicBezTo>
                  <a:cubicBezTo>
                    <a:pt x="420" y="18392"/>
                    <a:pt x="0" y="16266"/>
                    <a:pt x="0" y="13207"/>
                  </a:cubicBezTo>
                  <a:lnTo>
                    <a:pt x="0" y="1830"/>
                  </a:lnTo>
                  <a:lnTo>
                    <a:pt x="4410" y="0"/>
                  </a:lnTo>
                  <a:lnTo>
                    <a:pt x="6226" y="1849"/>
                  </a:lnTo>
                  <a:lnTo>
                    <a:pt x="6296" y="9663"/>
                  </a:lnTo>
                  <a:cubicBezTo>
                    <a:pt x="6156" y="11752"/>
                    <a:pt x="6576" y="13878"/>
                    <a:pt x="7415" y="15856"/>
                  </a:cubicBezTo>
                  <a:cubicBezTo>
                    <a:pt x="8161" y="17497"/>
                    <a:pt x="10073" y="18317"/>
                    <a:pt x="13011" y="18317"/>
                  </a:cubicBezTo>
                  <a:cubicBezTo>
                    <a:pt x="14457" y="18280"/>
                    <a:pt x="15856" y="18056"/>
                    <a:pt x="17208" y="17721"/>
                  </a:cubicBezTo>
                  <a:lnTo>
                    <a:pt x="20701" y="1658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19" name="Forme libre : forme 168"/>
            <p:cNvSpPr/>
            <p:nvPr/>
          </p:nvSpPr>
          <p:spPr>
            <a:xfrm rot="8716293">
              <a:off x="354109" y="1033573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20" name="Forme libre : forme 169"/>
            <p:cNvSpPr/>
            <p:nvPr/>
          </p:nvSpPr>
          <p:spPr>
            <a:xfrm rot="8716293">
              <a:off x="270063" y="869847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21" name="Forme libre : forme 170"/>
            <p:cNvSpPr/>
            <p:nvPr/>
          </p:nvSpPr>
          <p:spPr>
            <a:xfrm rot="8716293">
              <a:off x="197136" y="679023"/>
              <a:ext cx="152593" cy="165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45" y="19998"/>
                  </a:moveTo>
                  <a:cubicBezTo>
                    <a:pt x="1380" y="17816"/>
                    <a:pt x="0" y="14907"/>
                    <a:pt x="0" y="11817"/>
                  </a:cubicBezTo>
                  <a:lnTo>
                    <a:pt x="0" y="11635"/>
                  </a:lnTo>
                  <a:cubicBezTo>
                    <a:pt x="0" y="8545"/>
                    <a:pt x="1380" y="5636"/>
                    <a:pt x="3745" y="3454"/>
                  </a:cubicBezTo>
                  <a:cubicBezTo>
                    <a:pt x="6109" y="1273"/>
                    <a:pt x="9263" y="0"/>
                    <a:pt x="12613" y="0"/>
                  </a:cubicBezTo>
                  <a:cubicBezTo>
                    <a:pt x="15963" y="0"/>
                    <a:pt x="19116" y="1273"/>
                    <a:pt x="21481" y="3454"/>
                  </a:cubicBezTo>
                  <a:lnTo>
                    <a:pt x="21600" y="3616"/>
                  </a:lnTo>
                  <a:lnTo>
                    <a:pt x="8086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22" name="Forme libre : forme 171"/>
            <p:cNvSpPr/>
            <p:nvPr/>
          </p:nvSpPr>
          <p:spPr>
            <a:xfrm rot="8716293">
              <a:off x="172264" y="4714109"/>
              <a:ext cx="183811" cy="187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43" y="21600"/>
                  </a:moveTo>
                  <a:lnTo>
                    <a:pt x="0" y="19914"/>
                  </a:lnTo>
                  <a:lnTo>
                    <a:pt x="21600" y="0"/>
                  </a:lnTo>
                  <a:lnTo>
                    <a:pt x="8494" y="18526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23" name="Forme libre : forme 172"/>
            <p:cNvSpPr/>
            <p:nvPr/>
          </p:nvSpPr>
          <p:spPr>
            <a:xfrm rot="8716293">
              <a:off x="4691435" y="3202425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24" name="Forme libre : forme 173"/>
            <p:cNvSpPr/>
            <p:nvPr/>
          </p:nvSpPr>
          <p:spPr>
            <a:xfrm rot="8716293">
              <a:off x="4824941" y="3240951"/>
              <a:ext cx="394490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25" name="Forme libre : forme 174"/>
            <p:cNvSpPr/>
            <p:nvPr/>
          </p:nvSpPr>
          <p:spPr>
            <a:xfrm rot="8716293">
              <a:off x="4753864" y="3115586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26" name="Forme libre : forme 175"/>
            <p:cNvSpPr/>
            <p:nvPr/>
          </p:nvSpPr>
          <p:spPr>
            <a:xfrm rot="8716293">
              <a:off x="4516380" y="3332544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27" name="Forme libre : forme 176"/>
            <p:cNvSpPr/>
            <p:nvPr/>
          </p:nvSpPr>
          <p:spPr>
            <a:xfrm rot="8716293">
              <a:off x="4326945" y="3020084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28" name="Forme libre : forme 177"/>
            <p:cNvSpPr/>
            <p:nvPr/>
          </p:nvSpPr>
          <p:spPr>
            <a:xfrm rot="8716293">
              <a:off x="4310691" y="2806069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29" name="Forme libre : forme 178"/>
            <p:cNvSpPr/>
            <p:nvPr/>
          </p:nvSpPr>
          <p:spPr>
            <a:xfrm rot="8716293">
              <a:off x="4654715" y="3398777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30" name="Forme libre : forme 179"/>
            <p:cNvSpPr/>
            <p:nvPr/>
          </p:nvSpPr>
          <p:spPr>
            <a:xfrm rot="8716293">
              <a:off x="5128999" y="2823809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31" name="Forme libre : forme 180"/>
            <p:cNvSpPr/>
            <p:nvPr/>
          </p:nvSpPr>
          <p:spPr>
            <a:xfrm rot="8716293">
              <a:off x="5262505" y="2862334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32" name="Forme libre : forme 181"/>
            <p:cNvSpPr/>
            <p:nvPr/>
          </p:nvSpPr>
          <p:spPr>
            <a:xfrm rot="8716293">
              <a:off x="4953944" y="295392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33" name="Forme libre : forme 182"/>
            <p:cNvSpPr/>
            <p:nvPr/>
          </p:nvSpPr>
          <p:spPr>
            <a:xfrm rot="8716293">
              <a:off x="4764511" y="2641468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34" name="Forme libre : forme 183"/>
            <p:cNvSpPr/>
            <p:nvPr/>
          </p:nvSpPr>
          <p:spPr>
            <a:xfrm rot="8716293">
              <a:off x="5092279" y="3020160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35" name="Forme libre : forme 184"/>
            <p:cNvSpPr/>
            <p:nvPr/>
          </p:nvSpPr>
          <p:spPr>
            <a:xfrm rot="8716293">
              <a:off x="4722893" y="2788346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36" name="Forme libre : forme 185"/>
            <p:cNvSpPr/>
            <p:nvPr/>
          </p:nvSpPr>
          <p:spPr>
            <a:xfrm rot="7484127">
              <a:off x="5249432" y="3310045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37" name="Forme libre : forme 186"/>
            <p:cNvSpPr/>
            <p:nvPr/>
          </p:nvSpPr>
          <p:spPr>
            <a:xfrm rot="13089394">
              <a:off x="5412981" y="3252652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38" name="Forme libre : forme 187"/>
            <p:cNvSpPr/>
            <p:nvPr/>
          </p:nvSpPr>
          <p:spPr>
            <a:xfrm rot="8716293">
              <a:off x="5687867" y="2968124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39" name="Forme libre : forme 188"/>
            <p:cNvSpPr/>
            <p:nvPr/>
          </p:nvSpPr>
          <p:spPr>
            <a:xfrm rot="8716293">
              <a:off x="5603821" y="2804398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40" name="Forme libre : forme 189"/>
            <p:cNvSpPr/>
            <p:nvPr/>
          </p:nvSpPr>
          <p:spPr>
            <a:xfrm rot="8716293">
              <a:off x="5242218" y="285370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41" name="Forme libre : forme 190"/>
            <p:cNvSpPr/>
            <p:nvPr/>
          </p:nvSpPr>
          <p:spPr>
            <a:xfrm rot="8716293">
              <a:off x="5504239" y="2609118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42" name="Forme libre : forme 191"/>
            <p:cNvSpPr/>
            <p:nvPr/>
          </p:nvSpPr>
          <p:spPr>
            <a:xfrm rot="8716293">
              <a:off x="5029208" y="4200907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43" name="Forme libre : forme 192"/>
            <p:cNvSpPr/>
            <p:nvPr/>
          </p:nvSpPr>
          <p:spPr>
            <a:xfrm rot="8716293">
              <a:off x="5162714" y="4239433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44" name="Forme libre : forme 193"/>
            <p:cNvSpPr/>
            <p:nvPr/>
          </p:nvSpPr>
          <p:spPr>
            <a:xfrm rot="8716293">
              <a:off x="5091637" y="4114069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45" name="Forme libre : forme 194"/>
            <p:cNvSpPr/>
            <p:nvPr/>
          </p:nvSpPr>
          <p:spPr>
            <a:xfrm rot="8716293">
              <a:off x="4854153" y="433102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46" name="Forme libre : forme 195"/>
            <p:cNvSpPr/>
            <p:nvPr/>
          </p:nvSpPr>
          <p:spPr>
            <a:xfrm rot="8716293">
              <a:off x="4664718" y="4018567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47" name="Forme libre : forme 196"/>
            <p:cNvSpPr/>
            <p:nvPr/>
          </p:nvSpPr>
          <p:spPr>
            <a:xfrm rot="8716293">
              <a:off x="4648465" y="3804552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48" name="Forme libre : forme 197"/>
            <p:cNvSpPr/>
            <p:nvPr/>
          </p:nvSpPr>
          <p:spPr>
            <a:xfrm rot="8716293">
              <a:off x="4992488" y="4397260"/>
              <a:ext cx="156555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49" name="Forme libre : forme 198"/>
            <p:cNvSpPr/>
            <p:nvPr/>
          </p:nvSpPr>
          <p:spPr>
            <a:xfrm rot="8716293">
              <a:off x="5466772" y="3822292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50" name="Forme libre : forme 199"/>
            <p:cNvSpPr/>
            <p:nvPr/>
          </p:nvSpPr>
          <p:spPr>
            <a:xfrm rot="8716293">
              <a:off x="5606419" y="3880457"/>
              <a:ext cx="325541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596" y="21528"/>
                  </a:moveTo>
                  <a:lnTo>
                    <a:pt x="596" y="3855"/>
                  </a:lnTo>
                  <a:lnTo>
                    <a:pt x="0" y="3855"/>
                  </a:lnTo>
                  <a:lnTo>
                    <a:pt x="3651" y="121"/>
                  </a:lnTo>
                  <a:lnTo>
                    <a:pt x="5950" y="121"/>
                  </a:lnTo>
                  <a:lnTo>
                    <a:pt x="5950" y="6358"/>
                  </a:lnTo>
                  <a:lnTo>
                    <a:pt x="6087" y="6358"/>
                  </a:lnTo>
                  <a:cubicBezTo>
                    <a:pt x="7552" y="2700"/>
                    <a:pt x="8696" y="1276"/>
                    <a:pt x="10892" y="506"/>
                  </a:cubicBezTo>
                  <a:cubicBezTo>
                    <a:pt x="11899" y="159"/>
                    <a:pt x="12951" y="-33"/>
                    <a:pt x="14050" y="5"/>
                  </a:cubicBezTo>
                  <a:cubicBezTo>
                    <a:pt x="18763" y="-72"/>
                    <a:pt x="21600" y="2700"/>
                    <a:pt x="21600" y="7475"/>
                  </a:cubicBezTo>
                  <a:lnTo>
                    <a:pt x="21600" y="7975"/>
                  </a:lnTo>
                  <a:lnTo>
                    <a:pt x="15377" y="8283"/>
                  </a:lnTo>
                  <a:lnTo>
                    <a:pt x="15377" y="6897"/>
                  </a:lnTo>
                  <a:cubicBezTo>
                    <a:pt x="15377" y="4818"/>
                    <a:pt x="13958" y="3393"/>
                    <a:pt x="11990" y="3393"/>
                  </a:cubicBezTo>
                  <a:cubicBezTo>
                    <a:pt x="9062" y="3393"/>
                    <a:pt x="6636" y="6666"/>
                    <a:pt x="6636" y="10786"/>
                  </a:cubicBezTo>
                  <a:lnTo>
                    <a:pt x="6636" y="1806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51" name="Forme libre : forme 200"/>
            <p:cNvSpPr/>
            <p:nvPr/>
          </p:nvSpPr>
          <p:spPr>
            <a:xfrm rot="8716293">
              <a:off x="5291717" y="3952411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52" name="Forme libre : forme 201"/>
            <p:cNvSpPr/>
            <p:nvPr/>
          </p:nvSpPr>
          <p:spPr>
            <a:xfrm rot="8716293">
              <a:off x="5102284" y="3639951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53" name="Forme libre : forme 202"/>
            <p:cNvSpPr/>
            <p:nvPr/>
          </p:nvSpPr>
          <p:spPr>
            <a:xfrm rot="8716293">
              <a:off x="5430052" y="4018644"/>
              <a:ext cx="156555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54" name="Forme libre : forme 203"/>
            <p:cNvSpPr/>
            <p:nvPr/>
          </p:nvSpPr>
          <p:spPr>
            <a:xfrm rot="8716293">
              <a:off x="5060666" y="3786829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55" name="Forme libre : forme 204"/>
            <p:cNvSpPr/>
            <p:nvPr/>
          </p:nvSpPr>
          <p:spPr>
            <a:xfrm rot="7484127">
              <a:off x="5587205" y="4308528"/>
              <a:ext cx="308532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56" name="Forme libre : forme 205"/>
            <p:cNvSpPr/>
            <p:nvPr/>
          </p:nvSpPr>
          <p:spPr>
            <a:xfrm rot="13089394">
              <a:off x="5739137" y="4284721"/>
              <a:ext cx="336156" cy="433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260" y="3561"/>
                  </a:moveTo>
                  <a:lnTo>
                    <a:pt x="0" y="895"/>
                  </a:lnTo>
                  <a:lnTo>
                    <a:pt x="2227" y="0"/>
                  </a:lnTo>
                  <a:close/>
                  <a:moveTo>
                    <a:pt x="21600" y="19454"/>
                  </a:moveTo>
                  <a:lnTo>
                    <a:pt x="17552" y="21600"/>
                  </a:lnTo>
                  <a:lnTo>
                    <a:pt x="16306" y="20131"/>
                  </a:lnTo>
                  <a:lnTo>
                    <a:pt x="21493" y="18498"/>
                  </a:lnTo>
                  <a:cubicBezTo>
                    <a:pt x="21546" y="18664"/>
                    <a:pt x="21600" y="18872"/>
                    <a:pt x="21600" y="1903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57" name="Forme libre : forme 206"/>
            <p:cNvSpPr/>
            <p:nvPr/>
          </p:nvSpPr>
          <p:spPr>
            <a:xfrm rot="8716293">
              <a:off x="5931209" y="3828789"/>
              <a:ext cx="105383" cy="1190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0393"/>
                  </a:moveTo>
                  <a:lnTo>
                    <a:pt x="19062" y="0"/>
                  </a:lnTo>
                  <a:lnTo>
                    <a:pt x="21600" y="5344"/>
                  </a:lnTo>
                  <a:cubicBezTo>
                    <a:pt x="21600" y="9479"/>
                    <a:pt x="19816" y="13646"/>
                    <a:pt x="16250" y="16802"/>
                  </a:cubicBezTo>
                  <a:cubicBezTo>
                    <a:pt x="12825" y="19832"/>
                    <a:pt x="8260" y="21600"/>
                    <a:pt x="3408" y="2160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58" name="Forme libre : forme 207"/>
            <p:cNvSpPr/>
            <p:nvPr/>
          </p:nvSpPr>
          <p:spPr>
            <a:xfrm rot="8716293">
              <a:off x="5579991" y="3852191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59" name="Forme libre : forme 208"/>
            <p:cNvSpPr/>
            <p:nvPr/>
          </p:nvSpPr>
          <p:spPr>
            <a:xfrm rot="8716293">
              <a:off x="5842013" y="3607603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3063" y="18563"/>
                  </a:moveTo>
                  <a:cubicBezTo>
                    <a:pt x="1128" y="16538"/>
                    <a:pt x="0" y="13837"/>
                    <a:pt x="0" y="10969"/>
                  </a:cubicBezTo>
                  <a:lnTo>
                    <a:pt x="0" y="10800"/>
                  </a:lnTo>
                  <a:lnTo>
                    <a:pt x="366" y="8930"/>
                  </a:lnTo>
                  <a:lnTo>
                    <a:pt x="6831" y="749"/>
                  </a:lnTo>
                  <a:lnTo>
                    <a:pt x="10316" y="0"/>
                  </a:ln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60" name="Forme libre : forme 209"/>
            <p:cNvSpPr/>
            <p:nvPr/>
          </p:nvSpPr>
          <p:spPr>
            <a:xfrm rot="8716293">
              <a:off x="5332816" y="5244361"/>
              <a:ext cx="37097" cy="403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1375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61" name="Forme libre : forme 210"/>
            <p:cNvSpPr/>
            <p:nvPr/>
          </p:nvSpPr>
          <p:spPr>
            <a:xfrm rot="8716293">
              <a:off x="5647776" y="5212128"/>
              <a:ext cx="60407" cy="830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1088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62" name="Forme libre : forme 211"/>
            <p:cNvSpPr/>
            <p:nvPr/>
          </p:nvSpPr>
          <p:spPr>
            <a:xfrm rot="8716293">
              <a:off x="5449084" y="5102300"/>
              <a:ext cx="245211" cy="161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90" y="21600"/>
                  </a:moveTo>
                  <a:lnTo>
                    <a:pt x="0" y="19945"/>
                  </a:lnTo>
                  <a:lnTo>
                    <a:pt x="14003" y="0"/>
                  </a:lnTo>
                  <a:lnTo>
                    <a:pt x="21600" y="797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63" name="Forme libre : forme 212"/>
            <p:cNvSpPr/>
            <p:nvPr/>
          </p:nvSpPr>
          <p:spPr>
            <a:xfrm rot="8716293">
              <a:off x="5049442" y="4998270"/>
              <a:ext cx="249520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885" y="21600"/>
                  </a:moveTo>
                  <a:lnTo>
                    <a:pt x="6269" y="12806"/>
                  </a:lnTo>
                  <a:lnTo>
                    <a:pt x="9142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11143" y="0"/>
                  </a:lnTo>
                  <a:lnTo>
                    <a:pt x="21600" y="6101"/>
                  </a:lnTo>
                  <a:lnTo>
                    <a:pt x="18219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64" name="Forme libre : forme 213"/>
            <p:cNvSpPr/>
            <p:nvPr/>
          </p:nvSpPr>
          <p:spPr>
            <a:xfrm rot="8716293">
              <a:off x="4979432" y="4801062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65" name="Forme libre : forme 214"/>
            <p:cNvSpPr/>
            <p:nvPr/>
          </p:nvSpPr>
          <p:spPr>
            <a:xfrm rot="8716293">
              <a:off x="5790262" y="4859529"/>
              <a:ext cx="92416" cy="2870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8012"/>
                  </a:lnTo>
                  <a:lnTo>
                    <a:pt x="20586" y="0"/>
                  </a:lnTo>
                  <a:lnTo>
                    <a:pt x="21600" y="845"/>
                  </a:lnTo>
                  <a:lnTo>
                    <a:pt x="21600" y="1885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66" name="Forme libre : forme 215"/>
            <p:cNvSpPr/>
            <p:nvPr/>
          </p:nvSpPr>
          <p:spPr>
            <a:xfrm rot="8716293">
              <a:off x="5622684" y="494892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67" name="Forme libre : forme 216"/>
            <p:cNvSpPr/>
            <p:nvPr/>
          </p:nvSpPr>
          <p:spPr>
            <a:xfrm rot="8716293">
              <a:off x="5433250" y="4636462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68" name="Forme libre : forme 217"/>
            <p:cNvSpPr/>
            <p:nvPr/>
          </p:nvSpPr>
          <p:spPr>
            <a:xfrm rot="8716293">
              <a:off x="5746067" y="5040316"/>
              <a:ext cx="91036" cy="258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4288"/>
                  </a:lnTo>
                  <a:lnTo>
                    <a:pt x="0" y="3630"/>
                  </a:lnTo>
                  <a:lnTo>
                    <a:pt x="8534" y="0"/>
                  </a:lnTo>
                  <a:lnTo>
                    <a:pt x="21600" y="3186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69" name="Forme libre : forme 218"/>
            <p:cNvSpPr/>
            <p:nvPr/>
          </p:nvSpPr>
          <p:spPr>
            <a:xfrm rot="8716293">
              <a:off x="5391633" y="4783340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70" name="Forme libre : forme 219"/>
            <p:cNvSpPr/>
            <p:nvPr/>
          </p:nvSpPr>
          <p:spPr>
            <a:xfrm rot="8716293">
              <a:off x="4356158" y="2202012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71" name="Forme libre : forme 220"/>
            <p:cNvSpPr/>
            <p:nvPr/>
          </p:nvSpPr>
          <p:spPr>
            <a:xfrm rot="8716293">
              <a:off x="4489664" y="2240537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72" name="Forme libre : forme 221"/>
            <p:cNvSpPr/>
            <p:nvPr/>
          </p:nvSpPr>
          <p:spPr>
            <a:xfrm rot="8716293">
              <a:off x="4418587" y="2115173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73" name="Forme libre : forme 222"/>
            <p:cNvSpPr/>
            <p:nvPr/>
          </p:nvSpPr>
          <p:spPr>
            <a:xfrm rot="8716293">
              <a:off x="4181103" y="2332131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74" name="Forme libre : forme 223"/>
            <p:cNvSpPr/>
            <p:nvPr/>
          </p:nvSpPr>
          <p:spPr>
            <a:xfrm rot="8716293">
              <a:off x="3991668" y="2019671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75" name="Forme libre : forme 224"/>
            <p:cNvSpPr/>
            <p:nvPr/>
          </p:nvSpPr>
          <p:spPr>
            <a:xfrm rot="8716293">
              <a:off x="3975415" y="1805656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76" name="Forme libre : forme 225"/>
            <p:cNvSpPr/>
            <p:nvPr/>
          </p:nvSpPr>
          <p:spPr>
            <a:xfrm rot="8716293">
              <a:off x="4319438" y="2398364"/>
              <a:ext cx="156555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77" name="Forme libre : forme 226"/>
            <p:cNvSpPr/>
            <p:nvPr/>
          </p:nvSpPr>
          <p:spPr>
            <a:xfrm rot="8716293">
              <a:off x="4793722" y="1823396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78" name="Forme libre : forme 227"/>
            <p:cNvSpPr/>
            <p:nvPr/>
          </p:nvSpPr>
          <p:spPr>
            <a:xfrm rot="8716293">
              <a:off x="4927228" y="1861922"/>
              <a:ext cx="394490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79" name="Forme libre : forme 228"/>
            <p:cNvSpPr/>
            <p:nvPr/>
          </p:nvSpPr>
          <p:spPr>
            <a:xfrm rot="8716293">
              <a:off x="4618667" y="1953515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80" name="Forme libre : forme 229"/>
            <p:cNvSpPr/>
            <p:nvPr/>
          </p:nvSpPr>
          <p:spPr>
            <a:xfrm rot="8716293">
              <a:off x="4429234" y="1641055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81" name="Forme libre : forme 230"/>
            <p:cNvSpPr/>
            <p:nvPr/>
          </p:nvSpPr>
          <p:spPr>
            <a:xfrm rot="8716293">
              <a:off x="4757001" y="2019748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82" name="Forme libre : forme 231"/>
            <p:cNvSpPr/>
            <p:nvPr/>
          </p:nvSpPr>
          <p:spPr>
            <a:xfrm rot="8716293">
              <a:off x="4387616" y="1787933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83" name="Forme libre : forme 232"/>
            <p:cNvSpPr/>
            <p:nvPr/>
          </p:nvSpPr>
          <p:spPr>
            <a:xfrm rot="7484127">
              <a:off x="4914155" y="2309632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84" name="Forme libre : forme 233"/>
            <p:cNvSpPr/>
            <p:nvPr/>
          </p:nvSpPr>
          <p:spPr>
            <a:xfrm rot="13089394">
              <a:off x="5077704" y="2252239"/>
              <a:ext cx="412569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85" name="Forme libre : forme 234"/>
            <p:cNvSpPr/>
            <p:nvPr/>
          </p:nvSpPr>
          <p:spPr>
            <a:xfrm rot="8716293">
              <a:off x="5352590" y="1967711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86" name="Forme libre : forme 235"/>
            <p:cNvSpPr/>
            <p:nvPr/>
          </p:nvSpPr>
          <p:spPr>
            <a:xfrm rot="8716293">
              <a:off x="5268544" y="1803984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87" name="Forme libre : forme 236"/>
            <p:cNvSpPr/>
            <p:nvPr/>
          </p:nvSpPr>
          <p:spPr>
            <a:xfrm rot="8716293">
              <a:off x="4906941" y="1853295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88" name="Forme libre : forme 237"/>
            <p:cNvSpPr/>
            <p:nvPr/>
          </p:nvSpPr>
          <p:spPr>
            <a:xfrm rot="8716293">
              <a:off x="5168962" y="1608706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89" name="Forme libre : forme 238"/>
            <p:cNvSpPr/>
            <p:nvPr/>
          </p:nvSpPr>
          <p:spPr>
            <a:xfrm rot="8716293">
              <a:off x="4018385" y="1203529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90" name="Forme libre : forme 239"/>
            <p:cNvSpPr/>
            <p:nvPr/>
          </p:nvSpPr>
          <p:spPr>
            <a:xfrm rot="8716293">
              <a:off x="4151891" y="1242054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91" name="Forme libre : forme 240"/>
            <p:cNvSpPr/>
            <p:nvPr/>
          </p:nvSpPr>
          <p:spPr>
            <a:xfrm rot="8716293">
              <a:off x="4080814" y="1116690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92" name="Forme libre : forme 241"/>
            <p:cNvSpPr/>
            <p:nvPr/>
          </p:nvSpPr>
          <p:spPr>
            <a:xfrm rot="8716293">
              <a:off x="3843330" y="1333648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93" name="Forme libre : forme 242"/>
            <p:cNvSpPr/>
            <p:nvPr/>
          </p:nvSpPr>
          <p:spPr>
            <a:xfrm rot="8716293">
              <a:off x="3653895" y="1021188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94" name="Forme libre : forme 243"/>
            <p:cNvSpPr/>
            <p:nvPr/>
          </p:nvSpPr>
          <p:spPr>
            <a:xfrm rot="8716293">
              <a:off x="3637641" y="807173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95" name="Forme libre : forme 244"/>
            <p:cNvSpPr/>
            <p:nvPr/>
          </p:nvSpPr>
          <p:spPr>
            <a:xfrm rot="8716293">
              <a:off x="3981665" y="1399881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96" name="Forme libre : forme 245"/>
            <p:cNvSpPr/>
            <p:nvPr/>
          </p:nvSpPr>
          <p:spPr>
            <a:xfrm rot="8716293">
              <a:off x="4455949" y="824913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97" name="Forme libre : forme 246"/>
            <p:cNvSpPr/>
            <p:nvPr/>
          </p:nvSpPr>
          <p:spPr>
            <a:xfrm rot="8716293">
              <a:off x="4589455" y="863438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98" name="Forme libre : forme 247"/>
            <p:cNvSpPr/>
            <p:nvPr/>
          </p:nvSpPr>
          <p:spPr>
            <a:xfrm rot="8716293">
              <a:off x="4280894" y="95503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99" name="Forme libre : forme 248"/>
            <p:cNvSpPr/>
            <p:nvPr/>
          </p:nvSpPr>
          <p:spPr>
            <a:xfrm rot="8716293">
              <a:off x="4091461" y="642572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00" name="Forme libre : forme 249"/>
            <p:cNvSpPr/>
            <p:nvPr/>
          </p:nvSpPr>
          <p:spPr>
            <a:xfrm rot="8716293">
              <a:off x="4419229" y="1021265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01" name="Forme libre : forme 250"/>
            <p:cNvSpPr/>
            <p:nvPr/>
          </p:nvSpPr>
          <p:spPr>
            <a:xfrm rot="8716293">
              <a:off x="4049843" y="789450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02" name="Forme libre : forme 251"/>
            <p:cNvSpPr/>
            <p:nvPr/>
          </p:nvSpPr>
          <p:spPr>
            <a:xfrm rot="7484127">
              <a:off x="4576382" y="1311149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03" name="Forme libre : forme 252"/>
            <p:cNvSpPr/>
            <p:nvPr/>
          </p:nvSpPr>
          <p:spPr>
            <a:xfrm rot="13089394">
              <a:off x="4739931" y="1253756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04" name="Forme libre : forme 253"/>
            <p:cNvSpPr/>
            <p:nvPr/>
          </p:nvSpPr>
          <p:spPr>
            <a:xfrm rot="8716293">
              <a:off x="5014817" y="969228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05" name="Forme libre : forme 254"/>
            <p:cNvSpPr/>
            <p:nvPr/>
          </p:nvSpPr>
          <p:spPr>
            <a:xfrm rot="8716293">
              <a:off x="4930771" y="805502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06" name="Forme libre : forme 255"/>
            <p:cNvSpPr/>
            <p:nvPr/>
          </p:nvSpPr>
          <p:spPr>
            <a:xfrm rot="8716293">
              <a:off x="4569168" y="85481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07" name="Forme libre : forme 256"/>
            <p:cNvSpPr/>
            <p:nvPr/>
          </p:nvSpPr>
          <p:spPr>
            <a:xfrm rot="8716293">
              <a:off x="4831189" y="610223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08" name="Forme libre : forme 257"/>
            <p:cNvSpPr/>
            <p:nvPr/>
          </p:nvSpPr>
          <p:spPr>
            <a:xfrm rot="8716293">
              <a:off x="3687012" y="201475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09" name="Forme libre : forme 258"/>
            <p:cNvSpPr/>
            <p:nvPr/>
          </p:nvSpPr>
          <p:spPr>
            <a:xfrm rot="8716293">
              <a:off x="3820517" y="240001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10" name="Forme libre : forme 259"/>
            <p:cNvSpPr/>
            <p:nvPr/>
          </p:nvSpPr>
          <p:spPr>
            <a:xfrm rot="8716293">
              <a:off x="3764667" y="163330"/>
              <a:ext cx="234676" cy="172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88" y="21600"/>
                  </a:moveTo>
                  <a:lnTo>
                    <a:pt x="0" y="18216"/>
                  </a:lnTo>
                  <a:lnTo>
                    <a:pt x="10047" y="5355"/>
                  </a:lnTo>
                  <a:cubicBezTo>
                    <a:pt x="11951" y="2332"/>
                    <a:pt x="14681" y="432"/>
                    <a:pt x="17664" y="0"/>
                  </a:cubicBezTo>
                  <a:cubicBezTo>
                    <a:pt x="20711" y="0"/>
                    <a:pt x="21600" y="3627"/>
                    <a:pt x="21600" y="6391"/>
                  </a:cubicBezTo>
                  <a:cubicBezTo>
                    <a:pt x="21410" y="9414"/>
                    <a:pt x="19950" y="11918"/>
                    <a:pt x="17918" y="13127"/>
                  </a:cubicBezTo>
                  <a:lnTo>
                    <a:pt x="17982" y="13127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11" name="Forme libre : forme 260"/>
            <p:cNvSpPr/>
            <p:nvPr/>
          </p:nvSpPr>
          <p:spPr>
            <a:xfrm rot="8716293">
              <a:off x="3511956" y="331595"/>
              <a:ext cx="88108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12" name="Forme libre : forme 261"/>
            <p:cNvSpPr/>
            <p:nvPr/>
          </p:nvSpPr>
          <p:spPr>
            <a:xfrm rot="8716293">
              <a:off x="3350003" y="107010"/>
              <a:ext cx="308531" cy="199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935" y="21600"/>
                  </a:moveTo>
                  <a:lnTo>
                    <a:pt x="5953" y="15204"/>
                  </a:lnTo>
                  <a:lnTo>
                    <a:pt x="7394" y="9044"/>
                  </a:lnTo>
                  <a:lnTo>
                    <a:pt x="193" y="9044"/>
                  </a:lnTo>
                  <a:lnTo>
                    <a:pt x="0" y="8837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9044"/>
                  </a:lnTo>
                  <a:lnTo>
                    <a:pt x="14735" y="9044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13" name="Forme libre : forme 262"/>
            <p:cNvSpPr/>
            <p:nvPr/>
          </p:nvSpPr>
          <p:spPr>
            <a:xfrm rot="8716293">
              <a:off x="3717698" y="95542"/>
              <a:ext cx="98162" cy="1185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9200"/>
                  </a:lnTo>
                  <a:lnTo>
                    <a:pt x="21413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14" name="Forme libre : forme 263"/>
            <p:cNvSpPr/>
            <p:nvPr/>
          </p:nvSpPr>
          <p:spPr>
            <a:xfrm rot="8716293">
              <a:off x="3650291" y="397827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15" name="Forme libre : forme 264"/>
            <p:cNvSpPr/>
            <p:nvPr/>
          </p:nvSpPr>
          <p:spPr>
            <a:xfrm rot="8716293">
              <a:off x="4208476" y="91170"/>
              <a:ext cx="123742" cy="85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6552" y="0"/>
                  </a:lnTo>
                  <a:cubicBezTo>
                    <a:pt x="16303" y="0"/>
                    <a:pt x="21600" y="6079"/>
                    <a:pt x="21600" y="1910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16" name="Forme libre : forme 265"/>
            <p:cNvSpPr/>
            <p:nvPr/>
          </p:nvSpPr>
          <p:spPr>
            <a:xfrm rot="8716293">
              <a:off x="4331217" y="95274"/>
              <a:ext cx="332089" cy="148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4" extrusionOk="0">
                  <a:moveTo>
                    <a:pt x="6259" y="9938"/>
                  </a:moveTo>
                  <a:lnTo>
                    <a:pt x="0" y="312"/>
                  </a:lnTo>
                  <a:lnTo>
                    <a:pt x="6259" y="312"/>
                  </a:lnTo>
                  <a:close/>
                  <a:moveTo>
                    <a:pt x="8726" y="13733"/>
                  </a:moveTo>
                  <a:lnTo>
                    <a:pt x="7245" y="11456"/>
                  </a:lnTo>
                  <a:lnTo>
                    <a:pt x="7432" y="10364"/>
                  </a:lnTo>
                  <a:cubicBezTo>
                    <a:pt x="8454" y="5245"/>
                    <a:pt x="9488" y="2800"/>
                    <a:pt x="11103" y="1307"/>
                  </a:cubicBezTo>
                  <a:cubicBezTo>
                    <a:pt x="12090" y="411"/>
                    <a:pt x="13122" y="-86"/>
                    <a:pt x="14198" y="13"/>
                  </a:cubicBezTo>
                  <a:cubicBezTo>
                    <a:pt x="18819" y="-186"/>
                    <a:pt x="21600" y="6981"/>
                    <a:pt x="21600" y="19324"/>
                  </a:cubicBezTo>
                  <a:lnTo>
                    <a:pt x="21600" y="20618"/>
                  </a:lnTo>
                  <a:lnTo>
                    <a:pt x="15499" y="21414"/>
                  </a:lnTo>
                  <a:lnTo>
                    <a:pt x="15499" y="17831"/>
                  </a:lnTo>
                  <a:cubicBezTo>
                    <a:pt x="15499" y="12456"/>
                    <a:pt x="14109" y="8773"/>
                    <a:pt x="12180" y="8773"/>
                  </a:cubicBezTo>
                  <a:cubicBezTo>
                    <a:pt x="11462" y="8773"/>
                    <a:pt x="10775" y="9301"/>
                    <a:pt x="10149" y="1026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17" name="Forme libre : forme 266"/>
            <p:cNvSpPr/>
            <p:nvPr/>
          </p:nvSpPr>
          <p:spPr>
            <a:xfrm rot="8716293">
              <a:off x="4087855" y="19211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18" name="Forme libre : forme 267"/>
            <p:cNvSpPr/>
            <p:nvPr/>
          </p:nvSpPr>
          <p:spPr>
            <a:xfrm rot="7484127">
              <a:off x="4245008" y="309095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19" name="Forme libre : forme 268"/>
            <p:cNvSpPr/>
            <p:nvPr/>
          </p:nvSpPr>
          <p:spPr>
            <a:xfrm rot="13089394">
              <a:off x="4408557" y="251701"/>
              <a:ext cx="412568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20" name="Forme libre : forme 269"/>
            <p:cNvSpPr/>
            <p:nvPr/>
          </p:nvSpPr>
          <p:spPr>
            <a:xfrm rot="8716293">
              <a:off x="4730127" y="116474"/>
              <a:ext cx="169581" cy="1361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21" y="21600"/>
                  </a:moveTo>
                  <a:lnTo>
                    <a:pt x="0" y="11219"/>
                  </a:lnTo>
                  <a:lnTo>
                    <a:pt x="2744" y="8003"/>
                  </a:lnTo>
                  <a:cubicBezTo>
                    <a:pt x="5852" y="3485"/>
                    <a:pt x="10307" y="645"/>
                    <a:pt x="15176" y="0"/>
                  </a:cubicBezTo>
                  <a:cubicBezTo>
                    <a:pt x="20149" y="0"/>
                    <a:pt x="21600" y="5421"/>
                    <a:pt x="21600" y="9552"/>
                  </a:cubicBezTo>
                  <a:cubicBezTo>
                    <a:pt x="21289" y="14070"/>
                    <a:pt x="18906" y="17813"/>
                    <a:pt x="15591" y="19620"/>
                  </a:cubicBezTo>
                  <a:lnTo>
                    <a:pt x="15694" y="1962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21" name="Forme libre : forme 270"/>
            <p:cNvSpPr/>
            <p:nvPr/>
          </p:nvSpPr>
          <p:spPr>
            <a:xfrm rot="8716293">
              <a:off x="3352379" y="3863706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22" name="Forme libre : forme 271"/>
            <p:cNvSpPr/>
            <p:nvPr/>
          </p:nvSpPr>
          <p:spPr>
            <a:xfrm rot="8716293">
              <a:off x="3485885" y="3902231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23" name="Forme libre : forme 272"/>
            <p:cNvSpPr/>
            <p:nvPr/>
          </p:nvSpPr>
          <p:spPr>
            <a:xfrm rot="8716293">
              <a:off x="3414807" y="3776866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24" name="Forme libre : forme 273"/>
            <p:cNvSpPr/>
            <p:nvPr/>
          </p:nvSpPr>
          <p:spPr>
            <a:xfrm rot="8716293">
              <a:off x="3177324" y="3993825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25" name="Forme libre : forme 274"/>
            <p:cNvSpPr/>
            <p:nvPr/>
          </p:nvSpPr>
          <p:spPr>
            <a:xfrm rot="8716293">
              <a:off x="2987889" y="3681364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26" name="Forme libre : forme 275"/>
            <p:cNvSpPr/>
            <p:nvPr/>
          </p:nvSpPr>
          <p:spPr>
            <a:xfrm rot="8716293">
              <a:off x="2971635" y="3467350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27" name="Forme libre : forme 276"/>
            <p:cNvSpPr/>
            <p:nvPr/>
          </p:nvSpPr>
          <p:spPr>
            <a:xfrm rot="8716293">
              <a:off x="3315659" y="4060057"/>
              <a:ext cx="156555" cy="3317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28" name="Forme libre : forme 277"/>
            <p:cNvSpPr/>
            <p:nvPr/>
          </p:nvSpPr>
          <p:spPr>
            <a:xfrm rot="8716293">
              <a:off x="3789943" y="3485090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29" name="Forme libre : forme 278"/>
            <p:cNvSpPr/>
            <p:nvPr/>
          </p:nvSpPr>
          <p:spPr>
            <a:xfrm rot="8716293">
              <a:off x="3923449" y="3523615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30" name="Forme libre : forme 279"/>
            <p:cNvSpPr/>
            <p:nvPr/>
          </p:nvSpPr>
          <p:spPr>
            <a:xfrm rot="8716293">
              <a:off x="3614888" y="361520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31" name="Forme libre : forme 280"/>
            <p:cNvSpPr/>
            <p:nvPr/>
          </p:nvSpPr>
          <p:spPr>
            <a:xfrm rot="8716293">
              <a:off x="3425454" y="3302748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32" name="Forme libre : forme 281"/>
            <p:cNvSpPr/>
            <p:nvPr/>
          </p:nvSpPr>
          <p:spPr>
            <a:xfrm rot="8716293">
              <a:off x="3753221" y="3681441"/>
              <a:ext cx="156555" cy="331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33" name="Forme libre : forme 282"/>
            <p:cNvSpPr/>
            <p:nvPr/>
          </p:nvSpPr>
          <p:spPr>
            <a:xfrm rot="8716293">
              <a:off x="3383837" y="3449627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34" name="Forme libre : forme 283"/>
            <p:cNvSpPr/>
            <p:nvPr/>
          </p:nvSpPr>
          <p:spPr>
            <a:xfrm rot="7484127">
              <a:off x="3910376" y="3971326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35" name="Forme libre : forme 284"/>
            <p:cNvSpPr/>
            <p:nvPr/>
          </p:nvSpPr>
          <p:spPr>
            <a:xfrm rot="13089394">
              <a:off x="4073925" y="3913930"/>
              <a:ext cx="412569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36" name="Forme libre : forme 285"/>
            <p:cNvSpPr/>
            <p:nvPr/>
          </p:nvSpPr>
          <p:spPr>
            <a:xfrm rot="8716293">
              <a:off x="4348811" y="3629405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37" name="Forme libre : forme 286"/>
            <p:cNvSpPr/>
            <p:nvPr/>
          </p:nvSpPr>
          <p:spPr>
            <a:xfrm rot="8716293">
              <a:off x="4264765" y="3465678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38" name="Forme libre : forme 287"/>
            <p:cNvSpPr/>
            <p:nvPr/>
          </p:nvSpPr>
          <p:spPr>
            <a:xfrm rot="8716293">
              <a:off x="3903162" y="3514988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39" name="Forme libre : forme 288"/>
            <p:cNvSpPr/>
            <p:nvPr/>
          </p:nvSpPr>
          <p:spPr>
            <a:xfrm rot="8716293">
              <a:off x="4165182" y="3270400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40" name="Forme libre : forme 289"/>
            <p:cNvSpPr/>
            <p:nvPr/>
          </p:nvSpPr>
          <p:spPr>
            <a:xfrm rot="8716293">
              <a:off x="3690152" y="4862189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41" name="Forme libre : forme 290"/>
            <p:cNvSpPr/>
            <p:nvPr/>
          </p:nvSpPr>
          <p:spPr>
            <a:xfrm rot="8716293">
              <a:off x="3823045" y="4900906"/>
              <a:ext cx="394490" cy="383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267" y="21600"/>
                  </a:moveTo>
                  <a:lnTo>
                    <a:pt x="4267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8685" y="0"/>
                  </a:lnTo>
                  <a:lnTo>
                    <a:pt x="8685" y="6294"/>
                  </a:lnTo>
                  <a:lnTo>
                    <a:pt x="8799" y="6294"/>
                  </a:lnTo>
                  <a:cubicBezTo>
                    <a:pt x="10007" y="2603"/>
                    <a:pt x="10951" y="1165"/>
                    <a:pt x="12764" y="389"/>
                  </a:cubicBezTo>
                  <a:lnTo>
                    <a:pt x="13188" y="306"/>
                  </a:lnTo>
                  <a:lnTo>
                    <a:pt x="21437" y="6189"/>
                  </a:lnTo>
                  <a:lnTo>
                    <a:pt x="21600" y="7420"/>
                  </a:lnTo>
                  <a:lnTo>
                    <a:pt x="21600" y="7925"/>
                  </a:lnTo>
                  <a:lnTo>
                    <a:pt x="16464" y="8236"/>
                  </a:lnTo>
                  <a:lnTo>
                    <a:pt x="16464" y="6837"/>
                  </a:lnTo>
                  <a:cubicBezTo>
                    <a:pt x="16464" y="4740"/>
                    <a:pt x="15294" y="3302"/>
                    <a:pt x="13670" y="3302"/>
                  </a:cubicBezTo>
                  <a:cubicBezTo>
                    <a:pt x="11253" y="3302"/>
                    <a:pt x="9252" y="6604"/>
                    <a:pt x="9252" y="10761"/>
                  </a:cubicBezTo>
                  <a:lnTo>
                    <a:pt x="9252" y="18104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42" name="Forme libre : forme 291"/>
            <p:cNvSpPr/>
            <p:nvPr/>
          </p:nvSpPr>
          <p:spPr>
            <a:xfrm rot="8716293">
              <a:off x="3752580" y="4775349"/>
              <a:ext cx="288971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43" name="Forme libre : forme 292"/>
            <p:cNvSpPr/>
            <p:nvPr/>
          </p:nvSpPr>
          <p:spPr>
            <a:xfrm rot="8716293">
              <a:off x="3515097" y="4992308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44" name="Forme libre : forme 293"/>
            <p:cNvSpPr/>
            <p:nvPr/>
          </p:nvSpPr>
          <p:spPr>
            <a:xfrm rot="8716293">
              <a:off x="3325662" y="4679847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45" name="Forme libre : forme 294"/>
            <p:cNvSpPr/>
            <p:nvPr/>
          </p:nvSpPr>
          <p:spPr>
            <a:xfrm rot="8716293">
              <a:off x="3309408" y="4465834"/>
              <a:ext cx="439902" cy="530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46" name="Forme libre : forme 295"/>
            <p:cNvSpPr/>
            <p:nvPr/>
          </p:nvSpPr>
          <p:spPr>
            <a:xfrm rot="8716293">
              <a:off x="3630545" y="5086184"/>
              <a:ext cx="91036" cy="230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3406"/>
                  </a:lnTo>
                  <a:lnTo>
                    <a:pt x="0" y="0"/>
                  </a:lnTo>
                  <a:lnTo>
                    <a:pt x="21600" y="590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47" name="Forme libre : forme 296"/>
            <p:cNvSpPr/>
            <p:nvPr/>
          </p:nvSpPr>
          <p:spPr>
            <a:xfrm rot="8716293">
              <a:off x="4127716" y="4483573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48" name="Forme libre : forme 297"/>
            <p:cNvSpPr/>
            <p:nvPr/>
          </p:nvSpPr>
          <p:spPr>
            <a:xfrm rot="8716293">
              <a:off x="4261222" y="4522098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49" name="Forme libre : forme 298"/>
            <p:cNvSpPr/>
            <p:nvPr/>
          </p:nvSpPr>
          <p:spPr>
            <a:xfrm rot="8716293">
              <a:off x="3952661" y="461369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50" name="Forme libre : forme 299"/>
            <p:cNvSpPr/>
            <p:nvPr/>
          </p:nvSpPr>
          <p:spPr>
            <a:xfrm rot="8716293">
              <a:off x="3763228" y="4301232"/>
              <a:ext cx="308532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51" name="Forme libre : forme 300"/>
            <p:cNvSpPr/>
            <p:nvPr/>
          </p:nvSpPr>
          <p:spPr>
            <a:xfrm rot="8716293">
              <a:off x="4090995" y="4679925"/>
              <a:ext cx="156555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52" name="Forme libre : forme 301"/>
            <p:cNvSpPr/>
            <p:nvPr/>
          </p:nvSpPr>
          <p:spPr>
            <a:xfrm rot="8716293">
              <a:off x="3721610" y="4448111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53" name="Forme libre : forme 302"/>
            <p:cNvSpPr/>
            <p:nvPr/>
          </p:nvSpPr>
          <p:spPr>
            <a:xfrm rot="7484127">
              <a:off x="4258639" y="4964319"/>
              <a:ext cx="295168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047" y="21600"/>
                  </a:moveTo>
                  <a:lnTo>
                    <a:pt x="5299" y="12806"/>
                  </a:lnTo>
                  <a:lnTo>
                    <a:pt x="7728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17351" y="0"/>
                  </a:lnTo>
                  <a:lnTo>
                    <a:pt x="21600" y="6101"/>
                  </a:lnTo>
                  <a:lnTo>
                    <a:pt x="15402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54" name="Forme libre : forme 303"/>
            <p:cNvSpPr/>
            <p:nvPr/>
          </p:nvSpPr>
          <p:spPr>
            <a:xfrm rot="13089394">
              <a:off x="4468517" y="4932067"/>
              <a:ext cx="412569" cy="314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6" extrusionOk="0">
                  <a:moveTo>
                    <a:pt x="21600" y="14129"/>
                  </a:moveTo>
                  <a:cubicBezTo>
                    <a:pt x="16965" y="19319"/>
                    <a:pt x="10887" y="21144"/>
                    <a:pt x="7258" y="21429"/>
                  </a:cubicBezTo>
                  <a:cubicBezTo>
                    <a:pt x="5247" y="21600"/>
                    <a:pt x="3279" y="20459"/>
                    <a:pt x="1880" y="18577"/>
                  </a:cubicBezTo>
                  <a:cubicBezTo>
                    <a:pt x="393" y="16695"/>
                    <a:pt x="0" y="13445"/>
                    <a:pt x="0" y="8768"/>
                  </a:cubicBezTo>
                  <a:lnTo>
                    <a:pt x="0" y="6030"/>
                  </a:lnTo>
                  <a:lnTo>
                    <a:pt x="5884" y="0"/>
                  </a:lnTo>
                  <a:lnTo>
                    <a:pt x="5903" y="3351"/>
                  </a:lnTo>
                  <a:cubicBezTo>
                    <a:pt x="5772" y="6544"/>
                    <a:pt x="6165" y="9795"/>
                    <a:pt x="6952" y="12818"/>
                  </a:cubicBezTo>
                  <a:cubicBezTo>
                    <a:pt x="7652" y="15327"/>
                    <a:pt x="9445" y="16581"/>
                    <a:pt x="12199" y="16581"/>
                  </a:cubicBezTo>
                  <a:cubicBezTo>
                    <a:pt x="13555" y="16524"/>
                    <a:pt x="14866" y="16182"/>
                    <a:pt x="16134" y="15669"/>
                  </a:cubicBezTo>
                  <a:cubicBezTo>
                    <a:pt x="17971" y="14928"/>
                    <a:pt x="19764" y="13958"/>
                    <a:pt x="21513" y="12818"/>
                  </a:cubicBezTo>
                  <a:cubicBezTo>
                    <a:pt x="21556" y="13046"/>
                    <a:pt x="21600" y="13331"/>
                    <a:pt x="21600" y="135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55" name="Forme libre : forme 304"/>
            <p:cNvSpPr/>
            <p:nvPr/>
          </p:nvSpPr>
          <p:spPr>
            <a:xfrm rot="8716293">
              <a:off x="4686584" y="4627888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56" name="Forme libre : forme 305"/>
            <p:cNvSpPr/>
            <p:nvPr/>
          </p:nvSpPr>
          <p:spPr>
            <a:xfrm rot="8716293">
              <a:off x="4602538" y="4464162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57" name="Forme libre : forme 306"/>
            <p:cNvSpPr/>
            <p:nvPr/>
          </p:nvSpPr>
          <p:spPr>
            <a:xfrm rot="8716293">
              <a:off x="4240935" y="4513471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58" name="Forme libre : forme 307"/>
            <p:cNvSpPr/>
            <p:nvPr/>
          </p:nvSpPr>
          <p:spPr>
            <a:xfrm rot="8716293">
              <a:off x="4502955" y="4268883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59" name="Forme libre : forme 308"/>
            <p:cNvSpPr/>
            <p:nvPr/>
          </p:nvSpPr>
          <p:spPr>
            <a:xfrm rot="8716293">
              <a:off x="3017102" y="2863293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60" name="Forme libre : forme 309"/>
            <p:cNvSpPr/>
            <p:nvPr/>
          </p:nvSpPr>
          <p:spPr>
            <a:xfrm rot="8716293">
              <a:off x="3150608" y="2901819"/>
              <a:ext cx="394490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61" name="Forme libre : forme 310"/>
            <p:cNvSpPr/>
            <p:nvPr/>
          </p:nvSpPr>
          <p:spPr>
            <a:xfrm rot="8716293">
              <a:off x="3079530" y="2776453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62" name="Forme libre : forme 311"/>
            <p:cNvSpPr/>
            <p:nvPr/>
          </p:nvSpPr>
          <p:spPr>
            <a:xfrm rot="8716293">
              <a:off x="2842047" y="299341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63" name="Forme libre : forme 312"/>
            <p:cNvSpPr/>
            <p:nvPr/>
          </p:nvSpPr>
          <p:spPr>
            <a:xfrm rot="8716293">
              <a:off x="2652612" y="2680951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64" name="Forme libre : forme 313"/>
            <p:cNvSpPr/>
            <p:nvPr/>
          </p:nvSpPr>
          <p:spPr>
            <a:xfrm rot="8716293">
              <a:off x="2636358" y="2466937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65" name="Forme libre : forme 314"/>
            <p:cNvSpPr/>
            <p:nvPr/>
          </p:nvSpPr>
          <p:spPr>
            <a:xfrm rot="8716293">
              <a:off x="2980381" y="3059645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66" name="Forme libre : forme 315"/>
            <p:cNvSpPr/>
            <p:nvPr/>
          </p:nvSpPr>
          <p:spPr>
            <a:xfrm rot="8716293">
              <a:off x="3454666" y="2484677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67" name="Forme libre : forme 316"/>
            <p:cNvSpPr/>
            <p:nvPr/>
          </p:nvSpPr>
          <p:spPr>
            <a:xfrm rot="8716293">
              <a:off x="3588172" y="2523202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68" name="Forme libre : forme 317"/>
            <p:cNvSpPr/>
            <p:nvPr/>
          </p:nvSpPr>
          <p:spPr>
            <a:xfrm rot="8716293">
              <a:off x="3279611" y="261479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69" name="Forme libre : forme 318"/>
            <p:cNvSpPr/>
            <p:nvPr/>
          </p:nvSpPr>
          <p:spPr>
            <a:xfrm rot="8716293">
              <a:off x="3090177" y="2302336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70" name="Forme libre : forme 319"/>
            <p:cNvSpPr/>
            <p:nvPr/>
          </p:nvSpPr>
          <p:spPr>
            <a:xfrm rot="8716293">
              <a:off x="3417945" y="2681029"/>
              <a:ext cx="156555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71" name="Forme libre : forme 320"/>
            <p:cNvSpPr/>
            <p:nvPr/>
          </p:nvSpPr>
          <p:spPr>
            <a:xfrm rot="8716293">
              <a:off x="3048560" y="2449214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72" name="Forme libre : forme 321"/>
            <p:cNvSpPr/>
            <p:nvPr/>
          </p:nvSpPr>
          <p:spPr>
            <a:xfrm rot="7484127">
              <a:off x="3575099" y="2970913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73" name="Forme libre : forme 322"/>
            <p:cNvSpPr/>
            <p:nvPr/>
          </p:nvSpPr>
          <p:spPr>
            <a:xfrm rot="13089394">
              <a:off x="3738648" y="2913519"/>
              <a:ext cx="412569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74" name="Forme libre : forme 323"/>
            <p:cNvSpPr/>
            <p:nvPr/>
          </p:nvSpPr>
          <p:spPr>
            <a:xfrm rot="8716293">
              <a:off x="4013534" y="2628992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75" name="Forme libre : forme 324"/>
            <p:cNvSpPr/>
            <p:nvPr/>
          </p:nvSpPr>
          <p:spPr>
            <a:xfrm rot="8716293">
              <a:off x="3929487" y="2465266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76" name="Forme libre : forme 325"/>
            <p:cNvSpPr/>
            <p:nvPr/>
          </p:nvSpPr>
          <p:spPr>
            <a:xfrm rot="8716293">
              <a:off x="3567884" y="2514575"/>
              <a:ext cx="88108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77" name="Forme libre : forme 326"/>
            <p:cNvSpPr/>
            <p:nvPr/>
          </p:nvSpPr>
          <p:spPr>
            <a:xfrm rot="8716293">
              <a:off x="3829905" y="2269987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78" name="Forme libre : forme 327"/>
            <p:cNvSpPr/>
            <p:nvPr/>
          </p:nvSpPr>
          <p:spPr>
            <a:xfrm rot="8716293">
              <a:off x="2679329" y="1864810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79" name="Forme libre : forme 328"/>
            <p:cNvSpPr/>
            <p:nvPr/>
          </p:nvSpPr>
          <p:spPr>
            <a:xfrm rot="8716293">
              <a:off x="2812835" y="1903335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80" name="Forme libre : forme 329"/>
            <p:cNvSpPr/>
            <p:nvPr/>
          </p:nvSpPr>
          <p:spPr>
            <a:xfrm rot="8716293">
              <a:off x="2741757" y="1777970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81" name="Forme libre : forme 330"/>
            <p:cNvSpPr/>
            <p:nvPr/>
          </p:nvSpPr>
          <p:spPr>
            <a:xfrm rot="8716293">
              <a:off x="2504274" y="199492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82" name="Forme libre : forme 331"/>
            <p:cNvSpPr/>
            <p:nvPr/>
          </p:nvSpPr>
          <p:spPr>
            <a:xfrm rot="8716293">
              <a:off x="2314839" y="1682468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83" name="Forme libre : forme 332"/>
            <p:cNvSpPr/>
            <p:nvPr/>
          </p:nvSpPr>
          <p:spPr>
            <a:xfrm rot="8716293">
              <a:off x="2298585" y="1468454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84" name="Forme libre : forme 333"/>
            <p:cNvSpPr/>
            <p:nvPr/>
          </p:nvSpPr>
          <p:spPr>
            <a:xfrm rot="8716293">
              <a:off x="2642608" y="2061162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85" name="Forme libre : forme 334"/>
            <p:cNvSpPr/>
            <p:nvPr/>
          </p:nvSpPr>
          <p:spPr>
            <a:xfrm rot="8716293">
              <a:off x="3116893" y="1486194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86" name="Forme libre : forme 335"/>
            <p:cNvSpPr/>
            <p:nvPr/>
          </p:nvSpPr>
          <p:spPr>
            <a:xfrm rot="8716293">
              <a:off x="3250399" y="1524719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87" name="Forme libre : forme 336"/>
            <p:cNvSpPr/>
            <p:nvPr/>
          </p:nvSpPr>
          <p:spPr>
            <a:xfrm rot="8716293">
              <a:off x="2941838" y="1616313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88" name="Forme libre : forme 337"/>
            <p:cNvSpPr/>
            <p:nvPr/>
          </p:nvSpPr>
          <p:spPr>
            <a:xfrm rot="8716293">
              <a:off x="2752404" y="1303851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89" name="Forme libre : forme 338"/>
            <p:cNvSpPr/>
            <p:nvPr/>
          </p:nvSpPr>
          <p:spPr>
            <a:xfrm rot="8716293">
              <a:off x="3080172" y="1682546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90" name="Forme libre : forme 339"/>
            <p:cNvSpPr/>
            <p:nvPr/>
          </p:nvSpPr>
          <p:spPr>
            <a:xfrm rot="8716293">
              <a:off x="2710787" y="1450731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91" name="Forme libre : forme 340"/>
            <p:cNvSpPr/>
            <p:nvPr/>
          </p:nvSpPr>
          <p:spPr>
            <a:xfrm rot="7484127">
              <a:off x="3237326" y="1972430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92" name="Forme libre : forme 341"/>
            <p:cNvSpPr/>
            <p:nvPr/>
          </p:nvSpPr>
          <p:spPr>
            <a:xfrm rot="13089394">
              <a:off x="3400874" y="1915035"/>
              <a:ext cx="412568" cy="49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93" name="Forme libre : forme 342"/>
            <p:cNvSpPr/>
            <p:nvPr/>
          </p:nvSpPr>
          <p:spPr>
            <a:xfrm rot="8716293">
              <a:off x="3675761" y="1630509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94" name="Forme libre : forme 343"/>
            <p:cNvSpPr/>
            <p:nvPr/>
          </p:nvSpPr>
          <p:spPr>
            <a:xfrm rot="8716293">
              <a:off x="3591714" y="1466782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95" name="Forme libre : forme 344"/>
            <p:cNvSpPr/>
            <p:nvPr/>
          </p:nvSpPr>
          <p:spPr>
            <a:xfrm rot="8716293">
              <a:off x="3230112" y="151609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96" name="Forme libre : forme 345"/>
            <p:cNvSpPr/>
            <p:nvPr/>
          </p:nvSpPr>
          <p:spPr>
            <a:xfrm rot="8716293">
              <a:off x="3492132" y="1271504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97" name="Forme libre : forme 346"/>
            <p:cNvSpPr/>
            <p:nvPr/>
          </p:nvSpPr>
          <p:spPr>
            <a:xfrm rot="8716293">
              <a:off x="2347955" y="862756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98" name="Forme libre : forme 347"/>
            <p:cNvSpPr/>
            <p:nvPr/>
          </p:nvSpPr>
          <p:spPr>
            <a:xfrm rot="8716293">
              <a:off x="2481461" y="901281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99" name="Forme libre : forme 348"/>
            <p:cNvSpPr/>
            <p:nvPr/>
          </p:nvSpPr>
          <p:spPr>
            <a:xfrm rot="8716293">
              <a:off x="2410384" y="775917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00" name="Forme libre : forme 349"/>
            <p:cNvSpPr/>
            <p:nvPr/>
          </p:nvSpPr>
          <p:spPr>
            <a:xfrm rot="8716293">
              <a:off x="2172900" y="992875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01" name="Forme libre : forme 350"/>
            <p:cNvSpPr/>
            <p:nvPr/>
          </p:nvSpPr>
          <p:spPr>
            <a:xfrm rot="8716293">
              <a:off x="1983465" y="680415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02" name="Forme libre : forme 351"/>
            <p:cNvSpPr/>
            <p:nvPr/>
          </p:nvSpPr>
          <p:spPr>
            <a:xfrm rot="8716293">
              <a:off x="1967211" y="466400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03" name="Forme libre : forme 352"/>
            <p:cNvSpPr/>
            <p:nvPr/>
          </p:nvSpPr>
          <p:spPr>
            <a:xfrm rot="8716293">
              <a:off x="2311235" y="1059108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04" name="Forme libre : forme 353"/>
            <p:cNvSpPr/>
            <p:nvPr/>
          </p:nvSpPr>
          <p:spPr>
            <a:xfrm rot="8716293">
              <a:off x="2785519" y="484140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05" name="Forme libre : forme 354"/>
            <p:cNvSpPr/>
            <p:nvPr/>
          </p:nvSpPr>
          <p:spPr>
            <a:xfrm rot="8716293">
              <a:off x="2919025" y="522665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06" name="Forme libre : forme 355"/>
            <p:cNvSpPr/>
            <p:nvPr/>
          </p:nvSpPr>
          <p:spPr>
            <a:xfrm rot="8716293">
              <a:off x="2610464" y="61426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07" name="Forme libre : forme 356"/>
            <p:cNvSpPr/>
            <p:nvPr/>
          </p:nvSpPr>
          <p:spPr>
            <a:xfrm rot="8716293">
              <a:off x="2421031" y="301799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08" name="Forme libre : forme 357"/>
            <p:cNvSpPr/>
            <p:nvPr/>
          </p:nvSpPr>
          <p:spPr>
            <a:xfrm rot="8716293">
              <a:off x="2748799" y="680492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09" name="Forme libre : forme 358"/>
            <p:cNvSpPr/>
            <p:nvPr/>
          </p:nvSpPr>
          <p:spPr>
            <a:xfrm rot="8716293">
              <a:off x="2379413" y="448677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10" name="Forme libre : forme 359"/>
            <p:cNvSpPr/>
            <p:nvPr/>
          </p:nvSpPr>
          <p:spPr>
            <a:xfrm rot="7484127">
              <a:off x="2905952" y="970376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11" name="Forme libre : forme 360"/>
            <p:cNvSpPr/>
            <p:nvPr/>
          </p:nvSpPr>
          <p:spPr>
            <a:xfrm rot="13089394">
              <a:off x="3069501" y="912983"/>
              <a:ext cx="412569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12" name="Forme libre : forme 361"/>
            <p:cNvSpPr/>
            <p:nvPr/>
          </p:nvSpPr>
          <p:spPr>
            <a:xfrm rot="8716293">
              <a:off x="3344387" y="628455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13" name="Forme libre : forme 362"/>
            <p:cNvSpPr/>
            <p:nvPr/>
          </p:nvSpPr>
          <p:spPr>
            <a:xfrm rot="8716293">
              <a:off x="3260341" y="464729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14" name="Forme libre : forme 363"/>
            <p:cNvSpPr/>
            <p:nvPr/>
          </p:nvSpPr>
          <p:spPr>
            <a:xfrm rot="8716293">
              <a:off x="2898738" y="51403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15" name="Forme libre : forme 364"/>
            <p:cNvSpPr/>
            <p:nvPr/>
          </p:nvSpPr>
          <p:spPr>
            <a:xfrm rot="8716293">
              <a:off x="3160759" y="269450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16" name="Forme libre : forme 365"/>
            <p:cNvSpPr/>
            <p:nvPr/>
          </p:nvSpPr>
          <p:spPr>
            <a:xfrm rot="8716293">
              <a:off x="2076835" y="69398"/>
              <a:ext cx="186565" cy="129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11619" y="0"/>
                  </a:lnTo>
                  <a:cubicBezTo>
                    <a:pt x="18087" y="0"/>
                    <a:pt x="21600" y="4032"/>
                    <a:pt x="21600" y="1267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17" name="Forme libre : forme 366"/>
            <p:cNvSpPr/>
            <p:nvPr/>
          </p:nvSpPr>
          <p:spPr>
            <a:xfrm rot="8716293">
              <a:off x="2212019" y="113288"/>
              <a:ext cx="394489" cy="148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4" extrusionOk="0">
                  <a:moveTo>
                    <a:pt x="8685" y="16223"/>
                  </a:moveTo>
                  <a:lnTo>
                    <a:pt x="0" y="354"/>
                  </a:lnTo>
                  <a:lnTo>
                    <a:pt x="0" y="312"/>
                  </a:lnTo>
                  <a:lnTo>
                    <a:pt x="8685" y="312"/>
                  </a:lnTo>
                  <a:close/>
                  <a:moveTo>
                    <a:pt x="10121" y="18846"/>
                  </a:moveTo>
                  <a:lnTo>
                    <a:pt x="8799" y="16432"/>
                  </a:lnTo>
                  <a:lnTo>
                    <a:pt x="9673" y="10364"/>
                  </a:lnTo>
                  <a:cubicBezTo>
                    <a:pt x="10533" y="5245"/>
                    <a:pt x="11404" y="2800"/>
                    <a:pt x="12764" y="1307"/>
                  </a:cubicBezTo>
                  <a:cubicBezTo>
                    <a:pt x="13594" y="411"/>
                    <a:pt x="14463" y="-86"/>
                    <a:pt x="15369" y="13"/>
                  </a:cubicBezTo>
                  <a:cubicBezTo>
                    <a:pt x="19259" y="-186"/>
                    <a:pt x="21600" y="6981"/>
                    <a:pt x="21600" y="19324"/>
                  </a:cubicBezTo>
                  <a:lnTo>
                    <a:pt x="21600" y="20618"/>
                  </a:lnTo>
                  <a:lnTo>
                    <a:pt x="16464" y="21414"/>
                  </a:lnTo>
                  <a:lnTo>
                    <a:pt x="16464" y="17831"/>
                  </a:lnTo>
                  <a:cubicBezTo>
                    <a:pt x="16464" y="12456"/>
                    <a:pt x="15294" y="8773"/>
                    <a:pt x="13670" y="8773"/>
                  </a:cubicBezTo>
                  <a:cubicBezTo>
                    <a:pt x="12462" y="8773"/>
                    <a:pt x="11357" y="10888"/>
                    <a:pt x="10555" y="1433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18" name="Forme libre : forme 367"/>
            <p:cNvSpPr/>
            <p:nvPr/>
          </p:nvSpPr>
          <p:spPr>
            <a:xfrm rot="8716293">
              <a:off x="1974214" y="55001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19" name="Forme libre : forme 368"/>
            <p:cNvSpPr/>
            <p:nvPr/>
          </p:nvSpPr>
          <p:spPr>
            <a:xfrm rot="7484128">
              <a:off x="2641987" y="105820"/>
              <a:ext cx="233244" cy="158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15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11441"/>
                  </a:lnTo>
                  <a:lnTo>
                    <a:pt x="12518" y="1144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20" name="Forme libre : forme 369"/>
            <p:cNvSpPr/>
            <p:nvPr/>
          </p:nvSpPr>
          <p:spPr>
            <a:xfrm rot="13089394">
              <a:off x="2963939" y="61579"/>
              <a:ext cx="128297" cy="425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295"/>
                  </a:moveTo>
                  <a:lnTo>
                    <a:pt x="3433" y="21600"/>
                  </a:lnTo>
                  <a:lnTo>
                    <a:pt x="1230" y="20288"/>
                  </a:lnTo>
                  <a:cubicBezTo>
                    <a:pt x="316" y="19074"/>
                    <a:pt x="0" y="17601"/>
                    <a:pt x="0" y="15862"/>
                  </a:cubicBezTo>
                  <a:lnTo>
                    <a:pt x="0" y="2926"/>
                  </a:lnTo>
                  <a:lnTo>
                    <a:pt x="18701" y="0"/>
                  </a:lnTo>
                  <a:lnTo>
                    <a:pt x="18982" y="1183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21" name="Forme libre : forme 370"/>
            <p:cNvSpPr/>
            <p:nvPr/>
          </p:nvSpPr>
          <p:spPr>
            <a:xfrm rot="8716293">
              <a:off x="5846844" y="3151424"/>
              <a:ext cx="274456" cy="1321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5040" y="8947"/>
                  </a:lnTo>
                  <a:lnTo>
                    <a:pt x="6532" y="9605"/>
                  </a:lnTo>
                  <a:cubicBezTo>
                    <a:pt x="8705" y="9460"/>
                    <a:pt x="10807" y="8587"/>
                    <a:pt x="12840" y="7277"/>
                  </a:cubicBezTo>
                  <a:cubicBezTo>
                    <a:pt x="15783" y="5385"/>
                    <a:pt x="18657" y="2911"/>
                    <a:pt x="21460" y="0"/>
                  </a:cubicBezTo>
                  <a:cubicBezTo>
                    <a:pt x="21530" y="582"/>
                    <a:pt x="21600" y="1310"/>
                    <a:pt x="21600" y="1892"/>
                  </a:cubicBezTo>
                  <a:lnTo>
                    <a:pt x="21600" y="3347"/>
                  </a:lnTo>
                  <a:cubicBezTo>
                    <a:pt x="16029" y="13280"/>
                    <a:pt x="9156" y="18383"/>
                    <a:pt x="3614" y="2062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22" name="Forme libre : forme 371"/>
            <p:cNvSpPr/>
            <p:nvPr/>
          </p:nvSpPr>
          <p:spPr>
            <a:xfrm rot="8716293">
              <a:off x="5984855" y="2502518"/>
              <a:ext cx="92418" cy="296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7450"/>
                  </a:lnTo>
                  <a:lnTo>
                    <a:pt x="19756" y="0"/>
                  </a:lnTo>
                  <a:lnTo>
                    <a:pt x="21600" y="1488"/>
                  </a:lnTo>
                  <a:lnTo>
                    <a:pt x="21600" y="1893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23" name="Forme libre : forme 372"/>
            <p:cNvSpPr/>
            <p:nvPr/>
          </p:nvSpPr>
          <p:spPr>
            <a:xfrm rot="8716293">
              <a:off x="5814663" y="259272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24" name="Forme libre : forme 373"/>
            <p:cNvSpPr/>
            <p:nvPr/>
          </p:nvSpPr>
          <p:spPr>
            <a:xfrm rot="8716293">
              <a:off x="5625228" y="2280268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25" name="Forme libre : forme 374"/>
            <p:cNvSpPr/>
            <p:nvPr/>
          </p:nvSpPr>
          <p:spPr>
            <a:xfrm rot="8716293">
              <a:off x="5608975" y="2066253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26" name="Forme libre : forme 375"/>
            <p:cNvSpPr/>
            <p:nvPr/>
          </p:nvSpPr>
          <p:spPr>
            <a:xfrm rot="8716293">
              <a:off x="5958834" y="2677624"/>
              <a:ext cx="91036" cy="331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5897"/>
                  </a:lnTo>
                  <a:lnTo>
                    <a:pt x="0" y="6706"/>
                  </a:lnTo>
                  <a:lnTo>
                    <a:pt x="20186" y="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27" name="Forme libre : forme 376"/>
            <p:cNvSpPr/>
            <p:nvPr/>
          </p:nvSpPr>
          <p:spPr>
            <a:xfrm rot="8716293">
              <a:off x="6021176" y="2048530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28" name="Forme libre : forme 377"/>
            <p:cNvSpPr/>
            <p:nvPr/>
          </p:nvSpPr>
          <p:spPr>
            <a:xfrm rot="8716293">
              <a:off x="5651945" y="1464126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29" name="Forme libre : forme 378"/>
            <p:cNvSpPr/>
            <p:nvPr/>
          </p:nvSpPr>
          <p:spPr>
            <a:xfrm rot="8716293">
              <a:off x="5789699" y="1516235"/>
              <a:ext cx="346796" cy="3856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1883" y="21528"/>
                  </a:moveTo>
                  <a:lnTo>
                    <a:pt x="1883" y="3855"/>
                  </a:lnTo>
                  <a:lnTo>
                    <a:pt x="0" y="3855"/>
                  </a:lnTo>
                  <a:lnTo>
                    <a:pt x="3446" y="121"/>
                  </a:lnTo>
                  <a:lnTo>
                    <a:pt x="6909" y="121"/>
                  </a:lnTo>
                  <a:lnTo>
                    <a:pt x="6909" y="6358"/>
                  </a:lnTo>
                  <a:lnTo>
                    <a:pt x="7038" y="6358"/>
                  </a:lnTo>
                  <a:cubicBezTo>
                    <a:pt x="8413" y="2700"/>
                    <a:pt x="9487" y="1276"/>
                    <a:pt x="11548" y="506"/>
                  </a:cubicBezTo>
                  <a:cubicBezTo>
                    <a:pt x="12493" y="159"/>
                    <a:pt x="13481" y="-33"/>
                    <a:pt x="14512" y="5"/>
                  </a:cubicBezTo>
                  <a:cubicBezTo>
                    <a:pt x="18937" y="-72"/>
                    <a:pt x="21600" y="2700"/>
                    <a:pt x="21600" y="7474"/>
                  </a:cubicBezTo>
                  <a:lnTo>
                    <a:pt x="21600" y="7975"/>
                  </a:lnTo>
                  <a:lnTo>
                    <a:pt x="15758" y="8283"/>
                  </a:lnTo>
                  <a:lnTo>
                    <a:pt x="15758" y="6897"/>
                  </a:lnTo>
                  <a:cubicBezTo>
                    <a:pt x="15758" y="4818"/>
                    <a:pt x="14426" y="3393"/>
                    <a:pt x="12579" y="3393"/>
                  </a:cubicBezTo>
                  <a:cubicBezTo>
                    <a:pt x="9830" y="3393"/>
                    <a:pt x="7554" y="6666"/>
                    <a:pt x="7554" y="10786"/>
                  </a:cubicBezTo>
                  <a:lnTo>
                    <a:pt x="7554" y="1806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30" name="Forme libre : forme 379"/>
            <p:cNvSpPr/>
            <p:nvPr/>
          </p:nvSpPr>
          <p:spPr>
            <a:xfrm rot="8716293">
              <a:off x="5714374" y="1377287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31" name="Forme libre : forme 380"/>
            <p:cNvSpPr/>
            <p:nvPr/>
          </p:nvSpPr>
          <p:spPr>
            <a:xfrm rot="8716293">
              <a:off x="5476890" y="159424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32" name="Forme libre : forme 381"/>
            <p:cNvSpPr/>
            <p:nvPr/>
          </p:nvSpPr>
          <p:spPr>
            <a:xfrm rot="8716293">
              <a:off x="5287455" y="1281785"/>
              <a:ext cx="308533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33" name="Forme libre : forme 382"/>
            <p:cNvSpPr/>
            <p:nvPr/>
          </p:nvSpPr>
          <p:spPr>
            <a:xfrm rot="8716293">
              <a:off x="5271201" y="1067770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34" name="Forme libre : forme 383"/>
            <p:cNvSpPr/>
            <p:nvPr/>
          </p:nvSpPr>
          <p:spPr>
            <a:xfrm rot="8716293">
              <a:off x="5615225" y="1660478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35" name="Forme libre : forme 384"/>
            <p:cNvSpPr/>
            <p:nvPr/>
          </p:nvSpPr>
          <p:spPr>
            <a:xfrm rot="8716293">
              <a:off x="6089943" y="1123761"/>
              <a:ext cx="92418" cy="314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6415"/>
                  </a:lnTo>
                  <a:lnTo>
                    <a:pt x="18077" y="0"/>
                  </a:lnTo>
                  <a:lnTo>
                    <a:pt x="21600" y="2676"/>
                  </a:lnTo>
                  <a:lnTo>
                    <a:pt x="21600" y="1909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36" name="Forme libre : forme 385"/>
            <p:cNvSpPr/>
            <p:nvPr/>
          </p:nvSpPr>
          <p:spPr>
            <a:xfrm rot="8716293">
              <a:off x="5914454" y="121563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37" name="Forme libre : forme 386"/>
            <p:cNvSpPr/>
            <p:nvPr/>
          </p:nvSpPr>
          <p:spPr>
            <a:xfrm rot="8716293">
              <a:off x="5725020" y="903169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38" name="Forme libre : forme 387"/>
            <p:cNvSpPr/>
            <p:nvPr/>
          </p:nvSpPr>
          <p:spPr>
            <a:xfrm rot="8716293">
              <a:off x="6058624" y="1300525"/>
              <a:ext cx="91038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5897"/>
                  </a:lnTo>
                  <a:lnTo>
                    <a:pt x="0" y="4930"/>
                  </a:lnTo>
                  <a:lnTo>
                    <a:pt x="14733" y="41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39" name="Forme libre : forme 388"/>
            <p:cNvSpPr/>
            <p:nvPr/>
          </p:nvSpPr>
          <p:spPr>
            <a:xfrm rot="8716293">
              <a:off x="5683403" y="1050047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40" name="Forme libre : forme 389"/>
            <p:cNvSpPr/>
            <p:nvPr/>
          </p:nvSpPr>
          <p:spPr>
            <a:xfrm rot="8716293">
              <a:off x="6196787" y="1129654"/>
              <a:ext cx="48492" cy="550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9" h="21600" extrusionOk="0">
                  <a:moveTo>
                    <a:pt x="0" y="20890"/>
                  </a:moveTo>
                  <a:lnTo>
                    <a:pt x="19609" y="0"/>
                  </a:lnTo>
                  <a:lnTo>
                    <a:pt x="21599" y="4175"/>
                  </a:lnTo>
                  <a:cubicBezTo>
                    <a:pt x="21600" y="8607"/>
                    <a:pt x="19680" y="13074"/>
                    <a:pt x="15840" y="16457"/>
                  </a:cubicBezTo>
                  <a:cubicBezTo>
                    <a:pt x="12153" y="19706"/>
                    <a:pt x="7238" y="21600"/>
                    <a:pt x="2016" y="2160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41" name="Forme libre : forme 390"/>
            <p:cNvSpPr/>
            <p:nvPr/>
          </p:nvSpPr>
          <p:spPr>
            <a:xfrm rot="8716293">
              <a:off x="5320572" y="462073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42" name="Forme libre : forme 391"/>
            <p:cNvSpPr/>
            <p:nvPr/>
          </p:nvSpPr>
          <p:spPr>
            <a:xfrm rot="8716293">
              <a:off x="5454077" y="500598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43" name="Forme libre : forme 392"/>
            <p:cNvSpPr/>
            <p:nvPr/>
          </p:nvSpPr>
          <p:spPr>
            <a:xfrm rot="8716293">
              <a:off x="5383000" y="375233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44" name="Forme libre : forme 393"/>
            <p:cNvSpPr/>
            <p:nvPr/>
          </p:nvSpPr>
          <p:spPr>
            <a:xfrm rot="8716293">
              <a:off x="5145517" y="592192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45" name="Forme libre : forme 394"/>
            <p:cNvSpPr/>
            <p:nvPr/>
          </p:nvSpPr>
          <p:spPr>
            <a:xfrm rot="8716293">
              <a:off x="4956081" y="279731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46" name="Forme libre : forme 395"/>
            <p:cNvSpPr/>
            <p:nvPr/>
          </p:nvSpPr>
          <p:spPr>
            <a:xfrm rot="8716293">
              <a:off x="4944089" y="79339"/>
              <a:ext cx="439902" cy="516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555" y="21600"/>
                  </a:moveTo>
                  <a:lnTo>
                    <a:pt x="87" y="14824"/>
                  </a:lnTo>
                  <a:lnTo>
                    <a:pt x="0" y="13940"/>
                  </a:lnTo>
                  <a:lnTo>
                    <a:pt x="0" y="2572"/>
                  </a:lnTo>
                  <a:lnTo>
                    <a:pt x="5815" y="0"/>
                  </a:lnTo>
                  <a:lnTo>
                    <a:pt x="5903" y="10399"/>
                  </a:lnTo>
                  <a:cubicBezTo>
                    <a:pt x="5772" y="12487"/>
                    <a:pt x="6165" y="14611"/>
                    <a:pt x="6952" y="16587"/>
                  </a:cubicBezTo>
                  <a:cubicBezTo>
                    <a:pt x="7652" y="18227"/>
                    <a:pt x="9445" y="19047"/>
                    <a:pt x="12199" y="19047"/>
                  </a:cubicBezTo>
                  <a:cubicBezTo>
                    <a:pt x="13555" y="19009"/>
                    <a:pt x="14866" y="18786"/>
                    <a:pt x="16134" y="18450"/>
                  </a:cubicBezTo>
                  <a:cubicBezTo>
                    <a:pt x="17971" y="17966"/>
                    <a:pt x="19764" y="17332"/>
                    <a:pt x="21513" y="16587"/>
                  </a:cubicBezTo>
                  <a:cubicBezTo>
                    <a:pt x="21556" y="16736"/>
                    <a:pt x="21600" y="16922"/>
                    <a:pt x="21600" y="17071"/>
                  </a:cubicBezTo>
                  <a:lnTo>
                    <a:pt x="21600" y="17444"/>
                  </a:lnTo>
                  <a:cubicBezTo>
                    <a:pt x="19283" y="19140"/>
                    <a:pt x="16604" y="20286"/>
                    <a:pt x="14052" y="2103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47" name="Forme libre : forme 396"/>
            <p:cNvSpPr/>
            <p:nvPr/>
          </p:nvSpPr>
          <p:spPr>
            <a:xfrm rot="8716293">
              <a:off x="5283851" y="658425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48" name="Forme libre : forme 397"/>
            <p:cNvSpPr/>
            <p:nvPr/>
          </p:nvSpPr>
          <p:spPr>
            <a:xfrm rot="8716293">
              <a:off x="5758135" y="83457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49" name="Forme libre : forme 398"/>
            <p:cNvSpPr/>
            <p:nvPr/>
          </p:nvSpPr>
          <p:spPr>
            <a:xfrm rot="8716293">
              <a:off x="5902435" y="156500"/>
              <a:ext cx="361481" cy="3580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2" extrusionOk="0">
                  <a:moveTo>
                    <a:pt x="5101" y="21522"/>
                  </a:moveTo>
                  <a:lnTo>
                    <a:pt x="2684" y="19837"/>
                  </a:lnTo>
                  <a:lnTo>
                    <a:pt x="2684" y="4151"/>
                  </a:lnTo>
                  <a:lnTo>
                    <a:pt x="0" y="4151"/>
                  </a:lnTo>
                  <a:lnTo>
                    <a:pt x="3306" y="129"/>
                  </a:lnTo>
                  <a:lnTo>
                    <a:pt x="7506" y="129"/>
                  </a:lnTo>
                  <a:lnTo>
                    <a:pt x="7506" y="6845"/>
                  </a:lnTo>
                  <a:lnTo>
                    <a:pt x="7630" y="6845"/>
                  </a:lnTo>
                  <a:cubicBezTo>
                    <a:pt x="8948" y="2907"/>
                    <a:pt x="9979" y="1373"/>
                    <a:pt x="11957" y="544"/>
                  </a:cubicBezTo>
                  <a:cubicBezTo>
                    <a:pt x="12863" y="171"/>
                    <a:pt x="13811" y="-37"/>
                    <a:pt x="14800" y="5"/>
                  </a:cubicBezTo>
                  <a:cubicBezTo>
                    <a:pt x="19045" y="-78"/>
                    <a:pt x="21600" y="2907"/>
                    <a:pt x="21600" y="8048"/>
                  </a:cubicBezTo>
                  <a:lnTo>
                    <a:pt x="21600" y="8587"/>
                  </a:lnTo>
                  <a:lnTo>
                    <a:pt x="15995" y="8918"/>
                  </a:lnTo>
                  <a:lnTo>
                    <a:pt x="15995" y="7426"/>
                  </a:lnTo>
                  <a:cubicBezTo>
                    <a:pt x="15995" y="5187"/>
                    <a:pt x="14718" y="3653"/>
                    <a:pt x="12946" y="3653"/>
                  </a:cubicBezTo>
                  <a:cubicBezTo>
                    <a:pt x="10308" y="3653"/>
                    <a:pt x="8124" y="7177"/>
                    <a:pt x="8124" y="11613"/>
                  </a:cubicBezTo>
                  <a:lnTo>
                    <a:pt x="8124" y="1944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50" name="Forme libre : forme 399"/>
            <p:cNvSpPr/>
            <p:nvPr/>
          </p:nvSpPr>
          <p:spPr>
            <a:xfrm rot="8716293">
              <a:off x="5583080" y="21357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51" name="Forme libre : forme 400"/>
            <p:cNvSpPr/>
            <p:nvPr/>
          </p:nvSpPr>
          <p:spPr>
            <a:xfrm rot="8716293">
              <a:off x="5462092" y="120002"/>
              <a:ext cx="219415" cy="84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936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521"/>
                  </a:lnTo>
                  <a:lnTo>
                    <a:pt x="11946" y="2152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52" name="Forme libre : forme 401"/>
            <p:cNvSpPr/>
            <p:nvPr/>
          </p:nvSpPr>
          <p:spPr>
            <a:xfrm rot="8716293">
              <a:off x="5721414" y="279809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53" name="Forme libre : forme 402"/>
            <p:cNvSpPr/>
            <p:nvPr/>
          </p:nvSpPr>
          <p:spPr>
            <a:xfrm rot="8716293">
              <a:off x="5370393" y="106724"/>
              <a:ext cx="80665" cy="63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977" y="21600"/>
                  </a:moveTo>
                  <a:lnTo>
                    <a:pt x="0" y="3205"/>
                  </a:lnTo>
                  <a:lnTo>
                    <a:pt x="6001" y="0"/>
                  </a:lnTo>
                  <a:cubicBezTo>
                    <a:pt x="10161" y="0"/>
                    <a:pt x="14076" y="2167"/>
                    <a:pt x="17012" y="5881"/>
                  </a:cubicBezTo>
                  <a:cubicBezTo>
                    <a:pt x="20071" y="9596"/>
                    <a:pt x="21600" y="14625"/>
                    <a:pt x="21600" y="196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54" name="Forme libre : forme 403"/>
            <p:cNvSpPr/>
            <p:nvPr/>
          </p:nvSpPr>
          <p:spPr>
            <a:xfrm rot="7484127">
              <a:off x="5878568" y="569693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55" name="Forme libre : forme 404"/>
            <p:cNvSpPr/>
            <p:nvPr/>
          </p:nvSpPr>
          <p:spPr>
            <a:xfrm rot="13089394">
              <a:off x="6031749" y="542281"/>
              <a:ext cx="360117" cy="446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68" y="5857"/>
                  </a:moveTo>
                  <a:lnTo>
                    <a:pt x="0" y="1472"/>
                  </a:lnTo>
                  <a:lnTo>
                    <a:pt x="3516" y="0"/>
                  </a:lnTo>
                  <a:close/>
                  <a:moveTo>
                    <a:pt x="21600" y="18917"/>
                  </a:moveTo>
                  <a:cubicBezTo>
                    <a:pt x="20273" y="19836"/>
                    <a:pt x="18842" y="20607"/>
                    <a:pt x="17377" y="21249"/>
                  </a:cubicBezTo>
                  <a:lnTo>
                    <a:pt x="16380" y="21600"/>
                  </a:lnTo>
                  <a:lnTo>
                    <a:pt x="15111" y="20041"/>
                  </a:lnTo>
                  <a:lnTo>
                    <a:pt x="15338" y="20008"/>
                  </a:lnTo>
                  <a:cubicBezTo>
                    <a:pt x="17442" y="19483"/>
                    <a:pt x="19496" y="18795"/>
                    <a:pt x="21500" y="17987"/>
                  </a:cubicBezTo>
                  <a:cubicBezTo>
                    <a:pt x="21550" y="18149"/>
                    <a:pt x="21600" y="18351"/>
                    <a:pt x="21600" y="1851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56" name="Forme libre : forme 405"/>
            <p:cNvSpPr/>
            <p:nvPr/>
          </p:nvSpPr>
          <p:spPr>
            <a:xfrm rot="8716293">
              <a:off x="6238956" y="114406"/>
              <a:ext cx="90399" cy="1221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4172"/>
                  </a:moveTo>
                  <a:lnTo>
                    <a:pt x="15837" y="0"/>
                  </a:lnTo>
                  <a:lnTo>
                    <a:pt x="21600" y="10152"/>
                  </a:lnTo>
                  <a:cubicBezTo>
                    <a:pt x="21600" y="14184"/>
                    <a:pt x="19521" y="18246"/>
                    <a:pt x="15363" y="21324"/>
                  </a:cubicBezTo>
                  <a:lnTo>
                    <a:pt x="14480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57" name="Forme libre : forme 406"/>
            <p:cNvSpPr/>
            <p:nvPr/>
          </p:nvSpPr>
          <p:spPr>
            <a:xfrm rot="8716293">
              <a:off x="5873093" y="118908"/>
              <a:ext cx="87447" cy="8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85" h="21600" extrusionOk="0">
                  <a:moveTo>
                    <a:pt x="13520" y="21600"/>
                  </a:moveTo>
                  <a:lnTo>
                    <a:pt x="0" y="11162"/>
                  </a:lnTo>
                  <a:lnTo>
                    <a:pt x="2929" y="3436"/>
                  </a:lnTo>
                  <a:cubicBezTo>
                    <a:pt x="4878" y="1266"/>
                    <a:pt x="7475" y="0"/>
                    <a:pt x="10235" y="0"/>
                  </a:cubicBezTo>
                  <a:cubicBezTo>
                    <a:pt x="12995" y="0"/>
                    <a:pt x="15593" y="1266"/>
                    <a:pt x="17541" y="3436"/>
                  </a:cubicBezTo>
                  <a:cubicBezTo>
                    <a:pt x="21600" y="7775"/>
                    <a:pt x="21600" y="15189"/>
                    <a:pt x="17541" y="1970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</p:grpSp>
      <p:pic>
        <p:nvPicPr>
          <p:cNvPr id="1759" name="Graphique 408" descr="Graphique 408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6397194" y="513241"/>
            <a:ext cx="2255854" cy="673201"/>
          </a:xfrm>
          <a:prstGeom prst="rect">
            <a:avLst/>
          </a:prstGeom>
          <a:ln w="12700">
            <a:miter lim="400000"/>
          </a:ln>
        </p:spPr>
      </p:pic>
      <p:sp>
        <p:nvSpPr>
          <p:cNvPr id="1760" name="Texte niveau 1…"/>
          <p:cNvSpPr txBox="1">
            <a:spLocks noGrp="1"/>
          </p:cNvSpPr>
          <p:nvPr>
            <p:ph type="body" idx="1" hasCustomPrompt="1"/>
          </p:nvPr>
        </p:nvSpPr>
        <p:spPr>
          <a:xfrm>
            <a:off x="1273140" y="1755675"/>
            <a:ext cx="7379433" cy="2991873"/>
          </a:xfrm>
          <a:prstGeom prst="rect">
            <a:avLst/>
          </a:prstGeom>
        </p:spPr>
        <p:txBody>
          <a:bodyPr anchor="b"/>
          <a:lstStyle>
            <a:lvl1pPr algn="r">
              <a:lnSpc>
                <a:spcPct val="100000"/>
              </a:lnSpc>
              <a:defRPr sz="4400">
                <a:solidFill>
                  <a:srgbClr val="FFFFFF"/>
                </a:solidFill>
              </a:defRPr>
            </a:lvl1pPr>
            <a:lvl2pPr algn="r">
              <a:lnSpc>
                <a:spcPct val="100000"/>
              </a:lnSpc>
              <a:defRPr sz="4400">
                <a:solidFill>
                  <a:srgbClr val="FFFFFF"/>
                </a:solidFill>
              </a:defRPr>
            </a:lvl2pPr>
            <a:lvl3pPr marL="848571" indent="-848571" algn="r">
              <a:lnSpc>
                <a:spcPct val="100000"/>
              </a:lnSpc>
              <a:defRPr sz="4400">
                <a:solidFill>
                  <a:srgbClr val="FFFFFF"/>
                </a:solidFill>
              </a:defRPr>
            </a:lvl3pPr>
            <a:lvl4pPr marL="848571" indent="-848571" algn="r">
              <a:lnSpc>
                <a:spcPct val="100000"/>
              </a:lnSpc>
              <a:defRPr sz="4400">
                <a:solidFill>
                  <a:srgbClr val="FFFFFF"/>
                </a:solidFill>
              </a:defRPr>
            </a:lvl4pPr>
            <a:lvl5pPr marL="848571" indent="-848571" algn="r">
              <a:lnSpc>
                <a:spcPct val="100000"/>
              </a:lnSpc>
              <a:defRPr sz="4400">
                <a:solidFill>
                  <a:srgbClr val="FFFFFF"/>
                </a:solidFill>
              </a:defRPr>
            </a:lvl5pPr>
          </a:lstStyle>
          <a:p>
            <a:r>
              <a:t>Titre de la présentation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761" name="Numéro de diapositive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‹N°›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Contenu sur motif + Texte">
    <p:bg>
      <p:bgPr>
        <a:solidFill>
          <a:srgbClr val="009F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0" name="Groupe 1809"/>
          <p:cNvGrpSpPr/>
          <p:nvPr/>
        </p:nvGrpSpPr>
        <p:grpSpPr>
          <a:xfrm>
            <a:off x="-159822" y="-165576"/>
            <a:ext cx="6375283" cy="5465534"/>
            <a:chOff x="0" y="0"/>
            <a:chExt cx="6375282" cy="5465532"/>
          </a:xfrm>
        </p:grpSpPr>
        <p:sp>
          <p:nvSpPr>
            <p:cNvPr id="1768" name="Forme libre : forme 1810"/>
            <p:cNvSpPr/>
            <p:nvPr/>
          </p:nvSpPr>
          <p:spPr>
            <a:xfrm rot="8716293">
              <a:off x="3210460" y="2460511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69" name="Forme libre : forme 1811"/>
            <p:cNvSpPr/>
            <p:nvPr/>
          </p:nvSpPr>
          <p:spPr>
            <a:xfrm rot="8716293">
              <a:off x="3298668" y="2485965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70" name="Forme libre : forme 1812"/>
            <p:cNvSpPr/>
            <p:nvPr/>
          </p:nvSpPr>
          <p:spPr>
            <a:xfrm rot="8716293">
              <a:off x="3251707" y="2403136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71" name="Forme libre : forme 1813"/>
            <p:cNvSpPr/>
            <p:nvPr/>
          </p:nvSpPr>
          <p:spPr>
            <a:xfrm rot="8716293">
              <a:off x="3094801" y="254648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72" name="Forme libre : forme 1814"/>
            <p:cNvSpPr/>
            <p:nvPr/>
          </p:nvSpPr>
          <p:spPr>
            <a:xfrm rot="8716293">
              <a:off x="2969641" y="2340038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73" name="Forme libre : forme 1815"/>
            <p:cNvSpPr/>
            <p:nvPr/>
          </p:nvSpPr>
          <p:spPr>
            <a:xfrm rot="8716293">
              <a:off x="2958901" y="2198638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74" name="Forme libre : forme 1816"/>
            <p:cNvSpPr/>
            <p:nvPr/>
          </p:nvSpPr>
          <p:spPr>
            <a:xfrm rot="8716293">
              <a:off x="3186199" y="2590241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75" name="Forme libre : forme 1817"/>
            <p:cNvSpPr/>
            <p:nvPr/>
          </p:nvSpPr>
          <p:spPr>
            <a:xfrm rot="8716293">
              <a:off x="3499559" y="2210359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76" name="Forme libre : forme 1818"/>
            <p:cNvSpPr/>
            <p:nvPr/>
          </p:nvSpPr>
          <p:spPr>
            <a:xfrm rot="8716293">
              <a:off x="3587767" y="2235812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77" name="Forme libre : forme 1819"/>
            <p:cNvSpPr/>
            <p:nvPr/>
          </p:nvSpPr>
          <p:spPr>
            <a:xfrm rot="8716293">
              <a:off x="3383900" y="229632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78" name="Forme libre : forme 1820"/>
            <p:cNvSpPr/>
            <p:nvPr/>
          </p:nvSpPr>
          <p:spPr>
            <a:xfrm rot="8716293">
              <a:off x="3258742" y="2089886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79" name="Forme libre : forme 1821"/>
            <p:cNvSpPr/>
            <p:nvPr/>
          </p:nvSpPr>
          <p:spPr>
            <a:xfrm rot="8716293">
              <a:off x="3475298" y="2340089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80" name="Forme libre : forme 1822"/>
            <p:cNvSpPr/>
            <p:nvPr/>
          </p:nvSpPr>
          <p:spPr>
            <a:xfrm rot="8716293">
              <a:off x="3231245" y="2186929"/>
              <a:ext cx="77126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81" name="Forme libre : forme 1823"/>
            <p:cNvSpPr/>
            <p:nvPr/>
          </p:nvSpPr>
          <p:spPr>
            <a:xfrm rot="7484127">
              <a:off x="3579129" y="2531616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82" name="Forme libre : forme 1824"/>
            <p:cNvSpPr/>
            <p:nvPr/>
          </p:nvSpPr>
          <p:spPr>
            <a:xfrm rot="13089394">
              <a:off x="3687186" y="2493696"/>
              <a:ext cx="272586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83" name="Forme libre : forme 1825"/>
            <p:cNvSpPr/>
            <p:nvPr/>
          </p:nvSpPr>
          <p:spPr>
            <a:xfrm rot="8716293">
              <a:off x="3868804" y="2305708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84" name="Forme libre : forme 1826"/>
            <p:cNvSpPr/>
            <p:nvPr/>
          </p:nvSpPr>
          <p:spPr>
            <a:xfrm rot="8716293">
              <a:off x="3813274" y="2197534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85" name="Forme libre : forme 1827"/>
            <p:cNvSpPr/>
            <p:nvPr/>
          </p:nvSpPr>
          <p:spPr>
            <a:xfrm rot="8716293">
              <a:off x="3574363" y="223011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86" name="Forme libre : forme 1828"/>
            <p:cNvSpPr/>
            <p:nvPr/>
          </p:nvSpPr>
          <p:spPr>
            <a:xfrm rot="8716293">
              <a:off x="3747480" y="2068513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87" name="Forme libre : forme 1829"/>
            <p:cNvSpPr/>
            <p:nvPr/>
          </p:nvSpPr>
          <p:spPr>
            <a:xfrm rot="8716293">
              <a:off x="3433627" y="3120210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88" name="Forme libre : forme 1830"/>
            <p:cNvSpPr/>
            <p:nvPr/>
          </p:nvSpPr>
          <p:spPr>
            <a:xfrm rot="8716293">
              <a:off x="3521835" y="3145664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89" name="Forme libre : forme 1831"/>
            <p:cNvSpPr/>
            <p:nvPr/>
          </p:nvSpPr>
          <p:spPr>
            <a:xfrm rot="8716293">
              <a:off x="3474874" y="3062835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90" name="Forme libre : forme 1832"/>
            <p:cNvSpPr/>
            <p:nvPr/>
          </p:nvSpPr>
          <p:spPr>
            <a:xfrm rot="8716293">
              <a:off x="3317968" y="320618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91" name="Forme libre : forme 1833"/>
            <p:cNvSpPr/>
            <p:nvPr/>
          </p:nvSpPr>
          <p:spPr>
            <a:xfrm rot="8716293">
              <a:off x="3192808" y="2999737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92" name="Forme libre : forme 1834"/>
            <p:cNvSpPr/>
            <p:nvPr/>
          </p:nvSpPr>
          <p:spPr>
            <a:xfrm rot="8716293">
              <a:off x="3182069" y="2858337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93" name="Forme libre : forme 1835"/>
            <p:cNvSpPr/>
            <p:nvPr/>
          </p:nvSpPr>
          <p:spPr>
            <a:xfrm rot="8716293">
              <a:off x="3409366" y="3249940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94" name="Forme libre : forme 1836"/>
            <p:cNvSpPr/>
            <p:nvPr/>
          </p:nvSpPr>
          <p:spPr>
            <a:xfrm rot="8716293">
              <a:off x="3722726" y="2870058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95" name="Forme libre : forme 1837"/>
            <p:cNvSpPr/>
            <p:nvPr/>
          </p:nvSpPr>
          <p:spPr>
            <a:xfrm rot="8716293">
              <a:off x="3810934" y="2895512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96" name="Forme libre : forme 1838"/>
            <p:cNvSpPr/>
            <p:nvPr/>
          </p:nvSpPr>
          <p:spPr>
            <a:xfrm rot="8716293">
              <a:off x="3607067" y="295602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97" name="Forme libre : forme 1839"/>
            <p:cNvSpPr/>
            <p:nvPr/>
          </p:nvSpPr>
          <p:spPr>
            <a:xfrm rot="8716293">
              <a:off x="3481909" y="2749585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98" name="Forme libre : forme 1840"/>
            <p:cNvSpPr/>
            <p:nvPr/>
          </p:nvSpPr>
          <p:spPr>
            <a:xfrm rot="8716293">
              <a:off x="3698465" y="2999788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99" name="Forme libre : forme 1841"/>
            <p:cNvSpPr/>
            <p:nvPr/>
          </p:nvSpPr>
          <p:spPr>
            <a:xfrm rot="8716293">
              <a:off x="3454412" y="2846628"/>
              <a:ext cx="77126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00" name="Forme libre : forme 1842"/>
            <p:cNvSpPr/>
            <p:nvPr/>
          </p:nvSpPr>
          <p:spPr>
            <a:xfrm rot="7484127">
              <a:off x="3802296" y="3191315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01" name="Forme libre : forme 1843"/>
            <p:cNvSpPr/>
            <p:nvPr/>
          </p:nvSpPr>
          <p:spPr>
            <a:xfrm rot="13089394">
              <a:off x="3910353" y="3153395"/>
              <a:ext cx="272586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02" name="Forme libre : forme 1844"/>
            <p:cNvSpPr/>
            <p:nvPr/>
          </p:nvSpPr>
          <p:spPr>
            <a:xfrm rot="8716293">
              <a:off x="4091971" y="2965407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03" name="Forme libre : forme 1845"/>
            <p:cNvSpPr/>
            <p:nvPr/>
          </p:nvSpPr>
          <p:spPr>
            <a:xfrm rot="8716293">
              <a:off x="4036441" y="2857233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04" name="Forme libre : forme 1846"/>
            <p:cNvSpPr/>
            <p:nvPr/>
          </p:nvSpPr>
          <p:spPr>
            <a:xfrm rot="8716293">
              <a:off x="3797530" y="288981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05" name="Forme libre : forme 1847"/>
            <p:cNvSpPr/>
            <p:nvPr/>
          </p:nvSpPr>
          <p:spPr>
            <a:xfrm rot="8716293">
              <a:off x="3970647" y="2728212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06" name="Forme libre : forme 1848"/>
            <p:cNvSpPr/>
            <p:nvPr/>
          </p:nvSpPr>
          <p:spPr>
            <a:xfrm rot="8716293">
              <a:off x="4096984" y="5099279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21600"/>
                  </a:move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0295" y="0"/>
                  </a:lnTo>
                  <a:lnTo>
                    <a:pt x="21600" y="4794"/>
                  </a:ln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07" name="Forme libre : forme 1849"/>
            <p:cNvSpPr/>
            <p:nvPr/>
          </p:nvSpPr>
          <p:spPr>
            <a:xfrm rot="8716293">
              <a:off x="4301326" y="5088418"/>
              <a:ext cx="132703" cy="25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381" y="21600"/>
                  </a:moveTo>
                  <a:lnTo>
                    <a:pt x="8381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7906" y="0"/>
                  </a:lnTo>
                  <a:lnTo>
                    <a:pt x="17059" y="3323"/>
                  </a:lnTo>
                  <a:lnTo>
                    <a:pt x="17059" y="6294"/>
                  </a:lnTo>
                  <a:lnTo>
                    <a:pt x="17281" y="6294"/>
                  </a:lnTo>
                  <a:lnTo>
                    <a:pt x="18939" y="4006"/>
                  </a:lnTo>
                  <a:lnTo>
                    <a:pt x="21600" y="4972"/>
                  </a:lnTo>
                  <a:lnTo>
                    <a:pt x="20730" y="5473"/>
                  </a:lnTo>
                  <a:cubicBezTo>
                    <a:pt x="19154" y="6818"/>
                    <a:pt x="18171" y="8683"/>
                    <a:pt x="18171" y="10761"/>
                  </a:cubicBezTo>
                  <a:lnTo>
                    <a:pt x="18171" y="18104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08" name="Forme libre : forme 1850"/>
            <p:cNvSpPr/>
            <p:nvPr/>
          </p:nvSpPr>
          <p:spPr>
            <a:xfrm rot="8716293">
              <a:off x="4138229" y="5041904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09" name="Forme libre : forme 1851"/>
            <p:cNvSpPr/>
            <p:nvPr/>
          </p:nvSpPr>
          <p:spPr>
            <a:xfrm rot="8716293">
              <a:off x="3981323" y="518524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10" name="Forme libre : forme 1852"/>
            <p:cNvSpPr/>
            <p:nvPr/>
          </p:nvSpPr>
          <p:spPr>
            <a:xfrm rot="8716293">
              <a:off x="3856164" y="4978806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11" name="Forme libre : forme 1853"/>
            <p:cNvSpPr/>
            <p:nvPr/>
          </p:nvSpPr>
          <p:spPr>
            <a:xfrm rot="8716293">
              <a:off x="3845424" y="4837406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12" name="Forme libre : forme 1854"/>
            <p:cNvSpPr/>
            <p:nvPr/>
          </p:nvSpPr>
          <p:spPr>
            <a:xfrm rot="8716293">
              <a:off x="4036795" y="5253778"/>
              <a:ext cx="60148" cy="79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5879"/>
                  </a:lnTo>
                  <a:lnTo>
                    <a:pt x="0" y="0"/>
                  </a:lnTo>
                  <a:lnTo>
                    <a:pt x="21600" y="11326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13" name="Forme libre : forme 1855"/>
            <p:cNvSpPr/>
            <p:nvPr/>
          </p:nvSpPr>
          <p:spPr>
            <a:xfrm rot="8716293">
              <a:off x="4386081" y="484912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14" name="Forme libre : forme 1856"/>
            <p:cNvSpPr/>
            <p:nvPr/>
          </p:nvSpPr>
          <p:spPr>
            <a:xfrm rot="8716293">
              <a:off x="4474289" y="4874581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15" name="Forme libre : forme 1857"/>
            <p:cNvSpPr/>
            <p:nvPr/>
          </p:nvSpPr>
          <p:spPr>
            <a:xfrm rot="8716293">
              <a:off x="4270422" y="493509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16" name="Forme libre : forme 1858"/>
            <p:cNvSpPr/>
            <p:nvPr/>
          </p:nvSpPr>
          <p:spPr>
            <a:xfrm rot="8716293">
              <a:off x="4145264" y="4728654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17" name="Forme libre : forme 1859"/>
            <p:cNvSpPr/>
            <p:nvPr/>
          </p:nvSpPr>
          <p:spPr>
            <a:xfrm rot="8716293">
              <a:off x="4361820" y="4978857"/>
              <a:ext cx="103436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18" name="Forme libre : forme 1860"/>
            <p:cNvSpPr/>
            <p:nvPr/>
          </p:nvSpPr>
          <p:spPr>
            <a:xfrm rot="8716293">
              <a:off x="4117766" y="4825697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19" name="Forme libre : forme 1861"/>
            <p:cNvSpPr/>
            <p:nvPr/>
          </p:nvSpPr>
          <p:spPr>
            <a:xfrm rot="7484128">
              <a:off x="4520953" y="5141433"/>
              <a:ext cx="133390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689" y="21600"/>
                  </a:moveTo>
                  <a:lnTo>
                    <a:pt x="7748" y="12806"/>
                  </a:lnTo>
                  <a:lnTo>
                    <a:pt x="11299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13539" y="0"/>
                  </a:lnTo>
                  <a:lnTo>
                    <a:pt x="21600" y="7917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20" name="Forme libre : forme 1862"/>
            <p:cNvSpPr/>
            <p:nvPr/>
          </p:nvSpPr>
          <p:spPr>
            <a:xfrm rot="13089394">
              <a:off x="4633817" y="5151896"/>
              <a:ext cx="268664" cy="1358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5" extrusionOk="0">
                  <a:moveTo>
                    <a:pt x="21600" y="10228"/>
                  </a:moveTo>
                  <a:cubicBezTo>
                    <a:pt x="16898" y="18128"/>
                    <a:pt x="10731" y="20905"/>
                    <a:pt x="7049" y="21339"/>
                  </a:cubicBezTo>
                  <a:cubicBezTo>
                    <a:pt x="5008" y="21600"/>
                    <a:pt x="3012" y="19864"/>
                    <a:pt x="1592" y="16999"/>
                  </a:cubicBezTo>
                  <a:cubicBezTo>
                    <a:pt x="838" y="15567"/>
                    <a:pt x="361" y="13613"/>
                    <a:pt x="73" y="11128"/>
                  </a:cubicBezTo>
                  <a:lnTo>
                    <a:pt x="0" y="9425"/>
                  </a:lnTo>
                  <a:lnTo>
                    <a:pt x="6130" y="0"/>
                  </a:lnTo>
                  <a:lnTo>
                    <a:pt x="6738" y="8231"/>
                  </a:lnTo>
                  <a:cubicBezTo>
                    <a:pt x="7448" y="12051"/>
                    <a:pt x="9267" y="13961"/>
                    <a:pt x="12062" y="13961"/>
                  </a:cubicBezTo>
                  <a:cubicBezTo>
                    <a:pt x="13437" y="13874"/>
                    <a:pt x="14768" y="13353"/>
                    <a:pt x="16055" y="12572"/>
                  </a:cubicBezTo>
                  <a:cubicBezTo>
                    <a:pt x="17918" y="11443"/>
                    <a:pt x="19737" y="9967"/>
                    <a:pt x="21511" y="8231"/>
                  </a:cubicBezTo>
                  <a:cubicBezTo>
                    <a:pt x="21556" y="8578"/>
                    <a:pt x="21600" y="9012"/>
                    <a:pt x="21600" y="936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21" name="Forme libre : forme 1863"/>
            <p:cNvSpPr/>
            <p:nvPr/>
          </p:nvSpPr>
          <p:spPr>
            <a:xfrm rot="8716293">
              <a:off x="4755326" y="4944476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22" name="Forme libre : forme 1864"/>
            <p:cNvSpPr/>
            <p:nvPr/>
          </p:nvSpPr>
          <p:spPr>
            <a:xfrm rot="8716293">
              <a:off x="4699796" y="4836302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23" name="Forme libre : forme 1865"/>
            <p:cNvSpPr/>
            <p:nvPr/>
          </p:nvSpPr>
          <p:spPr>
            <a:xfrm rot="8716293">
              <a:off x="4460885" y="486888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24" name="Forme libre : forme 1866"/>
            <p:cNvSpPr/>
            <p:nvPr/>
          </p:nvSpPr>
          <p:spPr>
            <a:xfrm rot="8716293">
              <a:off x="4634003" y="4707281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25" name="Forme libre : forme 1867"/>
            <p:cNvSpPr/>
            <p:nvPr/>
          </p:nvSpPr>
          <p:spPr>
            <a:xfrm rot="8716293">
              <a:off x="3652297" y="3778606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26" name="Forme libre : forme 1868"/>
            <p:cNvSpPr/>
            <p:nvPr/>
          </p:nvSpPr>
          <p:spPr>
            <a:xfrm rot="8716293">
              <a:off x="3740505" y="3804060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27" name="Forme libre : forme 1869"/>
            <p:cNvSpPr/>
            <p:nvPr/>
          </p:nvSpPr>
          <p:spPr>
            <a:xfrm rot="8716293">
              <a:off x="3693544" y="3721231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28" name="Forme libre : forme 1870"/>
            <p:cNvSpPr/>
            <p:nvPr/>
          </p:nvSpPr>
          <p:spPr>
            <a:xfrm rot="8716293">
              <a:off x="3536638" y="386457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29" name="Forme libre : forme 1871"/>
            <p:cNvSpPr/>
            <p:nvPr/>
          </p:nvSpPr>
          <p:spPr>
            <a:xfrm rot="8716293">
              <a:off x="3411478" y="365813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30" name="Forme libre : forme 1872"/>
            <p:cNvSpPr/>
            <p:nvPr/>
          </p:nvSpPr>
          <p:spPr>
            <a:xfrm rot="8716293">
              <a:off x="3400740" y="3516733"/>
              <a:ext cx="290644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31" name="Forme libre : forme 1873"/>
            <p:cNvSpPr/>
            <p:nvPr/>
          </p:nvSpPr>
          <p:spPr>
            <a:xfrm rot="8716293">
              <a:off x="3628036" y="3908336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32" name="Forme libre : forme 1874"/>
            <p:cNvSpPr/>
            <p:nvPr/>
          </p:nvSpPr>
          <p:spPr>
            <a:xfrm rot="8716293">
              <a:off x="3941396" y="3528454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33" name="Forme libre : forme 1875"/>
            <p:cNvSpPr/>
            <p:nvPr/>
          </p:nvSpPr>
          <p:spPr>
            <a:xfrm rot="8716293">
              <a:off x="4029604" y="3553908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34" name="Forme libre : forme 1876"/>
            <p:cNvSpPr/>
            <p:nvPr/>
          </p:nvSpPr>
          <p:spPr>
            <a:xfrm rot="8716293">
              <a:off x="3825737" y="361442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35" name="Forme libre : forme 1877"/>
            <p:cNvSpPr/>
            <p:nvPr/>
          </p:nvSpPr>
          <p:spPr>
            <a:xfrm rot="8716293">
              <a:off x="3700579" y="3407981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36" name="Forme libre : forme 1878"/>
            <p:cNvSpPr/>
            <p:nvPr/>
          </p:nvSpPr>
          <p:spPr>
            <a:xfrm rot="8716293">
              <a:off x="3917135" y="3658184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37" name="Forme libre : forme 1879"/>
            <p:cNvSpPr/>
            <p:nvPr/>
          </p:nvSpPr>
          <p:spPr>
            <a:xfrm rot="8716293">
              <a:off x="3673082" y="3505024"/>
              <a:ext cx="77126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38" name="Forme libre : forme 1880"/>
            <p:cNvSpPr/>
            <p:nvPr/>
          </p:nvSpPr>
          <p:spPr>
            <a:xfrm rot="7484127">
              <a:off x="4020966" y="3849711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39" name="Forme libre : forme 1881"/>
            <p:cNvSpPr/>
            <p:nvPr/>
          </p:nvSpPr>
          <p:spPr>
            <a:xfrm rot="13089394">
              <a:off x="4129023" y="3811790"/>
              <a:ext cx="272586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40" name="Forme libre : forme 1882"/>
            <p:cNvSpPr/>
            <p:nvPr/>
          </p:nvSpPr>
          <p:spPr>
            <a:xfrm rot="8716293">
              <a:off x="4310641" y="3623804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41" name="Forme libre : forme 1883"/>
            <p:cNvSpPr/>
            <p:nvPr/>
          </p:nvSpPr>
          <p:spPr>
            <a:xfrm rot="8716293">
              <a:off x="4255111" y="3515629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42" name="Forme libre : forme 1884"/>
            <p:cNvSpPr/>
            <p:nvPr/>
          </p:nvSpPr>
          <p:spPr>
            <a:xfrm rot="8716293">
              <a:off x="4016200" y="354820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43" name="Forme libre : forme 1885"/>
            <p:cNvSpPr/>
            <p:nvPr/>
          </p:nvSpPr>
          <p:spPr>
            <a:xfrm rot="8716293">
              <a:off x="4189317" y="3386608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44" name="Forme libre : forme 1886"/>
            <p:cNvSpPr/>
            <p:nvPr/>
          </p:nvSpPr>
          <p:spPr>
            <a:xfrm rot="8716293">
              <a:off x="3875464" y="4438305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45" name="Forme libre : forme 1887"/>
            <p:cNvSpPr/>
            <p:nvPr/>
          </p:nvSpPr>
          <p:spPr>
            <a:xfrm rot="8716293">
              <a:off x="3963672" y="4463759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46" name="Forme libre : forme 1888"/>
            <p:cNvSpPr/>
            <p:nvPr/>
          </p:nvSpPr>
          <p:spPr>
            <a:xfrm rot="8716293">
              <a:off x="3916711" y="4380930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47" name="Forme libre : forme 1889"/>
            <p:cNvSpPr/>
            <p:nvPr/>
          </p:nvSpPr>
          <p:spPr>
            <a:xfrm rot="8716293">
              <a:off x="3759805" y="452427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48" name="Forme libre : forme 1890"/>
            <p:cNvSpPr/>
            <p:nvPr/>
          </p:nvSpPr>
          <p:spPr>
            <a:xfrm rot="8716293">
              <a:off x="3634645" y="4317832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49" name="Forme libre : forme 1891"/>
            <p:cNvSpPr/>
            <p:nvPr/>
          </p:nvSpPr>
          <p:spPr>
            <a:xfrm rot="8716293">
              <a:off x="3623907" y="4176432"/>
              <a:ext cx="290644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50" name="Forme libre : forme 1892"/>
            <p:cNvSpPr/>
            <p:nvPr/>
          </p:nvSpPr>
          <p:spPr>
            <a:xfrm rot="8716293">
              <a:off x="3851203" y="4568035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51" name="Forme libre : forme 1893"/>
            <p:cNvSpPr/>
            <p:nvPr/>
          </p:nvSpPr>
          <p:spPr>
            <a:xfrm rot="8716293">
              <a:off x="4164563" y="4188153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52" name="Forme libre : forme 1894"/>
            <p:cNvSpPr/>
            <p:nvPr/>
          </p:nvSpPr>
          <p:spPr>
            <a:xfrm rot="8716293">
              <a:off x="4252771" y="4213607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53" name="Forme libre : forme 1895"/>
            <p:cNvSpPr/>
            <p:nvPr/>
          </p:nvSpPr>
          <p:spPr>
            <a:xfrm rot="8716293">
              <a:off x="4048904" y="427412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54" name="Forme libre : forme 1896"/>
            <p:cNvSpPr/>
            <p:nvPr/>
          </p:nvSpPr>
          <p:spPr>
            <a:xfrm rot="8716293">
              <a:off x="3923746" y="4067680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55" name="Forme libre : forme 1897"/>
            <p:cNvSpPr/>
            <p:nvPr/>
          </p:nvSpPr>
          <p:spPr>
            <a:xfrm rot="8716293">
              <a:off x="4140302" y="4317883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56" name="Forme libre : forme 1898"/>
            <p:cNvSpPr/>
            <p:nvPr/>
          </p:nvSpPr>
          <p:spPr>
            <a:xfrm rot="8716293">
              <a:off x="3896249" y="4164723"/>
              <a:ext cx="77126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57" name="Forme libre : forme 1899"/>
            <p:cNvSpPr/>
            <p:nvPr/>
          </p:nvSpPr>
          <p:spPr>
            <a:xfrm rot="7484127">
              <a:off x="4244133" y="4509410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58" name="Forme libre : forme 1900"/>
            <p:cNvSpPr/>
            <p:nvPr/>
          </p:nvSpPr>
          <p:spPr>
            <a:xfrm rot="13089394">
              <a:off x="4352190" y="4471490"/>
              <a:ext cx="272586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59" name="Forme libre : forme 1901"/>
            <p:cNvSpPr/>
            <p:nvPr/>
          </p:nvSpPr>
          <p:spPr>
            <a:xfrm rot="8716293">
              <a:off x="4533808" y="4283502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60" name="Forme libre : forme 1902"/>
            <p:cNvSpPr/>
            <p:nvPr/>
          </p:nvSpPr>
          <p:spPr>
            <a:xfrm rot="8716293">
              <a:off x="4478278" y="4175328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61" name="Forme libre : forme 1903"/>
            <p:cNvSpPr/>
            <p:nvPr/>
          </p:nvSpPr>
          <p:spPr>
            <a:xfrm rot="8716293">
              <a:off x="4239367" y="420790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62" name="Forme libre : forme 1904"/>
            <p:cNvSpPr/>
            <p:nvPr/>
          </p:nvSpPr>
          <p:spPr>
            <a:xfrm rot="8716293">
              <a:off x="4412484" y="4046307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63" name="Forme libre : forme 1905"/>
            <p:cNvSpPr/>
            <p:nvPr/>
          </p:nvSpPr>
          <p:spPr>
            <a:xfrm rot="8716293">
              <a:off x="2988942" y="179953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64" name="Forme libre : forme 1906"/>
            <p:cNvSpPr/>
            <p:nvPr/>
          </p:nvSpPr>
          <p:spPr>
            <a:xfrm rot="8716293">
              <a:off x="3077150" y="1824991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65" name="Forme libre : forme 1907"/>
            <p:cNvSpPr/>
            <p:nvPr/>
          </p:nvSpPr>
          <p:spPr>
            <a:xfrm rot="8716293">
              <a:off x="3030189" y="1742162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66" name="Forme libre : forme 1908"/>
            <p:cNvSpPr/>
            <p:nvPr/>
          </p:nvSpPr>
          <p:spPr>
            <a:xfrm rot="8716293">
              <a:off x="2873283" y="188550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67" name="Forme libre : forme 1909"/>
            <p:cNvSpPr/>
            <p:nvPr/>
          </p:nvSpPr>
          <p:spPr>
            <a:xfrm rot="8716293">
              <a:off x="2748124" y="1679064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68" name="Forme libre : forme 1910"/>
            <p:cNvSpPr/>
            <p:nvPr/>
          </p:nvSpPr>
          <p:spPr>
            <a:xfrm rot="8716293">
              <a:off x="2737384" y="1537664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69" name="Forme libre : forme 1911"/>
            <p:cNvSpPr/>
            <p:nvPr/>
          </p:nvSpPr>
          <p:spPr>
            <a:xfrm rot="8716293">
              <a:off x="2964681" y="1929267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70" name="Forme libre : forme 1912"/>
            <p:cNvSpPr/>
            <p:nvPr/>
          </p:nvSpPr>
          <p:spPr>
            <a:xfrm rot="8716293">
              <a:off x="3278041" y="154938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71" name="Forme libre : forme 1913"/>
            <p:cNvSpPr/>
            <p:nvPr/>
          </p:nvSpPr>
          <p:spPr>
            <a:xfrm rot="8716293">
              <a:off x="3366249" y="1574839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72" name="Forme libre : forme 1914"/>
            <p:cNvSpPr/>
            <p:nvPr/>
          </p:nvSpPr>
          <p:spPr>
            <a:xfrm rot="8716293">
              <a:off x="3162382" y="163535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73" name="Forme libre : forme 1915"/>
            <p:cNvSpPr/>
            <p:nvPr/>
          </p:nvSpPr>
          <p:spPr>
            <a:xfrm rot="8716293">
              <a:off x="3037224" y="1428912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74" name="Forme libre : forme 1916"/>
            <p:cNvSpPr/>
            <p:nvPr/>
          </p:nvSpPr>
          <p:spPr>
            <a:xfrm rot="8716293">
              <a:off x="3253780" y="1679115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75" name="Forme libre : forme 1917"/>
            <p:cNvSpPr/>
            <p:nvPr/>
          </p:nvSpPr>
          <p:spPr>
            <a:xfrm rot="8716293">
              <a:off x="3009726" y="1525955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76" name="Forme libre : forme 1918"/>
            <p:cNvSpPr/>
            <p:nvPr/>
          </p:nvSpPr>
          <p:spPr>
            <a:xfrm rot="7484127">
              <a:off x="3357611" y="1870642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77" name="Forme libre : forme 1919"/>
            <p:cNvSpPr/>
            <p:nvPr/>
          </p:nvSpPr>
          <p:spPr>
            <a:xfrm rot="13089394">
              <a:off x="3465668" y="1832722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78" name="Forme libre : forme 1920"/>
            <p:cNvSpPr/>
            <p:nvPr/>
          </p:nvSpPr>
          <p:spPr>
            <a:xfrm rot="8716293">
              <a:off x="3647286" y="1644734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79" name="Forme libre : forme 1921"/>
            <p:cNvSpPr/>
            <p:nvPr/>
          </p:nvSpPr>
          <p:spPr>
            <a:xfrm rot="8716293">
              <a:off x="3591757" y="1536559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80" name="Forme libre : forme 1922"/>
            <p:cNvSpPr/>
            <p:nvPr/>
          </p:nvSpPr>
          <p:spPr>
            <a:xfrm rot="8716293">
              <a:off x="3352845" y="156913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81" name="Forme libre : forme 1923"/>
            <p:cNvSpPr/>
            <p:nvPr/>
          </p:nvSpPr>
          <p:spPr>
            <a:xfrm rot="8716293">
              <a:off x="3525963" y="1407539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82" name="Forme libre : forme 1924"/>
            <p:cNvSpPr/>
            <p:nvPr/>
          </p:nvSpPr>
          <p:spPr>
            <a:xfrm rot="8716293">
              <a:off x="2765775" y="1139838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83" name="Forme libre : forme 1925"/>
            <p:cNvSpPr/>
            <p:nvPr/>
          </p:nvSpPr>
          <p:spPr>
            <a:xfrm rot="8716293">
              <a:off x="2853982" y="1165292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84" name="Forme libre : forme 1926"/>
            <p:cNvSpPr/>
            <p:nvPr/>
          </p:nvSpPr>
          <p:spPr>
            <a:xfrm rot="8716293">
              <a:off x="2807022" y="1082463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85" name="Forme libre : forme 1927"/>
            <p:cNvSpPr/>
            <p:nvPr/>
          </p:nvSpPr>
          <p:spPr>
            <a:xfrm rot="8716293">
              <a:off x="2650116" y="122580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86" name="Forme libre : forme 1928"/>
            <p:cNvSpPr/>
            <p:nvPr/>
          </p:nvSpPr>
          <p:spPr>
            <a:xfrm rot="8716293">
              <a:off x="2524957" y="1019365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87" name="Forme libre : forme 1929"/>
            <p:cNvSpPr/>
            <p:nvPr/>
          </p:nvSpPr>
          <p:spPr>
            <a:xfrm rot="8716293">
              <a:off x="2514217" y="877965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88" name="Forme libre : forme 1930"/>
            <p:cNvSpPr/>
            <p:nvPr/>
          </p:nvSpPr>
          <p:spPr>
            <a:xfrm rot="8716293">
              <a:off x="2741514" y="1269568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89" name="Forme libre : forme 1931"/>
            <p:cNvSpPr/>
            <p:nvPr/>
          </p:nvSpPr>
          <p:spPr>
            <a:xfrm rot="8716293">
              <a:off x="3054874" y="88968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90" name="Forme libre : forme 1932"/>
            <p:cNvSpPr/>
            <p:nvPr/>
          </p:nvSpPr>
          <p:spPr>
            <a:xfrm rot="8716293">
              <a:off x="3143081" y="915140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91" name="Forme libre : forme 1933"/>
            <p:cNvSpPr/>
            <p:nvPr/>
          </p:nvSpPr>
          <p:spPr>
            <a:xfrm rot="8716293">
              <a:off x="2939215" y="97565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92" name="Forme libre : forme 1934"/>
            <p:cNvSpPr/>
            <p:nvPr/>
          </p:nvSpPr>
          <p:spPr>
            <a:xfrm rot="8716293">
              <a:off x="2814057" y="76921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93" name="Forme libre : forme 1935"/>
            <p:cNvSpPr/>
            <p:nvPr/>
          </p:nvSpPr>
          <p:spPr>
            <a:xfrm rot="8716293">
              <a:off x="3030613" y="1019416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94" name="Forme libre : forme 1936"/>
            <p:cNvSpPr/>
            <p:nvPr/>
          </p:nvSpPr>
          <p:spPr>
            <a:xfrm rot="8716293">
              <a:off x="2786559" y="866256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95" name="Forme libre : forme 1937"/>
            <p:cNvSpPr/>
            <p:nvPr/>
          </p:nvSpPr>
          <p:spPr>
            <a:xfrm rot="7484127">
              <a:off x="3134444" y="1210943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96" name="Forme libre : forme 1938"/>
            <p:cNvSpPr/>
            <p:nvPr/>
          </p:nvSpPr>
          <p:spPr>
            <a:xfrm rot="13089394">
              <a:off x="3242501" y="1173023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97" name="Forme libre : forme 1939"/>
            <p:cNvSpPr/>
            <p:nvPr/>
          </p:nvSpPr>
          <p:spPr>
            <a:xfrm rot="8716293">
              <a:off x="3424119" y="985035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98" name="Forme libre : forme 1940"/>
            <p:cNvSpPr/>
            <p:nvPr/>
          </p:nvSpPr>
          <p:spPr>
            <a:xfrm rot="8716293">
              <a:off x="3368590" y="876861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99" name="Forme libre : forme 1941"/>
            <p:cNvSpPr/>
            <p:nvPr/>
          </p:nvSpPr>
          <p:spPr>
            <a:xfrm rot="8716293">
              <a:off x="3129678" y="90944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00" name="Forme libre : forme 1942"/>
            <p:cNvSpPr/>
            <p:nvPr/>
          </p:nvSpPr>
          <p:spPr>
            <a:xfrm rot="8716293">
              <a:off x="3302796" y="747840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01" name="Forme libre : forme 1943"/>
            <p:cNvSpPr/>
            <p:nvPr/>
          </p:nvSpPr>
          <p:spPr>
            <a:xfrm rot="8716293">
              <a:off x="2546836" y="477780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02" name="Forme libre : forme 1944"/>
            <p:cNvSpPr/>
            <p:nvPr/>
          </p:nvSpPr>
          <p:spPr>
            <a:xfrm rot="8716293">
              <a:off x="2635044" y="503234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03" name="Forme libre : forme 1945"/>
            <p:cNvSpPr/>
            <p:nvPr/>
          </p:nvSpPr>
          <p:spPr>
            <a:xfrm rot="8716293">
              <a:off x="2588083" y="420405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04" name="Forme libre : forme 1946"/>
            <p:cNvSpPr/>
            <p:nvPr/>
          </p:nvSpPr>
          <p:spPr>
            <a:xfrm rot="8716293">
              <a:off x="2431177" y="56375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05" name="Forme libre : forme 1947"/>
            <p:cNvSpPr/>
            <p:nvPr/>
          </p:nvSpPr>
          <p:spPr>
            <a:xfrm rot="8716293">
              <a:off x="2306017" y="357307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06" name="Forme libre : forme 1948"/>
            <p:cNvSpPr/>
            <p:nvPr/>
          </p:nvSpPr>
          <p:spPr>
            <a:xfrm rot="8716293">
              <a:off x="2295278" y="215907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07" name="Forme libre : forme 1949"/>
            <p:cNvSpPr/>
            <p:nvPr/>
          </p:nvSpPr>
          <p:spPr>
            <a:xfrm rot="8716293">
              <a:off x="2522575" y="607510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08" name="Forme libre : forme 1950"/>
            <p:cNvSpPr/>
            <p:nvPr/>
          </p:nvSpPr>
          <p:spPr>
            <a:xfrm rot="8716293">
              <a:off x="2835935" y="227628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09" name="Forme libre : forme 1951"/>
            <p:cNvSpPr/>
            <p:nvPr/>
          </p:nvSpPr>
          <p:spPr>
            <a:xfrm rot="8716293">
              <a:off x="2924143" y="253081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10" name="Forme libre : forme 1952"/>
            <p:cNvSpPr/>
            <p:nvPr/>
          </p:nvSpPr>
          <p:spPr>
            <a:xfrm rot="8716293">
              <a:off x="2720276" y="31359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11" name="Forme libre : forme 1953"/>
            <p:cNvSpPr/>
            <p:nvPr/>
          </p:nvSpPr>
          <p:spPr>
            <a:xfrm rot="8716293">
              <a:off x="2608373" y="149543"/>
              <a:ext cx="203848" cy="1493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308" y="21600"/>
                  </a:moveTo>
                  <a:lnTo>
                    <a:pt x="5302" y="15918"/>
                  </a:lnTo>
                  <a:lnTo>
                    <a:pt x="7394" y="8002"/>
                  </a:lnTo>
                  <a:lnTo>
                    <a:pt x="0" y="8002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8002"/>
                  </a:lnTo>
                  <a:lnTo>
                    <a:pt x="14735" y="8002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12" name="Forme libre : forme 1954"/>
            <p:cNvSpPr/>
            <p:nvPr/>
          </p:nvSpPr>
          <p:spPr>
            <a:xfrm rot="8716293">
              <a:off x="2811674" y="357358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13" name="Forme libre : forme 1955"/>
            <p:cNvSpPr/>
            <p:nvPr/>
          </p:nvSpPr>
          <p:spPr>
            <a:xfrm rot="8716293">
              <a:off x="2567620" y="204198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14" name="Forme libre : forme 1956"/>
            <p:cNvSpPr/>
            <p:nvPr/>
          </p:nvSpPr>
          <p:spPr>
            <a:xfrm rot="7484127">
              <a:off x="2915505" y="548885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15" name="Forme libre : forme 1957"/>
            <p:cNvSpPr/>
            <p:nvPr/>
          </p:nvSpPr>
          <p:spPr>
            <a:xfrm rot="13089394">
              <a:off x="3023562" y="510965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16" name="Forme libre : forme 1958"/>
            <p:cNvSpPr/>
            <p:nvPr/>
          </p:nvSpPr>
          <p:spPr>
            <a:xfrm rot="8716293">
              <a:off x="3205180" y="322977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17" name="Forme libre : forme 1959"/>
            <p:cNvSpPr/>
            <p:nvPr/>
          </p:nvSpPr>
          <p:spPr>
            <a:xfrm rot="8716293">
              <a:off x="3149650" y="214803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18" name="Forme libre : forme 1960"/>
            <p:cNvSpPr/>
            <p:nvPr/>
          </p:nvSpPr>
          <p:spPr>
            <a:xfrm rot="8716293">
              <a:off x="2910739" y="24738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19" name="Forme libre : forme 1961"/>
            <p:cNvSpPr/>
            <p:nvPr/>
          </p:nvSpPr>
          <p:spPr>
            <a:xfrm rot="8716293">
              <a:off x="3099835" y="136884"/>
              <a:ext cx="88664" cy="706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78" y="21600"/>
                  </a:moveTo>
                  <a:lnTo>
                    <a:pt x="0" y="3875"/>
                  </a:lnTo>
                  <a:lnTo>
                    <a:pt x="7314" y="0"/>
                  </a:lnTo>
                  <a:cubicBezTo>
                    <a:pt x="11124" y="0"/>
                    <a:pt x="14709" y="1968"/>
                    <a:pt x="17398" y="5343"/>
                  </a:cubicBezTo>
                  <a:cubicBezTo>
                    <a:pt x="20199" y="8717"/>
                    <a:pt x="21600" y="13286"/>
                    <a:pt x="21600" y="1789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20" name="Forme libre : forme 1962"/>
            <p:cNvSpPr/>
            <p:nvPr/>
          </p:nvSpPr>
          <p:spPr>
            <a:xfrm rot="13089394">
              <a:off x="2900641" y="134704"/>
              <a:ext cx="73522" cy="76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263"/>
                  </a:moveTo>
                  <a:lnTo>
                    <a:pt x="0" y="21600"/>
                  </a:lnTo>
                  <a:lnTo>
                    <a:pt x="0" y="10768"/>
                  </a:lnTo>
                  <a:lnTo>
                    <a:pt x="21561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21" name="Forme libre : forme 1963"/>
            <p:cNvSpPr/>
            <p:nvPr/>
          </p:nvSpPr>
          <p:spPr>
            <a:xfrm rot="8716293">
              <a:off x="2325744" y="2897420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22" name="Forme libre : forme 1964"/>
            <p:cNvSpPr/>
            <p:nvPr/>
          </p:nvSpPr>
          <p:spPr>
            <a:xfrm rot="8716293">
              <a:off x="2413952" y="2922874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23" name="Forme libre : forme 1965"/>
            <p:cNvSpPr/>
            <p:nvPr/>
          </p:nvSpPr>
          <p:spPr>
            <a:xfrm rot="8716293">
              <a:off x="2366991" y="2840045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24" name="Forme libre : forme 1966"/>
            <p:cNvSpPr/>
            <p:nvPr/>
          </p:nvSpPr>
          <p:spPr>
            <a:xfrm rot="8716293">
              <a:off x="2210085" y="298339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25" name="Forme libre : forme 1967"/>
            <p:cNvSpPr/>
            <p:nvPr/>
          </p:nvSpPr>
          <p:spPr>
            <a:xfrm rot="8716293">
              <a:off x="2084926" y="2776947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26" name="Forme libre : forme 1968"/>
            <p:cNvSpPr/>
            <p:nvPr/>
          </p:nvSpPr>
          <p:spPr>
            <a:xfrm rot="8716293">
              <a:off x="2074186" y="2635547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27" name="Forme libre : forme 1969"/>
            <p:cNvSpPr/>
            <p:nvPr/>
          </p:nvSpPr>
          <p:spPr>
            <a:xfrm rot="8716293">
              <a:off x="2301483" y="3027150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28" name="Forme libre : forme 1970"/>
            <p:cNvSpPr/>
            <p:nvPr/>
          </p:nvSpPr>
          <p:spPr>
            <a:xfrm rot="8716293">
              <a:off x="2614843" y="2647268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29" name="Forme libre : forme 1971"/>
            <p:cNvSpPr/>
            <p:nvPr/>
          </p:nvSpPr>
          <p:spPr>
            <a:xfrm rot="8716293">
              <a:off x="2703051" y="2672722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30" name="Forme libre : forme 1972"/>
            <p:cNvSpPr/>
            <p:nvPr/>
          </p:nvSpPr>
          <p:spPr>
            <a:xfrm rot="8716293">
              <a:off x="2499184" y="273323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31" name="Forme libre : forme 1973"/>
            <p:cNvSpPr/>
            <p:nvPr/>
          </p:nvSpPr>
          <p:spPr>
            <a:xfrm rot="8716293">
              <a:off x="2374026" y="2526795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32" name="Forme libre : forme 1974"/>
            <p:cNvSpPr/>
            <p:nvPr/>
          </p:nvSpPr>
          <p:spPr>
            <a:xfrm rot="8716293">
              <a:off x="2590582" y="2776998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33" name="Forme libre : forme 1975"/>
            <p:cNvSpPr/>
            <p:nvPr/>
          </p:nvSpPr>
          <p:spPr>
            <a:xfrm rot="8716293">
              <a:off x="2346529" y="2623838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34" name="Forme libre : forme 1976"/>
            <p:cNvSpPr/>
            <p:nvPr/>
          </p:nvSpPr>
          <p:spPr>
            <a:xfrm rot="7484127">
              <a:off x="2694413" y="2968525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35" name="Forme libre : forme 1977"/>
            <p:cNvSpPr/>
            <p:nvPr/>
          </p:nvSpPr>
          <p:spPr>
            <a:xfrm rot="13089394">
              <a:off x="2802470" y="2930605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36" name="Forme libre : forme 1978"/>
            <p:cNvSpPr/>
            <p:nvPr/>
          </p:nvSpPr>
          <p:spPr>
            <a:xfrm rot="8716293">
              <a:off x="2984088" y="2742617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37" name="Forme libre : forme 1979"/>
            <p:cNvSpPr/>
            <p:nvPr/>
          </p:nvSpPr>
          <p:spPr>
            <a:xfrm rot="8716293">
              <a:off x="2928559" y="2634443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38" name="Forme libre : forme 1980"/>
            <p:cNvSpPr/>
            <p:nvPr/>
          </p:nvSpPr>
          <p:spPr>
            <a:xfrm rot="8716293">
              <a:off x="2689647" y="266702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39" name="Forme libre : forme 1981"/>
            <p:cNvSpPr/>
            <p:nvPr/>
          </p:nvSpPr>
          <p:spPr>
            <a:xfrm rot="8716293">
              <a:off x="2862764" y="2505422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40" name="Forme libre : forme 1982"/>
            <p:cNvSpPr/>
            <p:nvPr/>
          </p:nvSpPr>
          <p:spPr>
            <a:xfrm rot="8716293">
              <a:off x="2548911" y="3557119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41" name="Forme libre : forme 1983"/>
            <p:cNvSpPr/>
            <p:nvPr/>
          </p:nvSpPr>
          <p:spPr>
            <a:xfrm rot="8716293">
              <a:off x="2637119" y="3582572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42" name="Forme libre : forme 1984"/>
            <p:cNvSpPr/>
            <p:nvPr/>
          </p:nvSpPr>
          <p:spPr>
            <a:xfrm rot="8716293">
              <a:off x="2590158" y="3499744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43" name="Forme libre : forme 1985"/>
            <p:cNvSpPr/>
            <p:nvPr/>
          </p:nvSpPr>
          <p:spPr>
            <a:xfrm rot="8716293">
              <a:off x="2433252" y="364308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44" name="Forme libre : forme 1986"/>
            <p:cNvSpPr/>
            <p:nvPr/>
          </p:nvSpPr>
          <p:spPr>
            <a:xfrm rot="8716293">
              <a:off x="2308093" y="3436646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45" name="Forme libre : forme 1987"/>
            <p:cNvSpPr/>
            <p:nvPr/>
          </p:nvSpPr>
          <p:spPr>
            <a:xfrm rot="8716293">
              <a:off x="2297353" y="3295246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46" name="Forme libre : forme 1988"/>
            <p:cNvSpPr/>
            <p:nvPr/>
          </p:nvSpPr>
          <p:spPr>
            <a:xfrm rot="8716293">
              <a:off x="2524650" y="3686849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47" name="Forme libre : forme 1989"/>
            <p:cNvSpPr/>
            <p:nvPr/>
          </p:nvSpPr>
          <p:spPr>
            <a:xfrm rot="8716293">
              <a:off x="2838010" y="330696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48" name="Forme libre : forme 1990"/>
            <p:cNvSpPr/>
            <p:nvPr/>
          </p:nvSpPr>
          <p:spPr>
            <a:xfrm rot="8716293">
              <a:off x="2926218" y="3332421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49" name="Forme libre : forme 1991"/>
            <p:cNvSpPr/>
            <p:nvPr/>
          </p:nvSpPr>
          <p:spPr>
            <a:xfrm rot="8716293">
              <a:off x="2722351" y="339293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50" name="Forme libre : forme 1992"/>
            <p:cNvSpPr/>
            <p:nvPr/>
          </p:nvSpPr>
          <p:spPr>
            <a:xfrm rot="8716293">
              <a:off x="2597193" y="3186494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51" name="Forme libre : forme 1993"/>
            <p:cNvSpPr/>
            <p:nvPr/>
          </p:nvSpPr>
          <p:spPr>
            <a:xfrm rot="8716293">
              <a:off x="2813749" y="3436697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52" name="Forme libre : forme 1994"/>
            <p:cNvSpPr/>
            <p:nvPr/>
          </p:nvSpPr>
          <p:spPr>
            <a:xfrm rot="8716293">
              <a:off x="2569696" y="3283537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53" name="Forme libre : forme 1995"/>
            <p:cNvSpPr/>
            <p:nvPr/>
          </p:nvSpPr>
          <p:spPr>
            <a:xfrm rot="7484127">
              <a:off x="2917580" y="362822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54" name="Forme libre : forme 1996"/>
            <p:cNvSpPr/>
            <p:nvPr/>
          </p:nvSpPr>
          <p:spPr>
            <a:xfrm rot="13089394">
              <a:off x="3025637" y="3590304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55" name="Forme libre : forme 1997"/>
            <p:cNvSpPr/>
            <p:nvPr/>
          </p:nvSpPr>
          <p:spPr>
            <a:xfrm rot="8716293">
              <a:off x="3207255" y="3402316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56" name="Forme libre : forme 1998"/>
            <p:cNvSpPr/>
            <p:nvPr/>
          </p:nvSpPr>
          <p:spPr>
            <a:xfrm rot="8716293">
              <a:off x="3151726" y="3294142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57" name="Forme libre : forme 1999"/>
            <p:cNvSpPr/>
            <p:nvPr/>
          </p:nvSpPr>
          <p:spPr>
            <a:xfrm rot="8716293">
              <a:off x="2912814" y="332672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58" name="Forme libre : forme 2000"/>
            <p:cNvSpPr/>
            <p:nvPr/>
          </p:nvSpPr>
          <p:spPr>
            <a:xfrm rot="8716293">
              <a:off x="3085931" y="3165121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59" name="Forme libre : forme 2001"/>
            <p:cNvSpPr/>
            <p:nvPr/>
          </p:nvSpPr>
          <p:spPr>
            <a:xfrm rot="8716293">
              <a:off x="3025565" y="5254752"/>
              <a:ext cx="140010" cy="103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73" extrusionOk="0">
                  <a:moveTo>
                    <a:pt x="3549" y="15186"/>
                  </a:moveTo>
                  <a:cubicBezTo>
                    <a:pt x="2006" y="13189"/>
                    <a:pt x="1030" y="10465"/>
                    <a:pt x="440" y="7001"/>
                  </a:cubicBezTo>
                  <a:lnTo>
                    <a:pt x="0" y="0"/>
                  </a:lnTo>
                  <a:lnTo>
                    <a:pt x="21600" y="19964"/>
                  </a:lnTo>
                  <a:lnTo>
                    <a:pt x="21190" y="20110"/>
                  </a:lnTo>
                  <a:cubicBezTo>
                    <a:pt x="18798" y="20730"/>
                    <a:pt x="16597" y="21086"/>
                    <a:pt x="14713" y="21237"/>
                  </a:cubicBezTo>
                  <a:cubicBezTo>
                    <a:pt x="10538" y="21600"/>
                    <a:pt x="6454" y="19179"/>
                    <a:pt x="3549" y="1518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60" name="Forme libre : forme 2002"/>
            <p:cNvSpPr/>
            <p:nvPr/>
          </p:nvSpPr>
          <p:spPr>
            <a:xfrm rot="8716293">
              <a:off x="3703011" y="5292119"/>
              <a:ext cx="17523" cy="24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" y="0"/>
                  </a:lnTo>
                  <a:lnTo>
                    <a:pt x="21600" y="10889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61" name="Forme libre : forme 2003"/>
            <p:cNvSpPr/>
            <p:nvPr/>
          </p:nvSpPr>
          <p:spPr>
            <a:xfrm rot="8716293">
              <a:off x="3322832" y="5146087"/>
              <a:ext cx="135473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63" y="21600"/>
                  </a:moveTo>
                  <a:lnTo>
                    <a:pt x="7629" y="12806"/>
                  </a:lnTo>
                  <a:lnTo>
                    <a:pt x="11125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6479" y="0"/>
                  </a:lnTo>
                  <a:lnTo>
                    <a:pt x="21600" y="7249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62" name="Forme libre : forme 2004"/>
            <p:cNvSpPr/>
            <p:nvPr/>
          </p:nvSpPr>
          <p:spPr>
            <a:xfrm rot="8716293">
              <a:off x="3235006" y="5261995"/>
              <a:ext cx="71528" cy="662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464" y="18056"/>
                  </a:moveTo>
                  <a:cubicBezTo>
                    <a:pt x="1276" y="15694"/>
                    <a:pt x="0" y="12544"/>
                    <a:pt x="0" y="9197"/>
                  </a:cubicBezTo>
                  <a:lnTo>
                    <a:pt x="0" y="9000"/>
                  </a:lnTo>
                  <a:cubicBezTo>
                    <a:pt x="0" y="5653"/>
                    <a:pt x="1276" y="2503"/>
                    <a:pt x="3464" y="141"/>
                  </a:cubicBezTo>
                  <a:lnTo>
                    <a:pt x="3772" y="0"/>
                  </a:lnTo>
                  <a:lnTo>
                    <a:pt x="21600" y="13345"/>
                  </a:lnTo>
                  <a:lnTo>
                    <a:pt x="19872" y="17859"/>
                  </a:lnTo>
                  <a:cubicBezTo>
                    <a:pt x="17684" y="20222"/>
                    <a:pt x="14768" y="21600"/>
                    <a:pt x="11668" y="21600"/>
                  </a:cubicBezTo>
                  <a:cubicBezTo>
                    <a:pt x="8569" y="21600"/>
                    <a:pt x="5652" y="20419"/>
                    <a:pt x="3464" y="1805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63" name="Forme libre : forme 2005"/>
            <p:cNvSpPr/>
            <p:nvPr/>
          </p:nvSpPr>
          <p:spPr>
            <a:xfrm rot="8716293">
              <a:off x="3829384" y="5268738"/>
              <a:ext cx="86481" cy="687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65" y="16396"/>
                  </a:moveTo>
                  <a:cubicBezTo>
                    <a:pt x="1608" y="12926"/>
                    <a:pt x="0" y="8300"/>
                    <a:pt x="0" y="3386"/>
                  </a:cubicBezTo>
                  <a:lnTo>
                    <a:pt x="0" y="3096"/>
                  </a:lnTo>
                  <a:lnTo>
                    <a:pt x="1039" y="0"/>
                  </a:lnTo>
                  <a:lnTo>
                    <a:pt x="21600" y="17936"/>
                  </a:lnTo>
                  <a:lnTo>
                    <a:pt x="14704" y="21600"/>
                  </a:lnTo>
                  <a:cubicBezTo>
                    <a:pt x="10798" y="21600"/>
                    <a:pt x="7122" y="19865"/>
                    <a:pt x="4365" y="1639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64" name="Forme libre : forme 2006"/>
            <p:cNvSpPr/>
            <p:nvPr/>
          </p:nvSpPr>
          <p:spPr>
            <a:xfrm rot="8716293">
              <a:off x="3749287" y="5144190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65" name="Forme libre : forme 2007"/>
            <p:cNvSpPr/>
            <p:nvPr/>
          </p:nvSpPr>
          <p:spPr>
            <a:xfrm rot="8716293">
              <a:off x="2767580" y="421551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66" name="Forme libre : forme 2008"/>
            <p:cNvSpPr/>
            <p:nvPr/>
          </p:nvSpPr>
          <p:spPr>
            <a:xfrm rot="8716293">
              <a:off x="2855789" y="4240969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67" name="Forme libre : forme 2009"/>
            <p:cNvSpPr/>
            <p:nvPr/>
          </p:nvSpPr>
          <p:spPr>
            <a:xfrm rot="8716293">
              <a:off x="2808828" y="4158140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68" name="Forme libre : forme 2010"/>
            <p:cNvSpPr/>
            <p:nvPr/>
          </p:nvSpPr>
          <p:spPr>
            <a:xfrm rot="8716293">
              <a:off x="2651922" y="430148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69" name="Forme libre : forme 2011"/>
            <p:cNvSpPr/>
            <p:nvPr/>
          </p:nvSpPr>
          <p:spPr>
            <a:xfrm rot="8716293">
              <a:off x="2526763" y="4095042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70" name="Forme libre : forme 2012"/>
            <p:cNvSpPr/>
            <p:nvPr/>
          </p:nvSpPr>
          <p:spPr>
            <a:xfrm rot="8716293">
              <a:off x="2516023" y="3953642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71" name="Forme libre : forme 2013"/>
            <p:cNvSpPr/>
            <p:nvPr/>
          </p:nvSpPr>
          <p:spPr>
            <a:xfrm rot="8716293">
              <a:off x="2743320" y="4345245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72" name="Forme libre : forme 2014"/>
            <p:cNvSpPr/>
            <p:nvPr/>
          </p:nvSpPr>
          <p:spPr>
            <a:xfrm rot="8716293">
              <a:off x="3056680" y="3965363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73" name="Forme libre : forme 2015"/>
            <p:cNvSpPr/>
            <p:nvPr/>
          </p:nvSpPr>
          <p:spPr>
            <a:xfrm rot="8716293">
              <a:off x="3144888" y="3990817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74" name="Forme libre : forme 2016"/>
            <p:cNvSpPr/>
            <p:nvPr/>
          </p:nvSpPr>
          <p:spPr>
            <a:xfrm rot="8716293">
              <a:off x="2941021" y="405133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75" name="Forme libre : forme 2017"/>
            <p:cNvSpPr/>
            <p:nvPr/>
          </p:nvSpPr>
          <p:spPr>
            <a:xfrm rot="8716293">
              <a:off x="2815863" y="3844889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76" name="Forme libre : forme 2018"/>
            <p:cNvSpPr/>
            <p:nvPr/>
          </p:nvSpPr>
          <p:spPr>
            <a:xfrm rot="8716293">
              <a:off x="3032419" y="4095093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77" name="Forme libre : forme 2019"/>
            <p:cNvSpPr/>
            <p:nvPr/>
          </p:nvSpPr>
          <p:spPr>
            <a:xfrm rot="8716293">
              <a:off x="2788366" y="3941933"/>
              <a:ext cx="77126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78" name="Forme libre : forme 2020"/>
            <p:cNvSpPr/>
            <p:nvPr/>
          </p:nvSpPr>
          <p:spPr>
            <a:xfrm rot="7484127">
              <a:off x="3136250" y="4286620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79" name="Forme libre : forme 2021"/>
            <p:cNvSpPr/>
            <p:nvPr/>
          </p:nvSpPr>
          <p:spPr>
            <a:xfrm rot="13089394">
              <a:off x="3244307" y="4248699"/>
              <a:ext cx="272585" cy="329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80" name="Forme libre : forme 2022"/>
            <p:cNvSpPr/>
            <p:nvPr/>
          </p:nvSpPr>
          <p:spPr>
            <a:xfrm rot="8716293">
              <a:off x="3425924" y="4060713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81" name="Forme libre : forme 2023"/>
            <p:cNvSpPr/>
            <p:nvPr/>
          </p:nvSpPr>
          <p:spPr>
            <a:xfrm rot="8716293">
              <a:off x="3370395" y="3952538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82" name="Forme libre : forme 2024"/>
            <p:cNvSpPr/>
            <p:nvPr/>
          </p:nvSpPr>
          <p:spPr>
            <a:xfrm rot="8716293">
              <a:off x="3131484" y="398511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83" name="Forme libre : forme 2025"/>
            <p:cNvSpPr/>
            <p:nvPr/>
          </p:nvSpPr>
          <p:spPr>
            <a:xfrm rot="8716293">
              <a:off x="3304602" y="3823517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84" name="Forme libre : forme 2026"/>
            <p:cNvSpPr/>
            <p:nvPr/>
          </p:nvSpPr>
          <p:spPr>
            <a:xfrm rot="8716293">
              <a:off x="2990748" y="487521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85" name="Forme libre : forme 2027"/>
            <p:cNvSpPr/>
            <p:nvPr/>
          </p:nvSpPr>
          <p:spPr>
            <a:xfrm rot="8716293">
              <a:off x="3078956" y="4900668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86" name="Forme libre : forme 2028"/>
            <p:cNvSpPr/>
            <p:nvPr/>
          </p:nvSpPr>
          <p:spPr>
            <a:xfrm rot="8716293">
              <a:off x="3031994" y="4817839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87" name="Forme libre : forme 2029"/>
            <p:cNvSpPr/>
            <p:nvPr/>
          </p:nvSpPr>
          <p:spPr>
            <a:xfrm rot="8716293">
              <a:off x="2875089" y="496118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88" name="Forme libre : forme 2030"/>
            <p:cNvSpPr/>
            <p:nvPr/>
          </p:nvSpPr>
          <p:spPr>
            <a:xfrm rot="8716293">
              <a:off x="2749930" y="4754741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89" name="Forme libre : forme 2031"/>
            <p:cNvSpPr/>
            <p:nvPr/>
          </p:nvSpPr>
          <p:spPr>
            <a:xfrm rot="8716293">
              <a:off x="2739190" y="4613341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90" name="Forme libre : forme 2032"/>
            <p:cNvSpPr/>
            <p:nvPr/>
          </p:nvSpPr>
          <p:spPr>
            <a:xfrm rot="8716293">
              <a:off x="2966487" y="5004944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91" name="Forme libre : forme 2033"/>
            <p:cNvSpPr/>
            <p:nvPr/>
          </p:nvSpPr>
          <p:spPr>
            <a:xfrm rot="8716293">
              <a:off x="3279847" y="4625062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92" name="Forme libre : forme 2034"/>
            <p:cNvSpPr/>
            <p:nvPr/>
          </p:nvSpPr>
          <p:spPr>
            <a:xfrm rot="8716293">
              <a:off x="3368055" y="465051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93" name="Forme libre : forme 2035"/>
            <p:cNvSpPr/>
            <p:nvPr/>
          </p:nvSpPr>
          <p:spPr>
            <a:xfrm rot="8716293">
              <a:off x="3164188" y="471103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94" name="Forme libre : forme 2036"/>
            <p:cNvSpPr/>
            <p:nvPr/>
          </p:nvSpPr>
          <p:spPr>
            <a:xfrm rot="8716293">
              <a:off x="3039030" y="4504589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95" name="Forme libre : forme 2037"/>
            <p:cNvSpPr/>
            <p:nvPr/>
          </p:nvSpPr>
          <p:spPr>
            <a:xfrm rot="8716293">
              <a:off x="3255586" y="4754792"/>
              <a:ext cx="103436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96" name="Forme libre : forme 2038"/>
            <p:cNvSpPr/>
            <p:nvPr/>
          </p:nvSpPr>
          <p:spPr>
            <a:xfrm rot="8716293">
              <a:off x="3011532" y="4601632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97" name="Forme libre : forme 2039"/>
            <p:cNvSpPr/>
            <p:nvPr/>
          </p:nvSpPr>
          <p:spPr>
            <a:xfrm rot="7484127">
              <a:off x="3359417" y="4946319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98" name="Forme libre : forme 2040"/>
            <p:cNvSpPr/>
            <p:nvPr/>
          </p:nvSpPr>
          <p:spPr>
            <a:xfrm rot="13089394">
              <a:off x="3467474" y="4908399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99" name="Forme libre : forme 2041"/>
            <p:cNvSpPr/>
            <p:nvPr/>
          </p:nvSpPr>
          <p:spPr>
            <a:xfrm rot="8716293">
              <a:off x="3649092" y="4720411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00" name="Forme libre : forme 2042"/>
            <p:cNvSpPr/>
            <p:nvPr/>
          </p:nvSpPr>
          <p:spPr>
            <a:xfrm rot="8716293">
              <a:off x="3593562" y="4612237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01" name="Forme libre : forme 2043"/>
            <p:cNvSpPr/>
            <p:nvPr/>
          </p:nvSpPr>
          <p:spPr>
            <a:xfrm rot="8716293">
              <a:off x="3354651" y="464481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02" name="Forme libre : forme 2044"/>
            <p:cNvSpPr/>
            <p:nvPr/>
          </p:nvSpPr>
          <p:spPr>
            <a:xfrm rot="8716293">
              <a:off x="3527769" y="4483216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03" name="Forme libre : forme 2045"/>
            <p:cNvSpPr/>
            <p:nvPr/>
          </p:nvSpPr>
          <p:spPr>
            <a:xfrm rot="8716293">
              <a:off x="2104226" y="223644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04" name="Forme libre : forme 2046"/>
            <p:cNvSpPr/>
            <p:nvPr/>
          </p:nvSpPr>
          <p:spPr>
            <a:xfrm rot="8716293">
              <a:off x="2192434" y="2261900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05" name="Forme libre : forme 2047"/>
            <p:cNvSpPr/>
            <p:nvPr/>
          </p:nvSpPr>
          <p:spPr>
            <a:xfrm rot="8716293">
              <a:off x="2145473" y="2179071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06" name="Forme libre : forme 2048"/>
            <p:cNvSpPr/>
            <p:nvPr/>
          </p:nvSpPr>
          <p:spPr>
            <a:xfrm rot="8716293">
              <a:off x="1988567" y="232241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07" name="Forme libre : forme 2049"/>
            <p:cNvSpPr/>
            <p:nvPr/>
          </p:nvSpPr>
          <p:spPr>
            <a:xfrm rot="8716293">
              <a:off x="1863407" y="2115973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08" name="Forme libre : forme 2050"/>
            <p:cNvSpPr/>
            <p:nvPr/>
          </p:nvSpPr>
          <p:spPr>
            <a:xfrm rot="8716293">
              <a:off x="1852668" y="1974573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09" name="Forme libre : forme 2051"/>
            <p:cNvSpPr/>
            <p:nvPr/>
          </p:nvSpPr>
          <p:spPr>
            <a:xfrm rot="8716293">
              <a:off x="2079965" y="2366176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10" name="Forme libre : forme 2052"/>
            <p:cNvSpPr/>
            <p:nvPr/>
          </p:nvSpPr>
          <p:spPr>
            <a:xfrm rot="8716293">
              <a:off x="2393325" y="198629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11" name="Forme libre : forme 2053"/>
            <p:cNvSpPr/>
            <p:nvPr/>
          </p:nvSpPr>
          <p:spPr>
            <a:xfrm rot="8716293">
              <a:off x="2481533" y="2011748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12" name="Forme libre : forme 2054"/>
            <p:cNvSpPr/>
            <p:nvPr/>
          </p:nvSpPr>
          <p:spPr>
            <a:xfrm rot="8716293">
              <a:off x="2277666" y="207226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13" name="Forme libre : forme 2055"/>
            <p:cNvSpPr/>
            <p:nvPr/>
          </p:nvSpPr>
          <p:spPr>
            <a:xfrm rot="8716293">
              <a:off x="2152507" y="1865821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14" name="Forme libre : forme 2056"/>
            <p:cNvSpPr/>
            <p:nvPr/>
          </p:nvSpPr>
          <p:spPr>
            <a:xfrm rot="8716293">
              <a:off x="2369064" y="2116024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15" name="Forme libre : forme 2057"/>
            <p:cNvSpPr/>
            <p:nvPr/>
          </p:nvSpPr>
          <p:spPr>
            <a:xfrm rot="8716293">
              <a:off x="2125010" y="1962864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16" name="Forme libre : forme 2058"/>
            <p:cNvSpPr/>
            <p:nvPr/>
          </p:nvSpPr>
          <p:spPr>
            <a:xfrm rot="7484127">
              <a:off x="2472895" y="2307551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17" name="Forme libre : forme 2059"/>
            <p:cNvSpPr/>
            <p:nvPr/>
          </p:nvSpPr>
          <p:spPr>
            <a:xfrm rot="13089394">
              <a:off x="2580952" y="2269631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18" name="Forme libre : forme 2060"/>
            <p:cNvSpPr/>
            <p:nvPr/>
          </p:nvSpPr>
          <p:spPr>
            <a:xfrm rot="8716293">
              <a:off x="2762569" y="2081643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19" name="Forme libre : forme 2061"/>
            <p:cNvSpPr/>
            <p:nvPr/>
          </p:nvSpPr>
          <p:spPr>
            <a:xfrm rot="8716293">
              <a:off x="2707040" y="1973469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20" name="Forme libre : forme 2062"/>
            <p:cNvSpPr/>
            <p:nvPr/>
          </p:nvSpPr>
          <p:spPr>
            <a:xfrm rot="8716293">
              <a:off x="2468129" y="200604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21" name="Forme libre : forme 2063"/>
            <p:cNvSpPr/>
            <p:nvPr/>
          </p:nvSpPr>
          <p:spPr>
            <a:xfrm rot="8716293">
              <a:off x="2641246" y="1844448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22" name="Forme libre : forme 2064"/>
            <p:cNvSpPr/>
            <p:nvPr/>
          </p:nvSpPr>
          <p:spPr>
            <a:xfrm rot="8716293">
              <a:off x="1881059" y="157674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23" name="Forme libre : forme 2065"/>
            <p:cNvSpPr/>
            <p:nvPr/>
          </p:nvSpPr>
          <p:spPr>
            <a:xfrm rot="8716293">
              <a:off x="1969267" y="1602201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24" name="Forme libre : forme 2066"/>
            <p:cNvSpPr/>
            <p:nvPr/>
          </p:nvSpPr>
          <p:spPr>
            <a:xfrm rot="8716293">
              <a:off x="1922306" y="1519372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25" name="Forme libre : forme 2067"/>
            <p:cNvSpPr/>
            <p:nvPr/>
          </p:nvSpPr>
          <p:spPr>
            <a:xfrm rot="8716293">
              <a:off x="1765400" y="166271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26" name="Forme libre : forme 2068"/>
            <p:cNvSpPr/>
            <p:nvPr/>
          </p:nvSpPr>
          <p:spPr>
            <a:xfrm rot="8716293">
              <a:off x="1640240" y="145627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27" name="Forme libre : forme 2069"/>
            <p:cNvSpPr/>
            <p:nvPr/>
          </p:nvSpPr>
          <p:spPr>
            <a:xfrm rot="8716293">
              <a:off x="1629501" y="1314874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28" name="Forme libre : forme 2070"/>
            <p:cNvSpPr/>
            <p:nvPr/>
          </p:nvSpPr>
          <p:spPr>
            <a:xfrm rot="8716293">
              <a:off x="1856798" y="1706476"/>
              <a:ext cx="10343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29" name="Forme libre : forme 2071"/>
            <p:cNvSpPr/>
            <p:nvPr/>
          </p:nvSpPr>
          <p:spPr>
            <a:xfrm rot="8716293">
              <a:off x="2170158" y="132659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30" name="Forme libre : forme 2072"/>
            <p:cNvSpPr/>
            <p:nvPr/>
          </p:nvSpPr>
          <p:spPr>
            <a:xfrm rot="8716293">
              <a:off x="2258366" y="1352049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31" name="Forme libre : forme 2073"/>
            <p:cNvSpPr/>
            <p:nvPr/>
          </p:nvSpPr>
          <p:spPr>
            <a:xfrm rot="8716293">
              <a:off x="2054499" y="141256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32" name="Forme libre : forme 2074"/>
            <p:cNvSpPr/>
            <p:nvPr/>
          </p:nvSpPr>
          <p:spPr>
            <a:xfrm rot="8716293">
              <a:off x="1929340" y="1206122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33" name="Forme libre : forme 2075"/>
            <p:cNvSpPr/>
            <p:nvPr/>
          </p:nvSpPr>
          <p:spPr>
            <a:xfrm rot="8716293">
              <a:off x="2145897" y="1456325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34" name="Forme libre : forme 2076"/>
            <p:cNvSpPr/>
            <p:nvPr/>
          </p:nvSpPr>
          <p:spPr>
            <a:xfrm rot="8716293">
              <a:off x="1901843" y="1303165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35" name="Forme libre : forme 2077"/>
            <p:cNvSpPr/>
            <p:nvPr/>
          </p:nvSpPr>
          <p:spPr>
            <a:xfrm rot="7484127">
              <a:off x="2249728" y="1647852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36" name="Forme libre : forme 2078"/>
            <p:cNvSpPr/>
            <p:nvPr/>
          </p:nvSpPr>
          <p:spPr>
            <a:xfrm rot="13089394">
              <a:off x="2357785" y="1609932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37" name="Forme libre : forme 2079"/>
            <p:cNvSpPr/>
            <p:nvPr/>
          </p:nvSpPr>
          <p:spPr>
            <a:xfrm rot="8716293">
              <a:off x="2539403" y="1421944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38" name="Forme libre : forme 2080"/>
            <p:cNvSpPr/>
            <p:nvPr/>
          </p:nvSpPr>
          <p:spPr>
            <a:xfrm rot="8716293">
              <a:off x="2483873" y="1313770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39" name="Forme libre : forme 2081"/>
            <p:cNvSpPr/>
            <p:nvPr/>
          </p:nvSpPr>
          <p:spPr>
            <a:xfrm rot="8716293">
              <a:off x="2244961" y="134634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40" name="Forme libre : forme 2082"/>
            <p:cNvSpPr/>
            <p:nvPr/>
          </p:nvSpPr>
          <p:spPr>
            <a:xfrm rot="8716293">
              <a:off x="2418079" y="1184749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41" name="Forme libre : forme 2083"/>
            <p:cNvSpPr/>
            <p:nvPr/>
          </p:nvSpPr>
          <p:spPr>
            <a:xfrm rot="8716293">
              <a:off x="1662120" y="914689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42" name="Forme libre : forme 2084"/>
            <p:cNvSpPr/>
            <p:nvPr/>
          </p:nvSpPr>
          <p:spPr>
            <a:xfrm rot="8716293">
              <a:off x="1750328" y="940143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43" name="Forme libre : forme 2085"/>
            <p:cNvSpPr/>
            <p:nvPr/>
          </p:nvSpPr>
          <p:spPr>
            <a:xfrm rot="8716293">
              <a:off x="1703367" y="857314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44" name="Forme libre : forme 2086"/>
            <p:cNvSpPr/>
            <p:nvPr/>
          </p:nvSpPr>
          <p:spPr>
            <a:xfrm rot="8716293">
              <a:off x="1546461" y="100065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45" name="Forme libre : forme 2087"/>
            <p:cNvSpPr/>
            <p:nvPr/>
          </p:nvSpPr>
          <p:spPr>
            <a:xfrm rot="8716293">
              <a:off x="1421302" y="794216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46" name="Forme libre : forme 2088"/>
            <p:cNvSpPr/>
            <p:nvPr/>
          </p:nvSpPr>
          <p:spPr>
            <a:xfrm rot="8716293">
              <a:off x="1410562" y="652816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47" name="Forme libre : forme 2089"/>
            <p:cNvSpPr/>
            <p:nvPr/>
          </p:nvSpPr>
          <p:spPr>
            <a:xfrm rot="8716293">
              <a:off x="1637859" y="1044419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48" name="Forme libre : forme 2090"/>
            <p:cNvSpPr/>
            <p:nvPr/>
          </p:nvSpPr>
          <p:spPr>
            <a:xfrm rot="8716293">
              <a:off x="1951219" y="664537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49" name="Forme libre : forme 2091"/>
            <p:cNvSpPr/>
            <p:nvPr/>
          </p:nvSpPr>
          <p:spPr>
            <a:xfrm rot="8716293">
              <a:off x="2039427" y="689991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50" name="Forme libre : forme 2092"/>
            <p:cNvSpPr/>
            <p:nvPr/>
          </p:nvSpPr>
          <p:spPr>
            <a:xfrm rot="8716293">
              <a:off x="1835560" y="75050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51" name="Forme libre : forme 2093"/>
            <p:cNvSpPr/>
            <p:nvPr/>
          </p:nvSpPr>
          <p:spPr>
            <a:xfrm rot="8716293">
              <a:off x="1710401" y="54406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52" name="Forme libre : forme 2094"/>
            <p:cNvSpPr/>
            <p:nvPr/>
          </p:nvSpPr>
          <p:spPr>
            <a:xfrm rot="8716293">
              <a:off x="1926958" y="794267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53" name="Forme libre : forme 2095"/>
            <p:cNvSpPr/>
            <p:nvPr/>
          </p:nvSpPr>
          <p:spPr>
            <a:xfrm rot="8716293">
              <a:off x="1682905" y="641107"/>
              <a:ext cx="77126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54" name="Forme libre : forme 2096"/>
            <p:cNvSpPr/>
            <p:nvPr/>
          </p:nvSpPr>
          <p:spPr>
            <a:xfrm rot="7484127">
              <a:off x="2030789" y="98579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55" name="Forme libre : forme 2097"/>
            <p:cNvSpPr/>
            <p:nvPr/>
          </p:nvSpPr>
          <p:spPr>
            <a:xfrm rot="13089394">
              <a:off x="2138846" y="947874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56" name="Forme libre : forme 2098"/>
            <p:cNvSpPr/>
            <p:nvPr/>
          </p:nvSpPr>
          <p:spPr>
            <a:xfrm rot="8716293">
              <a:off x="2320464" y="759886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57" name="Forme libre : forme 2099"/>
            <p:cNvSpPr/>
            <p:nvPr/>
          </p:nvSpPr>
          <p:spPr>
            <a:xfrm rot="8716293">
              <a:off x="2264935" y="651712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58" name="Forme libre : forme 2100"/>
            <p:cNvSpPr/>
            <p:nvPr/>
          </p:nvSpPr>
          <p:spPr>
            <a:xfrm rot="8716293">
              <a:off x="2026023" y="68429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59" name="Forme libre : forme 2101"/>
            <p:cNvSpPr/>
            <p:nvPr/>
          </p:nvSpPr>
          <p:spPr>
            <a:xfrm rot="8716293">
              <a:off x="2199140" y="522691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60" name="Forme libre : forme 2102"/>
            <p:cNvSpPr/>
            <p:nvPr/>
          </p:nvSpPr>
          <p:spPr>
            <a:xfrm rot="8716293">
              <a:off x="1439450" y="25127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61" name="Forme libre : forme 2103"/>
            <p:cNvSpPr/>
            <p:nvPr/>
          </p:nvSpPr>
          <p:spPr>
            <a:xfrm rot="8716293">
              <a:off x="1527658" y="276728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62" name="Forme libre : forme 2104"/>
            <p:cNvSpPr/>
            <p:nvPr/>
          </p:nvSpPr>
          <p:spPr>
            <a:xfrm rot="8716293">
              <a:off x="1480697" y="193899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63" name="Forme libre : forme 2105"/>
            <p:cNvSpPr/>
            <p:nvPr/>
          </p:nvSpPr>
          <p:spPr>
            <a:xfrm rot="8716293">
              <a:off x="1323791" y="33724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64" name="Forme libre : forme 2106"/>
            <p:cNvSpPr/>
            <p:nvPr/>
          </p:nvSpPr>
          <p:spPr>
            <a:xfrm rot="8716293">
              <a:off x="1205270" y="152026"/>
              <a:ext cx="203848" cy="172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461" y="21600"/>
                  </a:moveTo>
                  <a:lnTo>
                    <a:pt x="6992" y="18760"/>
                  </a:lnTo>
                  <a:lnTo>
                    <a:pt x="5070" y="14535"/>
                  </a:lnTo>
                  <a:lnTo>
                    <a:pt x="7394" y="6925"/>
                  </a:lnTo>
                  <a:lnTo>
                    <a:pt x="0" y="6925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6925"/>
                  </a:lnTo>
                  <a:lnTo>
                    <a:pt x="14735" y="692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65" name="Forme libre : forme 2107"/>
            <p:cNvSpPr/>
            <p:nvPr/>
          </p:nvSpPr>
          <p:spPr>
            <a:xfrm rot="8716293">
              <a:off x="1209429" y="58273"/>
              <a:ext cx="290644" cy="275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84" y="10096"/>
                  </a:moveTo>
                  <a:lnTo>
                    <a:pt x="0" y="5789"/>
                  </a:lnTo>
                  <a:lnTo>
                    <a:pt x="0" y="3186"/>
                  </a:lnTo>
                  <a:lnTo>
                    <a:pt x="5815" y="0"/>
                  </a:lnTo>
                  <a:close/>
                  <a:moveTo>
                    <a:pt x="21600" y="21600"/>
                  </a:moveTo>
                  <a:lnTo>
                    <a:pt x="20662" y="20913"/>
                  </a:lnTo>
                  <a:lnTo>
                    <a:pt x="21513" y="20548"/>
                  </a:lnTo>
                  <a:cubicBezTo>
                    <a:pt x="21556" y="20732"/>
                    <a:pt x="21600" y="20963"/>
                    <a:pt x="21600" y="21148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66" name="Forme libre : forme 2108"/>
            <p:cNvSpPr/>
            <p:nvPr/>
          </p:nvSpPr>
          <p:spPr>
            <a:xfrm rot="8716293">
              <a:off x="1415189" y="381004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67" name="Forme libre : forme 2109"/>
            <p:cNvSpPr/>
            <p:nvPr/>
          </p:nvSpPr>
          <p:spPr>
            <a:xfrm rot="8716293">
              <a:off x="1764338" y="115572"/>
              <a:ext cx="142168" cy="1067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2146" y="12872"/>
                  </a:lnTo>
                  <a:lnTo>
                    <a:pt x="11259" y="10845"/>
                  </a:lnTo>
                  <a:cubicBezTo>
                    <a:pt x="10696" y="10280"/>
                    <a:pt x="9969" y="10004"/>
                    <a:pt x="9208" y="10142"/>
                  </a:cubicBezTo>
                  <a:lnTo>
                    <a:pt x="9189" y="10142"/>
                  </a:lnTo>
                  <a:lnTo>
                    <a:pt x="0" y="1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3227"/>
                    <a:pt x="21600" y="10142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68" name="Forme libre : forme 2110"/>
            <p:cNvSpPr/>
            <p:nvPr/>
          </p:nvSpPr>
          <p:spPr>
            <a:xfrm rot="8716293">
              <a:off x="1859593" y="163561"/>
              <a:ext cx="260639" cy="1043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5" extrusionOk="0">
                  <a:moveTo>
                    <a:pt x="9740" y="21425"/>
                  </a:moveTo>
                  <a:lnTo>
                    <a:pt x="4267" y="12030"/>
                  </a:lnTo>
                  <a:lnTo>
                    <a:pt x="4267" y="9364"/>
                  </a:lnTo>
                  <a:lnTo>
                    <a:pt x="2714" y="9364"/>
                  </a:lnTo>
                  <a:lnTo>
                    <a:pt x="0" y="4705"/>
                  </a:lnTo>
                  <a:lnTo>
                    <a:pt x="0" y="293"/>
                  </a:lnTo>
                  <a:lnTo>
                    <a:pt x="8685" y="293"/>
                  </a:lnTo>
                  <a:lnTo>
                    <a:pt x="8685" y="15442"/>
                  </a:lnTo>
                  <a:lnTo>
                    <a:pt x="8799" y="15442"/>
                  </a:lnTo>
                  <a:cubicBezTo>
                    <a:pt x="10007" y="6558"/>
                    <a:pt x="10951" y="3098"/>
                    <a:pt x="12764" y="1228"/>
                  </a:cubicBezTo>
                  <a:cubicBezTo>
                    <a:pt x="13594" y="386"/>
                    <a:pt x="14463" y="-81"/>
                    <a:pt x="15369" y="12"/>
                  </a:cubicBezTo>
                  <a:cubicBezTo>
                    <a:pt x="19259" y="-175"/>
                    <a:pt x="21600" y="6558"/>
                    <a:pt x="21600" y="18154"/>
                  </a:cubicBezTo>
                  <a:lnTo>
                    <a:pt x="21600" y="19370"/>
                  </a:lnTo>
                  <a:lnTo>
                    <a:pt x="16464" y="20118"/>
                  </a:lnTo>
                  <a:lnTo>
                    <a:pt x="16464" y="16752"/>
                  </a:lnTo>
                  <a:cubicBezTo>
                    <a:pt x="16464" y="11702"/>
                    <a:pt x="15294" y="8242"/>
                    <a:pt x="13670" y="8242"/>
                  </a:cubicBezTo>
                  <a:cubicBezTo>
                    <a:pt x="12462" y="8242"/>
                    <a:pt x="11357" y="10229"/>
                    <a:pt x="10555" y="13467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69" name="Forme libre : forme 2111"/>
            <p:cNvSpPr/>
            <p:nvPr/>
          </p:nvSpPr>
          <p:spPr>
            <a:xfrm rot="8716293">
              <a:off x="1704288" y="130852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70" name="Forme libre : forme 2112"/>
            <p:cNvSpPr/>
            <p:nvPr/>
          </p:nvSpPr>
          <p:spPr>
            <a:xfrm rot="7484127">
              <a:off x="1808119" y="322379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71" name="Forme libre : forme 2113"/>
            <p:cNvSpPr/>
            <p:nvPr/>
          </p:nvSpPr>
          <p:spPr>
            <a:xfrm rot="13089394">
              <a:off x="1916176" y="284459"/>
              <a:ext cx="272586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72" name="Forme libre : forme 2114"/>
            <p:cNvSpPr/>
            <p:nvPr/>
          </p:nvSpPr>
          <p:spPr>
            <a:xfrm rot="8716293">
              <a:off x="2120427" y="168853"/>
              <a:ext cx="142688" cy="1091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345" y="21600"/>
                  </a:moveTo>
                  <a:lnTo>
                    <a:pt x="0" y="14946"/>
                  </a:lnTo>
                  <a:lnTo>
                    <a:pt x="6793" y="6592"/>
                  </a:lnTo>
                  <a:cubicBezTo>
                    <a:pt x="9234" y="2871"/>
                    <a:pt x="12732" y="532"/>
                    <a:pt x="16556" y="0"/>
                  </a:cubicBezTo>
                  <a:cubicBezTo>
                    <a:pt x="20461" y="0"/>
                    <a:pt x="21600" y="4466"/>
                    <a:pt x="21600" y="7868"/>
                  </a:cubicBezTo>
                  <a:cubicBezTo>
                    <a:pt x="21356" y="11590"/>
                    <a:pt x="19485" y="14673"/>
                    <a:pt x="16881" y="16162"/>
                  </a:cubicBezTo>
                  <a:lnTo>
                    <a:pt x="16963" y="16162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73" name="Forme libre : forme 2115"/>
            <p:cNvSpPr/>
            <p:nvPr/>
          </p:nvSpPr>
          <p:spPr>
            <a:xfrm rot="8716293">
              <a:off x="1235389" y="2712809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74" name="Forme libre : forme 2116"/>
            <p:cNvSpPr/>
            <p:nvPr/>
          </p:nvSpPr>
          <p:spPr>
            <a:xfrm rot="8716293">
              <a:off x="1323597" y="2738263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75" name="Forme libre : forme 2117"/>
            <p:cNvSpPr/>
            <p:nvPr/>
          </p:nvSpPr>
          <p:spPr>
            <a:xfrm rot="8716293">
              <a:off x="1276636" y="2655434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76" name="Forme libre : forme 2118"/>
            <p:cNvSpPr/>
            <p:nvPr/>
          </p:nvSpPr>
          <p:spPr>
            <a:xfrm rot="8716293">
              <a:off x="1119730" y="279877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77" name="Forme libre : forme 2119"/>
            <p:cNvSpPr/>
            <p:nvPr/>
          </p:nvSpPr>
          <p:spPr>
            <a:xfrm rot="8716293">
              <a:off x="994571" y="2592336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78" name="Forme libre : forme 2120"/>
            <p:cNvSpPr/>
            <p:nvPr/>
          </p:nvSpPr>
          <p:spPr>
            <a:xfrm rot="8716293">
              <a:off x="983831" y="2450936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79" name="Forme libre : forme 2121"/>
            <p:cNvSpPr/>
            <p:nvPr/>
          </p:nvSpPr>
          <p:spPr>
            <a:xfrm rot="8716293">
              <a:off x="1211128" y="2842539"/>
              <a:ext cx="10343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80" name="Forme libre : forme 2122"/>
            <p:cNvSpPr/>
            <p:nvPr/>
          </p:nvSpPr>
          <p:spPr>
            <a:xfrm rot="8716293">
              <a:off x="1524488" y="246265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81" name="Forme libre : forme 2123"/>
            <p:cNvSpPr/>
            <p:nvPr/>
          </p:nvSpPr>
          <p:spPr>
            <a:xfrm rot="8716293">
              <a:off x="1612696" y="2488111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82" name="Forme libre : forme 2124"/>
            <p:cNvSpPr/>
            <p:nvPr/>
          </p:nvSpPr>
          <p:spPr>
            <a:xfrm rot="8716293">
              <a:off x="1408829" y="254862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83" name="Forme libre : forme 2125"/>
            <p:cNvSpPr/>
            <p:nvPr/>
          </p:nvSpPr>
          <p:spPr>
            <a:xfrm rot="8716293">
              <a:off x="1283671" y="2342184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84" name="Forme libre : forme 2126"/>
            <p:cNvSpPr/>
            <p:nvPr/>
          </p:nvSpPr>
          <p:spPr>
            <a:xfrm rot="8716293">
              <a:off x="1500227" y="2592387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85" name="Forme libre : forme 2127"/>
            <p:cNvSpPr/>
            <p:nvPr/>
          </p:nvSpPr>
          <p:spPr>
            <a:xfrm rot="8716293">
              <a:off x="1256173" y="2439227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86" name="Forme libre : forme 2128"/>
            <p:cNvSpPr/>
            <p:nvPr/>
          </p:nvSpPr>
          <p:spPr>
            <a:xfrm rot="7484127">
              <a:off x="1604058" y="278391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87" name="Forme libre : forme 2129"/>
            <p:cNvSpPr/>
            <p:nvPr/>
          </p:nvSpPr>
          <p:spPr>
            <a:xfrm rot="13089394">
              <a:off x="1712115" y="2745993"/>
              <a:ext cx="272586" cy="329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88" name="Forme libre : forme 2130"/>
            <p:cNvSpPr/>
            <p:nvPr/>
          </p:nvSpPr>
          <p:spPr>
            <a:xfrm rot="8716293">
              <a:off x="1893733" y="2558006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89" name="Forme libre : forme 2131"/>
            <p:cNvSpPr/>
            <p:nvPr/>
          </p:nvSpPr>
          <p:spPr>
            <a:xfrm rot="8716293">
              <a:off x="1838203" y="2449832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90" name="Forme libre : forme 2132"/>
            <p:cNvSpPr/>
            <p:nvPr/>
          </p:nvSpPr>
          <p:spPr>
            <a:xfrm rot="8716293">
              <a:off x="1599292" y="248241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91" name="Forme libre : forme 2133"/>
            <p:cNvSpPr/>
            <p:nvPr/>
          </p:nvSpPr>
          <p:spPr>
            <a:xfrm rot="8716293">
              <a:off x="1772410" y="2320811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92" name="Forme libre : forme 2134"/>
            <p:cNvSpPr/>
            <p:nvPr/>
          </p:nvSpPr>
          <p:spPr>
            <a:xfrm rot="8716293">
              <a:off x="1458556" y="3372508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93" name="Forme libre : forme 2135"/>
            <p:cNvSpPr/>
            <p:nvPr/>
          </p:nvSpPr>
          <p:spPr>
            <a:xfrm rot="8716293">
              <a:off x="1546764" y="3397962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94" name="Forme libre : forme 2136"/>
            <p:cNvSpPr/>
            <p:nvPr/>
          </p:nvSpPr>
          <p:spPr>
            <a:xfrm rot="8716293">
              <a:off x="1499803" y="3315133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95" name="Forme libre : forme 2137"/>
            <p:cNvSpPr/>
            <p:nvPr/>
          </p:nvSpPr>
          <p:spPr>
            <a:xfrm rot="8716293">
              <a:off x="1342897" y="345847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96" name="Forme libre : forme 2138"/>
            <p:cNvSpPr/>
            <p:nvPr/>
          </p:nvSpPr>
          <p:spPr>
            <a:xfrm rot="8716293">
              <a:off x="1217738" y="3252035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97" name="Forme libre : forme 2139"/>
            <p:cNvSpPr/>
            <p:nvPr/>
          </p:nvSpPr>
          <p:spPr>
            <a:xfrm rot="8716293">
              <a:off x="1206998" y="3110635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98" name="Forme libre : forme 2140"/>
            <p:cNvSpPr/>
            <p:nvPr/>
          </p:nvSpPr>
          <p:spPr>
            <a:xfrm rot="8716293">
              <a:off x="1434295" y="3502238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99" name="Forme libre : forme 2141"/>
            <p:cNvSpPr/>
            <p:nvPr/>
          </p:nvSpPr>
          <p:spPr>
            <a:xfrm rot="8716293">
              <a:off x="1747655" y="312235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00" name="Forme libre : forme 2142"/>
            <p:cNvSpPr/>
            <p:nvPr/>
          </p:nvSpPr>
          <p:spPr>
            <a:xfrm rot="8716293">
              <a:off x="1835863" y="3147810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01" name="Forme libre : forme 2143"/>
            <p:cNvSpPr/>
            <p:nvPr/>
          </p:nvSpPr>
          <p:spPr>
            <a:xfrm rot="8716293">
              <a:off x="1631996" y="320832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02" name="Forme libre : forme 2144"/>
            <p:cNvSpPr/>
            <p:nvPr/>
          </p:nvSpPr>
          <p:spPr>
            <a:xfrm rot="8716293">
              <a:off x="1506838" y="300188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03" name="Forme libre : forme 2145"/>
            <p:cNvSpPr/>
            <p:nvPr/>
          </p:nvSpPr>
          <p:spPr>
            <a:xfrm rot="8716293">
              <a:off x="1723394" y="3252085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04" name="Forme libre : forme 2146"/>
            <p:cNvSpPr/>
            <p:nvPr/>
          </p:nvSpPr>
          <p:spPr>
            <a:xfrm rot="8716293">
              <a:off x="1479341" y="3098926"/>
              <a:ext cx="77126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05" name="Forme libre : forme 2147"/>
            <p:cNvSpPr/>
            <p:nvPr/>
          </p:nvSpPr>
          <p:spPr>
            <a:xfrm rot="7484127">
              <a:off x="1827225" y="3443613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06" name="Forme libre : forme 2148"/>
            <p:cNvSpPr/>
            <p:nvPr/>
          </p:nvSpPr>
          <p:spPr>
            <a:xfrm rot="13089394">
              <a:off x="1935282" y="3405692"/>
              <a:ext cx="272586" cy="329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07" name="Forme libre : forme 2149"/>
            <p:cNvSpPr/>
            <p:nvPr/>
          </p:nvSpPr>
          <p:spPr>
            <a:xfrm rot="8716293">
              <a:off x="2116900" y="3217705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08" name="Forme libre : forme 2150"/>
            <p:cNvSpPr/>
            <p:nvPr/>
          </p:nvSpPr>
          <p:spPr>
            <a:xfrm rot="8716293">
              <a:off x="2061370" y="3109531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09" name="Forme libre : forme 2151"/>
            <p:cNvSpPr/>
            <p:nvPr/>
          </p:nvSpPr>
          <p:spPr>
            <a:xfrm rot="8716293">
              <a:off x="1822459" y="314211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10" name="Forme libre : forme 2152"/>
            <p:cNvSpPr/>
            <p:nvPr/>
          </p:nvSpPr>
          <p:spPr>
            <a:xfrm rot="8716293">
              <a:off x="1995577" y="2980510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11" name="Forme libre : forme 2153"/>
            <p:cNvSpPr/>
            <p:nvPr/>
          </p:nvSpPr>
          <p:spPr>
            <a:xfrm rot="8716293">
              <a:off x="2251958" y="5266435"/>
              <a:ext cx="63834" cy="433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04" y="21600"/>
                  </a:moveTo>
                  <a:lnTo>
                    <a:pt x="0" y="17516"/>
                  </a:lnTo>
                  <a:lnTo>
                    <a:pt x="12652" y="0"/>
                  </a:lnTo>
                  <a:lnTo>
                    <a:pt x="21600" y="9126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12" name="Forme libre : forme 2154"/>
            <p:cNvSpPr/>
            <p:nvPr/>
          </p:nvSpPr>
          <p:spPr>
            <a:xfrm rot="8716293">
              <a:off x="1948861" y="5209914"/>
              <a:ext cx="113323" cy="1442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60"/>
                  </a:moveTo>
                  <a:lnTo>
                    <a:pt x="0" y="0"/>
                  </a:lnTo>
                  <a:lnTo>
                    <a:pt x="1029" y="560"/>
                  </a:lnTo>
                  <a:close/>
                  <a:moveTo>
                    <a:pt x="17290" y="21600"/>
                  </a:moveTo>
                  <a:lnTo>
                    <a:pt x="9120" y="9663"/>
                  </a:lnTo>
                  <a:lnTo>
                    <a:pt x="10846" y="5904"/>
                  </a:lnTo>
                  <a:lnTo>
                    <a:pt x="21600" y="11759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13" name="Forme libre : forme 2155"/>
            <p:cNvSpPr/>
            <p:nvPr/>
          </p:nvSpPr>
          <p:spPr>
            <a:xfrm rot="8716293">
              <a:off x="1861156" y="5092580"/>
              <a:ext cx="290644" cy="31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1880" y="19496"/>
                  </a:moveTo>
                  <a:cubicBezTo>
                    <a:pt x="394" y="18186"/>
                    <a:pt x="0" y="15923"/>
                    <a:pt x="0" y="12668"/>
                  </a:cubicBezTo>
                  <a:lnTo>
                    <a:pt x="0" y="560"/>
                  </a:lnTo>
                  <a:lnTo>
                    <a:pt x="1189" y="0"/>
                  </a:lnTo>
                  <a:lnTo>
                    <a:pt x="5856" y="2937"/>
                  </a:lnTo>
                  <a:lnTo>
                    <a:pt x="5903" y="8897"/>
                  </a:lnTo>
                  <a:cubicBezTo>
                    <a:pt x="5772" y="11120"/>
                    <a:pt x="6165" y="13383"/>
                    <a:pt x="6952" y="15487"/>
                  </a:cubicBezTo>
                  <a:cubicBezTo>
                    <a:pt x="7652" y="17233"/>
                    <a:pt x="9445" y="18107"/>
                    <a:pt x="12199" y="18107"/>
                  </a:cubicBezTo>
                  <a:cubicBezTo>
                    <a:pt x="13555" y="18067"/>
                    <a:pt x="14866" y="17829"/>
                    <a:pt x="16134" y="17471"/>
                  </a:cubicBezTo>
                  <a:cubicBezTo>
                    <a:pt x="17971" y="16955"/>
                    <a:pt x="19764" y="16281"/>
                    <a:pt x="21513" y="15487"/>
                  </a:cubicBezTo>
                  <a:cubicBezTo>
                    <a:pt x="21556" y="15645"/>
                    <a:pt x="21600" y="15844"/>
                    <a:pt x="21600" y="16003"/>
                  </a:cubicBezTo>
                  <a:lnTo>
                    <a:pt x="21600" y="16400"/>
                  </a:lnTo>
                  <a:cubicBezTo>
                    <a:pt x="16965" y="20012"/>
                    <a:pt x="10887" y="21282"/>
                    <a:pt x="7258" y="21481"/>
                  </a:cubicBezTo>
                  <a:cubicBezTo>
                    <a:pt x="5247" y="21600"/>
                    <a:pt x="3279" y="20806"/>
                    <a:pt x="1880" y="1949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14" name="Forme libre : forme 2156"/>
            <p:cNvSpPr/>
            <p:nvPr/>
          </p:nvSpPr>
          <p:spPr>
            <a:xfrm rot="8716293">
              <a:off x="2411011" y="5101425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21600"/>
                  </a:move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6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9722" y="0"/>
                  </a:lnTo>
                  <a:lnTo>
                    <a:pt x="21600" y="5037"/>
                  </a:ln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15" name="Forme libre : forme 2157"/>
            <p:cNvSpPr/>
            <p:nvPr/>
          </p:nvSpPr>
          <p:spPr>
            <a:xfrm rot="8716293">
              <a:off x="2616680" y="5090150"/>
              <a:ext cx="131247" cy="25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474" y="21600"/>
                  </a:moveTo>
                  <a:lnTo>
                    <a:pt x="8474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7374" y="0"/>
                  </a:lnTo>
                  <a:lnTo>
                    <a:pt x="17248" y="3546"/>
                  </a:lnTo>
                  <a:lnTo>
                    <a:pt x="17248" y="6294"/>
                  </a:lnTo>
                  <a:lnTo>
                    <a:pt x="17473" y="6294"/>
                  </a:lnTo>
                  <a:lnTo>
                    <a:pt x="19020" y="4182"/>
                  </a:lnTo>
                  <a:lnTo>
                    <a:pt x="21600" y="5108"/>
                  </a:lnTo>
                  <a:lnTo>
                    <a:pt x="20960" y="5473"/>
                  </a:lnTo>
                  <a:cubicBezTo>
                    <a:pt x="19367" y="6818"/>
                    <a:pt x="18373" y="8683"/>
                    <a:pt x="18373" y="10761"/>
                  </a:cubicBezTo>
                  <a:lnTo>
                    <a:pt x="18373" y="18104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16" name="Forme libre : forme 2158"/>
            <p:cNvSpPr/>
            <p:nvPr/>
          </p:nvSpPr>
          <p:spPr>
            <a:xfrm rot="8716293">
              <a:off x="2295351" y="518739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17" name="Forme libre : forme 2159"/>
            <p:cNvSpPr/>
            <p:nvPr/>
          </p:nvSpPr>
          <p:spPr>
            <a:xfrm rot="8716293">
              <a:off x="2170193" y="4980952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18" name="Forme libre : forme 2160"/>
            <p:cNvSpPr/>
            <p:nvPr/>
          </p:nvSpPr>
          <p:spPr>
            <a:xfrm rot="8716293">
              <a:off x="2350078" y="5256157"/>
              <a:ext cx="60148" cy="76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5345"/>
                  </a:lnTo>
                  <a:lnTo>
                    <a:pt x="0" y="0"/>
                  </a:lnTo>
                  <a:lnTo>
                    <a:pt x="21600" y="1171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19" name="Forme libre : forme 2161"/>
            <p:cNvSpPr/>
            <p:nvPr/>
          </p:nvSpPr>
          <p:spPr>
            <a:xfrm rot="8716293">
              <a:off x="2142695" y="5077995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20" name="Forme libre : forme 2162"/>
            <p:cNvSpPr/>
            <p:nvPr/>
          </p:nvSpPr>
          <p:spPr>
            <a:xfrm rot="8716293">
              <a:off x="2810611" y="5187282"/>
              <a:ext cx="177700" cy="1175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49" y="21600"/>
                  </a:moveTo>
                  <a:lnTo>
                    <a:pt x="0" y="19823"/>
                  </a:lnTo>
                  <a:lnTo>
                    <a:pt x="13937" y="0"/>
                  </a:lnTo>
                  <a:lnTo>
                    <a:pt x="21600" y="8029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21" name="Forme libre : forme 2163"/>
            <p:cNvSpPr/>
            <p:nvPr/>
          </p:nvSpPr>
          <p:spPr>
            <a:xfrm rot="8716293">
              <a:off x="2724725" y="5088600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22" name="Forme libre : forme 2164"/>
            <p:cNvSpPr/>
            <p:nvPr/>
          </p:nvSpPr>
          <p:spPr>
            <a:xfrm rot="8716293">
              <a:off x="2485814" y="512117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23" name="Forme libre : forme 2165"/>
            <p:cNvSpPr/>
            <p:nvPr/>
          </p:nvSpPr>
          <p:spPr>
            <a:xfrm rot="8716293">
              <a:off x="2658931" y="4959579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24" name="Forme libre : forme 2166"/>
            <p:cNvSpPr/>
            <p:nvPr/>
          </p:nvSpPr>
          <p:spPr>
            <a:xfrm rot="8716293">
              <a:off x="1677226" y="403090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25" name="Forme libre : forme 2167"/>
            <p:cNvSpPr/>
            <p:nvPr/>
          </p:nvSpPr>
          <p:spPr>
            <a:xfrm rot="8716293">
              <a:off x="1765434" y="4056358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26" name="Forme libre : forme 2168"/>
            <p:cNvSpPr/>
            <p:nvPr/>
          </p:nvSpPr>
          <p:spPr>
            <a:xfrm rot="8716293">
              <a:off x="1718473" y="3973529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27" name="Forme libre : forme 2169"/>
            <p:cNvSpPr/>
            <p:nvPr/>
          </p:nvSpPr>
          <p:spPr>
            <a:xfrm rot="8716293">
              <a:off x="1561567" y="411687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28" name="Forme libre : forme 2170"/>
            <p:cNvSpPr/>
            <p:nvPr/>
          </p:nvSpPr>
          <p:spPr>
            <a:xfrm rot="8716293">
              <a:off x="1436408" y="3910431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29" name="Forme libre : forme 2171"/>
            <p:cNvSpPr/>
            <p:nvPr/>
          </p:nvSpPr>
          <p:spPr>
            <a:xfrm rot="8716293">
              <a:off x="1425668" y="3769031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30" name="Forme libre : forme 2172"/>
            <p:cNvSpPr/>
            <p:nvPr/>
          </p:nvSpPr>
          <p:spPr>
            <a:xfrm rot="8716293">
              <a:off x="1652965" y="4160634"/>
              <a:ext cx="10343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31" name="Forme libre : forme 2173"/>
            <p:cNvSpPr/>
            <p:nvPr/>
          </p:nvSpPr>
          <p:spPr>
            <a:xfrm rot="8716293">
              <a:off x="1966325" y="3780752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32" name="Forme libre : forme 2174"/>
            <p:cNvSpPr/>
            <p:nvPr/>
          </p:nvSpPr>
          <p:spPr>
            <a:xfrm rot="8716293">
              <a:off x="2054533" y="380620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33" name="Forme libre : forme 2175"/>
            <p:cNvSpPr/>
            <p:nvPr/>
          </p:nvSpPr>
          <p:spPr>
            <a:xfrm rot="8716293">
              <a:off x="1850666" y="386672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34" name="Forme libre : forme 2176"/>
            <p:cNvSpPr/>
            <p:nvPr/>
          </p:nvSpPr>
          <p:spPr>
            <a:xfrm rot="8716293">
              <a:off x="1725508" y="3660279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35" name="Forme libre : forme 2177"/>
            <p:cNvSpPr/>
            <p:nvPr/>
          </p:nvSpPr>
          <p:spPr>
            <a:xfrm rot="8716293">
              <a:off x="1942064" y="3910482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36" name="Forme libre : forme 2178"/>
            <p:cNvSpPr/>
            <p:nvPr/>
          </p:nvSpPr>
          <p:spPr>
            <a:xfrm rot="8716293">
              <a:off x="1698010" y="3757322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37" name="Forme libre : forme 2179"/>
            <p:cNvSpPr/>
            <p:nvPr/>
          </p:nvSpPr>
          <p:spPr>
            <a:xfrm rot="7484127">
              <a:off x="2045895" y="4102009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38" name="Forme libre : forme 2180"/>
            <p:cNvSpPr/>
            <p:nvPr/>
          </p:nvSpPr>
          <p:spPr>
            <a:xfrm rot="13089394">
              <a:off x="2153952" y="4064087"/>
              <a:ext cx="272586" cy="329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39" name="Forme libre : forme 2181"/>
            <p:cNvSpPr/>
            <p:nvPr/>
          </p:nvSpPr>
          <p:spPr>
            <a:xfrm rot="8716293">
              <a:off x="2335570" y="3876101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40" name="Forme libre : forme 2182"/>
            <p:cNvSpPr/>
            <p:nvPr/>
          </p:nvSpPr>
          <p:spPr>
            <a:xfrm rot="8716293">
              <a:off x="2280041" y="3767927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41" name="Forme libre : forme 2183"/>
            <p:cNvSpPr/>
            <p:nvPr/>
          </p:nvSpPr>
          <p:spPr>
            <a:xfrm rot="8716293">
              <a:off x="2041129" y="380050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42" name="Forme libre : forme 2184"/>
            <p:cNvSpPr/>
            <p:nvPr/>
          </p:nvSpPr>
          <p:spPr>
            <a:xfrm rot="8716293">
              <a:off x="2214247" y="3638906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43" name="Forme libre : forme 2185"/>
            <p:cNvSpPr/>
            <p:nvPr/>
          </p:nvSpPr>
          <p:spPr>
            <a:xfrm rot="8716293">
              <a:off x="1900393" y="4690603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44" name="Forme libre : forme 2186"/>
            <p:cNvSpPr/>
            <p:nvPr/>
          </p:nvSpPr>
          <p:spPr>
            <a:xfrm rot="8716293">
              <a:off x="1988601" y="4716057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45" name="Forme libre : forme 2187"/>
            <p:cNvSpPr/>
            <p:nvPr/>
          </p:nvSpPr>
          <p:spPr>
            <a:xfrm rot="8716293">
              <a:off x="1941639" y="4633228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46" name="Forme libre : forme 2188"/>
            <p:cNvSpPr/>
            <p:nvPr/>
          </p:nvSpPr>
          <p:spPr>
            <a:xfrm rot="8716293">
              <a:off x="1784734" y="477657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47" name="Forme libre : forme 2189"/>
            <p:cNvSpPr/>
            <p:nvPr/>
          </p:nvSpPr>
          <p:spPr>
            <a:xfrm rot="8716293">
              <a:off x="1659575" y="4570130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48" name="Forme libre : forme 2190"/>
            <p:cNvSpPr/>
            <p:nvPr/>
          </p:nvSpPr>
          <p:spPr>
            <a:xfrm rot="8716293">
              <a:off x="1648835" y="4428730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49" name="Forme libre : forme 2191"/>
            <p:cNvSpPr/>
            <p:nvPr/>
          </p:nvSpPr>
          <p:spPr>
            <a:xfrm rot="8716293">
              <a:off x="1876132" y="4820333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50" name="Forme libre : forme 2192"/>
            <p:cNvSpPr/>
            <p:nvPr/>
          </p:nvSpPr>
          <p:spPr>
            <a:xfrm rot="8716293">
              <a:off x="2189492" y="4440451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51" name="Forme libre : forme 2193"/>
            <p:cNvSpPr/>
            <p:nvPr/>
          </p:nvSpPr>
          <p:spPr>
            <a:xfrm rot="8716293">
              <a:off x="2277700" y="4465905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52" name="Forme libre : forme 2194"/>
            <p:cNvSpPr/>
            <p:nvPr/>
          </p:nvSpPr>
          <p:spPr>
            <a:xfrm rot="8716293">
              <a:off x="2073833" y="452642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53" name="Forme libre : forme 2195"/>
            <p:cNvSpPr/>
            <p:nvPr/>
          </p:nvSpPr>
          <p:spPr>
            <a:xfrm rot="8716293">
              <a:off x="1948675" y="4319978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54" name="Forme libre : forme 2196"/>
            <p:cNvSpPr/>
            <p:nvPr/>
          </p:nvSpPr>
          <p:spPr>
            <a:xfrm rot="8716293">
              <a:off x="2165231" y="4570181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55" name="Forme libre : forme 2197"/>
            <p:cNvSpPr/>
            <p:nvPr/>
          </p:nvSpPr>
          <p:spPr>
            <a:xfrm rot="8716293">
              <a:off x="1921177" y="4417021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56" name="Forme libre : forme 2198"/>
            <p:cNvSpPr/>
            <p:nvPr/>
          </p:nvSpPr>
          <p:spPr>
            <a:xfrm rot="7484127">
              <a:off x="2269062" y="4761708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57" name="Forme libre : forme 2199"/>
            <p:cNvSpPr/>
            <p:nvPr/>
          </p:nvSpPr>
          <p:spPr>
            <a:xfrm rot="13089394">
              <a:off x="2377119" y="4723788"/>
              <a:ext cx="272586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58" name="Forme libre : forme 2200"/>
            <p:cNvSpPr/>
            <p:nvPr/>
          </p:nvSpPr>
          <p:spPr>
            <a:xfrm rot="8716293">
              <a:off x="2558737" y="4535801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59" name="Forme libre : forme 2201"/>
            <p:cNvSpPr/>
            <p:nvPr/>
          </p:nvSpPr>
          <p:spPr>
            <a:xfrm rot="8716293">
              <a:off x="2503208" y="4427626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60" name="Forme libre : forme 2202"/>
            <p:cNvSpPr/>
            <p:nvPr/>
          </p:nvSpPr>
          <p:spPr>
            <a:xfrm rot="8716293">
              <a:off x="2264296" y="446020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61" name="Forme libre : forme 2203"/>
            <p:cNvSpPr/>
            <p:nvPr/>
          </p:nvSpPr>
          <p:spPr>
            <a:xfrm rot="8716293">
              <a:off x="2437414" y="4298605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62" name="Forme libre : forme 2204"/>
            <p:cNvSpPr/>
            <p:nvPr/>
          </p:nvSpPr>
          <p:spPr>
            <a:xfrm rot="8716293">
              <a:off x="1013871" y="205183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63" name="Forme libre : forme 2205"/>
            <p:cNvSpPr/>
            <p:nvPr/>
          </p:nvSpPr>
          <p:spPr>
            <a:xfrm rot="8716293">
              <a:off x="1102079" y="2077289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64" name="Forme libre : forme 2206"/>
            <p:cNvSpPr/>
            <p:nvPr/>
          </p:nvSpPr>
          <p:spPr>
            <a:xfrm rot="8716293">
              <a:off x="1055118" y="1994460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65" name="Forme libre : forme 2207"/>
            <p:cNvSpPr/>
            <p:nvPr/>
          </p:nvSpPr>
          <p:spPr>
            <a:xfrm rot="8716293">
              <a:off x="898212" y="213780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66" name="Forme libre : forme 2208"/>
            <p:cNvSpPr/>
            <p:nvPr/>
          </p:nvSpPr>
          <p:spPr>
            <a:xfrm rot="8716293">
              <a:off x="773053" y="1931362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67" name="Forme libre : forme 2209"/>
            <p:cNvSpPr/>
            <p:nvPr/>
          </p:nvSpPr>
          <p:spPr>
            <a:xfrm rot="8716293">
              <a:off x="762313" y="1789962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68" name="Forme libre : forme 2210"/>
            <p:cNvSpPr/>
            <p:nvPr/>
          </p:nvSpPr>
          <p:spPr>
            <a:xfrm rot="8716293">
              <a:off x="989610" y="2181565"/>
              <a:ext cx="10343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69" name="Forme libre : forme 2211"/>
            <p:cNvSpPr/>
            <p:nvPr/>
          </p:nvSpPr>
          <p:spPr>
            <a:xfrm rot="8716293">
              <a:off x="1302970" y="1801683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70" name="Forme libre : forme 2212"/>
            <p:cNvSpPr/>
            <p:nvPr/>
          </p:nvSpPr>
          <p:spPr>
            <a:xfrm rot="8716293">
              <a:off x="1391178" y="1827137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71" name="Forme libre : forme 2213"/>
            <p:cNvSpPr/>
            <p:nvPr/>
          </p:nvSpPr>
          <p:spPr>
            <a:xfrm rot="8716293">
              <a:off x="1187311" y="188765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72" name="Forme libre : forme 2214"/>
            <p:cNvSpPr/>
            <p:nvPr/>
          </p:nvSpPr>
          <p:spPr>
            <a:xfrm rot="8716293">
              <a:off x="1062152" y="1681210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73" name="Forme libre : forme 2215"/>
            <p:cNvSpPr/>
            <p:nvPr/>
          </p:nvSpPr>
          <p:spPr>
            <a:xfrm rot="8716293">
              <a:off x="1278709" y="1931413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74" name="Forme libre : forme 2216"/>
            <p:cNvSpPr/>
            <p:nvPr/>
          </p:nvSpPr>
          <p:spPr>
            <a:xfrm rot="8716293">
              <a:off x="1034655" y="1778253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75" name="Forme libre : forme 2217"/>
            <p:cNvSpPr/>
            <p:nvPr/>
          </p:nvSpPr>
          <p:spPr>
            <a:xfrm rot="7484127">
              <a:off x="1382540" y="2122940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76" name="Forme libre : forme 2218"/>
            <p:cNvSpPr/>
            <p:nvPr/>
          </p:nvSpPr>
          <p:spPr>
            <a:xfrm rot="13089394">
              <a:off x="1490597" y="2085020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77" name="Forme libre : forme 2219"/>
            <p:cNvSpPr/>
            <p:nvPr/>
          </p:nvSpPr>
          <p:spPr>
            <a:xfrm rot="8716293">
              <a:off x="1672214" y="1897032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78" name="Forme libre : forme 2220"/>
            <p:cNvSpPr/>
            <p:nvPr/>
          </p:nvSpPr>
          <p:spPr>
            <a:xfrm rot="8716293">
              <a:off x="1616686" y="1788857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79" name="Forme libre : forme 2221"/>
            <p:cNvSpPr/>
            <p:nvPr/>
          </p:nvSpPr>
          <p:spPr>
            <a:xfrm rot="8716293">
              <a:off x="1377774" y="182143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80" name="Forme libre : forme 2222"/>
            <p:cNvSpPr/>
            <p:nvPr/>
          </p:nvSpPr>
          <p:spPr>
            <a:xfrm rot="8716293">
              <a:off x="1550891" y="1659837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81" name="Forme libre : forme 2223"/>
            <p:cNvSpPr/>
            <p:nvPr/>
          </p:nvSpPr>
          <p:spPr>
            <a:xfrm rot="8716293">
              <a:off x="790704" y="139213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82" name="Forme libre : forme 2224"/>
            <p:cNvSpPr/>
            <p:nvPr/>
          </p:nvSpPr>
          <p:spPr>
            <a:xfrm rot="8716293">
              <a:off x="878912" y="1417590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83" name="Forme libre : forme 2225"/>
            <p:cNvSpPr/>
            <p:nvPr/>
          </p:nvSpPr>
          <p:spPr>
            <a:xfrm rot="8716293">
              <a:off x="831951" y="1334761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84" name="Forme libre : forme 2226"/>
            <p:cNvSpPr/>
            <p:nvPr/>
          </p:nvSpPr>
          <p:spPr>
            <a:xfrm rot="8716293">
              <a:off x="675045" y="147810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85" name="Forme libre : forme 2227"/>
            <p:cNvSpPr/>
            <p:nvPr/>
          </p:nvSpPr>
          <p:spPr>
            <a:xfrm rot="8716293">
              <a:off x="549886" y="127166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86" name="Forme libre : forme 2228"/>
            <p:cNvSpPr/>
            <p:nvPr/>
          </p:nvSpPr>
          <p:spPr>
            <a:xfrm rot="8716293">
              <a:off x="539146" y="1130263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87" name="Forme libre : forme 2229"/>
            <p:cNvSpPr/>
            <p:nvPr/>
          </p:nvSpPr>
          <p:spPr>
            <a:xfrm rot="8716293">
              <a:off x="766443" y="1521866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88" name="Forme libre : forme 2230"/>
            <p:cNvSpPr/>
            <p:nvPr/>
          </p:nvSpPr>
          <p:spPr>
            <a:xfrm rot="8716293">
              <a:off x="1079802" y="114198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89" name="Forme libre : forme 2231"/>
            <p:cNvSpPr/>
            <p:nvPr/>
          </p:nvSpPr>
          <p:spPr>
            <a:xfrm rot="8716293">
              <a:off x="1168011" y="1167438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90" name="Forme libre : forme 2232"/>
            <p:cNvSpPr/>
            <p:nvPr/>
          </p:nvSpPr>
          <p:spPr>
            <a:xfrm rot="8716293">
              <a:off x="964144" y="122795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91" name="Forme libre : forme 2233"/>
            <p:cNvSpPr/>
            <p:nvPr/>
          </p:nvSpPr>
          <p:spPr>
            <a:xfrm rot="8716293">
              <a:off x="838985" y="1021511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92" name="Forme libre : forme 2234"/>
            <p:cNvSpPr/>
            <p:nvPr/>
          </p:nvSpPr>
          <p:spPr>
            <a:xfrm rot="8716293">
              <a:off x="1055542" y="1271714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93" name="Forme libre : forme 2235"/>
            <p:cNvSpPr/>
            <p:nvPr/>
          </p:nvSpPr>
          <p:spPr>
            <a:xfrm rot="8716293">
              <a:off x="811488" y="1118554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94" name="Forme libre : forme 2236"/>
            <p:cNvSpPr/>
            <p:nvPr/>
          </p:nvSpPr>
          <p:spPr>
            <a:xfrm rot="7484127">
              <a:off x="1159373" y="1463241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95" name="Forme libre : forme 2237"/>
            <p:cNvSpPr/>
            <p:nvPr/>
          </p:nvSpPr>
          <p:spPr>
            <a:xfrm rot="13089394">
              <a:off x="1267430" y="1425321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96" name="Forme libre : forme 2238"/>
            <p:cNvSpPr/>
            <p:nvPr/>
          </p:nvSpPr>
          <p:spPr>
            <a:xfrm rot="8716293">
              <a:off x="1449048" y="1237333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97" name="Forme libre : forme 2239"/>
            <p:cNvSpPr/>
            <p:nvPr/>
          </p:nvSpPr>
          <p:spPr>
            <a:xfrm rot="8716293">
              <a:off x="1393518" y="1129159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98" name="Forme libre : forme 2240"/>
            <p:cNvSpPr/>
            <p:nvPr/>
          </p:nvSpPr>
          <p:spPr>
            <a:xfrm rot="8716293">
              <a:off x="1154607" y="116173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99" name="Forme libre : forme 2241"/>
            <p:cNvSpPr/>
            <p:nvPr/>
          </p:nvSpPr>
          <p:spPr>
            <a:xfrm rot="8716293">
              <a:off x="1327724" y="1000138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00" name="Forme libre : forme 2242"/>
            <p:cNvSpPr/>
            <p:nvPr/>
          </p:nvSpPr>
          <p:spPr>
            <a:xfrm rot="8716293">
              <a:off x="571765" y="730078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01" name="Forme libre : forme 2243"/>
            <p:cNvSpPr/>
            <p:nvPr/>
          </p:nvSpPr>
          <p:spPr>
            <a:xfrm rot="8716293">
              <a:off x="659973" y="755532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02" name="Forme libre : forme 2244"/>
            <p:cNvSpPr/>
            <p:nvPr/>
          </p:nvSpPr>
          <p:spPr>
            <a:xfrm rot="8716293">
              <a:off x="613012" y="672703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03" name="Forme libre : forme 2245"/>
            <p:cNvSpPr/>
            <p:nvPr/>
          </p:nvSpPr>
          <p:spPr>
            <a:xfrm rot="8716293">
              <a:off x="456106" y="81604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04" name="Forme libre : forme 2246"/>
            <p:cNvSpPr/>
            <p:nvPr/>
          </p:nvSpPr>
          <p:spPr>
            <a:xfrm rot="8716293">
              <a:off x="330947" y="609605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05" name="Forme libre : forme 2247"/>
            <p:cNvSpPr/>
            <p:nvPr/>
          </p:nvSpPr>
          <p:spPr>
            <a:xfrm rot="8716293">
              <a:off x="320207" y="468205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06" name="Forme libre : forme 2248"/>
            <p:cNvSpPr/>
            <p:nvPr/>
          </p:nvSpPr>
          <p:spPr>
            <a:xfrm rot="8716293">
              <a:off x="547504" y="859808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07" name="Forme libre : forme 2249"/>
            <p:cNvSpPr/>
            <p:nvPr/>
          </p:nvSpPr>
          <p:spPr>
            <a:xfrm rot="8716293">
              <a:off x="860864" y="47992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08" name="Forme libre : forme 2250"/>
            <p:cNvSpPr/>
            <p:nvPr/>
          </p:nvSpPr>
          <p:spPr>
            <a:xfrm rot="8716293">
              <a:off x="949072" y="505380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09" name="Forme libre : forme 2251"/>
            <p:cNvSpPr/>
            <p:nvPr/>
          </p:nvSpPr>
          <p:spPr>
            <a:xfrm rot="8716293">
              <a:off x="745205" y="56589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10" name="Forme libre : forme 2252"/>
            <p:cNvSpPr/>
            <p:nvPr/>
          </p:nvSpPr>
          <p:spPr>
            <a:xfrm rot="8716293">
              <a:off x="620047" y="35945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11" name="Forme libre : forme 2253"/>
            <p:cNvSpPr/>
            <p:nvPr/>
          </p:nvSpPr>
          <p:spPr>
            <a:xfrm rot="8716293">
              <a:off x="836603" y="609656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12" name="Forme libre : forme 2254"/>
            <p:cNvSpPr/>
            <p:nvPr/>
          </p:nvSpPr>
          <p:spPr>
            <a:xfrm rot="8716293">
              <a:off x="592549" y="456496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13" name="Forme libre : forme 2255"/>
            <p:cNvSpPr/>
            <p:nvPr/>
          </p:nvSpPr>
          <p:spPr>
            <a:xfrm rot="7484127">
              <a:off x="940434" y="801183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14" name="Forme libre : forme 2256"/>
            <p:cNvSpPr/>
            <p:nvPr/>
          </p:nvSpPr>
          <p:spPr>
            <a:xfrm rot="13089394">
              <a:off x="1048491" y="763263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15" name="Forme libre : forme 2257"/>
            <p:cNvSpPr/>
            <p:nvPr/>
          </p:nvSpPr>
          <p:spPr>
            <a:xfrm rot="8716293">
              <a:off x="1230109" y="575275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16" name="Forme libre : forme 2258"/>
            <p:cNvSpPr/>
            <p:nvPr/>
          </p:nvSpPr>
          <p:spPr>
            <a:xfrm rot="8716293">
              <a:off x="1174579" y="467101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17" name="Forme libre : forme 2259"/>
            <p:cNvSpPr/>
            <p:nvPr/>
          </p:nvSpPr>
          <p:spPr>
            <a:xfrm rot="8716293">
              <a:off x="935668" y="49968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18" name="Forme libre : forme 2260"/>
            <p:cNvSpPr/>
            <p:nvPr/>
          </p:nvSpPr>
          <p:spPr>
            <a:xfrm rot="8716293">
              <a:off x="1108785" y="338080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19" name="Forme libre : forme 2261"/>
            <p:cNvSpPr/>
            <p:nvPr/>
          </p:nvSpPr>
          <p:spPr>
            <a:xfrm rot="8716293">
              <a:off x="362169" y="108469"/>
              <a:ext cx="142168" cy="186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2323" y="16698"/>
                  </a:lnTo>
                  <a:lnTo>
                    <a:pt x="12323" y="8075"/>
                  </a:lnTo>
                  <a:cubicBezTo>
                    <a:pt x="12323" y="7916"/>
                    <a:pt x="12323" y="7758"/>
                    <a:pt x="12323" y="7600"/>
                  </a:cubicBezTo>
                  <a:cubicBezTo>
                    <a:pt x="12115" y="6439"/>
                    <a:pt x="10731" y="5647"/>
                    <a:pt x="9208" y="5805"/>
                  </a:cubicBezTo>
                  <a:lnTo>
                    <a:pt x="0" y="5805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847"/>
                    <a:pt x="21600" y="580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20" name="Forme libre : forme 2262"/>
            <p:cNvSpPr/>
            <p:nvPr/>
          </p:nvSpPr>
          <p:spPr>
            <a:xfrm rot="8716293">
              <a:off x="458587" y="160179"/>
              <a:ext cx="260640" cy="180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8" extrusionOk="0">
                  <a:moveTo>
                    <a:pt x="9252" y="21498"/>
                  </a:moveTo>
                  <a:lnTo>
                    <a:pt x="4267" y="16520"/>
                  </a:lnTo>
                  <a:lnTo>
                    <a:pt x="4267" y="5447"/>
                  </a:lnTo>
                  <a:lnTo>
                    <a:pt x="0" y="5447"/>
                  </a:lnTo>
                  <a:lnTo>
                    <a:pt x="0" y="170"/>
                  </a:lnTo>
                  <a:lnTo>
                    <a:pt x="8685" y="170"/>
                  </a:lnTo>
                  <a:lnTo>
                    <a:pt x="8685" y="8984"/>
                  </a:lnTo>
                  <a:lnTo>
                    <a:pt x="8799" y="8984"/>
                  </a:lnTo>
                  <a:cubicBezTo>
                    <a:pt x="10007" y="3815"/>
                    <a:pt x="10951" y="1802"/>
                    <a:pt x="12764" y="714"/>
                  </a:cubicBezTo>
                  <a:cubicBezTo>
                    <a:pt x="13594" y="224"/>
                    <a:pt x="14463" y="-48"/>
                    <a:pt x="15369" y="7"/>
                  </a:cubicBezTo>
                  <a:cubicBezTo>
                    <a:pt x="19259" y="-102"/>
                    <a:pt x="21600" y="3815"/>
                    <a:pt x="21600" y="10561"/>
                  </a:cubicBezTo>
                  <a:lnTo>
                    <a:pt x="21600" y="11269"/>
                  </a:lnTo>
                  <a:lnTo>
                    <a:pt x="16464" y="11704"/>
                  </a:lnTo>
                  <a:lnTo>
                    <a:pt x="16464" y="9745"/>
                  </a:lnTo>
                  <a:cubicBezTo>
                    <a:pt x="16464" y="6808"/>
                    <a:pt x="15294" y="4794"/>
                    <a:pt x="13670" y="4794"/>
                  </a:cubicBezTo>
                  <a:cubicBezTo>
                    <a:pt x="11253" y="4794"/>
                    <a:pt x="9252" y="9419"/>
                    <a:pt x="9252" y="1524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21" name="Forme libre : forme 2263"/>
            <p:cNvSpPr/>
            <p:nvPr/>
          </p:nvSpPr>
          <p:spPr>
            <a:xfrm rot="8716293">
              <a:off x="436724" y="152751"/>
              <a:ext cx="36273" cy="27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92"/>
                  </a:lnTo>
                  <a:lnTo>
                    <a:pt x="5683" y="0"/>
                  </a:lnTo>
                  <a:cubicBezTo>
                    <a:pt x="12195" y="0"/>
                    <a:pt x="16401" y="3693"/>
                    <a:pt x="18979" y="87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22" name="Forme libre : forme 2264"/>
            <p:cNvSpPr/>
            <p:nvPr/>
          </p:nvSpPr>
          <p:spPr>
            <a:xfrm rot="8716293">
              <a:off x="234461" y="155910"/>
              <a:ext cx="58069" cy="54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0" h="21600" extrusionOk="0">
                  <a:moveTo>
                    <a:pt x="13274" y="21600"/>
                  </a:moveTo>
                  <a:lnTo>
                    <a:pt x="0" y="11367"/>
                  </a:lnTo>
                  <a:lnTo>
                    <a:pt x="3019" y="3414"/>
                  </a:lnTo>
                  <a:cubicBezTo>
                    <a:pt x="4958" y="1258"/>
                    <a:pt x="7543" y="0"/>
                    <a:pt x="10290" y="0"/>
                  </a:cubicBezTo>
                  <a:cubicBezTo>
                    <a:pt x="13037" y="0"/>
                    <a:pt x="15622" y="1258"/>
                    <a:pt x="17561" y="3414"/>
                  </a:cubicBezTo>
                  <a:cubicBezTo>
                    <a:pt x="21600" y="7727"/>
                    <a:pt x="21600" y="15095"/>
                    <a:pt x="17561" y="19587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23" name="Forme libre : forme 2265"/>
            <p:cNvSpPr/>
            <p:nvPr/>
          </p:nvSpPr>
          <p:spPr>
            <a:xfrm rot="8716293">
              <a:off x="173623" y="155168"/>
              <a:ext cx="30028" cy="20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24" name="Forme libre : forme 2266"/>
            <p:cNvSpPr/>
            <p:nvPr/>
          </p:nvSpPr>
          <p:spPr>
            <a:xfrm rot="8716293">
              <a:off x="324834" y="196393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25" name="Forme libre : forme 2267"/>
            <p:cNvSpPr/>
            <p:nvPr/>
          </p:nvSpPr>
          <p:spPr>
            <a:xfrm rot="7484127">
              <a:off x="717764" y="137768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26" name="Forme libre : forme 2268"/>
            <p:cNvSpPr/>
            <p:nvPr/>
          </p:nvSpPr>
          <p:spPr>
            <a:xfrm rot="13089394">
              <a:off x="935335" y="138536"/>
              <a:ext cx="149689" cy="3282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402"/>
                  </a:moveTo>
                  <a:lnTo>
                    <a:pt x="12675" y="21600"/>
                  </a:lnTo>
                  <a:lnTo>
                    <a:pt x="7903" y="21225"/>
                  </a:lnTo>
                  <a:cubicBezTo>
                    <a:pt x="6231" y="20907"/>
                    <a:pt x="4698" y="20426"/>
                    <a:pt x="3424" y="19827"/>
                  </a:cubicBezTo>
                  <a:cubicBezTo>
                    <a:pt x="717" y="18629"/>
                    <a:pt x="0" y="16559"/>
                    <a:pt x="0" y="13581"/>
                  </a:cubicBezTo>
                  <a:lnTo>
                    <a:pt x="0" y="2506"/>
                  </a:lnTo>
                  <a:lnTo>
                    <a:pt x="10590" y="0"/>
                  </a:lnTo>
                  <a:lnTo>
                    <a:pt x="10749" y="10131"/>
                  </a:lnTo>
                  <a:cubicBezTo>
                    <a:pt x="10510" y="12165"/>
                    <a:pt x="11227" y="14235"/>
                    <a:pt x="12660" y="161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27" name="Forme libre : forme 2269"/>
            <p:cNvSpPr/>
            <p:nvPr/>
          </p:nvSpPr>
          <p:spPr>
            <a:xfrm rot="8716293">
              <a:off x="5186140" y="2192849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28" name="Forme libre : forme 2270"/>
            <p:cNvSpPr/>
            <p:nvPr/>
          </p:nvSpPr>
          <p:spPr>
            <a:xfrm rot="8716293">
              <a:off x="5274348" y="2218303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29" name="Forme libre : forme 2271"/>
            <p:cNvSpPr/>
            <p:nvPr/>
          </p:nvSpPr>
          <p:spPr>
            <a:xfrm rot="8716293">
              <a:off x="5227387" y="2135474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30" name="Forme libre : forme 2272"/>
            <p:cNvSpPr/>
            <p:nvPr/>
          </p:nvSpPr>
          <p:spPr>
            <a:xfrm rot="8716293">
              <a:off x="5070481" y="227881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31" name="Forme libre : forme 2273"/>
            <p:cNvSpPr/>
            <p:nvPr/>
          </p:nvSpPr>
          <p:spPr>
            <a:xfrm rot="8716293">
              <a:off x="4945322" y="2072376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32" name="Forme libre : forme 2274"/>
            <p:cNvSpPr/>
            <p:nvPr/>
          </p:nvSpPr>
          <p:spPr>
            <a:xfrm rot="8716293">
              <a:off x="4934582" y="1930975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33" name="Forme libre : forme 2275"/>
            <p:cNvSpPr/>
            <p:nvPr/>
          </p:nvSpPr>
          <p:spPr>
            <a:xfrm rot="8716293">
              <a:off x="5161879" y="2322579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34" name="Forme libre : forme 2276"/>
            <p:cNvSpPr/>
            <p:nvPr/>
          </p:nvSpPr>
          <p:spPr>
            <a:xfrm rot="8716293">
              <a:off x="5475239" y="194269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35" name="Forme libre : forme 2277"/>
            <p:cNvSpPr/>
            <p:nvPr/>
          </p:nvSpPr>
          <p:spPr>
            <a:xfrm rot="8716293">
              <a:off x="5563447" y="1968151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36" name="Forme libre : forme 2278"/>
            <p:cNvSpPr/>
            <p:nvPr/>
          </p:nvSpPr>
          <p:spPr>
            <a:xfrm rot="8716293">
              <a:off x="5359580" y="202866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37" name="Forme libre : forme 2279"/>
            <p:cNvSpPr/>
            <p:nvPr/>
          </p:nvSpPr>
          <p:spPr>
            <a:xfrm rot="8716293">
              <a:off x="5234421" y="182222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38" name="Forme libre : forme 2280"/>
            <p:cNvSpPr/>
            <p:nvPr/>
          </p:nvSpPr>
          <p:spPr>
            <a:xfrm rot="8716293">
              <a:off x="5450978" y="2072427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39" name="Forme libre : forme 2281"/>
            <p:cNvSpPr/>
            <p:nvPr/>
          </p:nvSpPr>
          <p:spPr>
            <a:xfrm rot="8716293">
              <a:off x="5206925" y="1919267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40" name="Forme libre : forme 2282"/>
            <p:cNvSpPr/>
            <p:nvPr/>
          </p:nvSpPr>
          <p:spPr>
            <a:xfrm rot="7484127">
              <a:off x="5554809" y="226395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41" name="Forme libre : forme 2283"/>
            <p:cNvSpPr/>
            <p:nvPr/>
          </p:nvSpPr>
          <p:spPr>
            <a:xfrm rot="13089394">
              <a:off x="5662865" y="2226034"/>
              <a:ext cx="272586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42" name="Forme libre : forme 2284"/>
            <p:cNvSpPr/>
            <p:nvPr/>
          </p:nvSpPr>
          <p:spPr>
            <a:xfrm rot="8716293">
              <a:off x="5844484" y="2038046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43" name="Forme libre : forme 2285"/>
            <p:cNvSpPr/>
            <p:nvPr/>
          </p:nvSpPr>
          <p:spPr>
            <a:xfrm rot="8716293">
              <a:off x="5788955" y="1929872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44" name="Forme libre : forme 2286"/>
            <p:cNvSpPr/>
            <p:nvPr/>
          </p:nvSpPr>
          <p:spPr>
            <a:xfrm rot="8716293">
              <a:off x="5550043" y="196245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45" name="Forme libre : forme 2287"/>
            <p:cNvSpPr/>
            <p:nvPr/>
          </p:nvSpPr>
          <p:spPr>
            <a:xfrm rot="8716293">
              <a:off x="5723161" y="1800851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46" name="Forme libre : forme 2288"/>
            <p:cNvSpPr/>
            <p:nvPr/>
          </p:nvSpPr>
          <p:spPr>
            <a:xfrm rot="8716293">
              <a:off x="5409307" y="2852548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47" name="Forme libre : forme 2289"/>
            <p:cNvSpPr/>
            <p:nvPr/>
          </p:nvSpPr>
          <p:spPr>
            <a:xfrm rot="8716293">
              <a:off x="5497514" y="2878002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48" name="Forme libre : forme 2290"/>
            <p:cNvSpPr/>
            <p:nvPr/>
          </p:nvSpPr>
          <p:spPr>
            <a:xfrm rot="8716293">
              <a:off x="5450554" y="2795173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49" name="Forme libre : forme 2291"/>
            <p:cNvSpPr/>
            <p:nvPr/>
          </p:nvSpPr>
          <p:spPr>
            <a:xfrm rot="8716293">
              <a:off x="5293648" y="293851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50" name="Forme libre : forme 2292"/>
            <p:cNvSpPr/>
            <p:nvPr/>
          </p:nvSpPr>
          <p:spPr>
            <a:xfrm rot="8716293">
              <a:off x="5168489" y="2732074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51" name="Forme libre : forme 2293"/>
            <p:cNvSpPr/>
            <p:nvPr/>
          </p:nvSpPr>
          <p:spPr>
            <a:xfrm rot="8716293">
              <a:off x="5157749" y="2590675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52" name="Forme libre : forme 2294"/>
            <p:cNvSpPr/>
            <p:nvPr/>
          </p:nvSpPr>
          <p:spPr>
            <a:xfrm rot="8716293">
              <a:off x="5385046" y="2982278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53" name="Forme libre : forme 2295"/>
            <p:cNvSpPr/>
            <p:nvPr/>
          </p:nvSpPr>
          <p:spPr>
            <a:xfrm rot="8716293">
              <a:off x="5698406" y="260239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54" name="Forme libre : forme 2296"/>
            <p:cNvSpPr/>
            <p:nvPr/>
          </p:nvSpPr>
          <p:spPr>
            <a:xfrm rot="8716293">
              <a:off x="5786614" y="2627850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55" name="Forme libre : forme 2297"/>
            <p:cNvSpPr/>
            <p:nvPr/>
          </p:nvSpPr>
          <p:spPr>
            <a:xfrm rot="8716293">
              <a:off x="5582747" y="268836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56" name="Forme libre : forme 2298"/>
            <p:cNvSpPr/>
            <p:nvPr/>
          </p:nvSpPr>
          <p:spPr>
            <a:xfrm rot="8716293">
              <a:off x="5457588" y="2481923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57" name="Forme libre : forme 2299"/>
            <p:cNvSpPr/>
            <p:nvPr/>
          </p:nvSpPr>
          <p:spPr>
            <a:xfrm rot="8716293">
              <a:off x="5674145" y="2732126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58" name="Forme libre : forme 2300"/>
            <p:cNvSpPr/>
            <p:nvPr/>
          </p:nvSpPr>
          <p:spPr>
            <a:xfrm rot="8716293">
              <a:off x="5430092" y="2578966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59" name="Forme libre : forme 2301"/>
            <p:cNvSpPr/>
            <p:nvPr/>
          </p:nvSpPr>
          <p:spPr>
            <a:xfrm rot="7484127">
              <a:off x="5777976" y="2923653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60" name="Forme libre : forme 2302"/>
            <p:cNvSpPr/>
            <p:nvPr/>
          </p:nvSpPr>
          <p:spPr>
            <a:xfrm rot="13089394">
              <a:off x="5878359" y="2907924"/>
              <a:ext cx="222099" cy="286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260" y="3561"/>
                  </a:moveTo>
                  <a:lnTo>
                    <a:pt x="0" y="895"/>
                  </a:lnTo>
                  <a:lnTo>
                    <a:pt x="2227" y="0"/>
                  </a:lnTo>
                  <a:close/>
                  <a:moveTo>
                    <a:pt x="21600" y="19454"/>
                  </a:moveTo>
                  <a:lnTo>
                    <a:pt x="17552" y="21600"/>
                  </a:lnTo>
                  <a:lnTo>
                    <a:pt x="16306" y="20131"/>
                  </a:lnTo>
                  <a:lnTo>
                    <a:pt x="21493" y="18498"/>
                  </a:lnTo>
                  <a:cubicBezTo>
                    <a:pt x="21546" y="18664"/>
                    <a:pt x="21600" y="18872"/>
                    <a:pt x="21600" y="19038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61" name="Forme libre : forme 2303"/>
            <p:cNvSpPr/>
            <p:nvPr/>
          </p:nvSpPr>
          <p:spPr>
            <a:xfrm rot="8716293">
              <a:off x="6005260" y="2606687"/>
              <a:ext cx="69627" cy="78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0393"/>
                  </a:moveTo>
                  <a:lnTo>
                    <a:pt x="19062" y="0"/>
                  </a:lnTo>
                  <a:lnTo>
                    <a:pt x="21600" y="5344"/>
                  </a:lnTo>
                  <a:cubicBezTo>
                    <a:pt x="21600" y="9479"/>
                    <a:pt x="19816" y="13646"/>
                    <a:pt x="16250" y="16802"/>
                  </a:cubicBezTo>
                  <a:cubicBezTo>
                    <a:pt x="12825" y="19832"/>
                    <a:pt x="8260" y="21600"/>
                    <a:pt x="3408" y="2160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62" name="Forme libre : forme 2304"/>
            <p:cNvSpPr/>
            <p:nvPr/>
          </p:nvSpPr>
          <p:spPr>
            <a:xfrm rot="8716293">
              <a:off x="5773210" y="262215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63" name="Forme libre : forme 2305"/>
            <p:cNvSpPr/>
            <p:nvPr/>
          </p:nvSpPr>
          <p:spPr>
            <a:xfrm rot="8716293">
              <a:off x="5946328" y="2460550"/>
              <a:ext cx="117511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3063" y="18563"/>
                  </a:moveTo>
                  <a:cubicBezTo>
                    <a:pt x="1128" y="16538"/>
                    <a:pt x="0" y="13837"/>
                    <a:pt x="0" y="10969"/>
                  </a:cubicBezTo>
                  <a:lnTo>
                    <a:pt x="0" y="10800"/>
                  </a:lnTo>
                  <a:lnTo>
                    <a:pt x="366" y="8930"/>
                  </a:lnTo>
                  <a:lnTo>
                    <a:pt x="6831" y="749"/>
                  </a:lnTo>
                  <a:lnTo>
                    <a:pt x="10316" y="0"/>
                  </a:ln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64" name="Forme libre : forme 2306"/>
            <p:cNvSpPr/>
            <p:nvPr/>
          </p:nvSpPr>
          <p:spPr>
            <a:xfrm rot="8716293">
              <a:off x="5759898" y="4635824"/>
              <a:ext cx="156366" cy="84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5347" y="9574"/>
                  </a:lnTo>
                  <a:lnTo>
                    <a:pt x="11441" y="7559"/>
                  </a:lnTo>
                  <a:cubicBezTo>
                    <a:pt x="14854" y="5594"/>
                    <a:pt x="18187" y="3024"/>
                    <a:pt x="21438" y="0"/>
                  </a:cubicBezTo>
                  <a:cubicBezTo>
                    <a:pt x="21519" y="605"/>
                    <a:pt x="21600" y="1361"/>
                    <a:pt x="21600" y="1965"/>
                  </a:cubicBezTo>
                  <a:lnTo>
                    <a:pt x="21600" y="3477"/>
                  </a:lnTo>
                  <a:cubicBezTo>
                    <a:pt x="15139" y="13795"/>
                    <a:pt x="7169" y="19095"/>
                    <a:pt x="742" y="2142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65" name="Forme libre : forme 2307"/>
            <p:cNvSpPr/>
            <p:nvPr/>
          </p:nvSpPr>
          <p:spPr>
            <a:xfrm rot="8716293">
              <a:off x="5627977" y="351094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66" name="Forme libre : forme 2308"/>
            <p:cNvSpPr/>
            <p:nvPr/>
          </p:nvSpPr>
          <p:spPr>
            <a:xfrm rot="8716293">
              <a:off x="5720772" y="3551065"/>
              <a:ext cx="20915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0" y="21528"/>
                  </a:moveTo>
                  <a:lnTo>
                    <a:pt x="0" y="4090"/>
                  </a:lnTo>
                  <a:lnTo>
                    <a:pt x="4012" y="121"/>
                  </a:lnTo>
                  <a:lnTo>
                    <a:pt x="5506" y="121"/>
                  </a:lnTo>
                  <a:lnTo>
                    <a:pt x="5506" y="6358"/>
                  </a:lnTo>
                  <a:lnTo>
                    <a:pt x="5647" y="6358"/>
                  </a:lnTo>
                  <a:cubicBezTo>
                    <a:pt x="7153" y="2700"/>
                    <a:pt x="8329" y="1276"/>
                    <a:pt x="10588" y="506"/>
                  </a:cubicBezTo>
                  <a:cubicBezTo>
                    <a:pt x="11624" y="159"/>
                    <a:pt x="12706" y="-33"/>
                    <a:pt x="13835" y="5"/>
                  </a:cubicBezTo>
                  <a:cubicBezTo>
                    <a:pt x="18682" y="-72"/>
                    <a:pt x="21600" y="2700"/>
                    <a:pt x="21600" y="7474"/>
                  </a:cubicBezTo>
                  <a:lnTo>
                    <a:pt x="21600" y="7975"/>
                  </a:lnTo>
                  <a:lnTo>
                    <a:pt x="15200" y="8283"/>
                  </a:lnTo>
                  <a:lnTo>
                    <a:pt x="15200" y="6897"/>
                  </a:lnTo>
                  <a:cubicBezTo>
                    <a:pt x="15200" y="4818"/>
                    <a:pt x="13741" y="3393"/>
                    <a:pt x="11718" y="3393"/>
                  </a:cubicBezTo>
                  <a:cubicBezTo>
                    <a:pt x="8706" y="3393"/>
                    <a:pt x="6212" y="6666"/>
                    <a:pt x="6212" y="10786"/>
                  </a:cubicBezTo>
                  <a:lnTo>
                    <a:pt x="6212" y="1806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67" name="Forme libre : forme 2309"/>
            <p:cNvSpPr/>
            <p:nvPr/>
          </p:nvSpPr>
          <p:spPr>
            <a:xfrm rot="8716293">
              <a:off x="5669224" y="3453569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68" name="Forme libre : forme 2310"/>
            <p:cNvSpPr/>
            <p:nvPr/>
          </p:nvSpPr>
          <p:spPr>
            <a:xfrm rot="8716293">
              <a:off x="5512318" y="359691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69" name="Forme libre : forme 2311"/>
            <p:cNvSpPr/>
            <p:nvPr/>
          </p:nvSpPr>
          <p:spPr>
            <a:xfrm rot="8716293">
              <a:off x="5387159" y="3390471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70" name="Forme libre : forme 2312"/>
            <p:cNvSpPr/>
            <p:nvPr/>
          </p:nvSpPr>
          <p:spPr>
            <a:xfrm rot="8716293">
              <a:off x="5376419" y="3249071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71" name="Forme libre : forme 2313"/>
            <p:cNvSpPr/>
            <p:nvPr/>
          </p:nvSpPr>
          <p:spPr>
            <a:xfrm rot="8716293">
              <a:off x="5603716" y="3640674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72" name="Forme libre : forme 2314"/>
            <p:cNvSpPr/>
            <p:nvPr/>
          </p:nvSpPr>
          <p:spPr>
            <a:xfrm rot="8716293">
              <a:off x="5912136" y="3287700"/>
              <a:ext cx="61060" cy="189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8012"/>
                  </a:lnTo>
                  <a:lnTo>
                    <a:pt x="20586" y="0"/>
                  </a:lnTo>
                  <a:lnTo>
                    <a:pt x="21600" y="845"/>
                  </a:lnTo>
                  <a:lnTo>
                    <a:pt x="21600" y="1885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73" name="Forme libre : forme 2315"/>
            <p:cNvSpPr/>
            <p:nvPr/>
          </p:nvSpPr>
          <p:spPr>
            <a:xfrm rot="8716293">
              <a:off x="5801417" y="334676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74" name="Forme libre : forme 2316"/>
            <p:cNvSpPr/>
            <p:nvPr/>
          </p:nvSpPr>
          <p:spPr>
            <a:xfrm rot="8716293">
              <a:off x="5676258" y="3140319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75" name="Forme libre : forme 2317"/>
            <p:cNvSpPr/>
            <p:nvPr/>
          </p:nvSpPr>
          <p:spPr>
            <a:xfrm rot="8716293">
              <a:off x="5895466" y="3403229"/>
              <a:ext cx="60148" cy="2149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5785"/>
                  </a:lnTo>
                  <a:lnTo>
                    <a:pt x="0" y="7308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76" name="Forme libre : forme 2318"/>
            <p:cNvSpPr/>
            <p:nvPr/>
          </p:nvSpPr>
          <p:spPr>
            <a:xfrm rot="8716293">
              <a:off x="5648761" y="3237361"/>
              <a:ext cx="77126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77" name="Forme libre : forme 2319"/>
            <p:cNvSpPr/>
            <p:nvPr/>
          </p:nvSpPr>
          <p:spPr>
            <a:xfrm rot="8716293">
              <a:off x="5842056" y="4198846"/>
              <a:ext cx="61061" cy="175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9105"/>
                  </a:lnTo>
                  <a:lnTo>
                    <a:pt x="21600" y="0"/>
                  </a:lnTo>
                  <a:lnTo>
                    <a:pt x="21600" y="1862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78" name="Forme libre : forme 2320"/>
            <p:cNvSpPr/>
            <p:nvPr/>
          </p:nvSpPr>
          <p:spPr>
            <a:xfrm rot="8716293">
              <a:off x="5735485" y="425661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79" name="Forme libre : forme 2321"/>
            <p:cNvSpPr/>
            <p:nvPr/>
          </p:nvSpPr>
          <p:spPr>
            <a:xfrm rot="8716293">
              <a:off x="5610326" y="4050170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80" name="Forme libre : forme 2322"/>
            <p:cNvSpPr/>
            <p:nvPr/>
          </p:nvSpPr>
          <p:spPr>
            <a:xfrm rot="8716293">
              <a:off x="5599586" y="3908770"/>
              <a:ext cx="290644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3" extrusionOk="0">
                  <a:moveTo>
                    <a:pt x="1880" y="19689"/>
                  </a:moveTo>
                  <a:cubicBezTo>
                    <a:pt x="394" y="18499"/>
                    <a:pt x="0" y="16443"/>
                    <a:pt x="0" y="13486"/>
                  </a:cubicBezTo>
                  <a:lnTo>
                    <a:pt x="0" y="4532"/>
                  </a:lnTo>
                  <a:lnTo>
                    <a:pt x="3590" y="952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81" name="Forme libre : forme 2323"/>
            <p:cNvSpPr/>
            <p:nvPr/>
          </p:nvSpPr>
          <p:spPr>
            <a:xfrm rot="8716293">
              <a:off x="5824401" y="4314685"/>
              <a:ext cx="60148" cy="1969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5252"/>
                  </a:lnTo>
                  <a:lnTo>
                    <a:pt x="0" y="7977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82" name="Forme libre : forme 2324"/>
            <p:cNvSpPr/>
            <p:nvPr/>
          </p:nvSpPr>
          <p:spPr>
            <a:xfrm rot="8716293">
              <a:off x="5872092" y="3897705"/>
              <a:ext cx="74905" cy="771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4" h="21600" extrusionOk="0">
                  <a:moveTo>
                    <a:pt x="2539" y="18558"/>
                  </a:moveTo>
                  <a:lnTo>
                    <a:pt x="0" y="12425"/>
                  </a:lnTo>
                  <a:lnTo>
                    <a:pt x="10078" y="0"/>
                  </a:lnTo>
                  <a:lnTo>
                    <a:pt x="17456" y="3177"/>
                  </a:lnTo>
                  <a:cubicBezTo>
                    <a:pt x="21600" y="7233"/>
                    <a:pt x="21600" y="14163"/>
                    <a:pt x="17456" y="18389"/>
                  </a:cubicBezTo>
                  <a:cubicBezTo>
                    <a:pt x="15468" y="20417"/>
                    <a:pt x="12816" y="21600"/>
                    <a:pt x="9998" y="21600"/>
                  </a:cubicBezTo>
                  <a:cubicBezTo>
                    <a:pt x="7180" y="21600"/>
                    <a:pt x="4528" y="20586"/>
                    <a:pt x="2539" y="18558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83" name="Forme libre : forme 2325"/>
            <p:cNvSpPr/>
            <p:nvPr/>
          </p:nvSpPr>
          <p:spPr>
            <a:xfrm rot="8716293">
              <a:off x="4964621" y="153187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84" name="Forme libre : forme 2326"/>
            <p:cNvSpPr/>
            <p:nvPr/>
          </p:nvSpPr>
          <p:spPr>
            <a:xfrm rot="8716293">
              <a:off x="5052830" y="1557329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85" name="Forme libre : forme 2327"/>
            <p:cNvSpPr/>
            <p:nvPr/>
          </p:nvSpPr>
          <p:spPr>
            <a:xfrm rot="8716293">
              <a:off x="5005869" y="1474500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86" name="Forme libre : forme 2328"/>
            <p:cNvSpPr/>
            <p:nvPr/>
          </p:nvSpPr>
          <p:spPr>
            <a:xfrm rot="8716293">
              <a:off x="4848963" y="161784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87" name="Forme libre : forme 2329"/>
            <p:cNvSpPr/>
            <p:nvPr/>
          </p:nvSpPr>
          <p:spPr>
            <a:xfrm rot="8716293">
              <a:off x="4723803" y="1411402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88" name="Forme libre : forme 2330"/>
            <p:cNvSpPr/>
            <p:nvPr/>
          </p:nvSpPr>
          <p:spPr>
            <a:xfrm rot="8716293">
              <a:off x="4713065" y="1270002"/>
              <a:ext cx="290644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89" name="Forme libre : forme 2331"/>
            <p:cNvSpPr/>
            <p:nvPr/>
          </p:nvSpPr>
          <p:spPr>
            <a:xfrm rot="8716293">
              <a:off x="4940361" y="1661605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90" name="Forme libre : forme 2332"/>
            <p:cNvSpPr/>
            <p:nvPr/>
          </p:nvSpPr>
          <p:spPr>
            <a:xfrm rot="8716293">
              <a:off x="5253721" y="1281723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91" name="Forme libre : forme 2333"/>
            <p:cNvSpPr/>
            <p:nvPr/>
          </p:nvSpPr>
          <p:spPr>
            <a:xfrm rot="8716293">
              <a:off x="5341929" y="1307177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92" name="Forme libre : forme 2334"/>
            <p:cNvSpPr/>
            <p:nvPr/>
          </p:nvSpPr>
          <p:spPr>
            <a:xfrm rot="8716293">
              <a:off x="5138062" y="136769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93" name="Forme libre : forme 2335"/>
            <p:cNvSpPr/>
            <p:nvPr/>
          </p:nvSpPr>
          <p:spPr>
            <a:xfrm rot="8716293">
              <a:off x="5012904" y="1161250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94" name="Forme libre : forme 2336"/>
            <p:cNvSpPr/>
            <p:nvPr/>
          </p:nvSpPr>
          <p:spPr>
            <a:xfrm rot="8716293">
              <a:off x="5229460" y="1411453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95" name="Forme libre : forme 2337"/>
            <p:cNvSpPr/>
            <p:nvPr/>
          </p:nvSpPr>
          <p:spPr>
            <a:xfrm rot="8716293">
              <a:off x="4985406" y="1258293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96" name="Forme libre : forme 2338"/>
            <p:cNvSpPr/>
            <p:nvPr/>
          </p:nvSpPr>
          <p:spPr>
            <a:xfrm rot="7484127">
              <a:off x="5333291" y="1602980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97" name="Forme libre : forme 2339"/>
            <p:cNvSpPr/>
            <p:nvPr/>
          </p:nvSpPr>
          <p:spPr>
            <a:xfrm rot="13089394">
              <a:off x="5441348" y="1565060"/>
              <a:ext cx="272586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98" name="Forme libre : forme 2340"/>
            <p:cNvSpPr/>
            <p:nvPr/>
          </p:nvSpPr>
          <p:spPr>
            <a:xfrm rot="8716293">
              <a:off x="5622966" y="1377072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99" name="Forme libre : forme 2341"/>
            <p:cNvSpPr/>
            <p:nvPr/>
          </p:nvSpPr>
          <p:spPr>
            <a:xfrm rot="8716293">
              <a:off x="5567436" y="1268898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00" name="Forme libre : forme 2342"/>
            <p:cNvSpPr/>
            <p:nvPr/>
          </p:nvSpPr>
          <p:spPr>
            <a:xfrm rot="8716293">
              <a:off x="5328525" y="130147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01" name="Forme libre : forme 2343"/>
            <p:cNvSpPr/>
            <p:nvPr/>
          </p:nvSpPr>
          <p:spPr>
            <a:xfrm rot="8716293">
              <a:off x="5501642" y="1139877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02" name="Forme libre : forme 2344"/>
            <p:cNvSpPr/>
            <p:nvPr/>
          </p:nvSpPr>
          <p:spPr>
            <a:xfrm rot="8716293">
              <a:off x="4741455" y="87217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03" name="Forme libre : forme 2345"/>
            <p:cNvSpPr/>
            <p:nvPr/>
          </p:nvSpPr>
          <p:spPr>
            <a:xfrm rot="8716293">
              <a:off x="4829663" y="897630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04" name="Forme libre : forme 2346"/>
            <p:cNvSpPr/>
            <p:nvPr/>
          </p:nvSpPr>
          <p:spPr>
            <a:xfrm rot="8716293">
              <a:off x="4782702" y="814801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05" name="Forme libre : forme 2347"/>
            <p:cNvSpPr/>
            <p:nvPr/>
          </p:nvSpPr>
          <p:spPr>
            <a:xfrm rot="8716293">
              <a:off x="4625796" y="95814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06" name="Forme libre : forme 2348"/>
            <p:cNvSpPr/>
            <p:nvPr/>
          </p:nvSpPr>
          <p:spPr>
            <a:xfrm rot="8716293">
              <a:off x="4500636" y="751702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07" name="Forme libre : forme 2349"/>
            <p:cNvSpPr/>
            <p:nvPr/>
          </p:nvSpPr>
          <p:spPr>
            <a:xfrm rot="8716293">
              <a:off x="4489898" y="610303"/>
              <a:ext cx="290644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08" name="Forme libre : forme 2350"/>
            <p:cNvSpPr/>
            <p:nvPr/>
          </p:nvSpPr>
          <p:spPr>
            <a:xfrm rot="8716293">
              <a:off x="4717194" y="1001906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09" name="Forme libre : forme 2351"/>
            <p:cNvSpPr/>
            <p:nvPr/>
          </p:nvSpPr>
          <p:spPr>
            <a:xfrm rot="8716293">
              <a:off x="5030554" y="62202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10" name="Forme libre : forme 2352"/>
            <p:cNvSpPr/>
            <p:nvPr/>
          </p:nvSpPr>
          <p:spPr>
            <a:xfrm rot="8716293">
              <a:off x="5118762" y="647478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11" name="Forme libre : forme 2353"/>
            <p:cNvSpPr/>
            <p:nvPr/>
          </p:nvSpPr>
          <p:spPr>
            <a:xfrm rot="8716293">
              <a:off x="4914895" y="70799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12" name="Forme libre : forme 2354"/>
            <p:cNvSpPr/>
            <p:nvPr/>
          </p:nvSpPr>
          <p:spPr>
            <a:xfrm rot="8716293">
              <a:off x="4789737" y="501551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13" name="Forme libre : forme 2355"/>
            <p:cNvSpPr/>
            <p:nvPr/>
          </p:nvSpPr>
          <p:spPr>
            <a:xfrm rot="8716293">
              <a:off x="5006293" y="751754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14" name="Forme libre : forme 2356"/>
            <p:cNvSpPr/>
            <p:nvPr/>
          </p:nvSpPr>
          <p:spPr>
            <a:xfrm rot="8716293">
              <a:off x="4762239" y="598594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15" name="Forme libre : forme 2357"/>
            <p:cNvSpPr/>
            <p:nvPr/>
          </p:nvSpPr>
          <p:spPr>
            <a:xfrm rot="7484127">
              <a:off x="5110124" y="943281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16" name="Forme libre : forme 2358"/>
            <p:cNvSpPr/>
            <p:nvPr/>
          </p:nvSpPr>
          <p:spPr>
            <a:xfrm rot="13089394">
              <a:off x="5218181" y="905360"/>
              <a:ext cx="272586" cy="329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17" name="Forme libre : forme 2359"/>
            <p:cNvSpPr/>
            <p:nvPr/>
          </p:nvSpPr>
          <p:spPr>
            <a:xfrm rot="8716293">
              <a:off x="5399798" y="717373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18" name="Forme libre : forme 2360"/>
            <p:cNvSpPr/>
            <p:nvPr/>
          </p:nvSpPr>
          <p:spPr>
            <a:xfrm rot="8716293">
              <a:off x="5344269" y="609199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19" name="Forme libre : forme 2361"/>
            <p:cNvSpPr/>
            <p:nvPr/>
          </p:nvSpPr>
          <p:spPr>
            <a:xfrm rot="8716293">
              <a:off x="5105358" y="64177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20" name="Forme libre : forme 2362"/>
            <p:cNvSpPr/>
            <p:nvPr/>
          </p:nvSpPr>
          <p:spPr>
            <a:xfrm rot="8716293">
              <a:off x="5278475" y="480178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21" name="Forme libre : forme 2363"/>
            <p:cNvSpPr/>
            <p:nvPr/>
          </p:nvSpPr>
          <p:spPr>
            <a:xfrm rot="8716293">
              <a:off x="4522516" y="210118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22" name="Forme libre : forme 2364"/>
            <p:cNvSpPr/>
            <p:nvPr/>
          </p:nvSpPr>
          <p:spPr>
            <a:xfrm rot="8716293">
              <a:off x="4610724" y="235572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23" name="Forme libre : forme 2365"/>
            <p:cNvSpPr/>
            <p:nvPr/>
          </p:nvSpPr>
          <p:spPr>
            <a:xfrm rot="8716293">
              <a:off x="4573823" y="184915"/>
              <a:ext cx="155051" cy="113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88" y="21600"/>
                  </a:moveTo>
                  <a:lnTo>
                    <a:pt x="0" y="18216"/>
                  </a:lnTo>
                  <a:lnTo>
                    <a:pt x="10047" y="5355"/>
                  </a:lnTo>
                  <a:cubicBezTo>
                    <a:pt x="11951" y="2332"/>
                    <a:pt x="14681" y="432"/>
                    <a:pt x="17664" y="0"/>
                  </a:cubicBezTo>
                  <a:cubicBezTo>
                    <a:pt x="20711" y="0"/>
                    <a:pt x="21600" y="3627"/>
                    <a:pt x="21600" y="6391"/>
                  </a:cubicBezTo>
                  <a:cubicBezTo>
                    <a:pt x="21410" y="9414"/>
                    <a:pt x="19950" y="11918"/>
                    <a:pt x="17918" y="13127"/>
                  </a:cubicBezTo>
                  <a:lnTo>
                    <a:pt x="17982" y="13127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24" name="Forme libre : forme 2366"/>
            <p:cNvSpPr/>
            <p:nvPr/>
          </p:nvSpPr>
          <p:spPr>
            <a:xfrm rot="8716293">
              <a:off x="4406857" y="29608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25" name="Forme libre : forme 2367"/>
            <p:cNvSpPr/>
            <p:nvPr/>
          </p:nvSpPr>
          <p:spPr>
            <a:xfrm rot="8716293">
              <a:off x="4299854" y="147704"/>
              <a:ext cx="203848" cy="1321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935" y="21600"/>
                  </a:moveTo>
                  <a:lnTo>
                    <a:pt x="5953" y="15204"/>
                  </a:lnTo>
                  <a:lnTo>
                    <a:pt x="7394" y="9044"/>
                  </a:lnTo>
                  <a:lnTo>
                    <a:pt x="193" y="9044"/>
                  </a:lnTo>
                  <a:lnTo>
                    <a:pt x="0" y="8837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9044"/>
                  </a:lnTo>
                  <a:lnTo>
                    <a:pt x="14735" y="9044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26" name="Forme libre : forme 2368"/>
            <p:cNvSpPr/>
            <p:nvPr/>
          </p:nvSpPr>
          <p:spPr>
            <a:xfrm rot="8716293">
              <a:off x="4542792" y="140127"/>
              <a:ext cx="64856" cy="783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9200"/>
                  </a:lnTo>
                  <a:lnTo>
                    <a:pt x="21413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27" name="Forme libre : forme 2369"/>
            <p:cNvSpPr/>
            <p:nvPr/>
          </p:nvSpPr>
          <p:spPr>
            <a:xfrm rot="8716293">
              <a:off x="4498255" y="339848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28" name="Forme libre : forme 2370"/>
            <p:cNvSpPr/>
            <p:nvPr/>
          </p:nvSpPr>
          <p:spPr>
            <a:xfrm rot="8716293">
              <a:off x="4867047" y="137239"/>
              <a:ext cx="81757" cy="56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6552" y="0"/>
                  </a:lnTo>
                  <a:cubicBezTo>
                    <a:pt x="16303" y="0"/>
                    <a:pt x="21600" y="6079"/>
                    <a:pt x="21600" y="1910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29" name="Forme libre : forme 2371"/>
            <p:cNvSpPr/>
            <p:nvPr/>
          </p:nvSpPr>
          <p:spPr>
            <a:xfrm rot="8716293">
              <a:off x="4948144" y="139950"/>
              <a:ext cx="219412" cy="98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4" extrusionOk="0">
                  <a:moveTo>
                    <a:pt x="6259" y="9938"/>
                  </a:moveTo>
                  <a:lnTo>
                    <a:pt x="0" y="312"/>
                  </a:lnTo>
                  <a:lnTo>
                    <a:pt x="6259" y="312"/>
                  </a:lnTo>
                  <a:close/>
                  <a:moveTo>
                    <a:pt x="8726" y="13733"/>
                  </a:moveTo>
                  <a:lnTo>
                    <a:pt x="7245" y="11456"/>
                  </a:lnTo>
                  <a:lnTo>
                    <a:pt x="7432" y="10364"/>
                  </a:lnTo>
                  <a:cubicBezTo>
                    <a:pt x="8454" y="5245"/>
                    <a:pt x="9488" y="2800"/>
                    <a:pt x="11103" y="1307"/>
                  </a:cubicBezTo>
                  <a:cubicBezTo>
                    <a:pt x="12090" y="411"/>
                    <a:pt x="13122" y="-86"/>
                    <a:pt x="14198" y="13"/>
                  </a:cubicBezTo>
                  <a:cubicBezTo>
                    <a:pt x="18819" y="-186"/>
                    <a:pt x="21600" y="6981"/>
                    <a:pt x="21600" y="19324"/>
                  </a:cubicBezTo>
                  <a:lnTo>
                    <a:pt x="21600" y="20618"/>
                  </a:lnTo>
                  <a:lnTo>
                    <a:pt x="15499" y="21414"/>
                  </a:lnTo>
                  <a:lnTo>
                    <a:pt x="15499" y="17831"/>
                  </a:lnTo>
                  <a:cubicBezTo>
                    <a:pt x="15499" y="12456"/>
                    <a:pt x="14109" y="8773"/>
                    <a:pt x="12180" y="8773"/>
                  </a:cubicBezTo>
                  <a:cubicBezTo>
                    <a:pt x="11462" y="8773"/>
                    <a:pt x="10775" y="9301"/>
                    <a:pt x="10149" y="10261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30" name="Forme libre : forme 2372"/>
            <p:cNvSpPr/>
            <p:nvPr/>
          </p:nvSpPr>
          <p:spPr>
            <a:xfrm rot="8716293">
              <a:off x="4787354" y="89696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31" name="Forme libre : forme 2373"/>
            <p:cNvSpPr/>
            <p:nvPr/>
          </p:nvSpPr>
          <p:spPr>
            <a:xfrm rot="7484127">
              <a:off x="4891185" y="281223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32" name="Forme libre : forme 2374"/>
            <p:cNvSpPr/>
            <p:nvPr/>
          </p:nvSpPr>
          <p:spPr>
            <a:xfrm rot="13089394">
              <a:off x="4999242" y="243303"/>
              <a:ext cx="272586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33" name="Forme libre : forme 2375"/>
            <p:cNvSpPr/>
            <p:nvPr/>
          </p:nvSpPr>
          <p:spPr>
            <a:xfrm rot="8716293">
              <a:off x="5211705" y="153957"/>
              <a:ext cx="112043" cy="89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21" y="21600"/>
                  </a:moveTo>
                  <a:lnTo>
                    <a:pt x="0" y="11219"/>
                  </a:lnTo>
                  <a:lnTo>
                    <a:pt x="2744" y="8003"/>
                  </a:lnTo>
                  <a:cubicBezTo>
                    <a:pt x="5852" y="3485"/>
                    <a:pt x="10307" y="645"/>
                    <a:pt x="15176" y="0"/>
                  </a:cubicBezTo>
                  <a:cubicBezTo>
                    <a:pt x="20149" y="0"/>
                    <a:pt x="21600" y="5421"/>
                    <a:pt x="21600" y="9552"/>
                  </a:cubicBezTo>
                  <a:cubicBezTo>
                    <a:pt x="21289" y="14070"/>
                    <a:pt x="18906" y="17813"/>
                    <a:pt x="15591" y="19620"/>
                  </a:cubicBezTo>
                  <a:lnTo>
                    <a:pt x="15694" y="1962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34" name="Forme libre : forme 2376"/>
            <p:cNvSpPr/>
            <p:nvPr/>
          </p:nvSpPr>
          <p:spPr>
            <a:xfrm rot="8716293">
              <a:off x="4301424" y="2629758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35" name="Forme libre : forme 2377"/>
            <p:cNvSpPr/>
            <p:nvPr/>
          </p:nvSpPr>
          <p:spPr>
            <a:xfrm rot="8716293">
              <a:off x="4389632" y="2655212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36" name="Forme libre : forme 2378"/>
            <p:cNvSpPr/>
            <p:nvPr/>
          </p:nvSpPr>
          <p:spPr>
            <a:xfrm rot="8716293">
              <a:off x="4342671" y="2572383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37" name="Forme libre : forme 2379"/>
            <p:cNvSpPr/>
            <p:nvPr/>
          </p:nvSpPr>
          <p:spPr>
            <a:xfrm rot="8716293">
              <a:off x="4185765" y="271572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38" name="Forme libre : forme 2380"/>
            <p:cNvSpPr/>
            <p:nvPr/>
          </p:nvSpPr>
          <p:spPr>
            <a:xfrm rot="8716293">
              <a:off x="4060606" y="2509285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39" name="Forme libre : forme 2381"/>
            <p:cNvSpPr/>
            <p:nvPr/>
          </p:nvSpPr>
          <p:spPr>
            <a:xfrm rot="8716293">
              <a:off x="4049867" y="2367885"/>
              <a:ext cx="290644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40" name="Forme libre : forme 2382"/>
            <p:cNvSpPr/>
            <p:nvPr/>
          </p:nvSpPr>
          <p:spPr>
            <a:xfrm rot="8716293">
              <a:off x="4277163" y="2759488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41" name="Forme libre : forme 2383"/>
            <p:cNvSpPr/>
            <p:nvPr/>
          </p:nvSpPr>
          <p:spPr>
            <a:xfrm rot="8716293">
              <a:off x="4590523" y="237960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42" name="Forme libre : forme 2384"/>
            <p:cNvSpPr/>
            <p:nvPr/>
          </p:nvSpPr>
          <p:spPr>
            <a:xfrm rot="8716293">
              <a:off x="4678731" y="2405060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43" name="Forme libre : forme 2385"/>
            <p:cNvSpPr/>
            <p:nvPr/>
          </p:nvSpPr>
          <p:spPr>
            <a:xfrm rot="8716293">
              <a:off x="4474864" y="246557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44" name="Forme libre : forme 2386"/>
            <p:cNvSpPr/>
            <p:nvPr/>
          </p:nvSpPr>
          <p:spPr>
            <a:xfrm rot="8716293">
              <a:off x="4349706" y="225913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45" name="Forme libre : forme 2387"/>
            <p:cNvSpPr/>
            <p:nvPr/>
          </p:nvSpPr>
          <p:spPr>
            <a:xfrm rot="8716293">
              <a:off x="4566262" y="2509336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46" name="Forme libre : forme 2388"/>
            <p:cNvSpPr/>
            <p:nvPr/>
          </p:nvSpPr>
          <p:spPr>
            <a:xfrm rot="8716293">
              <a:off x="4322209" y="2356176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47" name="Forme libre : forme 2389"/>
            <p:cNvSpPr/>
            <p:nvPr/>
          </p:nvSpPr>
          <p:spPr>
            <a:xfrm rot="7484127">
              <a:off x="4670094" y="270086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48" name="Forme libre : forme 2390"/>
            <p:cNvSpPr/>
            <p:nvPr/>
          </p:nvSpPr>
          <p:spPr>
            <a:xfrm rot="13089394">
              <a:off x="4778150" y="2662943"/>
              <a:ext cx="272586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49" name="Forme libre : forme 2391"/>
            <p:cNvSpPr/>
            <p:nvPr/>
          </p:nvSpPr>
          <p:spPr>
            <a:xfrm rot="8716293">
              <a:off x="4959768" y="2474955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50" name="Forme libre : forme 2392"/>
            <p:cNvSpPr/>
            <p:nvPr/>
          </p:nvSpPr>
          <p:spPr>
            <a:xfrm rot="8716293">
              <a:off x="4904239" y="2366781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51" name="Forme libre : forme 2393"/>
            <p:cNvSpPr/>
            <p:nvPr/>
          </p:nvSpPr>
          <p:spPr>
            <a:xfrm rot="8716293">
              <a:off x="4665327" y="239936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52" name="Forme libre : forme 2394"/>
            <p:cNvSpPr/>
            <p:nvPr/>
          </p:nvSpPr>
          <p:spPr>
            <a:xfrm rot="8716293">
              <a:off x="4838444" y="2237760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53" name="Forme libre : forme 2395"/>
            <p:cNvSpPr/>
            <p:nvPr/>
          </p:nvSpPr>
          <p:spPr>
            <a:xfrm rot="8716293">
              <a:off x="4524591" y="3289457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54" name="Forme libre : forme 2396"/>
            <p:cNvSpPr/>
            <p:nvPr/>
          </p:nvSpPr>
          <p:spPr>
            <a:xfrm rot="8716293">
              <a:off x="4612799" y="3314911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55" name="Forme libre : forme 2397"/>
            <p:cNvSpPr/>
            <p:nvPr/>
          </p:nvSpPr>
          <p:spPr>
            <a:xfrm rot="8716293">
              <a:off x="4565838" y="3232082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56" name="Forme libre : forme 2398"/>
            <p:cNvSpPr/>
            <p:nvPr/>
          </p:nvSpPr>
          <p:spPr>
            <a:xfrm rot="8716293">
              <a:off x="4408932" y="337542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57" name="Forme libre : forme 2399"/>
            <p:cNvSpPr/>
            <p:nvPr/>
          </p:nvSpPr>
          <p:spPr>
            <a:xfrm rot="8716293">
              <a:off x="4283773" y="3168984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58" name="Forme libre : forme 2400"/>
            <p:cNvSpPr/>
            <p:nvPr/>
          </p:nvSpPr>
          <p:spPr>
            <a:xfrm rot="8716293">
              <a:off x="4273034" y="3027584"/>
              <a:ext cx="290644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59" name="Forme libre : forme 2401"/>
            <p:cNvSpPr/>
            <p:nvPr/>
          </p:nvSpPr>
          <p:spPr>
            <a:xfrm rot="8716293">
              <a:off x="4500330" y="3419187"/>
              <a:ext cx="10343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60" name="Forme libre : forme 2402"/>
            <p:cNvSpPr/>
            <p:nvPr/>
          </p:nvSpPr>
          <p:spPr>
            <a:xfrm rot="8716293">
              <a:off x="4813690" y="303930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61" name="Forme libre : forme 2403"/>
            <p:cNvSpPr/>
            <p:nvPr/>
          </p:nvSpPr>
          <p:spPr>
            <a:xfrm rot="8716293">
              <a:off x="4901898" y="3064759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62" name="Forme libre : forme 2404"/>
            <p:cNvSpPr/>
            <p:nvPr/>
          </p:nvSpPr>
          <p:spPr>
            <a:xfrm rot="8716293">
              <a:off x="4698031" y="312527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63" name="Forme libre : forme 2405"/>
            <p:cNvSpPr/>
            <p:nvPr/>
          </p:nvSpPr>
          <p:spPr>
            <a:xfrm rot="8716293">
              <a:off x="4572873" y="2918832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64" name="Forme libre : forme 2406"/>
            <p:cNvSpPr/>
            <p:nvPr/>
          </p:nvSpPr>
          <p:spPr>
            <a:xfrm rot="8716293">
              <a:off x="4789429" y="3169035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65" name="Forme libre : forme 2407"/>
            <p:cNvSpPr/>
            <p:nvPr/>
          </p:nvSpPr>
          <p:spPr>
            <a:xfrm rot="8716293">
              <a:off x="4545376" y="3015875"/>
              <a:ext cx="77126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66" name="Forme libre : forme 2408"/>
            <p:cNvSpPr/>
            <p:nvPr/>
          </p:nvSpPr>
          <p:spPr>
            <a:xfrm rot="7484127">
              <a:off x="4893261" y="3360562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67" name="Forme libre : forme 2409"/>
            <p:cNvSpPr/>
            <p:nvPr/>
          </p:nvSpPr>
          <p:spPr>
            <a:xfrm rot="13089394">
              <a:off x="5001317" y="3322642"/>
              <a:ext cx="272586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68" name="Forme libre : forme 2410"/>
            <p:cNvSpPr/>
            <p:nvPr/>
          </p:nvSpPr>
          <p:spPr>
            <a:xfrm rot="8716293">
              <a:off x="5182935" y="3134653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69" name="Forme libre : forme 2411"/>
            <p:cNvSpPr/>
            <p:nvPr/>
          </p:nvSpPr>
          <p:spPr>
            <a:xfrm rot="8716293">
              <a:off x="5127406" y="3026479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70" name="Forme libre : forme 2412"/>
            <p:cNvSpPr/>
            <p:nvPr/>
          </p:nvSpPr>
          <p:spPr>
            <a:xfrm rot="8716293">
              <a:off x="4888494" y="305905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71" name="Forme libre : forme 2413"/>
            <p:cNvSpPr/>
            <p:nvPr/>
          </p:nvSpPr>
          <p:spPr>
            <a:xfrm rot="8716293">
              <a:off x="5061611" y="2897459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72" name="Forme libre : forme 2414"/>
            <p:cNvSpPr/>
            <p:nvPr/>
          </p:nvSpPr>
          <p:spPr>
            <a:xfrm rot="8716293">
              <a:off x="5252803" y="5203769"/>
              <a:ext cx="153592" cy="101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33" y="21600"/>
                  </a:moveTo>
                  <a:lnTo>
                    <a:pt x="0" y="19856"/>
                  </a:lnTo>
                  <a:lnTo>
                    <a:pt x="13955" y="0"/>
                  </a:lnTo>
                  <a:lnTo>
                    <a:pt x="21600" y="801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73" name="Forme libre : forme 2415"/>
            <p:cNvSpPr/>
            <p:nvPr/>
          </p:nvSpPr>
          <p:spPr>
            <a:xfrm rot="8716293">
              <a:off x="4995102" y="5133051"/>
              <a:ext cx="151182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960" y="21600"/>
                  </a:moveTo>
                  <a:lnTo>
                    <a:pt x="6836" y="12806"/>
                  </a:lnTo>
                  <a:lnTo>
                    <a:pt x="9969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10197" y="0"/>
                  </a:lnTo>
                  <a:lnTo>
                    <a:pt x="21600" y="6101"/>
                  </a:lnTo>
                  <a:lnTo>
                    <a:pt x="19867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74" name="Forme libre : forme 2416"/>
            <p:cNvSpPr/>
            <p:nvPr/>
          </p:nvSpPr>
          <p:spPr>
            <a:xfrm rot="8716293">
              <a:off x="4936389" y="5006653"/>
              <a:ext cx="290644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75" name="Forme libre : forme 2417"/>
            <p:cNvSpPr/>
            <p:nvPr/>
          </p:nvSpPr>
          <p:spPr>
            <a:xfrm rot="8716293">
              <a:off x="5477045" y="501837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76" name="Forme libre : forme 2418"/>
            <p:cNvSpPr/>
            <p:nvPr/>
          </p:nvSpPr>
          <p:spPr>
            <a:xfrm rot="8716293">
              <a:off x="5567443" y="5050825"/>
              <a:ext cx="236070" cy="2547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2463" y="21566"/>
                  </a:moveTo>
                  <a:lnTo>
                    <a:pt x="2463" y="3862"/>
                  </a:lnTo>
                  <a:lnTo>
                    <a:pt x="0" y="3862"/>
                  </a:lnTo>
                  <a:lnTo>
                    <a:pt x="3345" y="120"/>
                  </a:lnTo>
                  <a:lnTo>
                    <a:pt x="7341" y="120"/>
                  </a:lnTo>
                  <a:lnTo>
                    <a:pt x="7341" y="6369"/>
                  </a:lnTo>
                  <a:lnTo>
                    <a:pt x="7466" y="6369"/>
                  </a:lnTo>
                  <a:cubicBezTo>
                    <a:pt x="8800" y="2705"/>
                    <a:pt x="9843" y="1277"/>
                    <a:pt x="11844" y="506"/>
                  </a:cubicBezTo>
                  <a:cubicBezTo>
                    <a:pt x="12761" y="159"/>
                    <a:pt x="13720" y="-34"/>
                    <a:pt x="14721" y="5"/>
                  </a:cubicBezTo>
                  <a:lnTo>
                    <a:pt x="15107" y="67"/>
                  </a:lnTo>
                  <a:lnTo>
                    <a:pt x="20801" y="3718"/>
                  </a:lnTo>
                  <a:lnTo>
                    <a:pt x="21129" y="4290"/>
                  </a:lnTo>
                  <a:cubicBezTo>
                    <a:pt x="21438" y="5221"/>
                    <a:pt x="21600" y="6292"/>
                    <a:pt x="21600" y="7487"/>
                  </a:cubicBezTo>
                  <a:lnTo>
                    <a:pt x="21600" y="7989"/>
                  </a:lnTo>
                  <a:lnTo>
                    <a:pt x="15930" y="8297"/>
                  </a:lnTo>
                  <a:lnTo>
                    <a:pt x="15930" y="6909"/>
                  </a:lnTo>
                  <a:cubicBezTo>
                    <a:pt x="15930" y="4826"/>
                    <a:pt x="14637" y="3399"/>
                    <a:pt x="12845" y="3399"/>
                  </a:cubicBezTo>
                  <a:cubicBezTo>
                    <a:pt x="10176" y="3399"/>
                    <a:pt x="7967" y="6677"/>
                    <a:pt x="7967" y="10805"/>
                  </a:cubicBezTo>
                  <a:lnTo>
                    <a:pt x="7967" y="1809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77" name="Forme libre : forme 2419"/>
            <p:cNvSpPr/>
            <p:nvPr/>
          </p:nvSpPr>
          <p:spPr>
            <a:xfrm rot="8716293">
              <a:off x="5361386" y="510434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78" name="Forme libre : forme 2420"/>
            <p:cNvSpPr/>
            <p:nvPr/>
          </p:nvSpPr>
          <p:spPr>
            <a:xfrm rot="8716293">
              <a:off x="5236228" y="4897901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79" name="Forme libre : forme 2421"/>
            <p:cNvSpPr/>
            <p:nvPr/>
          </p:nvSpPr>
          <p:spPr>
            <a:xfrm rot="8716293">
              <a:off x="5449589" y="5149103"/>
              <a:ext cx="103437" cy="2079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39"/>
                  </a:moveTo>
                  <a:lnTo>
                    <a:pt x="0" y="0"/>
                  </a:lnTo>
                  <a:lnTo>
                    <a:pt x="1562" y="539"/>
                  </a:lnTo>
                  <a:close/>
                  <a:moveTo>
                    <a:pt x="21600" y="21600"/>
                  </a:moveTo>
                  <a:lnTo>
                    <a:pt x="9040" y="15589"/>
                  </a:lnTo>
                  <a:lnTo>
                    <a:pt x="9040" y="3117"/>
                  </a:lnTo>
                  <a:lnTo>
                    <a:pt x="21600" y="7447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80" name="Forme libre : forme 2422"/>
            <p:cNvSpPr/>
            <p:nvPr/>
          </p:nvSpPr>
          <p:spPr>
            <a:xfrm rot="8716293">
              <a:off x="5208730" y="4994944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81" name="Forme libre : forme 2423"/>
            <p:cNvSpPr/>
            <p:nvPr/>
          </p:nvSpPr>
          <p:spPr>
            <a:xfrm rot="8716293">
              <a:off x="5787173" y="5016882"/>
              <a:ext cx="84853" cy="949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9214"/>
                  </a:moveTo>
                  <a:lnTo>
                    <a:pt x="17780" y="0"/>
                  </a:lnTo>
                  <a:lnTo>
                    <a:pt x="21600" y="8127"/>
                  </a:lnTo>
                  <a:cubicBezTo>
                    <a:pt x="21600" y="11554"/>
                    <a:pt x="20137" y="15007"/>
                    <a:pt x="17210" y="17623"/>
                  </a:cubicBezTo>
                  <a:cubicBezTo>
                    <a:pt x="14400" y="20135"/>
                    <a:pt x="10653" y="21600"/>
                    <a:pt x="6673" y="2160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82" name="Forme libre : forme 2424"/>
            <p:cNvSpPr/>
            <p:nvPr/>
          </p:nvSpPr>
          <p:spPr>
            <a:xfrm rot="8716293">
              <a:off x="5551849" y="5038128"/>
              <a:ext cx="58212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83" name="Forme libre : forme 2425"/>
            <p:cNvSpPr/>
            <p:nvPr/>
          </p:nvSpPr>
          <p:spPr>
            <a:xfrm rot="8716293">
              <a:off x="5724966" y="4876528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84" name="Forme libre : forme 2426"/>
            <p:cNvSpPr/>
            <p:nvPr/>
          </p:nvSpPr>
          <p:spPr>
            <a:xfrm rot="8716293">
              <a:off x="4743261" y="3947853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85" name="Forme libre : forme 2427"/>
            <p:cNvSpPr/>
            <p:nvPr/>
          </p:nvSpPr>
          <p:spPr>
            <a:xfrm rot="8716293">
              <a:off x="4831469" y="3973307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86" name="Forme libre : forme 2428"/>
            <p:cNvSpPr/>
            <p:nvPr/>
          </p:nvSpPr>
          <p:spPr>
            <a:xfrm rot="8716293">
              <a:off x="4784508" y="3890478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87" name="Forme libre : forme 2429"/>
            <p:cNvSpPr/>
            <p:nvPr/>
          </p:nvSpPr>
          <p:spPr>
            <a:xfrm rot="8716293">
              <a:off x="4627602" y="403382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88" name="Forme libre : forme 2430"/>
            <p:cNvSpPr/>
            <p:nvPr/>
          </p:nvSpPr>
          <p:spPr>
            <a:xfrm rot="8716293">
              <a:off x="4502443" y="3827380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89" name="Forme libre : forme 2431"/>
            <p:cNvSpPr/>
            <p:nvPr/>
          </p:nvSpPr>
          <p:spPr>
            <a:xfrm rot="8716293">
              <a:off x="4491704" y="3685980"/>
              <a:ext cx="290644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90" name="Forme libre : forme 2432"/>
            <p:cNvSpPr/>
            <p:nvPr/>
          </p:nvSpPr>
          <p:spPr>
            <a:xfrm rot="8716293">
              <a:off x="4719000" y="4077582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91" name="Forme libre : forme 2433"/>
            <p:cNvSpPr/>
            <p:nvPr/>
          </p:nvSpPr>
          <p:spPr>
            <a:xfrm rot="8716293">
              <a:off x="5032360" y="3697701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92" name="Forme libre : forme 2434"/>
            <p:cNvSpPr/>
            <p:nvPr/>
          </p:nvSpPr>
          <p:spPr>
            <a:xfrm rot="8716293">
              <a:off x="5120568" y="3723155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93" name="Forme libre : forme 2435"/>
            <p:cNvSpPr/>
            <p:nvPr/>
          </p:nvSpPr>
          <p:spPr>
            <a:xfrm rot="8716293">
              <a:off x="4916701" y="378367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94" name="Forme libre : forme 2436"/>
            <p:cNvSpPr/>
            <p:nvPr/>
          </p:nvSpPr>
          <p:spPr>
            <a:xfrm rot="8716293">
              <a:off x="4791542" y="3577228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95" name="Forme libre : forme 2437"/>
            <p:cNvSpPr/>
            <p:nvPr/>
          </p:nvSpPr>
          <p:spPr>
            <a:xfrm rot="8716293">
              <a:off x="5008099" y="3827431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96" name="Forme libre : forme 2438"/>
            <p:cNvSpPr/>
            <p:nvPr/>
          </p:nvSpPr>
          <p:spPr>
            <a:xfrm rot="8716293">
              <a:off x="4764046" y="3674271"/>
              <a:ext cx="77126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97" name="Forme libre : forme 2439"/>
            <p:cNvSpPr/>
            <p:nvPr/>
          </p:nvSpPr>
          <p:spPr>
            <a:xfrm rot="7484127">
              <a:off x="5111930" y="4018958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98" name="Forme libre : forme 2440"/>
            <p:cNvSpPr/>
            <p:nvPr/>
          </p:nvSpPr>
          <p:spPr>
            <a:xfrm rot="13089394">
              <a:off x="5219987" y="3981037"/>
              <a:ext cx="272586" cy="329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99" name="Forme libre : forme 2441"/>
            <p:cNvSpPr/>
            <p:nvPr/>
          </p:nvSpPr>
          <p:spPr>
            <a:xfrm rot="8716293">
              <a:off x="5401605" y="3793051"/>
              <a:ext cx="225183" cy="162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00" name="Forme libre : forme 2442"/>
            <p:cNvSpPr/>
            <p:nvPr/>
          </p:nvSpPr>
          <p:spPr>
            <a:xfrm rot="8716293">
              <a:off x="5346076" y="3684876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01" name="Forme libre : forme 2443"/>
            <p:cNvSpPr/>
            <p:nvPr/>
          </p:nvSpPr>
          <p:spPr>
            <a:xfrm rot="8716293">
              <a:off x="5107163" y="371745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02" name="Forme libre : forme 2444"/>
            <p:cNvSpPr/>
            <p:nvPr/>
          </p:nvSpPr>
          <p:spPr>
            <a:xfrm rot="8716293">
              <a:off x="5280281" y="3555855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03" name="Forme libre : forme 2445"/>
            <p:cNvSpPr/>
            <p:nvPr/>
          </p:nvSpPr>
          <p:spPr>
            <a:xfrm rot="8716293">
              <a:off x="4966428" y="4607552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04" name="Forme libre : forme 2446"/>
            <p:cNvSpPr/>
            <p:nvPr/>
          </p:nvSpPr>
          <p:spPr>
            <a:xfrm rot="8716293">
              <a:off x="5054636" y="463300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05" name="Forme libre : forme 2447"/>
            <p:cNvSpPr/>
            <p:nvPr/>
          </p:nvSpPr>
          <p:spPr>
            <a:xfrm rot="8716293">
              <a:off x="5007675" y="4550177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06" name="Forme libre : forme 2448"/>
            <p:cNvSpPr/>
            <p:nvPr/>
          </p:nvSpPr>
          <p:spPr>
            <a:xfrm rot="8716293">
              <a:off x="4850769" y="469352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07" name="Forme libre : forme 2449"/>
            <p:cNvSpPr/>
            <p:nvPr/>
          </p:nvSpPr>
          <p:spPr>
            <a:xfrm rot="8716293">
              <a:off x="4725610" y="4487079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08" name="Forme libre : forme 2450"/>
            <p:cNvSpPr/>
            <p:nvPr/>
          </p:nvSpPr>
          <p:spPr>
            <a:xfrm rot="8716293">
              <a:off x="4714871" y="4345679"/>
              <a:ext cx="290644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09" name="Forme libre : forme 2451"/>
            <p:cNvSpPr/>
            <p:nvPr/>
          </p:nvSpPr>
          <p:spPr>
            <a:xfrm rot="8716293">
              <a:off x="4942166" y="4737282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10" name="Forme libre : forme 2452"/>
            <p:cNvSpPr/>
            <p:nvPr/>
          </p:nvSpPr>
          <p:spPr>
            <a:xfrm rot="8716293">
              <a:off x="5255527" y="4357400"/>
              <a:ext cx="142168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11" name="Forme libre : forme 2453"/>
            <p:cNvSpPr/>
            <p:nvPr/>
          </p:nvSpPr>
          <p:spPr>
            <a:xfrm rot="8716293">
              <a:off x="5343735" y="4382854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12" name="Forme libre : forme 2454"/>
            <p:cNvSpPr/>
            <p:nvPr/>
          </p:nvSpPr>
          <p:spPr>
            <a:xfrm rot="8716293">
              <a:off x="5139868" y="444337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13" name="Forme libre : forme 2455"/>
            <p:cNvSpPr/>
            <p:nvPr/>
          </p:nvSpPr>
          <p:spPr>
            <a:xfrm rot="8716293">
              <a:off x="5014709" y="4236927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14" name="Forme libre : forme 2456"/>
            <p:cNvSpPr/>
            <p:nvPr/>
          </p:nvSpPr>
          <p:spPr>
            <a:xfrm rot="8716293">
              <a:off x="5231266" y="4487130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15" name="Forme libre : forme 2457"/>
            <p:cNvSpPr/>
            <p:nvPr/>
          </p:nvSpPr>
          <p:spPr>
            <a:xfrm rot="8716293">
              <a:off x="4987213" y="4333970"/>
              <a:ext cx="77126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16" name="Forme libre : forme 2458"/>
            <p:cNvSpPr/>
            <p:nvPr/>
          </p:nvSpPr>
          <p:spPr>
            <a:xfrm rot="7484127">
              <a:off x="5335097" y="4678657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17" name="Forme libre : forme 2459"/>
            <p:cNvSpPr/>
            <p:nvPr/>
          </p:nvSpPr>
          <p:spPr>
            <a:xfrm rot="13089394">
              <a:off x="5443154" y="4640737"/>
              <a:ext cx="272586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18" name="Forme libre : forme 2460"/>
            <p:cNvSpPr/>
            <p:nvPr/>
          </p:nvSpPr>
          <p:spPr>
            <a:xfrm rot="8716293">
              <a:off x="5624772" y="4452749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19" name="Forme libre : forme 2461"/>
            <p:cNvSpPr/>
            <p:nvPr/>
          </p:nvSpPr>
          <p:spPr>
            <a:xfrm rot="8716293">
              <a:off x="5569241" y="4344575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20" name="Forme libre : forme 2462"/>
            <p:cNvSpPr/>
            <p:nvPr/>
          </p:nvSpPr>
          <p:spPr>
            <a:xfrm rot="8716293">
              <a:off x="5330330" y="437715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21" name="Forme libre : forme 2463"/>
            <p:cNvSpPr/>
            <p:nvPr/>
          </p:nvSpPr>
          <p:spPr>
            <a:xfrm rot="8716293">
              <a:off x="5503448" y="4215554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22" name="Forme libre : forme 2464"/>
            <p:cNvSpPr/>
            <p:nvPr/>
          </p:nvSpPr>
          <p:spPr>
            <a:xfrm rot="8716293">
              <a:off x="4079906" y="196878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23" name="Forme libre : forme 2465"/>
            <p:cNvSpPr/>
            <p:nvPr/>
          </p:nvSpPr>
          <p:spPr>
            <a:xfrm rot="8716293">
              <a:off x="4168114" y="1994238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24" name="Forme libre : forme 2466"/>
            <p:cNvSpPr/>
            <p:nvPr/>
          </p:nvSpPr>
          <p:spPr>
            <a:xfrm rot="8716293">
              <a:off x="4121153" y="1911409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25" name="Forme libre : forme 2467"/>
            <p:cNvSpPr/>
            <p:nvPr/>
          </p:nvSpPr>
          <p:spPr>
            <a:xfrm rot="8716293">
              <a:off x="3964247" y="205475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26" name="Forme libre : forme 2468"/>
            <p:cNvSpPr/>
            <p:nvPr/>
          </p:nvSpPr>
          <p:spPr>
            <a:xfrm rot="8716293">
              <a:off x="3839088" y="1848311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27" name="Forme libre : forme 2469"/>
            <p:cNvSpPr/>
            <p:nvPr/>
          </p:nvSpPr>
          <p:spPr>
            <a:xfrm rot="8716293">
              <a:off x="3828348" y="1706910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28" name="Forme libre : forme 2470"/>
            <p:cNvSpPr/>
            <p:nvPr/>
          </p:nvSpPr>
          <p:spPr>
            <a:xfrm rot="8716293">
              <a:off x="4055645" y="2098514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29" name="Forme libre : forme 2471"/>
            <p:cNvSpPr/>
            <p:nvPr/>
          </p:nvSpPr>
          <p:spPr>
            <a:xfrm rot="8716293">
              <a:off x="4369005" y="1718632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30" name="Forme libre : forme 2472"/>
            <p:cNvSpPr/>
            <p:nvPr/>
          </p:nvSpPr>
          <p:spPr>
            <a:xfrm rot="8716293">
              <a:off x="4457213" y="174408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31" name="Forme libre : forme 2473"/>
            <p:cNvSpPr/>
            <p:nvPr/>
          </p:nvSpPr>
          <p:spPr>
            <a:xfrm rot="8716293">
              <a:off x="4253346" y="180460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32" name="Forme libre : forme 2474"/>
            <p:cNvSpPr/>
            <p:nvPr/>
          </p:nvSpPr>
          <p:spPr>
            <a:xfrm rot="8716293">
              <a:off x="4128187" y="1598159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33" name="Forme libre : forme 2475"/>
            <p:cNvSpPr/>
            <p:nvPr/>
          </p:nvSpPr>
          <p:spPr>
            <a:xfrm rot="8716293">
              <a:off x="4344744" y="1848362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34" name="Forme libre : forme 2476"/>
            <p:cNvSpPr/>
            <p:nvPr/>
          </p:nvSpPr>
          <p:spPr>
            <a:xfrm rot="8716293">
              <a:off x="4100691" y="1695202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35" name="Forme libre : forme 2477"/>
            <p:cNvSpPr/>
            <p:nvPr/>
          </p:nvSpPr>
          <p:spPr>
            <a:xfrm rot="7484127">
              <a:off x="4448575" y="2039889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36" name="Forme libre : forme 2478"/>
            <p:cNvSpPr/>
            <p:nvPr/>
          </p:nvSpPr>
          <p:spPr>
            <a:xfrm rot="13089394">
              <a:off x="4556632" y="2001969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37" name="Forme libre : forme 2479"/>
            <p:cNvSpPr/>
            <p:nvPr/>
          </p:nvSpPr>
          <p:spPr>
            <a:xfrm rot="8716293">
              <a:off x="4738250" y="1813981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38" name="Forme libre : forme 2480"/>
            <p:cNvSpPr/>
            <p:nvPr/>
          </p:nvSpPr>
          <p:spPr>
            <a:xfrm rot="8716293">
              <a:off x="4682721" y="1705807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39" name="Forme libre : forme 2481"/>
            <p:cNvSpPr/>
            <p:nvPr/>
          </p:nvSpPr>
          <p:spPr>
            <a:xfrm rot="8716293">
              <a:off x="4443809" y="173838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40" name="Forme libre : forme 2482"/>
            <p:cNvSpPr/>
            <p:nvPr/>
          </p:nvSpPr>
          <p:spPr>
            <a:xfrm rot="8716293">
              <a:off x="4616927" y="1576786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41" name="Forme libre : forme 2483"/>
            <p:cNvSpPr/>
            <p:nvPr/>
          </p:nvSpPr>
          <p:spPr>
            <a:xfrm rot="8716293">
              <a:off x="3856739" y="130908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42" name="Forme libre : forme 2484"/>
            <p:cNvSpPr/>
            <p:nvPr/>
          </p:nvSpPr>
          <p:spPr>
            <a:xfrm rot="8716293">
              <a:off x="3944947" y="1334538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43" name="Forme libre : forme 2485"/>
            <p:cNvSpPr/>
            <p:nvPr/>
          </p:nvSpPr>
          <p:spPr>
            <a:xfrm rot="8716293">
              <a:off x="3897986" y="1251710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44" name="Forme libre : forme 2486"/>
            <p:cNvSpPr/>
            <p:nvPr/>
          </p:nvSpPr>
          <p:spPr>
            <a:xfrm rot="8716293">
              <a:off x="3741080" y="139505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45" name="Forme libre : forme 2487"/>
            <p:cNvSpPr/>
            <p:nvPr/>
          </p:nvSpPr>
          <p:spPr>
            <a:xfrm rot="8716293">
              <a:off x="3615921" y="1188612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46" name="Forme libre : forme 2488"/>
            <p:cNvSpPr/>
            <p:nvPr/>
          </p:nvSpPr>
          <p:spPr>
            <a:xfrm rot="8716293">
              <a:off x="3605181" y="1047212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47" name="Forme libre : forme 2489"/>
            <p:cNvSpPr/>
            <p:nvPr/>
          </p:nvSpPr>
          <p:spPr>
            <a:xfrm rot="8716293">
              <a:off x="3832478" y="1438815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48" name="Forme libre : forme 2490"/>
            <p:cNvSpPr/>
            <p:nvPr/>
          </p:nvSpPr>
          <p:spPr>
            <a:xfrm rot="8716293">
              <a:off x="4145838" y="1058933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49" name="Forme libre : forme 2491"/>
            <p:cNvSpPr/>
            <p:nvPr/>
          </p:nvSpPr>
          <p:spPr>
            <a:xfrm rot="8716293">
              <a:off x="4234046" y="1084387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50" name="Forme libre : forme 2492"/>
            <p:cNvSpPr/>
            <p:nvPr/>
          </p:nvSpPr>
          <p:spPr>
            <a:xfrm rot="8716293">
              <a:off x="4030179" y="114490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51" name="Forme libre : forme 2493"/>
            <p:cNvSpPr/>
            <p:nvPr/>
          </p:nvSpPr>
          <p:spPr>
            <a:xfrm rot="8716293">
              <a:off x="3905020" y="938460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52" name="Forme libre : forme 2494"/>
            <p:cNvSpPr/>
            <p:nvPr/>
          </p:nvSpPr>
          <p:spPr>
            <a:xfrm rot="8716293">
              <a:off x="4121577" y="1188663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53" name="Forme libre : forme 2495"/>
            <p:cNvSpPr/>
            <p:nvPr/>
          </p:nvSpPr>
          <p:spPr>
            <a:xfrm rot="8716293">
              <a:off x="3877524" y="1035503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54" name="Forme libre : forme 2496"/>
            <p:cNvSpPr/>
            <p:nvPr/>
          </p:nvSpPr>
          <p:spPr>
            <a:xfrm rot="7484127">
              <a:off x="4225408" y="1380190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55" name="Forme libre : forme 2497"/>
            <p:cNvSpPr/>
            <p:nvPr/>
          </p:nvSpPr>
          <p:spPr>
            <a:xfrm rot="13089394">
              <a:off x="4333465" y="1342269"/>
              <a:ext cx="272585" cy="329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56" name="Forme libre : forme 2498"/>
            <p:cNvSpPr/>
            <p:nvPr/>
          </p:nvSpPr>
          <p:spPr>
            <a:xfrm rot="8716293">
              <a:off x="4515083" y="1154282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57" name="Forme libre : forme 2499"/>
            <p:cNvSpPr/>
            <p:nvPr/>
          </p:nvSpPr>
          <p:spPr>
            <a:xfrm rot="8716293">
              <a:off x="4459554" y="1046108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58" name="Forme libre : forme 2500"/>
            <p:cNvSpPr/>
            <p:nvPr/>
          </p:nvSpPr>
          <p:spPr>
            <a:xfrm rot="8716293">
              <a:off x="4220642" y="107868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59" name="Forme libre : forme 2501"/>
            <p:cNvSpPr/>
            <p:nvPr/>
          </p:nvSpPr>
          <p:spPr>
            <a:xfrm rot="8716293">
              <a:off x="4393760" y="917087"/>
              <a:ext cx="117509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60" name="Forme libre : forme 2502"/>
            <p:cNvSpPr/>
            <p:nvPr/>
          </p:nvSpPr>
          <p:spPr>
            <a:xfrm rot="8716293">
              <a:off x="3637800" y="64702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61" name="Forme libre : forme 2503"/>
            <p:cNvSpPr/>
            <p:nvPr/>
          </p:nvSpPr>
          <p:spPr>
            <a:xfrm rot="8716293">
              <a:off x="3726008" y="672481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62" name="Forme libre : forme 2504"/>
            <p:cNvSpPr/>
            <p:nvPr/>
          </p:nvSpPr>
          <p:spPr>
            <a:xfrm rot="8716293">
              <a:off x="3679047" y="589652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63" name="Forme libre : forme 2505"/>
            <p:cNvSpPr/>
            <p:nvPr/>
          </p:nvSpPr>
          <p:spPr>
            <a:xfrm rot="8716293">
              <a:off x="3522141" y="73299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64" name="Forme libre : forme 2506"/>
            <p:cNvSpPr/>
            <p:nvPr/>
          </p:nvSpPr>
          <p:spPr>
            <a:xfrm rot="8716293">
              <a:off x="3396982" y="526554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65" name="Forme libre : forme 2507"/>
            <p:cNvSpPr/>
            <p:nvPr/>
          </p:nvSpPr>
          <p:spPr>
            <a:xfrm rot="8716293">
              <a:off x="3386242" y="385153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66" name="Forme libre : forme 2508"/>
            <p:cNvSpPr/>
            <p:nvPr/>
          </p:nvSpPr>
          <p:spPr>
            <a:xfrm rot="8716293">
              <a:off x="3613539" y="776757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67" name="Forme libre : forme 2509"/>
            <p:cNvSpPr/>
            <p:nvPr/>
          </p:nvSpPr>
          <p:spPr>
            <a:xfrm rot="8716293">
              <a:off x="3926899" y="39687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68" name="Forme libre : forme 2510"/>
            <p:cNvSpPr/>
            <p:nvPr/>
          </p:nvSpPr>
          <p:spPr>
            <a:xfrm rot="8716293">
              <a:off x="4015107" y="422329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69" name="Forme libre : forme 2511"/>
            <p:cNvSpPr/>
            <p:nvPr/>
          </p:nvSpPr>
          <p:spPr>
            <a:xfrm rot="8716293">
              <a:off x="3811240" y="48284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70" name="Forme libre : forme 2512"/>
            <p:cNvSpPr/>
            <p:nvPr/>
          </p:nvSpPr>
          <p:spPr>
            <a:xfrm rot="8716293">
              <a:off x="3686081" y="276402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71" name="Forme libre : forme 2513"/>
            <p:cNvSpPr/>
            <p:nvPr/>
          </p:nvSpPr>
          <p:spPr>
            <a:xfrm rot="8716293">
              <a:off x="3902638" y="526605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72" name="Forme libre : forme 2514"/>
            <p:cNvSpPr/>
            <p:nvPr/>
          </p:nvSpPr>
          <p:spPr>
            <a:xfrm rot="8716293">
              <a:off x="3658584" y="373445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73" name="Forme libre : forme 2515"/>
            <p:cNvSpPr/>
            <p:nvPr/>
          </p:nvSpPr>
          <p:spPr>
            <a:xfrm rot="7484127">
              <a:off x="4006469" y="718132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74" name="Forme libre : forme 2516"/>
            <p:cNvSpPr/>
            <p:nvPr/>
          </p:nvSpPr>
          <p:spPr>
            <a:xfrm rot="13089394">
              <a:off x="4114526" y="680212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75" name="Forme libre : forme 2517"/>
            <p:cNvSpPr/>
            <p:nvPr/>
          </p:nvSpPr>
          <p:spPr>
            <a:xfrm rot="8716293">
              <a:off x="4296144" y="492224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76" name="Forme libre : forme 2518"/>
            <p:cNvSpPr/>
            <p:nvPr/>
          </p:nvSpPr>
          <p:spPr>
            <a:xfrm rot="8716293">
              <a:off x="4240615" y="384050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77" name="Forme libre : forme 2519"/>
            <p:cNvSpPr/>
            <p:nvPr/>
          </p:nvSpPr>
          <p:spPr>
            <a:xfrm rot="8716293">
              <a:off x="4001703" y="41662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78" name="Forme libre : forme 2520"/>
            <p:cNvSpPr/>
            <p:nvPr/>
          </p:nvSpPr>
          <p:spPr>
            <a:xfrm rot="8716293">
              <a:off x="4174821" y="255029"/>
              <a:ext cx="117509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79" name="Forme libre : forme 2521"/>
            <p:cNvSpPr/>
            <p:nvPr/>
          </p:nvSpPr>
          <p:spPr>
            <a:xfrm rot="8716293">
              <a:off x="3458671" y="122854"/>
              <a:ext cx="123264" cy="85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11619" y="0"/>
                  </a:lnTo>
                  <a:cubicBezTo>
                    <a:pt x="18087" y="0"/>
                    <a:pt x="21600" y="4032"/>
                    <a:pt x="21600" y="12671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80" name="Forme libre : forme 2522"/>
            <p:cNvSpPr/>
            <p:nvPr/>
          </p:nvSpPr>
          <p:spPr>
            <a:xfrm rot="8716293">
              <a:off x="3547988" y="151852"/>
              <a:ext cx="260639" cy="98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4" extrusionOk="0">
                  <a:moveTo>
                    <a:pt x="8685" y="16223"/>
                  </a:moveTo>
                  <a:lnTo>
                    <a:pt x="0" y="354"/>
                  </a:lnTo>
                  <a:lnTo>
                    <a:pt x="0" y="312"/>
                  </a:lnTo>
                  <a:lnTo>
                    <a:pt x="8685" y="312"/>
                  </a:lnTo>
                  <a:close/>
                  <a:moveTo>
                    <a:pt x="10121" y="18846"/>
                  </a:moveTo>
                  <a:lnTo>
                    <a:pt x="8799" y="16432"/>
                  </a:lnTo>
                  <a:lnTo>
                    <a:pt x="9673" y="10364"/>
                  </a:lnTo>
                  <a:cubicBezTo>
                    <a:pt x="10533" y="5245"/>
                    <a:pt x="11404" y="2800"/>
                    <a:pt x="12764" y="1307"/>
                  </a:cubicBezTo>
                  <a:cubicBezTo>
                    <a:pt x="13594" y="411"/>
                    <a:pt x="14463" y="-86"/>
                    <a:pt x="15369" y="13"/>
                  </a:cubicBezTo>
                  <a:cubicBezTo>
                    <a:pt x="19259" y="-186"/>
                    <a:pt x="21600" y="6981"/>
                    <a:pt x="21600" y="19324"/>
                  </a:cubicBezTo>
                  <a:lnTo>
                    <a:pt x="21600" y="20618"/>
                  </a:lnTo>
                  <a:lnTo>
                    <a:pt x="16464" y="21414"/>
                  </a:lnTo>
                  <a:lnTo>
                    <a:pt x="16464" y="17831"/>
                  </a:lnTo>
                  <a:cubicBezTo>
                    <a:pt x="16464" y="12456"/>
                    <a:pt x="15294" y="8773"/>
                    <a:pt x="13670" y="8773"/>
                  </a:cubicBezTo>
                  <a:cubicBezTo>
                    <a:pt x="12462" y="8773"/>
                    <a:pt x="11357" y="10888"/>
                    <a:pt x="10555" y="1433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81" name="Forme libre : forme 2523"/>
            <p:cNvSpPr/>
            <p:nvPr/>
          </p:nvSpPr>
          <p:spPr>
            <a:xfrm rot="8716293">
              <a:off x="3390869" y="113342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82" name="Forme libre : forme 2524"/>
            <p:cNvSpPr/>
            <p:nvPr/>
          </p:nvSpPr>
          <p:spPr>
            <a:xfrm rot="7484128">
              <a:off x="3832068" y="146918"/>
              <a:ext cx="154105" cy="1044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15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11441"/>
                  </a:lnTo>
                  <a:lnTo>
                    <a:pt x="12518" y="1144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83" name="Forme libre : forme 2525"/>
            <p:cNvSpPr/>
            <p:nvPr/>
          </p:nvSpPr>
          <p:spPr>
            <a:xfrm rot="13089394">
              <a:off x="4044781" y="117688"/>
              <a:ext cx="84766" cy="2810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295"/>
                  </a:moveTo>
                  <a:lnTo>
                    <a:pt x="3433" y="21600"/>
                  </a:lnTo>
                  <a:lnTo>
                    <a:pt x="1230" y="20288"/>
                  </a:lnTo>
                  <a:cubicBezTo>
                    <a:pt x="316" y="19074"/>
                    <a:pt x="0" y="17601"/>
                    <a:pt x="0" y="15862"/>
                  </a:cubicBezTo>
                  <a:lnTo>
                    <a:pt x="0" y="2926"/>
                  </a:lnTo>
                  <a:lnTo>
                    <a:pt x="18701" y="0"/>
                  </a:lnTo>
                  <a:lnTo>
                    <a:pt x="18982" y="1183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84" name="Forme libre : forme 2526"/>
            <p:cNvSpPr/>
            <p:nvPr/>
          </p:nvSpPr>
          <p:spPr>
            <a:xfrm rot="8716293">
              <a:off x="5949520" y="2159152"/>
              <a:ext cx="181334" cy="87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5040" y="8947"/>
                  </a:lnTo>
                  <a:lnTo>
                    <a:pt x="6532" y="9605"/>
                  </a:lnTo>
                  <a:cubicBezTo>
                    <a:pt x="8705" y="9460"/>
                    <a:pt x="10807" y="8587"/>
                    <a:pt x="12840" y="7277"/>
                  </a:cubicBezTo>
                  <a:cubicBezTo>
                    <a:pt x="15783" y="5385"/>
                    <a:pt x="18657" y="2911"/>
                    <a:pt x="21460" y="0"/>
                  </a:cubicBezTo>
                  <a:cubicBezTo>
                    <a:pt x="21530" y="582"/>
                    <a:pt x="21600" y="1310"/>
                    <a:pt x="21600" y="1892"/>
                  </a:cubicBezTo>
                  <a:lnTo>
                    <a:pt x="21600" y="3347"/>
                  </a:lnTo>
                  <a:cubicBezTo>
                    <a:pt x="16029" y="13280"/>
                    <a:pt x="9156" y="18383"/>
                    <a:pt x="3614" y="20621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85" name="Forme libre : forme 2527"/>
            <p:cNvSpPr/>
            <p:nvPr/>
          </p:nvSpPr>
          <p:spPr>
            <a:xfrm rot="8716293">
              <a:off x="6040706" y="1730419"/>
              <a:ext cx="61061" cy="195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7450"/>
                  </a:lnTo>
                  <a:lnTo>
                    <a:pt x="19756" y="0"/>
                  </a:lnTo>
                  <a:lnTo>
                    <a:pt x="21600" y="1488"/>
                  </a:lnTo>
                  <a:lnTo>
                    <a:pt x="21600" y="1893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86" name="Forme libre : forme 2528"/>
            <p:cNvSpPr/>
            <p:nvPr/>
          </p:nvSpPr>
          <p:spPr>
            <a:xfrm rot="8716293">
              <a:off x="5928258" y="179002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87" name="Forme libre : forme 2529"/>
            <p:cNvSpPr/>
            <p:nvPr/>
          </p:nvSpPr>
          <p:spPr>
            <a:xfrm rot="8716293">
              <a:off x="5803099" y="1583579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88" name="Forme libre : forme 2530"/>
            <p:cNvSpPr/>
            <p:nvPr/>
          </p:nvSpPr>
          <p:spPr>
            <a:xfrm rot="8716293">
              <a:off x="5792360" y="1442179"/>
              <a:ext cx="290644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89" name="Forme libre : forme 2531"/>
            <p:cNvSpPr/>
            <p:nvPr/>
          </p:nvSpPr>
          <p:spPr>
            <a:xfrm rot="8716293">
              <a:off x="6023512" y="1846112"/>
              <a:ext cx="60148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5897"/>
                  </a:lnTo>
                  <a:lnTo>
                    <a:pt x="0" y="6706"/>
                  </a:lnTo>
                  <a:lnTo>
                    <a:pt x="20186" y="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90" name="Forme libre : forme 2532"/>
            <p:cNvSpPr/>
            <p:nvPr/>
          </p:nvSpPr>
          <p:spPr>
            <a:xfrm rot="8716293">
              <a:off x="6064701" y="1430470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91" name="Forme libre : forme 2533"/>
            <p:cNvSpPr/>
            <p:nvPr/>
          </p:nvSpPr>
          <p:spPr>
            <a:xfrm rot="8716293">
              <a:off x="5820750" y="1044353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92" name="Forme libre : forme 2534"/>
            <p:cNvSpPr/>
            <p:nvPr/>
          </p:nvSpPr>
          <p:spPr>
            <a:xfrm rot="8716293">
              <a:off x="5911765" y="1078781"/>
              <a:ext cx="229129" cy="2547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1883" y="21528"/>
                  </a:moveTo>
                  <a:lnTo>
                    <a:pt x="1883" y="3855"/>
                  </a:lnTo>
                  <a:lnTo>
                    <a:pt x="0" y="3855"/>
                  </a:lnTo>
                  <a:lnTo>
                    <a:pt x="3446" y="121"/>
                  </a:lnTo>
                  <a:lnTo>
                    <a:pt x="6909" y="121"/>
                  </a:lnTo>
                  <a:lnTo>
                    <a:pt x="6909" y="6358"/>
                  </a:lnTo>
                  <a:lnTo>
                    <a:pt x="7038" y="6358"/>
                  </a:lnTo>
                  <a:cubicBezTo>
                    <a:pt x="8413" y="2700"/>
                    <a:pt x="9487" y="1276"/>
                    <a:pt x="11548" y="506"/>
                  </a:cubicBezTo>
                  <a:cubicBezTo>
                    <a:pt x="12493" y="159"/>
                    <a:pt x="13481" y="-33"/>
                    <a:pt x="14512" y="5"/>
                  </a:cubicBezTo>
                  <a:cubicBezTo>
                    <a:pt x="18937" y="-72"/>
                    <a:pt x="21600" y="2700"/>
                    <a:pt x="21600" y="7474"/>
                  </a:cubicBezTo>
                  <a:lnTo>
                    <a:pt x="21600" y="7975"/>
                  </a:lnTo>
                  <a:lnTo>
                    <a:pt x="15758" y="8283"/>
                  </a:lnTo>
                  <a:lnTo>
                    <a:pt x="15758" y="6897"/>
                  </a:lnTo>
                  <a:cubicBezTo>
                    <a:pt x="15758" y="4818"/>
                    <a:pt x="14426" y="3393"/>
                    <a:pt x="12579" y="3393"/>
                  </a:cubicBezTo>
                  <a:cubicBezTo>
                    <a:pt x="9830" y="3393"/>
                    <a:pt x="7554" y="6666"/>
                    <a:pt x="7554" y="10786"/>
                  </a:cubicBezTo>
                  <a:lnTo>
                    <a:pt x="7554" y="1806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93" name="Forme libre : forme 2535"/>
            <p:cNvSpPr/>
            <p:nvPr/>
          </p:nvSpPr>
          <p:spPr>
            <a:xfrm rot="8716293">
              <a:off x="5861997" y="986978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94" name="Forme libre : forme 2536"/>
            <p:cNvSpPr/>
            <p:nvPr/>
          </p:nvSpPr>
          <p:spPr>
            <a:xfrm rot="8716293">
              <a:off x="5705091" y="113032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95" name="Forme libre : forme 2537"/>
            <p:cNvSpPr/>
            <p:nvPr/>
          </p:nvSpPr>
          <p:spPr>
            <a:xfrm rot="8716293">
              <a:off x="5579932" y="923880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96" name="Forme libre : forme 2538"/>
            <p:cNvSpPr/>
            <p:nvPr/>
          </p:nvSpPr>
          <p:spPr>
            <a:xfrm rot="8716293">
              <a:off x="5569193" y="782480"/>
              <a:ext cx="290644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97" name="Forme libre : forme 2539"/>
            <p:cNvSpPr/>
            <p:nvPr/>
          </p:nvSpPr>
          <p:spPr>
            <a:xfrm rot="8716293">
              <a:off x="5796488" y="1174083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98" name="Forme libre : forme 2540"/>
            <p:cNvSpPr/>
            <p:nvPr/>
          </p:nvSpPr>
          <p:spPr>
            <a:xfrm rot="8716293">
              <a:off x="6110137" y="819473"/>
              <a:ext cx="61061" cy="2080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6415"/>
                  </a:lnTo>
                  <a:lnTo>
                    <a:pt x="18077" y="0"/>
                  </a:lnTo>
                  <a:lnTo>
                    <a:pt x="21600" y="2676"/>
                  </a:lnTo>
                  <a:lnTo>
                    <a:pt x="21600" y="1909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99" name="Forme libre : forme 2541"/>
            <p:cNvSpPr/>
            <p:nvPr/>
          </p:nvSpPr>
          <p:spPr>
            <a:xfrm rot="8716293">
              <a:off x="5994190" y="88017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00" name="Forme libre : forme 2542"/>
            <p:cNvSpPr/>
            <p:nvPr/>
          </p:nvSpPr>
          <p:spPr>
            <a:xfrm rot="8716293">
              <a:off x="5869031" y="673728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01" name="Forme libre : forme 2543"/>
            <p:cNvSpPr/>
            <p:nvPr/>
          </p:nvSpPr>
          <p:spPr>
            <a:xfrm rot="8716293">
              <a:off x="6089443" y="936261"/>
              <a:ext cx="60149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5897"/>
                  </a:lnTo>
                  <a:lnTo>
                    <a:pt x="0" y="4930"/>
                  </a:lnTo>
                  <a:lnTo>
                    <a:pt x="14733" y="41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02" name="Forme libre : forme 2544"/>
            <p:cNvSpPr/>
            <p:nvPr/>
          </p:nvSpPr>
          <p:spPr>
            <a:xfrm rot="8716293">
              <a:off x="5841534" y="770771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03" name="Forme libre : forme 2545"/>
            <p:cNvSpPr/>
            <p:nvPr/>
          </p:nvSpPr>
          <p:spPr>
            <a:xfrm rot="8716293">
              <a:off x="6180728" y="823366"/>
              <a:ext cx="32039" cy="363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9" h="21600" extrusionOk="0">
                  <a:moveTo>
                    <a:pt x="0" y="20890"/>
                  </a:moveTo>
                  <a:lnTo>
                    <a:pt x="19609" y="0"/>
                  </a:lnTo>
                  <a:lnTo>
                    <a:pt x="21599" y="4175"/>
                  </a:lnTo>
                  <a:cubicBezTo>
                    <a:pt x="21600" y="8607"/>
                    <a:pt x="19680" y="13074"/>
                    <a:pt x="15840" y="16457"/>
                  </a:cubicBezTo>
                  <a:cubicBezTo>
                    <a:pt x="12153" y="19706"/>
                    <a:pt x="7238" y="21600"/>
                    <a:pt x="2016" y="2160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04" name="Forme libre : forme 2546"/>
            <p:cNvSpPr/>
            <p:nvPr/>
          </p:nvSpPr>
          <p:spPr>
            <a:xfrm rot="8716293">
              <a:off x="5601811" y="38229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05" name="Forme libre : forme 2547"/>
            <p:cNvSpPr/>
            <p:nvPr/>
          </p:nvSpPr>
          <p:spPr>
            <a:xfrm rot="8716293">
              <a:off x="5690019" y="407749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06" name="Forme libre : forme 2548"/>
            <p:cNvSpPr/>
            <p:nvPr/>
          </p:nvSpPr>
          <p:spPr>
            <a:xfrm rot="8716293">
              <a:off x="5643058" y="324919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07" name="Forme libre : forme 2549"/>
            <p:cNvSpPr/>
            <p:nvPr/>
          </p:nvSpPr>
          <p:spPr>
            <a:xfrm rot="8716293">
              <a:off x="5486152" y="46826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08" name="Forme libre : forme 2550"/>
            <p:cNvSpPr/>
            <p:nvPr/>
          </p:nvSpPr>
          <p:spPr>
            <a:xfrm rot="8716293">
              <a:off x="5360992" y="261822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09" name="Forme libre : forme 2551"/>
            <p:cNvSpPr/>
            <p:nvPr/>
          </p:nvSpPr>
          <p:spPr>
            <a:xfrm rot="8716293">
              <a:off x="5353069" y="129422"/>
              <a:ext cx="290644" cy="340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555" y="21600"/>
                  </a:moveTo>
                  <a:lnTo>
                    <a:pt x="87" y="14824"/>
                  </a:lnTo>
                  <a:lnTo>
                    <a:pt x="0" y="13940"/>
                  </a:lnTo>
                  <a:lnTo>
                    <a:pt x="0" y="2572"/>
                  </a:lnTo>
                  <a:lnTo>
                    <a:pt x="5815" y="0"/>
                  </a:lnTo>
                  <a:lnTo>
                    <a:pt x="5903" y="10399"/>
                  </a:lnTo>
                  <a:cubicBezTo>
                    <a:pt x="5772" y="12487"/>
                    <a:pt x="6165" y="14611"/>
                    <a:pt x="6952" y="16587"/>
                  </a:cubicBezTo>
                  <a:cubicBezTo>
                    <a:pt x="7652" y="18227"/>
                    <a:pt x="9445" y="19047"/>
                    <a:pt x="12199" y="19047"/>
                  </a:cubicBezTo>
                  <a:cubicBezTo>
                    <a:pt x="13555" y="19009"/>
                    <a:pt x="14866" y="18786"/>
                    <a:pt x="16134" y="18450"/>
                  </a:cubicBezTo>
                  <a:cubicBezTo>
                    <a:pt x="17971" y="17966"/>
                    <a:pt x="19764" y="17332"/>
                    <a:pt x="21513" y="16587"/>
                  </a:cubicBezTo>
                  <a:cubicBezTo>
                    <a:pt x="21556" y="16736"/>
                    <a:pt x="21600" y="16922"/>
                    <a:pt x="21600" y="17071"/>
                  </a:cubicBezTo>
                  <a:lnTo>
                    <a:pt x="21600" y="17444"/>
                  </a:lnTo>
                  <a:cubicBezTo>
                    <a:pt x="19283" y="19140"/>
                    <a:pt x="16604" y="20286"/>
                    <a:pt x="14052" y="21031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10" name="Forme libre : forme 2552"/>
            <p:cNvSpPr/>
            <p:nvPr/>
          </p:nvSpPr>
          <p:spPr>
            <a:xfrm rot="8716293">
              <a:off x="5577550" y="512025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11" name="Forme libre : forme 2553"/>
            <p:cNvSpPr/>
            <p:nvPr/>
          </p:nvSpPr>
          <p:spPr>
            <a:xfrm rot="8716293">
              <a:off x="5890910" y="132143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12" name="Forme libre : forme 2554"/>
            <p:cNvSpPr/>
            <p:nvPr/>
          </p:nvSpPr>
          <p:spPr>
            <a:xfrm rot="8716293">
              <a:off x="5986250" y="180402"/>
              <a:ext cx="238831" cy="236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2" extrusionOk="0">
                  <a:moveTo>
                    <a:pt x="5101" y="21522"/>
                  </a:moveTo>
                  <a:lnTo>
                    <a:pt x="2684" y="19837"/>
                  </a:lnTo>
                  <a:lnTo>
                    <a:pt x="2684" y="4151"/>
                  </a:lnTo>
                  <a:lnTo>
                    <a:pt x="0" y="4151"/>
                  </a:lnTo>
                  <a:lnTo>
                    <a:pt x="3306" y="129"/>
                  </a:lnTo>
                  <a:lnTo>
                    <a:pt x="7506" y="129"/>
                  </a:lnTo>
                  <a:lnTo>
                    <a:pt x="7506" y="6845"/>
                  </a:lnTo>
                  <a:lnTo>
                    <a:pt x="7630" y="6845"/>
                  </a:lnTo>
                  <a:cubicBezTo>
                    <a:pt x="8948" y="2907"/>
                    <a:pt x="9979" y="1373"/>
                    <a:pt x="11957" y="544"/>
                  </a:cubicBezTo>
                  <a:cubicBezTo>
                    <a:pt x="12863" y="171"/>
                    <a:pt x="13811" y="-37"/>
                    <a:pt x="14800" y="5"/>
                  </a:cubicBezTo>
                  <a:cubicBezTo>
                    <a:pt x="19045" y="-78"/>
                    <a:pt x="21600" y="2907"/>
                    <a:pt x="21600" y="8048"/>
                  </a:cubicBezTo>
                  <a:lnTo>
                    <a:pt x="21600" y="8587"/>
                  </a:lnTo>
                  <a:lnTo>
                    <a:pt x="15995" y="8918"/>
                  </a:lnTo>
                  <a:lnTo>
                    <a:pt x="15995" y="7426"/>
                  </a:lnTo>
                  <a:cubicBezTo>
                    <a:pt x="15995" y="5187"/>
                    <a:pt x="14718" y="3653"/>
                    <a:pt x="12946" y="3653"/>
                  </a:cubicBezTo>
                  <a:cubicBezTo>
                    <a:pt x="10308" y="3653"/>
                    <a:pt x="8124" y="7177"/>
                    <a:pt x="8124" y="11613"/>
                  </a:cubicBezTo>
                  <a:lnTo>
                    <a:pt x="8124" y="1944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13" name="Forme libre : forme 2555"/>
            <p:cNvSpPr/>
            <p:nvPr/>
          </p:nvSpPr>
          <p:spPr>
            <a:xfrm rot="8716293">
              <a:off x="5775251" y="21811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14" name="Forme libre : forme 2556"/>
            <p:cNvSpPr/>
            <p:nvPr/>
          </p:nvSpPr>
          <p:spPr>
            <a:xfrm rot="8716293">
              <a:off x="5695314" y="156288"/>
              <a:ext cx="144968" cy="55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936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521"/>
                  </a:lnTo>
                  <a:lnTo>
                    <a:pt x="11946" y="2152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15" name="Forme libre : forme 2557"/>
            <p:cNvSpPr/>
            <p:nvPr/>
          </p:nvSpPr>
          <p:spPr>
            <a:xfrm rot="8716293">
              <a:off x="5866649" y="261873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16" name="Forme libre : forme 2558"/>
            <p:cNvSpPr/>
            <p:nvPr/>
          </p:nvSpPr>
          <p:spPr>
            <a:xfrm rot="8716293">
              <a:off x="5634728" y="147515"/>
              <a:ext cx="53296" cy="42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977" y="21600"/>
                  </a:moveTo>
                  <a:lnTo>
                    <a:pt x="0" y="3205"/>
                  </a:lnTo>
                  <a:lnTo>
                    <a:pt x="6001" y="0"/>
                  </a:lnTo>
                  <a:cubicBezTo>
                    <a:pt x="10161" y="0"/>
                    <a:pt x="14076" y="2167"/>
                    <a:pt x="17012" y="5881"/>
                  </a:cubicBezTo>
                  <a:cubicBezTo>
                    <a:pt x="20071" y="9596"/>
                    <a:pt x="21600" y="14625"/>
                    <a:pt x="21600" y="196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17" name="Forme libre : forme 2559"/>
            <p:cNvSpPr/>
            <p:nvPr/>
          </p:nvSpPr>
          <p:spPr>
            <a:xfrm rot="7484127">
              <a:off x="5970480" y="453400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18" name="Forme libre : forme 2560"/>
            <p:cNvSpPr/>
            <p:nvPr/>
          </p:nvSpPr>
          <p:spPr>
            <a:xfrm rot="13089394">
              <a:off x="6071687" y="435288"/>
              <a:ext cx="237929" cy="2948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68" y="5857"/>
                  </a:moveTo>
                  <a:lnTo>
                    <a:pt x="0" y="1472"/>
                  </a:lnTo>
                  <a:lnTo>
                    <a:pt x="3516" y="0"/>
                  </a:lnTo>
                  <a:close/>
                  <a:moveTo>
                    <a:pt x="21600" y="18917"/>
                  </a:moveTo>
                  <a:cubicBezTo>
                    <a:pt x="20273" y="19836"/>
                    <a:pt x="18842" y="20607"/>
                    <a:pt x="17377" y="21249"/>
                  </a:cubicBezTo>
                  <a:lnTo>
                    <a:pt x="16380" y="21600"/>
                  </a:lnTo>
                  <a:lnTo>
                    <a:pt x="15111" y="20041"/>
                  </a:lnTo>
                  <a:lnTo>
                    <a:pt x="15338" y="20008"/>
                  </a:lnTo>
                  <a:cubicBezTo>
                    <a:pt x="17442" y="19483"/>
                    <a:pt x="19496" y="18795"/>
                    <a:pt x="21500" y="17987"/>
                  </a:cubicBezTo>
                  <a:cubicBezTo>
                    <a:pt x="21550" y="18149"/>
                    <a:pt x="21600" y="18351"/>
                    <a:pt x="21600" y="18513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19" name="Forme libre : forme 2561"/>
            <p:cNvSpPr/>
            <p:nvPr/>
          </p:nvSpPr>
          <p:spPr>
            <a:xfrm rot="8716293">
              <a:off x="6208590" y="152591"/>
              <a:ext cx="59728" cy="806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4172"/>
                  </a:moveTo>
                  <a:lnTo>
                    <a:pt x="15837" y="0"/>
                  </a:lnTo>
                  <a:lnTo>
                    <a:pt x="21600" y="10152"/>
                  </a:lnTo>
                  <a:cubicBezTo>
                    <a:pt x="21600" y="14184"/>
                    <a:pt x="19521" y="18246"/>
                    <a:pt x="15363" y="21324"/>
                  </a:cubicBezTo>
                  <a:lnTo>
                    <a:pt x="14480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20" name="Forme libre : forme 2562"/>
            <p:cNvSpPr/>
            <p:nvPr/>
          </p:nvSpPr>
          <p:spPr>
            <a:xfrm rot="8716293">
              <a:off x="5966863" y="155566"/>
              <a:ext cx="57776" cy="54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85" h="21600" extrusionOk="0">
                  <a:moveTo>
                    <a:pt x="13520" y="21600"/>
                  </a:moveTo>
                  <a:lnTo>
                    <a:pt x="0" y="11162"/>
                  </a:lnTo>
                  <a:lnTo>
                    <a:pt x="2929" y="3436"/>
                  </a:lnTo>
                  <a:cubicBezTo>
                    <a:pt x="4878" y="1266"/>
                    <a:pt x="7475" y="0"/>
                    <a:pt x="10235" y="0"/>
                  </a:cubicBezTo>
                  <a:cubicBezTo>
                    <a:pt x="12995" y="0"/>
                    <a:pt x="15593" y="1266"/>
                    <a:pt x="17541" y="3436"/>
                  </a:cubicBezTo>
                  <a:cubicBezTo>
                    <a:pt x="21600" y="7775"/>
                    <a:pt x="21600" y="15189"/>
                    <a:pt x="17541" y="1970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21" name="Forme libre : forme 2563"/>
            <p:cNvSpPr/>
            <p:nvPr/>
          </p:nvSpPr>
          <p:spPr>
            <a:xfrm rot="8716293">
              <a:off x="371132" y="3210862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22" name="Forme libre : forme 2564"/>
            <p:cNvSpPr/>
            <p:nvPr/>
          </p:nvSpPr>
          <p:spPr>
            <a:xfrm rot="8716293">
              <a:off x="459340" y="323631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23" name="Forme libre : forme 2565"/>
            <p:cNvSpPr/>
            <p:nvPr/>
          </p:nvSpPr>
          <p:spPr>
            <a:xfrm rot="8716293">
              <a:off x="412379" y="3153487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24" name="Forme libre : forme 2566"/>
            <p:cNvSpPr/>
            <p:nvPr/>
          </p:nvSpPr>
          <p:spPr>
            <a:xfrm rot="8716293">
              <a:off x="255473" y="3296832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25" name="Forme libre : forme 2567"/>
            <p:cNvSpPr/>
            <p:nvPr/>
          </p:nvSpPr>
          <p:spPr>
            <a:xfrm rot="8716293">
              <a:off x="130314" y="3090389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26" name="Forme libre : forme 2568"/>
            <p:cNvSpPr/>
            <p:nvPr/>
          </p:nvSpPr>
          <p:spPr>
            <a:xfrm rot="8716293">
              <a:off x="211720" y="2920176"/>
              <a:ext cx="189489" cy="3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3" extrusionOk="0">
                  <a:moveTo>
                    <a:pt x="2884" y="19689"/>
                  </a:moveTo>
                  <a:cubicBezTo>
                    <a:pt x="604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8920" y="0"/>
                  </a:lnTo>
                  <a:lnTo>
                    <a:pt x="9054" y="10061"/>
                  </a:lnTo>
                  <a:cubicBezTo>
                    <a:pt x="8853" y="12080"/>
                    <a:pt x="9456" y="14136"/>
                    <a:pt x="10664" y="16047"/>
                  </a:cubicBezTo>
                  <a:cubicBezTo>
                    <a:pt x="11737" y="17633"/>
                    <a:pt x="14486" y="18427"/>
                    <a:pt x="18711" y="18427"/>
                  </a:cubicBezTo>
                  <a:lnTo>
                    <a:pt x="21600" y="18151"/>
                  </a:lnTo>
                  <a:lnTo>
                    <a:pt x="18309" y="20703"/>
                  </a:lnTo>
                  <a:lnTo>
                    <a:pt x="11133" y="21492"/>
                  </a:lnTo>
                  <a:cubicBezTo>
                    <a:pt x="8048" y="21600"/>
                    <a:pt x="5030" y="20879"/>
                    <a:pt x="2884" y="1968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27" name="Forme libre : forme 2569"/>
            <p:cNvSpPr/>
            <p:nvPr/>
          </p:nvSpPr>
          <p:spPr>
            <a:xfrm rot="8716293">
              <a:off x="346871" y="3340592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28" name="Forme libre : forme 2570"/>
            <p:cNvSpPr/>
            <p:nvPr/>
          </p:nvSpPr>
          <p:spPr>
            <a:xfrm rot="8716293">
              <a:off x="660231" y="2960710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29" name="Forme libre : forme 2571"/>
            <p:cNvSpPr/>
            <p:nvPr/>
          </p:nvSpPr>
          <p:spPr>
            <a:xfrm rot="8716293">
              <a:off x="748439" y="2986164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30" name="Forme libre : forme 2572"/>
            <p:cNvSpPr/>
            <p:nvPr/>
          </p:nvSpPr>
          <p:spPr>
            <a:xfrm rot="8716293">
              <a:off x="544572" y="304668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31" name="Forme libre : forme 2573"/>
            <p:cNvSpPr/>
            <p:nvPr/>
          </p:nvSpPr>
          <p:spPr>
            <a:xfrm rot="8716293">
              <a:off x="419414" y="2840237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32" name="Forme libre : forme 2574"/>
            <p:cNvSpPr/>
            <p:nvPr/>
          </p:nvSpPr>
          <p:spPr>
            <a:xfrm rot="8716293">
              <a:off x="635970" y="3090440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33" name="Forme libre : forme 2575"/>
            <p:cNvSpPr/>
            <p:nvPr/>
          </p:nvSpPr>
          <p:spPr>
            <a:xfrm rot="8716293">
              <a:off x="391916" y="2937280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34" name="Forme libre : forme 2576"/>
            <p:cNvSpPr/>
            <p:nvPr/>
          </p:nvSpPr>
          <p:spPr>
            <a:xfrm rot="7484127">
              <a:off x="739801" y="3281967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35" name="Forme libre : forme 2577"/>
            <p:cNvSpPr/>
            <p:nvPr/>
          </p:nvSpPr>
          <p:spPr>
            <a:xfrm rot="13089394">
              <a:off x="847858" y="3244047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36" name="Forme libre : forme 2578"/>
            <p:cNvSpPr/>
            <p:nvPr/>
          </p:nvSpPr>
          <p:spPr>
            <a:xfrm rot="8716293">
              <a:off x="1029476" y="3056059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37" name="Forme libre : forme 2579"/>
            <p:cNvSpPr/>
            <p:nvPr/>
          </p:nvSpPr>
          <p:spPr>
            <a:xfrm rot="8716293">
              <a:off x="973946" y="2947885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38" name="Forme libre : forme 2580"/>
            <p:cNvSpPr/>
            <p:nvPr/>
          </p:nvSpPr>
          <p:spPr>
            <a:xfrm rot="8716293">
              <a:off x="735035" y="298046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39" name="Forme libre : forme 2581"/>
            <p:cNvSpPr/>
            <p:nvPr/>
          </p:nvSpPr>
          <p:spPr>
            <a:xfrm rot="8716293">
              <a:off x="908152" y="2818864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40" name="Forme libre : forme 2582"/>
            <p:cNvSpPr/>
            <p:nvPr/>
          </p:nvSpPr>
          <p:spPr>
            <a:xfrm rot="8716293">
              <a:off x="594299" y="3870561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41" name="Forme libre : forme 2583"/>
            <p:cNvSpPr/>
            <p:nvPr/>
          </p:nvSpPr>
          <p:spPr>
            <a:xfrm rot="8716293">
              <a:off x="682507" y="3896015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42" name="Forme libre : forme 2584"/>
            <p:cNvSpPr/>
            <p:nvPr/>
          </p:nvSpPr>
          <p:spPr>
            <a:xfrm rot="8716293">
              <a:off x="635546" y="3813186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43" name="Forme libre : forme 2585"/>
            <p:cNvSpPr/>
            <p:nvPr/>
          </p:nvSpPr>
          <p:spPr>
            <a:xfrm rot="8716293">
              <a:off x="478640" y="395653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44" name="Forme libre : forme 2586"/>
            <p:cNvSpPr/>
            <p:nvPr/>
          </p:nvSpPr>
          <p:spPr>
            <a:xfrm rot="8716293">
              <a:off x="353480" y="3750088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45" name="Forme libre : forme 2587"/>
            <p:cNvSpPr/>
            <p:nvPr/>
          </p:nvSpPr>
          <p:spPr>
            <a:xfrm rot="8716293">
              <a:off x="342741" y="3608688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46" name="Forme libre : forme 2588"/>
            <p:cNvSpPr/>
            <p:nvPr/>
          </p:nvSpPr>
          <p:spPr>
            <a:xfrm rot="8716293">
              <a:off x="570038" y="4000291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47" name="Forme libre : forme 2589"/>
            <p:cNvSpPr/>
            <p:nvPr/>
          </p:nvSpPr>
          <p:spPr>
            <a:xfrm rot="8716293">
              <a:off x="883398" y="3620408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48" name="Forme libre : forme 2590"/>
            <p:cNvSpPr/>
            <p:nvPr/>
          </p:nvSpPr>
          <p:spPr>
            <a:xfrm rot="8716293">
              <a:off x="971606" y="3645863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49" name="Forme libre : forme 2591"/>
            <p:cNvSpPr/>
            <p:nvPr/>
          </p:nvSpPr>
          <p:spPr>
            <a:xfrm rot="8716293">
              <a:off x="767739" y="370637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50" name="Forme libre : forme 2592"/>
            <p:cNvSpPr/>
            <p:nvPr/>
          </p:nvSpPr>
          <p:spPr>
            <a:xfrm rot="8716293">
              <a:off x="642581" y="3499936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51" name="Forme libre : forme 2593"/>
            <p:cNvSpPr/>
            <p:nvPr/>
          </p:nvSpPr>
          <p:spPr>
            <a:xfrm rot="8716293">
              <a:off x="859137" y="3750139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52" name="Forme libre : forme 2594"/>
            <p:cNvSpPr/>
            <p:nvPr/>
          </p:nvSpPr>
          <p:spPr>
            <a:xfrm rot="8716293">
              <a:off x="615083" y="3596979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53" name="Forme libre : forme 2595"/>
            <p:cNvSpPr/>
            <p:nvPr/>
          </p:nvSpPr>
          <p:spPr>
            <a:xfrm rot="7484127">
              <a:off x="962967" y="3941666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54" name="Forme libre : forme 2596"/>
            <p:cNvSpPr/>
            <p:nvPr/>
          </p:nvSpPr>
          <p:spPr>
            <a:xfrm rot="13089394">
              <a:off x="1071025" y="3903746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55" name="Forme libre : forme 2597"/>
            <p:cNvSpPr/>
            <p:nvPr/>
          </p:nvSpPr>
          <p:spPr>
            <a:xfrm rot="8716293">
              <a:off x="1252643" y="3715758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56" name="Forme libre : forme 2598"/>
            <p:cNvSpPr/>
            <p:nvPr/>
          </p:nvSpPr>
          <p:spPr>
            <a:xfrm rot="8716293">
              <a:off x="1197113" y="3607584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57" name="Forme libre : forme 2599"/>
            <p:cNvSpPr/>
            <p:nvPr/>
          </p:nvSpPr>
          <p:spPr>
            <a:xfrm rot="8716293">
              <a:off x="958202" y="3640163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58" name="Forme libre : forme 2600"/>
            <p:cNvSpPr/>
            <p:nvPr/>
          </p:nvSpPr>
          <p:spPr>
            <a:xfrm rot="8716293">
              <a:off x="1131319" y="3478563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59" name="Forme libre : forme 2601"/>
            <p:cNvSpPr/>
            <p:nvPr/>
          </p:nvSpPr>
          <p:spPr>
            <a:xfrm rot="8716293">
              <a:off x="812969" y="452895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60" name="Forme libre : forme 2602"/>
            <p:cNvSpPr/>
            <p:nvPr/>
          </p:nvSpPr>
          <p:spPr>
            <a:xfrm rot="8716293">
              <a:off x="901177" y="4554411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61" name="Forme libre : forme 2603"/>
            <p:cNvSpPr/>
            <p:nvPr/>
          </p:nvSpPr>
          <p:spPr>
            <a:xfrm rot="8716293">
              <a:off x="854216" y="4471582"/>
              <a:ext cx="190924" cy="138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62" name="Forme libre : forme 2604"/>
            <p:cNvSpPr/>
            <p:nvPr/>
          </p:nvSpPr>
          <p:spPr>
            <a:xfrm rot="8716293">
              <a:off x="697310" y="4614927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63" name="Forme libre : forme 2605"/>
            <p:cNvSpPr/>
            <p:nvPr/>
          </p:nvSpPr>
          <p:spPr>
            <a:xfrm rot="8716293">
              <a:off x="572151" y="4408484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64" name="Forme libre : forme 2606"/>
            <p:cNvSpPr/>
            <p:nvPr/>
          </p:nvSpPr>
          <p:spPr>
            <a:xfrm rot="8716293">
              <a:off x="561411" y="4267084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65" name="Forme libre : forme 2607"/>
            <p:cNvSpPr/>
            <p:nvPr/>
          </p:nvSpPr>
          <p:spPr>
            <a:xfrm rot="8716293">
              <a:off x="788708" y="4658687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66" name="Forme libre : forme 2608"/>
            <p:cNvSpPr/>
            <p:nvPr/>
          </p:nvSpPr>
          <p:spPr>
            <a:xfrm rot="8716293">
              <a:off x="1102068" y="4278805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67" name="Forme libre : forme 2609"/>
            <p:cNvSpPr/>
            <p:nvPr/>
          </p:nvSpPr>
          <p:spPr>
            <a:xfrm rot="8716293">
              <a:off x="1190276" y="4304259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68" name="Forme libre : forme 2610"/>
            <p:cNvSpPr/>
            <p:nvPr/>
          </p:nvSpPr>
          <p:spPr>
            <a:xfrm rot="8716293">
              <a:off x="986409" y="4364775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69" name="Forme libre : forme 2611"/>
            <p:cNvSpPr/>
            <p:nvPr/>
          </p:nvSpPr>
          <p:spPr>
            <a:xfrm rot="8716293">
              <a:off x="861251" y="4158332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70" name="Forme libre : forme 2612"/>
            <p:cNvSpPr/>
            <p:nvPr/>
          </p:nvSpPr>
          <p:spPr>
            <a:xfrm rot="8716293">
              <a:off x="1077807" y="4408535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71" name="Forme libre : forme 2613"/>
            <p:cNvSpPr/>
            <p:nvPr/>
          </p:nvSpPr>
          <p:spPr>
            <a:xfrm rot="8716293">
              <a:off x="833753" y="4255375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72" name="Forme libre : forme 2614"/>
            <p:cNvSpPr/>
            <p:nvPr/>
          </p:nvSpPr>
          <p:spPr>
            <a:xfrm rot="7484127">
              <a:off x="1181637" y="4600062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73" name="Forme libre : forme 2615"/>
            <p:cNvSpPr/>
            <p:nvPr/>
          </p:nvSpPr>
          <p:spPr>
            <a:xfrm rot="13089394">
              <a:off x="1289695" y="4562142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74" name="Forme libre : forme 2616"/>
            <p:cNvSpPr/>
            <p:nvPr/>
          </p:nvSpPr>
          <p:spPr>
            <a:xfrm rot="8716293">
              <a:off x="1471313" y="4374154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75" name="Forme libre : forme 2617"/>
            <p:cNvSpPr/>
            <p:nvPr/>
          </p:nvSpPr>
          <p:spPr>
            <a:xfrm rot="8716293">
              <a:off x="1415783" y="4265980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76" name="Forme libre : forme 2618"/>
            <p:cNvSpPr/>
            <p:nvPr/>
          </p:nvSpPr>
          <p:spPr>
            <a:xfrm rot="8716293">
              <a:off x="1176872" y="4298559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77" name="Forme libre : forme 2619"/>
            <p:cNvSpPr/>
            <p:nvPr/>
          </p:nvSpPr>
          <p:spPr>
            <a:xfrm rot="8716293">
              <a:off x="1349989" y="4136959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78" name="Forme libre : forme 2620"/>
            <p:cNvSpPr/>
            <p:nvPr/>
          </p:nvSpPr>
          <p:spPr>
            <a:xfrm rot="8716293">
              <a:off x="1009748" y="5222269"/>
              <a:ext cx="61060" cy="1143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7992"/>
                  </a:lnTo>
                  <a:lnTo>
                    <a:pt x="21600" y="1704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79" name="Forme libre : forme 2621"/>
            <p:cNvSpPr/>
            <p:nvPr/>
          </p:nvSpPr>
          <p:spPr>
            <a:xfrm rot="8716293">
              <a:off x="1232701" y="5196327"/>
              <a:ext cx="60149" cy="1425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6316"/>
                  </a:lnTo>
                  <a:lnTo>
                    <a:pt x="21600" y="15387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80" name="Forme libre : forme 2622"/>
            <p:cNvSpPr/>
            <p:nvPr/>
          </p:nvSpPr>
          <p:spPr>
            <a:xfrm rot="8716293">
              <a:off x="1077383" y="5131281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81" name="Forme libre : forme 2623"/>
            <p:cNvSpPr/>
            <p:nvPr/>
          </p:nvSpPr>
          <p:spPr>
            <a:xfrm rot="8716293">
              <a:off x="922092" y="5274121"/>
              <a:ext cx="53743" cy="49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480" y="18036"/>
                  </a:moveTo>
                  <a:cubicBezTo>
                    <a:pt x="1282" y="15660"/>
                    <a:pt x="0" y="12491"/>
                    <a:pt x="0" y="9125"/>
                  </a:cubicBezTo>
                  <a:lnTo>
                    <a:pt x="0" y="8927"/>
                  </a:lnTo>
                  <a:cubicBezTo>
                    <a:pt x="0" y="5561"/>
                    <a:pt x="1282" y="2393"/>
                    <a:pt x="3480" y="17"/>
                  </a:cubicBezTo>
                  <a:lnTo>
                    <a:pt x="3516" y="0"/>
                  </a:lnTo>
                  <a:lnTo>
                    <a:pt x="21600" y="13554"/>
                  </a:lnTo>
                  <a:lnTo>
                    <a:pt x="19963" y="17838"/>
                  </a:lnTo>
                  <a:cubicBezTo>
                    <a:pt x="17765" y="20214"/>
                    <a:pt x="14834" y="21600"/>
                    <a:pt x="11721" y="21600"/>
                  </a:cubicBezTo>
                  <a:cubicBezTo>
                    <a:pt x="8608" y="21600"/>
                    <a:pt x="5678" y="20412"/>
                    <a:pt x="3480" y="180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82" name="Forme libre : forme 2624"/>
            <p:cNvSpPr/>
            <p:nvPr/>
          </p:nvSpPr>
          <p:spPr>
            <a:xfrm rot="8716293">
              <a:off x="795318" y="5068182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12" y="21600"/>
                  </a:move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4735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83" name="Forme libre : forme 2625"/>
            <p:cNvSpPr/>
            <p:nvPr/>
          </p:nvSpPr>
          <p:spPr>
            <a:xfrm rot="8716293">
              <a:off x="784578" y="4926783"/>
              <a:ext cx="290645" cy="35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84" name="Forme libre : forme 2626"/>
            <p:cNvSpPr/>
            <p:nvPr/>
          </p:nvSpPr>
          <p:spPr>
            <a:xfrm rot="8716293">
              <a:off x="1325235" y="4938504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85" name="Forme libre : forme 2627"/>
            <p:cNvSpPr/>
            <p:nvPr/>
          </p:nvSpPr>
          <p:spPr>
            <a:xfrm rot="8716293">
              <a:off x="1413443" y="4963958"/>
              <a:ext cx="260640" cy="25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86" name="Forme libre : forme 2628"/>
            <p:cNvSpPr/>
            <p:nvPr/>
          </p:nvSpPr>
          <p:spPr>
            <a:xfrm rot="8716293">
              <a:off x="1209576" y="5024474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87" name="Forme libre : forme 2629"/>
            <p:cNvSpPr/>
            <p:nvPr/>
          </p:nvSpPr>
          <p:spPr>
            <a:xfrm rot="8716293">
              <a:off x="1084418" y="4818031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88" name="Forme libre : forme 2630"/>
            <p:cNvSpPr/>
            <p:nvPr/>
          </p:nvSpPr>
          <p:spPr>
            <a:xfrm rot="8716293">
              <a:off x="1300974" y="5068234"/>
              <a:ext cx="103437" cy="21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89" name="Forme libre : forme 2631"/>
            <p:cNvSpPr/>
            <p:nvPr/>
          </p:nvSpPr>
          <p:spPr>
            <a:xfrm rot="8716293">
              <a:off x="1056920" y="4915074"/>
              <a:ext cx="77127" cy="77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90" name="Forme libre : forme 2632"/>
            <p:cNvSpPr/>
            <p:nvPr/>
          </p:nvSpPr>
          <p:spPr>
            <a:xfrm rot="7484128">
              <a:off x="1473510" y="5223793"/>
              <a:ext cx="97326" cy="159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578"/>
                  </a:moveTo>
                  <a:lnTo>
                    <a:pt x="0" y="0"/>
                  </a:lnTo>
                  <a:lnTo>
                    <a:pt x="2932" y="2578"/>
                  </a:lnTo>
                  <a:close/>
                  <a:moveTo>
                    <a:pt x="20132" y="21600"/>
                  </a:moveTo>
                  <a:lnTo>
                    <a:pt x="10619" y="10808"/>
                  </a:lnTo>
                  <a:lnTo>
                    <a:pt x="11190" y="9842"/>
                  </a:lnTo>
                  <a:lnTo>
                    <a:pt x="21600" y="18997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91" name="Forme libre : forme 2633"/>
            <p:cNvSpPr/>
            <p:nvPr/>
          </p:nvSpPr>
          <p:spPr>
            <a:xfrm rot="13089394">
              <a:off x="1594997" y="5229907"/>
              <a:ext cx="213298" cy="83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290"/>
                  </a:moveTo>
                  <a:cubicBezTo>
                    <a:pt x="15677" y="16307"/>
                    <a:pt x="7910" y="20885"/>
                    <a:pt x="3272" y="21600"/>
                  </a:cubicBezTo>
                  <a:lnTo>
                    <a:pt x="0" y="20157"/>
                  </a:lnTo>
                  <a:lnTo>
                    <a:pt x="7081" y="5914"/>
                  </a:lnTo>
                  <a:lnTo>
                    <a:pt x="9586" y="9441"/>
                  </a:lnTo>
                  <a:cubicBezTo>
                    <a:pt x="11318" y="9298"/>
                    <a:pt x="12995" y="8440"/>
                    <a:pt x="14615" y="7152"/>
                  </a:cubicBezTo>
                  <a:cubicBezTo>
                    <a:pt x="16962" y="5293"/>
                    <a:pt x="19253" y="2861"/>
                    <a:pt x="21488" y="0"/>
                  </a:cubicBezTo>
                  <a:cubicBezTo>
                    <a:pt x="21544" y="572"/>
                    <a:pt x="21600" y="1287"/>
                    <a:pt x="21600" y="186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92" name="Forme libre : forme 2634"/>
            <p:cNvSpPr/>
            <p:nvPr/>
          </p:nvSpPr>
          <p:spPr>
            <a:xfrm rot="8716293">
              <a:off x="1694480" y="5033853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93" name="Forme libre : forme 2635"/>
            <p:cNvSpPr/>
            <p:nvPr/>
          </p:nvSpPr>
          <p:spPr>
            <a:xfrm rot="8716293">
              <a:off x="1638950" y="4925679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94" name="Forme libre : forme 2636"/>
            <p:cNvSpPr/>
            <p:nvPr/>
          </p:nvSpPr>
          <p:spPr>
            <a:xfrm rot="8716293">
              <a:off x="1400039" y="4958258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95" name="Forme libre : forme 2637"/>
            <p:cNvSpPr/>
            <p:nvPr/>
          </p:nvSpPr>
          <p:spPr>
            <a:xfrm rot="8716293">
              <a:off x="1573156" y="4796657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96" name="Forme libre : forme 2638"/>
            <p:cNvSpPr/>
            <p:nvPr/>
          </p:nvSpPr>
          <p:spPr>
            <a:xfrm rot="8716293">
              <a:off x="156393" y="2571564"/>
              <a:ext cx="142168" cy="208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21600"/>
                  </a:moveTo>
                  <a:lnTo>
                    <a:pt x="12323" y="7219"/>
                  </a:lnTo>
                  <a:cubicBezTo>
                    <a:pt x="12323" y="7078"/>
                    <a:pt x="12323" y="6936"/>
                    <a:pt x="12323" y="6795"/>
                  </a:cubicBezTo>
                  <a:cubicBezTo>
                    <a:pt x="12116" y="5757"/>
                    <a:pt x="10731" y="5049"/>
                    <a:pt x="9208" y="5190"/>
                  </a:cubicBezTo>
                  <a:lnTo>
                    <a:pt x="0" y="5190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651"/>
                    <a:pt x="21600" y="5190"/>
                  </a:cubicBezTo>
                  <a:lnTo>
                    <a:pt x="21600" y="1247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97" name="Forme libre : forme 2639"/>
            <p:cNvSpPr/>
            <p:nvPr/>
          </p:nvSpPr>
          <p:spPr>
            <a:xfrm rot="8716293">
              <a:off x="237822" y="2575342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98" name="Forme libre : forme 2640"/>
            <p:cNvSpPr/>
            <p:nvPr/>
          </p:nvSpPr>
          <p:spPr>
            <a:xfrm rot="8716293">
              <a:off x="190861" y="2492513"/>
              <a:ext cx="190924" cy="13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99" name="Forme libre : forme 2641"/>
            <p:cNvSpPr/>
            <p:nvPr/>
          </p:nvSpPr>
          <p:spPr>
            <a:xfrm rot="8716293">
              <a:off x="139564" y="2382661"/>
              <a:ext cx="78732" cy="180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4854"/>
                  </a:lnTo>
                  <a:lnTo>
                    <a:pt x="21468" y="0"/>
                  </a:lnTo>
                  <a:lnTo>
                    <a:pt x="21600" y="802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00" name="Forme libre : forme 2642"/>
            <p:cNvSpPr/>
            <p:nvPr/>
          </p:nvSpPr>
          <p:spPr>
            <a:xfrm rot="8716293">
              <a:off x="144480" y="2740784"/>
              <a:ext cx="103436" cy="152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040" y="21600"/>
                  </a:moveTo>
                  <a:lnTo>
                    <a:pt x="9040" y="2331"/>
                  </a:lnTo>
                  <a:lnTo>
                    <a:pt x="0" y="2331"/>
                  </a:lnTo>
                  <a:lnTo>
                    <a:pt x="0" y="324"/>
                  </a:lnTo>
                  <a:cubicBezTo>
                    <a:pt x="6851" y="518"/>
                    <a:pt x="13988" y="129"/>
                    <a:pt x="21600" y="0"/>
                  </a:cubicBezTo>
                  <a:lnTo>
                    <a:pt x="21600" y="927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01" name="Forme libre : forme 2643"/>
            <p:cNvSpPr/>
            <p:nvPr/>
          </p:nvSpPr>
          <p:spPr>
            <a:xfrm rot="8716293">
              <a:off x="438713" y="2299736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02" name="Forme libre : forme 2644"/>
            <p:cNvSpPr/>
            <p:nvPr/>
          </p:nvSpPr>
          <p:spPr>
            <a:xfrm rot="8716293">
              <a:off x="526921" y="2325190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03" name="Forme libre : forme 2645"/>
            <p:cNvSpPr/>
            <p:nvPr/>
          </p:nvSpPr>
          <p:spPr>
            <a:xfrm rot="8716293">
              <a:off x="323054" y="238570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04" name="Forme libre : forme 2646"/>
            <p:cNvSpPr/>
            <p:nvPr/>
          </p:nvSpPr>
          <p:spPr>
            <a:xfrm rot="8716293">
              <a:off x="197896" y="2179263"/>
              <a:ext cx="203848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05" name="Forme libre : forme 2647"/>
            <p:cNvSpPr/>
            <p:nvPr/>
          </p:nvSpPr>
          <p:spPr>
            <a:xfrm rot="8716293">
              <a:off x="414452" y="2429466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06" name="Forme libre : forme 2648"/>
            <p:cNvSpPr/>
            <p:nvPr/>
          </p:nvSpPr>
          <p:spPr>
            <a:xfrm rot="8716293">
              <a:off x="170398" y="2276306"/>
              <a:ext cx="77127" cy="77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07" name="Forme libre : forme 2649"/>
            <p:cNvSpPr/>
            <p:nvPr/>
          </p:nvSpPr>
          <p:spPr>
            <a:xfrm rot="7484127">
              <a:off x="518283" y="2620993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08" name="Forme libre : forme 2650"/>
            <p:cNvSpPr/>
            <p:nvPr/>
          </p:nvSpPr>
          <p:spPr>
            <a:xfrm rot="13089394">
              <a:off x="626340" y="2583073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09" name="Forme libre : forme 2651"/>
            <p:cNvSpPr/>
            <p:nvPr/>
          </p:nvSpPr>
          <p:spPr>
            <a:xfrm rot="8716293">
              <a:off x="807958" y="2395085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10" name="Forme libre : forme 2652"/>
            <p:cNvSpPr/>
            <p:nvPr/>
          </p:nvSpPr>
          <p:spPr>
            <a:xfrm rot="8716293">
              <a:off x="752428" y="2286911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11" name="Forme libre : forme 2653"/>
            <p:cNvSpPr/>
            <p:nvPr/>
          </p:nvSpPr>
          <p:spPr>
            <a:xfrm rot="8716293">
              <a:off x="513517" y="2319490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12" name="Forme libre : forme 2654"/>
            <p:cNvSpPr/>
            <p:nvPr/>
          </p:nvSpPr>
          <p:spPr>
            <a:xfrm rot="8716293">
              <a:off x="686634" y="2157890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13" name="Forme libre : forme 2655"/>
            <p:cNvSpPr/>
            <p:nvPr/>
          </p:nvSpPr>
          <p:spPr>
            <a:xfrm rot="8716293">
              <a:off x="83778" y="1933752"/>
              <a:ext cx="197179" cy="215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0" extrusionOk="0">
                  <a:moveTo>
                    <a:pt x="5641" y="21560"/>
                  </a:moveTo>
                  <a:lnTo>
                    <a:pt x="5641" y="4574"/>
                  </a:lnTo>
                  <a:lnTo>
                    <a:pt x="0" y="4574"/>
                  </a:lnTo>
                  <a:lnTo>
                    <a:pt x="0" y="143"/>
                  </a:lnTo>
                  <a:lnTo>
                    <a:pt x="11481" y="143"/>
                  </a:lnTo>
                  <a:lnTo>
                    <a:pt x="11481" y="7543"/>
                  </a:lnTo>
                  <a:lnTo>
                    <a:pt x="11630" y="7543"/>
                  </a:lnTo>
                  <a:cubicBezTo>
                    <a:pt x="13228" y="3204"/>
                    <a:pt x="14476" y="1513"/>
                    <a:pt x="16872" y="600"/>
                  </a:cubicBezTo>
                  <a:cubicBezTo>
                    <a:pt x="17970" y="188"/>
                    <a:pt x="19118" y="-40"/>
                    <a:pt x="20316" y="6"/>
                  </a:cubicBezTo>
                  <a:lnTo>
                    <a:pt x="21600" y="488"/>
                  </a:lnTo>
                  <a:lnTo>
                    <a:pt x="18710" y="4304"/>
                  </a:lnTo>
                  <a:lnTo>
                    <a:pt x="18070" y="4026"/>
                  </a:lnTo>
                  <a:cubicBezTo>
                    <a:pt x="14875" y="4026"/>
                    <a:pt x="12229" y="7909"/>
                    <a:pt x="12229" y="12797"/>
                  </a:cubicBezTo>
                  <a:lnTo>
                    <a:pt x="12229" y="1286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14" name="Forme libre : forme 2656"/>
            <p:cNvSpPr/>
            <p:nvPr/>
          </p:nvSpPr>
          <p:spPr>
            <a:xfrm rot="8716293">
              <a:off x="215546" y="1640037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15" name="Forme libre : forme 2657"/>
            <p:cNvSpPr/>
            <p:nvPr/>
          </p:nvSpPr>
          <p:spPr>
            <a:xfrm rot="8716293">
              <a:off x="303754" y="1665491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16" name="Forme libre : forme 2658"/>
            <p:cNvSpPr/>
            <p:nvPr/>
          </p:nvSpPr>
          <p:spPr>
            <a:xfrm rot="8716293">
              <a:off x="137951" y="1609076"/>
              <a:ext cx="68615" cy="55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9528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17" name="Forme libre : forme 2659"/>
            <p:cNvSpPr/>
            <p:nvPr/>
          </p:nvSpPr>
          <p:spPr>
            <a:xfrm rot="8716293">
              <a:off x="195638" y="1783683"/>
              <a:ext cx="103436" cy="203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284" y="21600"/>
                  </a:moveTo>
                  <a:lnTo>
                    <a:pt x="9040" y="17088"/>
                  </a:lnTo>
                  <a:lnTo>
                    <a:pt x="9040" y="1738"/>
                  </a:lnTo>
                  <a:lnTo>
                    <a:pt x="0" y="1738"/>
                  </a:lnTo>
                  <a:lnTo>
                    <a:pt x="0" y="241"/>
                  </a:lnTo>
                  <a:cubicBezTo>
                    <a:pt x="6851" y="386"/>
                    <a:pt x="13988" y="97"/>
                    <a:pt x="21600" y="0"/>
                  </a:cubicBezTo>
                  <a:lnTo>
                    <a:pt x="21600" y="1917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18" name="Forme libre : forme 2660"/>
            <p:cNvSpPr/>
            <p:nvPr/>
          </p:nvSpPr>
          <p:spPr>
            <a:xfrm rot="7484127">
              <a:off x="295116" y="1961294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19" name="Forme libre : forme 2661"/>
            <p:cNvSpPr/>
            <p:nvPr/>
          </p:nvSpPr>
          <p:spPr>
            <a:xfrm rot="13089394">
              <a:off x="403173" y="1923374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20" name="Forme libre : forme 2662"/>
            <p:cNvSpPr/>
            <p:nvPr/>
          </p:nvSpPr>
          <p:spPr>
            <a:xfrm rot="8716293">
              <a:off x="584791" y="1735385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21" name="Forme libre : forme 2663"/>
            <p:cNvSpPr/>
            <p:nvPr/>
          </p:nvSpPr>
          <p:spPr>
            <a:xfrm rot="8716293">
              <a:off x="529261" y="1627212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22" name="Forme libre : forme 2664"/>
            <p:cNvSpPr/>
            <p:nvPr/>
          </p:nvSpPr>
          <p:spPr>
            <a:xfrm rot="8716293">
              <a:off x="290350" y="1659791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23" name="Forme libre : forme 2665"/>
            <p:cNvSpPr/>
            <p:nvPr/>
          </p:nvSpPr>
          <p:spPr>
            <a:xfrm rot="8716293">
              <a:off x="463467" y="1498191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24" name="Forme libre : forme 2666"/>
            <p:cNvSpPr/>
            <p:nvPr/>
          </p:nvSpPr>
          <p:spPr>
            <a:xfrm rot="8716293">
              <a:off x="142023" y="1114773"/>
              <a:ext cx="39527" cy="50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613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25" name="Forme libre : forme 2667"/>
            <p:cNvSpPr/>
            <p:nvPr/>
          </p:nvSpPr>
          <p:spPr>
            <a:xfrm rot="8716293">
              <a:off x="94825" y="1000302"/>
              <a:ext cx="249650" cy="2547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4455" y="21566"/>
                  </a:moveTo>
                  <a:lnTo>
                    <a:pt x="4455" y="3862"/>
                  </a:lnTo>
                  <a:lnTo>
                    <a:pt x="0" y="3862"/>
                  </a:lnTo>
                  <a:lnTo>
                    <a:pt x="0" y="120"/>
                  </a:lnTo>
                  <a:lnTo>
                    <a:pt x="9068" y="120"/>
                  </a:lnTo>
                  <a:lnTo>
                    <a:pt x="9068" y="6369"/>
                  </a:lnTo>
                  <a:lnTo>
                    <a:pt x="9186" y="6369"/>
                  </a:lnTo>
                  <a:cubicBezTo>
                    <a:pt x="10448" y="2705"/>
                    <a:pt x="11433" y="1277"/>
                    <a:pt x="13325" y="506"/>
                  </a:cubicBezTo>
                  <a:cubicBezTo>
                    <a:pt x="14193" y="159"/>
                    <a:pt x="15100" y="-34"/>
                    <a:pt x="16046" y="5"/>
                  </a:cubicBezTo>
                  <a:cubicBezTo>
                    <a:pt x="18076" y="-34"/>
                    <a:pt x="19702" y="641"/>
                    <a:pt x="20821" y="1924"/>
                  </a:cubicBezTo>
                  <a:lnTo>
                    <a:pt x="21600" y="4429"/>
                  </a:lnTo>
                  <a:lnTo>
                    <a:pt x="18930" y="8197"/>
                  </a:lnTo>
                  <a:lnTo>
                    <a:pt x="17189" y="8297"/>
                  </a:lnTo>
                  <a:lnTo>
                    <a:pt x="17189" y="6909"/>
                  </a:lnTo>
                  <a:cubicBezTo>
                    <a:pt x="17189" y="4826"/>
                    <a:pt x="15967" y="3399"/>
                    <a:pt x="14272" y="3399"/>
                  </a:cubicBezTo>
                  <a:cubicBezTo>
                    <a:pt x="11749" y="3399"/>
                    <a:pt x="9659" y="6677"/>
                    <a:pt x="9659" y="10805"/>
                  </a:cubicBezTo>
                  <a:lnTo>
                    <a:pt x="9659" y="1809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26" name="Forme libre : forme 2668"/>
            <p:cNvSpPr/>
            <p:nvPr/>
          </p:nvSpPr>
          <p:spPr>
            <a:xfrm rot="7484128">
              <a:off x="96507" y="1338072"/>
              <a:ext cx="203849" cy="146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163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7305"/>
                  </a:lnTo>
                  <a:lnTo>
                    <a:pt x="20712" y="8163"/>
                  </a:lnTo>
                  <a:lnTo>
                    <a:pt x="14734" y="8163"/>
                  </a:lnTo>
                  <a:lnTo>
                    <a:pt x="12862" y="15741"/>
                  </a:lnTo>
                  <a:lnTo>
                    <a:pt x="6794" y="21600"/>
                  </a:lnTo>
                  <a:lnTo>
                    <a:pt x="5070" y="17134"/>
                  </a:lnTo>
                  <a:lnTo>
                    <a:pt x="7394" y="816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27" name="Forme libre : forme 2669"/>
            <p:cNvSpPr/>
            <p:nvPr/>
          </p:nvSpPr>
          <p:spPr>
            <a:xfrm rot="13089394">
              <a:off x="184233" y="1261316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28" name="Forme libre : forme 2670"/>
            <p:cNvSpPr/>
            <p:nvPr/>
          </p:nvSpPr>
          <p:spPr>
            <a:xfrm rot="8716293">
              <a:off x="365852" y="1073328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29" name="Forme libre : forme 2671"/>
            <p:cNvSpPr/>
            <p:nvPr/>
          </p:nvSpPr>
          <p:spPr>
            <a:xfrm rot="8716293">
              <a:off x="310322" y="965154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30" name="Forme libre : forme 2672"/>
            <p:cNvSpPr/>
            <p:nvPr/>
          </p:nvSpPr>
          <p:spPr>
            <a:xfrm rot="8716293">
              <a:off x="244528" y="836133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31" name="Forme libre : forme 2673"/>
            <p:cNvSpPr/>
            <p:nvPr/>
          </p:nvSpPr>
          <p:spPr>
            <a:xfrm rot="8716293">
              <a:off x="152820" y="482275"/>
              <a:ext cx="14002" cy="20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32" name="Forme libre : forme 2674"/>
            <p:cNvSpPr/>
            <p:nvPr/>
          </p:nvSpPr>
          <p:spPr>
            <a:xfrm rot="13089394">
              <a:off x="78164" y="638226"/>
              <a:ext cx="173632" cy="2376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5" extrusionOk="0">
                  <a:moveTo>
                    <a:pt x="21600" y="19958"/>
                  </a:moveTo>
                  <a:lnTo>
                    <a:pt x="16293" y="20986"/>
                  </a:lnTo>
                  <a:cubicBezTo>
                    <a:pt x="14484" y="21242"/>
                    <a:pt x="12819" y="21388"/>
                    <a:pt x="11395" y="21451"/>
                  </a:cubicBezTo>
                  <a:cubicBezTo>
                    <a:pt x="8237" y="21600"/>
                    <a:pt x="5148" y="20603"/>
                    <a:pt x="2952" y="18959"/>
                  </a:cubicBezTo>
                  <a:cubicBezTo>
                    <a:pt x="618" y="17314"/>
                    <a:pt x="0" y="14474"/>
                    <a:pt x="0" y="10388"/>
                  </a:cubicBezTo>
                  <a:lnTo>
                    <a:pt x="0" y="0"/>
                  </a:lnTo>
                  <a:lnTo>
                    <a:pt x="9476" y="8756"/>
                  </a:lnTo>
                  <a:lnTo>
                    <a:pt x="9550" y="9846"/>
                  </a:lnTo>
                  <a:cubicBezTo>
                    <a:pt x="9833" y="11235"/>
                    <a:pt x="10296" y="12605"/>
                    <a:pt x="10914" y="13926"/>
                  </a:cubicBezTo>
                  <a:cubicBezTo>
                    <a:pt x="11463" y="15022"/>
                    <a:pt x="12442" y="15844"/>
                    <a:pt x="13823" y="16393"/>
                  </a:cubicBezTo>
                  <a:lnTo>
                    <a:pt x="18527" y="1711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33" name="Forme libre : forme 2675"/>
            <p:cNvSpPr/>
            <p:nvPr/>
          </p:nvSpPr>
          <p:spPr>
            <a:xfrm rot="8716293">
              <a:off x="143182" y="409913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34" name="Forme libre : forme 2676"/>
            <p:cNvSpPr/>
            <p:nvPr/>
          </p:nvSpPr>
          <p:spPr>
            <a:xfrm rot="8716293">
              <a:off x="129729" y="309060"/>
              <a:ext cx="77722" cy="97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97" y="21600"/>
                  </a:moveTo>
                  <a:lnTo>
                    <a:pt x="0" y="13278"/>
                  </a:lnTo>
                  <a:lnTo>
                    <a:pt x="0" y="13074"/>
                  </a:lnTo>
                  <a:cubicBezTo>
                    <a:pt x="0" y="9601"/>
                    <a:pt x="1790" y="6333"/>
                    <a:pt x="4857" y="3881"/>
                  </a:cubicBezTo>
                  <a:cubicBezTo>
                    <a:pt x="7925" y="1430"/>
                    <a:pt x="12015" y="0"/>
                    <a:pt x="16361" y="0"/>
                  </a:cubicBezTo>
                  <a:lnTo>
                    <a:pt x="21600" y="1768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35" name="Forme libre : forme 2677"/>
            <p:cNvSpPr/>
            <p:nvPr/>
          </p:nvSpPr>
          <p:spPr>
            <a:xfrm rot="8716293">
              <a:off x="142024" y="3618269"/>
              <a:ext cx="58456" cy="44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0279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36" name="Forme libre : forme 2678"/>
            <p:cNvSpPr/>
            <p:nvPr/>
          </p:nvSpPr>
          <p:spPr>
            <a:xfrm rot="13089394">
              <a:off x="68338" y="3767386"/>
              <a:ext cx="206528" cy="2926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0" extrusionOk="0">
                  <a:moveTo>
                    <a:pt x="21600" y="18997"/>
                  </a:moveTo>
                  <a:lnTo>
                    <a:pt x="18546" y="20192"/>
                  </a:lnTo>
                  <a:cubicBezTo>
                    <a:pt x="15178" y="21002"/>
                    <a:pt x="11975" y="21377"/>
                    <a:pt x="9580" y="21478"/>
                  </a:cubicBezTo>
                  <a:cubicBezTo>
                    <a:pt x="6925" y="21600"/>
                    <a:pt x="4328" y="20790"/>
                    <a:pt x="2482" y="19452"/>
                  </a:cubicBezTo>
                  <a:cubicBezTo>
                    <a:pt x="519" y="18115"/>
                    <a:pt x="0" y="15806"/>
                    <a:pt x="0" y="12483"/>
                  </a:cubicBezTo>
                  <a:lnTo>
                    <a:pt x="0" y="125"/>
                  </a:lnTo>
                  <a:lnTo>
                    <a:pt x="342" y="0"/>
                  </a:lnTo>
                  <a:lnTo>
                    <a:pt x="7770" y="6638"/>
                  </a:lnTo>
                  <a:lnTo>
                    <a:pt x="7791" y="8634"/>
                  </a:lnTo>
                  <a:cubicBezTo>
                    <a:pt x="7618" y="10903"/>
                    <a:pt x="8137" y="13212"/>
                    <a:pt x="9176" y="15360"/>
                  </a:cubicBezTo>
                  <a:cubicBezTo>
                    <a:pt x="10099" y="17143"/>
                    <a:pt x="12465" y="18034"/>
                    <a:pt x="16101" y="18034"/>
                  </a:cubicBezTo>
                  <a:lnTo>
                    <a:pt x="19981" y="1755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37" name="Forme libre : forme 2679"/>
            <p:cNvSpPr/>
            <p:nvPr/>
          </p:nvSpPr>
          <p:spPr>
            <a:xfrm rot="8716293">
              <a:off x="179717" y="3555105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38" name="Forme libre : forme 2680"/>
            <p:cNvSpPr/>
            <p:nvPr/>
          </p:nvSpPr>
          <p:spPr>
            <a:xfrm rot="8716293">
              <a:off x="135774" y="3447315"/>
              <a:ext cx="106043" cy="113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560" y="19216"/>
                  </a:moveTo>
                  <a:cubicBezTo>
                    <a:pt x="1312" y="17120"/>
                    <a:pt x="0" y="14325"/>
                    <a:pt x="0" y="11355"/>
                  </a:cubicBezTo>
                  <a:lnTo>
                    <a:pt x="0" y="11180"/>
                  </a:lnTo>
                  <a:cubicBezTo>
                    <a:pt x="0" y="8211"/>
                    <a:pt x="1312" y="5416"/>
                    <a:pt x="3560" y="3319"/>
                  </a:cubicBezTo>
                  <a:cubicBezTo>
                    <a:pt x="5808" y="1223"/>
                    <a:pt x="8806" y="0"/>
                    <a:pt x="11991" y="0"/>
                  </a:cubicBezTo>
                  <a:cubicBezTo>
                    <a:pt x="15177" y="0"/>
                    <a:pt x="18174" y="1223"/>
                    <a:pt x="20423" y="3319"/>
                  </a:cubicBezTo>
                  <a:lnTo>
                    <a:pt x="21600" y="5932"/>
                  </a:lnTo>
                  <a:lnTo>
                    <a:pt x="9952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39" name="Forme libre : forme 2681"/>
            <p:cNvSpPr/>
            <p:nvPr/>
          </p:nvSpPr>
          <p:spPr>
            <a:xfrm rot="8716293">
              <a:off x="137897" y="3345446"/>
              <a:ext cx="45777" cy="62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07" y="21600"/>
                  </a:moveTo>
                  <a:lnTo>
                    <a:pt x="0" y="19686"/>
                  </a:lnTo>
                  <a:lnTo>
                    <a:pt x="0" y="19369"/>
                  </a:lnTo>
                  <a:cubicBezTo>
                    <a:pt x="0" y="13978"/>
                    <a:pt x="3038" y="8904"/>
                    <a:pt x="8247" y="5099"/>
                  </a:cubicBezTo>
                  <a:cubicBezTo>
                    <a:pt x="10851" y="3196"/>
                    <a:pt x="13889" y="1690"/>
                    <a:pt x="17199" y="659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40" name="Forme libre : forme 2682"/>
            <p:cNvSpPr/>
            <p:nvPr/>
          </p:nvSpPr>
          <p:spPr>
            <a:xfrm rot="8716293">
              <a:off x="751857" y="5288705"/>
              <a:ext cx="56901" cy="401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249" y="12692"/>
                  </a:moveTo>
                  <a:cubicBezTo>
                    <a:pt x="3153" y="9723"/>
                    <a:pt x="1495" y="6260"/>
                    <a:pt x="360" y="2486"/>
                  </a:cubicBezTo>
                  <a:lnTo>
                    <a:pt x="0" y="0"/>
                  </a:lnTo>
                  <a:lnTo>
                    <a:pt x="21600" y="21218"/>
                  </a:lnTo>
                  <a:lnTo>
                    <a:pt x="20961" y="21600"/>
                  </a:lnTo>
                  <a:cubicBezTo>
                    <a:pt x="15025" y="21600"/>
                    <a:pt x="9439" y="18630"/>
                    <a:pt x="5249" y="12692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41" name="Forme libre : forme 2683"/>
            <p:cNvSpPr/>
            <p:nvPr/>
          </p:nvSpPr>
          <p:spPr>
            <a:xfrm rot="8716293">
              <a:off x="138497" y="4266224"/>
              <a:ext cx="79114" cy="50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2114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42" name="Forme libre : forme 2684"/>
            <p:cNvSpPr/>
            <p:nvPr/>
          </p:nvSpPr>
          <p:spPr>
            <a:xfrm rot="8716293">
              <a:off x="117350" y="4143607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43" name="Forme libre : forme 2685"/>
            <p:cNvSpPr/>
            <p:nvPr/>
          </p:nvSpPr>
          <p:spPr>
            <a:xfrm rot="7484127">
              <a:off x="108712" y="4439410"/>
              <a:ext cx="203849" cy="19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44" name="Forme libre : forme 2686"/>
            <p:cNvSpPr/>
            <p:nvPr/>
          </p:nvSpPr>
          <p:spPr>
            <a:xfrm rot="13089394">
              <a:off x="216769" y="4401490"/>
              <a:ext cx="272585" cy="329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45" name="Forme libre : forme 2687"/>
            <p:cNvSpPr/>
            <p:nvPr/>
          </p:nvSpPr>
          <p:spPr>
            <a:xfrm rot="8716293">
              <a:off x="398387" y="4213502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46" name="Forme libre : forme 2688"/>
            <p:cNvSpPr/>
            <p:nvPr/>
          </p:nvSpPr>
          <p:spPr>
            <a:xfrm rot="8716293">
              <a:off x="342857" y="4105328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47" name="Forme libre : forme 2689"/>
            <p:cNvSpPr/>
            <p:nvPr/>
          </p:nvSpPr>
          <p:spPr>
            <a:xfrm rot="8716293">
              <a:off x="277063" y="3976307"/>
              <a:ext cx="117510" cy="11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48" name="Forme libre : forme 2690"/>
            <p:cNvSpPr/>
            <p:nvPr/>
          </p:nvSpPr>
          <p:spPr>
            <a:xfrm rot="8716293">
              <a:off x="86773" y="5042403"/>
              <a:ext cx="221383" cy="253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024" y="21600"/>
                  </a:moveTo>
                  <a:lnTo>
                    <a:pt x="5024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10226" y="0"/>
                  </a:lnTo>
                  <a:lnTo>
                    <a:pt x="10225" y="6293"/>
                  </a:lnTo>
                  <a:lnTo>
                    <a:pt x="10359" y="6293"/>
                  </a:lnTo>
                  <a:cubicBezTo>
                    <a:pt x="11782" y="2603"/>
                    <a:pt x="12893" y="1165"/>
                    <a:pt x="15027" y="388"/>
                  </a:cubicBezTo>
                  <a:lnTo>
                    <a:pt x="17040" y="57"/>
                  </a:lnTo>
                  <a:lnTo>
                    <a:pt x="20887" y="2387"/>
                  </a:lnTo>
                  <a:lnTo>
                    <a:pt x="21600" y="2819"/>
                  </a:lnTo>
                  <a:lnTo>
                    <a:pt x="19079" y="5997"/>
                  </a:lnTo>
                  <a:lnTo>
                    <a:pt x="18456" y="4283"/>
                  </a:lnTo>
                  <a:cubicBezTo>
                    <a:pt x="17872" y="3661"/>
                    <a:pt x="17050" y="3302"/>
                    <a:pt x="16094" y="3302"/>
                  </a:cubicBezTo>
                  <a:cubicBezTo>
                    <a:pt x="13249" y="3302"/>
                    <a:pt x="10892" y="6604"/>
                    <a:pt x="10892" y="10761"/>
                  </a:cubicBezTo>
                  <a:lnTo>
                    <a:pt x="10892" y="16317"/>
                  </a:lnTo>
                  <a:lnTo>
                    <a:pt x="8205" y="1970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49" name="Forme libre : forme 2691"/>
            <p:cNvSpPr/>
            <p:nvPr/>
          </p:nvSpPr>
          <p:spPr>
            <a:xfrm rot="8716293">
              <a:off x="252309" y="4777852"/>
              <a:ext cx="142169" cy="232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50" name="Forme libre : forme 2692"/>
            <p:cNvSpPr/>
            <p:nvPr/>
          </p:nvSpPr>
          <p:spPr>
            <a:xfrm rot="8716293">
              <a:off x="340517" y="4803306"/>
              <a:ext cx="260640" cy="25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51" name="Forme libre : forme 2693"/>
            <p:cNvSpPr/>
            <p:nvPr/>
          </p:nvSpPr>
          <p:spPr>
            <a:xfrm rot="8716293">
              <a:off x="145297" y="4865206"/>
              <a:ext cx="49998" cy="54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40" y="19961"/>
                  </a:moveTo>
                  <a:cubicBezTo>
                    <a:pt x="1378" y="17784"/>
                    <a:pt x="0" y="14880"/>
                    <a:pt x="0" y="11796"/>
                  </a:cubicBezTo>
                  <a:lnTo>
                    <a:pt x="0" y="11614"/>
                  </a:lnTo>
                  <a:cubicBezTo>
                    <a:pt x="0" y="8529"/>
                    <a:pt x="1378" y="5626"/>
                    <a:pt x="3740" y="3448"/>
                  </a:cubicBezTo>
                  <a:cubicBezTo>
                    <a:pt x="6103" y="1270"/>
                    <a:pt x="9252" y="0"/>
                    <a:pt x="12599" y="0"/>
                  </a:cubicBezTo>
                  <a:cubicBezTo>
                    <a:pt x="15946" y="0"/>
                    <a:pt x="19096" y="1270"/>
                    <a:pt x="21458" y="3448"/>
                  </a:cubicBezTo>
                  <a:lnTo>
                    <a:pt x="21600" y="3760"/>
                  </a:lnTo>
                  <a:lnTo>
                    <a:pt x="8185" y="21600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52" name="Forme libre : forme 2694"/>
            <p:cNvSpPr/>
            <p:nvPr/>
          </p:nvSpPr>
          <p:spPr>
            <a:xfrm rot="8716293">
              <a:off x="129494" y="4745330"/>
              <a:ext cx="113347" cy="71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825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2218" y="21600"/>
                  </a:lnTo>
                  <a:lnTo>
                    <a:pt x="13297" y="16825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53" name="Forme libre : forme 2695"/>
            <p:cNvSpPr/>
            <p:nvPr/>
          </p:nvSpPr>
          <p:spPr>
            <a:xfrm rot="8716293">
              <a:off x="228048" y="4907582"/>
              <a:ext cx="103437" cy="21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54" name="Forme libre : forme 2696"/>
            <p:cNvSpPr/>
            <p:nvPr/>
          </p:nvSpPr>
          <p:spPr>
            <a:xfrm rot="7484128">
              <a:off x="331880" y="5099108"/>
              <a:ext cx="203848" cy="19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12" y="21600"/>
                  </a:move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18050" y="0"/>
                  </a:lnTo>
                  <a:lnTo>
                    <a:pt x="21600" y="5329"/>
                  </a:lnTo>
                  <a:lnTo>
                    <a:pt x="21600" y="6101"/>
                  </a:lnTo>
                  <a:lnTo>
                    <a:pt x="14735" y="6101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55" name="Forme libre : forme 2697"/>
            <p:cNvSpPr/>
            <p:nvPr/>
          </p:nvSpPr>
          <p:spPr>
            <a:xfrm rot="13089394">
              <a:off x="473085" y="5072653"/>
              <a:ext cx="272585" cy="2217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6" extrusionOk="0">
                  <a:moveTo>
                    <a:pt x="21600" y="14605"/>
                  </a:moveTo>
                  <a:cubicBezTo>
                    <a:pt x="16965" y="19464"/>
                    <a:pt x="10887" y="21173"/>
                    <a:pt x="7258" y="21440"/>
                  </a:cubicBezTo>
                  <a:cubicBezTo>
                    <a:pt x="5247" y="21600"/>
                    <a:pt x="3279" y="20532"/>
                    <a:pt x="1880" y="18770"/>
                  </a:cubicBezTo>
                  <a:cubicBezTo>
                    <a:pt x="394" y="17008"/>
                    <a:pt x="0" y="13964"/>
                    <a:pt x="0" y="9586"/>
                  </a:cubicBezTo>
                  <a:lnTo>
                    <a:pt x="0" y="5638"/>
                  </a:lnTo>
                  <a:lnTo>
                    <a:pt x="5876" y="0"/>
                  </a:lnTo>
                  <a:lnTo>
                    <a:pt x="5903" y="4513"/>
                  </a:lnTo>
                  <a:cubicBezTo>
                    <a:pt x="5772" y="7503"/>
                    <a:pt x="6165" y="10547"/>
                    <a:pt x="6952" y="13377"/>
                  </a:cubicBezTo>
                  <a:cubicBezTo>
                    <a:pt x="7652" y="15726"/>
                    <a:pt x="9444" y="16901"/>
                    <a:pt x="12199" y="16901"/>
                  </a:cubicBezTo>
                  <a:cubicBezTo>
                    <a:pt x="13555" y="16848"/>
                    <a:pt x="14866" y="16527"/>
                    <a:pt x="16134" y="16047"/>
                  </a:cubicBezTo>
                  <a:cubicBezTo>
                    <a:pt x="17971" y="15353"/>
                    <a:pt x="19764" y="14445"/>
                    <a:pt x="21513" y="13377"/>
                  </a:cubicBezTo>
                  <a:cubicBezTo>
                    <a:pt x="21556" y="13591"/>
                    <a:pt x="21600" y="13858"/>
                    <a:pt x="21600" y="14071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56" name="Forme libre : forme 2698"/>
            <p:cNvSpPr/>
            <p:nvPr/>
          </p:nvSpPr>
          <p:spPr>
            <a:xfrm rot="8716293">
              <a:off x="621554" y="4873201"/>
              <a:ext cx="225183" cy="162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57" name="Forme libre : forme 2699"/>
            <p:cNvSpPr/>
            <p:nvPr/>
          </p:nvSpPr>
          <p:spPr>
            <a:xfrm rot="8716293">
              <a:off x="566024" y="4765027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58" name="Forme libre : forme 2700"/>
            <p:cNvSpPr/>
            <p:nvPr/>
          </p:nvSpPr>
          <p:spPr>
            <a:xfrm rot="8716293">
              <a:off x="327113" y="4797606"/>
              <a:ext cx="58213" cy="5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59" name="Forme libre : forme 2701"/>
            <p:cNvSpPr/>
            <p:nvPr/>
          </p:nvSpPr>
          <p:spPr>
            <a:xfrm rot="8716293">
              <a:off x="500230" y="4636006"/>
              <a:ext cx="117510" cy="117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7"/>
                    <a:pt x="3063" y="18562"/>
                  </a:cubicBezTo>
                  <a:cubicBezTo>
                    <a:pt x="1128" y="16537"/>
                    <a:pt x="0" y="13837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</p:grpSp>
      <p:sp>
        <p:nvSpPr>
          <p:cNvPr id="2661" name="Forme libre : forme 2702"/>
          <p:cNvSpPr/>
          <p:nvPr/>
        </p:nvSpPr>
        <p:spPr>
          <a:xfrm>
            <a:off x="5658096" y="0"/>
            <a:ext cx="3485903" cy="5143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713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2662" name="Triangle isocèle 1415"/>
          <p:cNvSpPr/>
          <p:nvPr/>
        </p:nvSpPr>
        <p:spPr>
          <a:xfrm flipH="1" flipV="1">
            <a:off x="5860798" y="-5"/>
            <a:ext cx="697075" cy="27336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21207" y="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2663" name="Texte niveau 1…"/>
          <p:cNvSpPr txBox="1">
            <a:spLocks noGrp="1"/>
          </p:cNvSpPr>
          <p:nvPr>
            <p:ph type="body" sz="quarter" idx="1"/>
          </p:nvPr>
        </p:nvSpPr>
        <p:spPr>
          <a:xfrm>
            <a:off x="669920" y="812296"/>
            <a:ext cx="360001" cy="45720"/>
          </a:xfrm>
          <a:prstGeom prst="rect">
            <a:avLst/>
          </a:prstGeom>
          <a:solidFill>
            <a:srgbClr val="FFFFFF"/>
          </a:solidFill>
        </p:spPr>
        <p:txBody>
          <a:bodyPr/>
          <a:lstStyle>
            <a:lvl1pPr>
              <a:defRPr sz="100">
                <a:noFill/>
              </a:defRPr>
            </a:lvl1pPr>
            <a:lvl2pPr>
              <a:defRPr sz="100">
                <a:noFill/>
              </a:defRPr>
            </a:lvl2pPr>
            <a:lvl3pPr marL="19285" indent="-19285">
              <a:defRPr sz="100">
                <a:noFill/>
              </a:defRPr>
            </a:lvl3pPr>
            <a:lvl4pPr marL="19285" indent="-19285">
              <a:defRPr sz="100">
                <a:noFill/>
              </a:defRPr>
            </a:lvl4pPr>
            <a:lvl5pPr marL="19285" indent="-19285">
              <a:defRPr sz="100">
                <a:noFill/>
              </a:defRPr>
            </a:lvl5pPr>
          </a:lstStyle>
          <a:p>
            <a:r>
              <a:t>Texte niveau 1</a:t>
            </a:r>
          </a:p>
          <a:p>
            <a:pPr lvl="1"/>
            <a:r>
              <a:t>Texte niveau 2</a:t>
            </a:r>
          </a:p>
          <a:p>
            <a:pPr lvl="2"/>
            <a:r>
              <a:t>Texte niveau 3</a:t>
            </a:r>
          </a:p>
          <a:p>
            <a:pPr lvl="3"/>
            <a:r>
              <a:t>Texte niveau 4</a:t>
            </a:r>
          </a:p>
          <a:p>
            <a:pPr lvl="4"/>
            <a:r>
              <a:t>Texte niveau 5</a:t>
            </a:r>
          </a:p>
        </p:txBody>
      </p:sp>
      <p:sp>
        <p:nvSpPr>
          <p:cNvPr id="2664" name="Espace réservé du texte 1412"/>
          <p:cNvSpPr>
            <a:spLocks noGrp="1"/>
          </p:cNvSpPr>
          <p:nvPr>
            <p:ph type="body" sz="quarter" idx="21"/>
          </p:nvPr>
        </p:nvSpPr>
        <p:spPr>
          <a:xfrm>
            <a:off x="1029919" y="812296"/>
            <a:ext cx="360001" cy="45720"/>
          </a:xfrm>
          <a:prstGeom prst="rect">
            <a:avLst/>
          </a:prstGeom>
          <a:solidFill>
            <a:srgbClr val="3A1B0B"/>
          </a:solidFill>
        </p:spPr>
        <p:txBody>
          <a:bodyPr/>
          <a:lstStyle/>
          <a:p>
            <a:pPr>
              <a:defRPr sz="100">
                <a:noFill/>
              </a:defRPr>
            </a:pPr>
            <a:endParaRPr/>
          </a:p>
        </p:txBody>
      </p:sp>
      <p:sp>
        <p:nvSpPr>
          <p:cNvPr id="2665" name="Titre de la slide"/>
          <p:cNvSpPr txBox="1">
            <a:spLocks noGrp="1"/>
          </p:cNvSpPr>
          <p:nvPr>
            <p:ph type="title" hasCustomPrompt="1"/>
          </p:nvPr>
        </p:nvSpPr>
        <p:spPr>
          <a:xfrm>
            <a:off x="565123" y="333575"/>
            <a:ext cx="4278482" cy="424733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t>Titre de la slide</a:t>
            </a:r>
          </a:p>
        </p:txBody>
      </p:sp>
      <p:sp>
        <p:nvSpPr>
          <p:cNvPr id="2666" name="Espace réservé du texte 527"/>
          <p:cNvSpPr>
            <a:spLocks noGrp="1"/>
          </p:cNvSpPr>
          <p:nvPr>
            <p:ph type="body" sz="quarter" idx="22"/>
          </p:nvPr>
        </p:nvSpPr>
        <p:spPr>
          <a:xfrm>
            <a:off x="6557796" y="4265958"/>
            <a:ext cx="972001" cy="45720"/>
          </a:xfrm>
          <a:prstGeom prst="rect">
            <a:avLst/>
          </a:prstGeom>
          <a:solidFill>
            <a:srgbClr val="009DE0"/>
          </a:solidFill>
        </p:spPr>
        <p:txBody>
          <a:bodyPr/>
          <a:lstStyle/>
          <a:p>
            <a:pPr>
              <a:defRPr sz="100">
                <a:noFill/>
              </a:defRPr>
            </a:pPr>
            <a:endParaRPr/>
          </a:p>
        </p:txBody>
      </p:sp>
      <p:sp>
        <p:nvSpPr>
          <p:cNvPr id="2667" name="Espace réservé du texte 528"/>
          <p:cNvSpPr>
            <a:spLocks noGrp="1"/>
          </p:cNvSpPr>
          <p:nvPr>
            <p:ph type="body" sz="quarter" idx="23"/>
          </p:nvPr>
        </p:nvSpPr>
        <p:spPr>
          <a:xfrm>
            <a:off x="7527880" y="4265958"/>
            <a:ext cx="972001" cy="45720"/>
          </a:xfrm>
          <a:prstGeom prst="rect">
            <a:avLst/>
          </a:prstGeom>
          <a:solidFill>
            <a:srgbClr val="3A1B0B"/>
          </a:solidFill>
        </p:spPr>
        <p:txBody>
          <a:bodyPr/>
          <a:lstStyle/>
          <a:p>
            <a:pPr>
              <a:defRPr sz="100">
                <a:noFill/>
              </a:defRPr>
            </a:pPr>
            <a:endParaRPr/>
          </a:p>
        </p:txBody>
      </p:sp>
      <p:sp>
        <p:nvSpPr>
          <p:cNvPr id="2668" name="Espace réservé du texte 530"/>
          <p:cNvSpPr>
            <a:spLocks noGrp="1"/>
          </p:cNvSpPr>
          <p:nvPr>
            <p:ph type="body" sz="quarter" idx="24" hasCustomPrompt="1"/>
          </p:nvPr>
        </p:nvSpPr>
        <p:spPr>
          <a:xfrm>
            <a:off x="6544353" y="491318"/>
            <a:ext cx="2190215" cy="3455713"/>
          </a:xfrm>
          <a:prstGeom prst="rect">
            <a:avLst/>
          </a:prstGeom>
        </p:spPr>
        <p:txBody>
          <a:bodyPr lIns="0" tIns="0" rIns="0" bIns="0" anchor="b"/>
          <a:lstStyle>
            <a:lvl1pPr>
              <a:lnSpc>
                <a:spcPct val="100000"/>
              </a:lnSpc>
              <a:spcBef>
                <a:spcPts val="600"/>
              </a:spcBef>
              <a:defRPr sz="1800">
                <a:solidFill>
                  <a:srgbClr val="3A1B0B"/>
                </a:solidFill>
              </a:defRPr>
            </a:lvl1pPr>
          </a:lstStyle>
          <a:p>
            <a:r>
              <a:t>Niveau 1
Niveau 2</a:t>
            </a:r>
          </a:p>
        </p:txBody>
      </p:sp>
      <p:sp>
        <p:nvSpPr>
          <p:cNvPr id="2669" name="Numéro de diapositive"/>
          <p:cNvSpPr txBox="1">
            <a:spLocks noGrp="1"/>
          </p:cNvSpPr>
          <p:nvPr>
            <p:ph type="sldNum" sz="quarter" idx="2"/>
          </p:nvPr>
        </p:nvSpPr>
        <p:spPr>
          <a:xfrm>
            <a:off x="5500799" y="2"/>
            <a:ext cx="594091" cy="127001"/>
          </a:xfrm>
          <a:prstGeom prst="rect">
            <a:avLst/>
          </a:prstGeom>
          <a:solidFill>
            <a:srgbClr val="3A1B0B"/>
          </a:solidFill>
        </p:spPr>
        <p:txBody>
          <a:bodyPr wrap="square" lIns="0" tIns="0" rIns="0" bIns="0" anchor="t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86CB4B4D-7CA3-9044-876B-883B54F8677D}" type="slidenum">
              <a:t>‹N°›</a:t>
            </a:fld>
            <a:endParaRPr/>
          </a:p>
        </p:txBody>
      </p:sp>
    </p:spTree>
  </p:cSld>
  <p:clrMapOvr>
    <a:masterClrMapping/>
  </p:clrMapOvr>
  <p:transition spd="med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18" Type="http://schemas.openxmlformats.org/officeDocument/2006/relationships/slideLayout" Target="../slideLayouts/slideLayout40.xml"/><Relationship Id="rId3" Type="http://schemas.openxmlformats.org/officeDocument/2006/relationships/slideLayout" Target="../slideLayouts/slideLayout25.xml"/><Relationship Id="rId21" Type="http://schemas.openxmlformats.org/officeDocument/2006/relationships/slideLayout" Target="../slideLayouts/slideLayout43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42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32.xml"/><Relationship Id="rId19" Type="http://schemas.openxmlformats.org/officeDocument/2006/relationships/slideLayout" Target="../slideLayouts/slideLayout41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Relationship Id="rId22" Type="http://schemas.openxmlformats.org/officeDocument/2006/relationships/slideLayout" Target="../slideLayouts/slideLayout4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A1B0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que 2" descr="Graphique 2"/>
          <p:cNvPicPr>
            <a:picLocks noChangeAspect="1"/>
          </p:cNvPicPr>
          <p:nvPr/>
        </p:nvPicPr>
        <p:blipFill>
          <a:blip r:embed="rId24">
            <a:extLst/>
          </a:blip>
          <a:stretch>
            <a:fillRect/>
          </a:stretch>
        </p:blipFill>
        <p:spPr>
          <a:xfrm>
            <a:off x="3804432" y="2054979"/>
            <a:ext cx="3470195" cy="1035588"/>
          </a:xfrm>
          <a:prstGeom prst="rect">
            <a:avLst/>
          </a:prstGeom>
          <a:ln w="12700">
            <a:miter lim="400000"/>
          </a:ln>
        </p:spPr>
      </p:pic>
      <p:sp>
        <p:nvSpPr>
          <p:cNvPr id="3" name="Forme libre : forme 4"/>
          <p:cNvSpPr/>
          <p:nvPr/>
        </p:nvSpPr>
        <p:spPr>
          <a:xfrm>
            <a:off x="0" y="0"/>
            <a:ext cx="2476252" cy="5143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600" y="0"/>
                </a:lnTo>
                <a:lnTo>
                  <a:pt x="17780" y="21600"/>
                </a:lnTo>
                <a:lnTo>
                  <a:pt x="0" y="21600"/>
                </a:lnTo>
                <a:close/>
              </a:path>
            </a:pathLst>
          </a:custGeom>
          <a:solidFill>
            <a:srgbClr val="3A1B0B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sp>
        <p:nvSpPr>
          <p:cNvPr id="4" name="Forme libre : forme 5"/>
          <p:cNvSpPr/>
          <p:nvPr/>
        </p:nvSpPr>
        <p:spPr>
          <a:xfrm flipH="1">
            <a:off x="2029641" y="2387469"/>
            <a:ext cx="614165" cy="27560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348" y="0"/>
                </a:move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009FE3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  <a:endParaRPr/>
          </a:p>
        </p:txBody>
      </p:sp>
      <p:grpSp>
        <p:nvGrpSpPr>
          <p:cNvPr id="169" name="Groupe 6"/>
          <p:cNvGrpSpPr/>
          <p:nvPr/>
        </p:nvGrpSpPr>
        <p:grpSpPr>
          <a:xfrm>
            <a:off x="-242071" y="-112947"/>
            <a:ext cx="2830529" cy="5454588"/>
            <a:chOff x="0" y="0"/>
            <a:chExt cx="2830527" cy="5454587"/>
          </a:xfrm>
        </p:grpSpPr>
        <p:sp>
          <p:nvSpPr>
            <p:cNvPr id="5" name="Forme libre : forme 7"/>
            <p:cNvSpPr/>
            <p:nvPr/>
          </p:nvSpPr>
          <p:spPr>
            <a:xfrm rot="8716293">
              <a:off x="1701157" y="3593407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" name="Forme libre : forme 8"/>
            <p:cNvSpPr/>
            <p:nvPr/>
          </p:nvSpPr>
          <p:spPr>
            <a:xfrm rot="8716293">
              <a:off x="1834662" y="3631932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" name="Forme libre : forme 9"/>
            <p:cNvSpPr/>
            <p:nvPr/>
          </p:nvSpPr>
          <p:spPr>
            <a:xfrm rot="8716293">
              <a:off x="1763586" y="3506568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" name="Forme libre : forme 10"/>
            <p:cNvSpPr/>
            <p:nvPr/>
          </p:nvSpPr>
          <p:spPr>
            <a:xfrm rot="8716293">
              <a:off x="1526103" y="3723526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" name="Forme libre : forme 11"/>
            <p:cNvSpPr/>
            <p:nvPr/>
          </p:nvSpPr>
          <p:spPr>
            <a:xfrm rot="8716293">
              <a:off x="1336668" y="3411066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" name="Forme libre : forme 12"/>
            <p:cNvSpPr/>
            <p:nvPr/>
          </p:nvSpPr>
          <p:spPr>
            <a:xfrm rot="8716293">
              <a:off x="1320413" y="3197051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" name="Forme libre : forme 13"/>
            <p:cNvSpPr/>
            <p:nvPr/>
          </p:nvSpPr>
          <p:spPr>
            <a:xfrm rot="8716293">
              <a:off x="1664437" y="3789758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" name="Forme libre : forme 14"/>
            <p:cNvSpPr/>
            <p:nvPr/>
          </p:nvSpPr>
          <p:spPr>
            <a:xfrm rot="8716293">
              <a:off x="2138722" y="3214791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" name="Forme libre : forme 15"/>
            <p:cNvSpPr/>
            <p:nvPr/>
          </p:nvSpPr>
          <p:spPr>
            <a:xfrm rot="8716293">
              <a:off x="2270690" y="3289571"/>
              <a:ext cx="305089" cy="336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959" y="6879"/>
                  </a:moveTo>
                  <a:lnTo>
                    <a:pt x="14959" y="5285"/>
                  </a:lnTo>
                  <a:lnTo>
                    <a:pt x="14940" y="5229"/>
                  </a:lnTo>
                  <a:lnTo>
                    <a:pt x="19712" y="0"/>
                  </a:lnTo>
                  <a:lnTo>
                    <a:pt x="21048" y="2280"/>
                  </a:lnTo>
                  <a:cubicBezTo>
                    <a:pt x="21411" y="3349"/>
                    <a:pt x="21600" y="4577"/>
                    <a:pt x="21600" y="5949"/>
                  </a:cubicBezTo>
                  <a:lnTo>
                    <a:pt x="21600" y="6524"/>
                  </a:lnTo>
                  <a:close/>
                  <a:moveTo>
                    <a:pt x="0" y="21600"/>
                  </a:moveTo>
                  <a:lnTo>
                    <a:pt x="5633" y="15427"/>
                  </a:lnTo>
                  <a:lnTo>
                    <a:pt x="5633" y="1811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" name="Forme libre : forme 16"/>
            <p:cNvSpPr/>
            <p:nvPr/>
          </p:nvSpPr>
          <p:spPr>
            <a:xfrm rot="8716293">
              <a:off x="1963667" y="334491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" name="Forme libre : forme 17"/>
            <p:cNvSpPr/>
            <p:nvPr/>
          </p:nvSpPr>
          <p:spPr>
            <a:xfrm rot="8716293">
              <a:off x="1774233" y="3032450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" name="Forme libre : forme 18"/>
            <p:cNvSpPr/>
            <p:nvPr/>
          </p:nvSpPr>
          <p:spPr>
            <a:xfrm rot="8716293">
              <a:off x="2102001" y="3411143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7" name="Forme libre : forme 19"/>
            <p:cNvSpPr/>
            <p:nvPr/>
          </p:nvSpPr>
          <p:spPr>
            <a:xfrm rot="8716293">
              <a:off x="1732615" y="3179328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8" name="Forme libre : forme 20"/>
            <p:cNvSpPr/>
            <p:nvPr/>
          </p:nvSpPr>
          <p:spPr>
            <a:xfrm rot="7484127">
              <a:off x="2247057" y="3752718"/>
              <a:ext cx="221890" cy="221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085" y="871"/>
                  </a:moveTo>
                  <a:lnTo>
                    <a:pt x="21600" y="0"/>
                  </a:lnTo>
                  <a:lnTo>
                    <a:pt x="21600" y="871"/>
                  </a:lnTo>
                  <a:close/>
                  <a:moveTo>
                    <a:pt x="4931" y="21600"/>
                  </a:moveTo>
                  <a:lnTo>
                    <a:pt x="0" y="12418"/>
                  </a:lnTo>
                  <a:lnTo>
                    <a:pt x="10076" y="662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9" name="Forme libre : forme 21"/>
            <p:cNvSpPr/>
            <p:nvPr/>
          </p:nvSpPr>
          <p:spPr>
            <a:xfrm rot="8716293">
              <a:off x="2251941" y="324469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0" name="Forme libre : forme 22"/>
            <p:cNvSpPr/>
            <p:nvPr/>
          </p:nvSpPr>
          <p:spPr>
            <a:xfrm rot="8716293">
              <a:off x="2038931" y="4591890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23" y="21600"/>
                  </a:move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1938"/>
                  </a:lnTo>
                  <a:lnTo>
                    <a:pt x="2621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lnTo>
                    <a:pt x="21600" y="1935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1" name="Forme libre : forme 23"/>
            <p:cNvSpPr/>
            <p:nvPr/>
          </p:nvSpPr>
          <p:spPr>
            <a:xfrm rot="8716293">
              <a:off x="2180826" y="4715030"/>
              <a:ext cx="253341" cy="2847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696" y="6867"/>
                  </a:moveTo>
                  <a:lnTo>
                    <a:pt x="20079" y="0"/>
                  </a:lnTo>
                  <a:lnTo>
                    <a:pt x="20936" y="1435"/>
                  </a:lnTo>
                  <a:cubicBezTo>
                    <a:pt x="21372" y="2699"/>
                    <a:pt x="21600" y="4151"/>
                    <a:pt x="21600" y="5773"/>
                  </a:cubicBezTo>
                  <a:lnTo>
                    <a:pt x="21600" y="6453"/>
                  </a:lnTo>
                  <a:close/>
                  <a:moveTo>
                    <a:pt x="0" y="21600"/>
                  </a:moveTo>
                  <a:lnTo>
                    <a:pt x="2372" y="19048"/>
                  </a:lnTo>
                  <a:lnTo>
                    <a:pt x="2372" y="2016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2" name="Forme libre : forme 24"/>
            <p:cNvSpPr/>
            <p:nvPr/>
          </p:nvSpPr>
          <p:spPr>
            <a:xfrm rot="8716293">
              <a:off x="2101359" y="4505051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3" name="Forme libre : forme 25"/>
            <p:cNvSpPr/>
            <p:nvPr/>
          </p:nvSpPr>
          <p:spPr>
            <a:xfrm rot="8716293">
              <a:off x="1863876" y="472200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4" name="Forme libre : forme 26"/>
            <p:cNvSpPr/>
            <p:nvPr/>
          </p:nvSpPr>
          <p:spPr>
            <a:xfrm rot="8716293">
              <a:off x="1674440" y="4409549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5" name="Forme libre : forme 27"/>
            <p:cNvSpPr/>
            <p:nvPr/>
          </p:nvSpPr>
          <p:spPr>
            <a:xfrm rot="8716293">
              <a:off x="1658186" y="4195534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6" name="Forme libre : forme 28"/>
            <p:cNvSpPr/>
            <p:nvPr/>
          </p:nvSpPr>
          <p:spPr>
            <a:xfrm rot="8716293">
              <a:off x="2002210" y="4788242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7" name="Forme libre : forme 29"/>
            <p:cNvSpPr/>
            <p:nvPr/>
          </p:nvSpPr>
          <p:spPr>
            <a:xfrm rot="8716293">
              <a:off x="2300181" y="4347164"/>
              <a:ext cx="77303" cy="804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59" h="21600" extrusionOk="0">
                  <a:moveTo>
                    <a:pt x="609" y="18268"/>
                  </a:moveTo>
                  <a:lnTo>
                    <a:pt x="0" y="16806"/>
                  </a:lnTo>
                  <a:lnTo>
                    <a:pt x="13709" y="0"/>
                  </a:lnTo>
                  <a:lnTo>
                    <a:pt x="17037" y="1425"/>
                  </a:lnTo>
                  <a:cubicBezTo>
                    <a:pt x="21600" y="5867"/>
                    <a:pt x="21600" y="13456"/>
                    <a:pt x="17037" y="18083"/>
                  </a:cubicBezTo>
                  <a:cubicBezTo>
                    <a:pt x="14846" y="20305"/>
                    <a:pt x="11926" y="21600"/>
                    <a:pt x="8823" y="21600"/>
                  </a:cubicBezTo>
                  <a:cubicBezTo>
                    <a:pt x="5720" y="21600"/>
                    <a:pt x="2799" y="20489"/>
                    <a:pt x="609" y="1826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8" name="Forme libre : forme 30"/>
            <p:cNvSpPr/>
            <p:nvPr/>
          </p:nvSpPr>
          <p:spPr>
            <a:xfrm rot="8716293">
              <a:off x="2118305" y="4051080"/>
              <a:ext cx="237809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046" y="21600"/>
                  </a:moveTo>
                  <a:lnTo>
                    <a:pt x="154" y="12806"/>
                  </a:lnTo>
                  <a:lnTo>
                    <a:pt x="3169" y="6101"/>
                  </a:lnTo>
                  <a:lnTo>
                    <a:pt x="0" y="6101"/>
                  </a:lnTo>
                  <a:lnTo>
                    <a:pt x="6291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693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29" name="Forme libre : forme 31"/>
            <p:cNvSpPr/>
            <p:nvPr/>
          </p:nvSpPr>
          <p:spPr>
            <a:xfrm rot="8716293">
              <a:off x="2070388" y="4177812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0" name="Forme libre : forme 32"/>
            <p:cNvSpPr/>
            <p:nvPr/>
          </p:nvSpPr>
          <p:spPr>
            <a:xfrm rot="8716293">
              <a:off x="2069902" y="5170209"/>
              <a:ext cx="219411" cy="1408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7" extrusionOk="0">
                  <a:moveTo>
                    <a:pt x="2695" y="14484"/>
                  </a:moveTo>
                  <a:cubicBezTo>
                    <a:pt x="1577" y="12822"/>
                    <a:pt x="768" y="10708"/>
                    <a:pt x="192" y="8133"/>
                  </a:cubicBezTo>
                  <a:lnTo>
                    <a:pt x="0" y="6536"/>
                  </a:lnTo>
                  <a:lnTo>
                    <a:pt x="3530" y="0"/>
                  </a:lnTo>
                  <a:lnTo>
                    <a:pt x="21600" y="19183"/>
                  </a:lnTo>
                  <a:lnTo>
                    <a:pt x="19733" y="19947"/>
                  </a:lnTo>
                  <a:cubicBezTo>
                    <a:pt x="17423" y="20635"/>
                    <a:pt x="15297" y="21029"/>
                    <a:pt x="13478" y="21197"/>
                  </a:cubicBezTo>
                  <a:cubicBezTo>
                    <a:pt x="9445" y="21600"/>
                    <a:pt x="5500" y="18915"/>
                    <a:pt x="2695" y="1448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1" name="Forme libre : forme 33"/>
            <p:cNvSpPr/>
            <p:nvPr/>
          </p:nvSpPr>
          <p:spPr>
            <a:xfrm rot="8716293">
              <a:off x="1365881" y="2592994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2" name="Forme libre : forme 34"/>
            <p:cNvSpPr/>
            <p:nvPr/>
          </p:nvSpPr>
          <p:spPr>
            <a:xfrm rot="8716293">
              <a:off x="1499386" y="2631519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3" name="Forme libre : forme 35"/>
            <p:cNvSpPr/>
            <p:nvPr/>
          </p:nvSpPr>
          <p:spPr>
            <a:xfrm rot="8716293">
              <a:off x="1428309" y="2506155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4" name="Forme libre : forme 36"/>
            <p:cNvSpPr/>
            <p:nvPr/>
          </p:nvSpPr>
          <p:spPr>
            <a:xfrm rot="8716293">
              <a:off x="1190826" y="2723113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5" name="Forme libre : forme 37"/>
            <p:cNvSpPr/>
            <p:nvPr/>
          </p:nvSpPr>
          <p:spPr>
            <a:xfrm rot="8716293">
              <a:off x="1001390" y="2410653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6" name="Forme libre : forme 38"/>
            <p:cNvSpPr/>
            <p:nvPr/>
          </p:nvSpPr>
          <p:spPr>
            <a:xfrm rot="8716293">
              <a:off x="985136" y="2196638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7" name="Forme libre : forme 39"/>
            <p:cNvSpPr/>
            <p:nvPr/>
          </p:nvSpPr>
          <p:spPr>
            <a:xfrm rot="8716293">
              <a:off x="1329160" y="2789346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8" name="Forme libre : forme 40"/>
            <p:cNvSpPr/>
            <p:nvPr/>
          </p:nvSpPr>
          <p:spPr>
            <a:xfrm rot="8716293">
              <a:off x="1803444" y="2214378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39" name="Forme libre : forme 41"/>
            <p:cNvSpPr/>
            <p:nvPr/>
          </p:nvSpPr>
          <p:spPr>
            <a:xfrm rot="8716293">
              <a:off x="1936950" y="2252903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0" name="Forme libre : forme 42"/>
            <p:cNvSpPr/>
            <p:nvPr/>
          </p:nvSpPr>
          <p:spPr>
            <a:xfrm rot="8716293">
              <a:off x="1628389" y="234449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1" name="Forme libre : forme 43"/>
            <p:cNvSpPr/>
            <p:nvPr/>
          </p:nvSpPr>
          <p:spPr>
            <a:xfrm rot="8716293">
              <a:off x="1438956" y="2032037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2" name="Forme libre : forme 44"/>
            <p:cNvSpPr/>
            <p:nvPr/>
          </p:nvSpPr>
          <p:spPr>
            <a:xfrm rot="8716293">
              <a:off x="1766724" y="2410730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3" name="Forme libre : forme 45"/>
            <p:cNvSpPr/>
            <p:nvPr/>
          </p:nvSpPr>
          <p:spPr>
            <a:xfrm rot="8716293">
              <a:off x="1397338" y="2178915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4" name="Forme libre : forme 46"/>
            <p:cNvSpPr/>
            <p:nvPr/>
          </p:nvSpPr>
          <p:spPr>
            <a:xfrm rot="7484127">
              <a:off x="1923877" y="2700614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5" name="Forme libre : forme 47"/>
            <p:cNvSpPr/>
            <p:nvPr/>
          </p:nvSpPr>
          <p:spPr>
            <a:xfrm rot="13089394">
              <a:off x="2087093" y="2644182"/>
              <a:ext cx="412569" cy="496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989"/>
                  </a:moveTo>
                  <a:cubicBezTo>
                    <a:pt x="18124" y="19467"/>
                    <a:pt x="13836" y="20740"/>
                    <a:pt x="10378" y="21298"/>
                  </a:cubicBezTo>
                  <a:lnTo>
                    <a:pt x="7591" y="21600"/>
                  </a:lnTo>
                  <a:lnTo>
                    <a:pt x="0" y="12002"/>
                  </a:lnTo>
                  <a:lnTo>
                    <a:pt x="0" y="2505"/>
                  </a:lnTo>
                  <a:lnTo>
                    <a:pt x="5815" y="0"/>
                  </a:lnTo>
                  <a:lnTo>
                    <a:pt x="5903" y="10128"/>
                  </a:lnTo>
                  <a:cubicBezTo>
                    <a:pt x="5772" y="12161"/>
                    <a:pt x="6165" y="14230"/>
                    <a:pt x="6952" y="16154"/>
                  </a:cubicBezTo>
                  <a:cubicBezTo>
                    <a:pt x="7652" y="17752"/>
                    <a:pt x="9445" y="18550"/>
                    <a:pt x="12199" y="18550"/>
                  </a:cubicBezTo>
                  <a:cubicBezTo>
                    <a:pt x="13555" y="18514"/>
                    <a:pt x="14866" y="18296"/>
                    <a:pt x="16134" y="17970"/>
                  </a:cubicBezTo>
                  <a:cubicBezTo>
                    <a:pt x="17971" y="17498"/>
                    <a:pt x="19764" y="16880"/>
                    <a:pt x="21513" y="16154"/>
                  </a:cubicBezTo>
                  <a:cubicBezTo>
                    <a:pt x="21556" y="16300"/>
                    <a:pt x="21600" y="16481"/>
                    <a:pt x="21600" y="1662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6" name="Forme libre : forme 48"/>
            <p:cNvSpPr/>
            <p:nvPr/>
          </p:nvSpPr>
          <p:spPr>
            <a:xfrm rot="8716293">
              <a:off x="2389124" y="2444983"/>
              <a:ext cx="207669" cy="1928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6594" y="0"/>
                  </a:lnTo>
                  <a:lnTo>
                    <a:pt x="18887" y="582"/>
                  </a:lnTo>
                  <a:cubicBezTo>
                    <a:pt x="20934" y="1795"/>
                    <a:pt x="21600" y="4494"/>
                    <a:pt x="21600" y="6680"/>
                  </a:cubicBezTo>
                  <a:cubicBezTo>
                    <a:pt x="21346" y="9868"/>
                    <a:pt x="19400" y="12509"/>
                    <a:pt x="16693" y="13785"/>
                  </a:cubicBezTo>
                  <a:lnTo>
                    <a:pt x="16777" y="1378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7" name="Forme libre : forme 49"/>
            <p:cNvSpPr/>
            <p:nvPr/>
          </p:nvSpPr>
          <p:spPr>
            <a:xfrm rot="8716293">
              <a:off x="2278266" y="2194967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8" name="Forme libre : forme 50"/>
            <p:cNvSpPr/>
            <p:nvPr/>
          </p:nvSpPr>
          <p:spPr>
            <a:xfrm rot="8716293">
              <a:off x="1916663" y="224427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49" name="Forme libre : forme 51"/>
            <p:cNvSpPr/>
            <p:nvPr/>
          </p:nvSpPr>
          <p:spPr>
            <a:xfrm rot="8716293">
              <a:off x="2178684" y="1999688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0" name="Forme libre : forme 52"/>
            <p:cNvSpPr/>
            <p:nvPr/>
          </p:nvSpPr>
          <p:spPr>
            <a:xfrm rot="8716293">
              <a:off x="1028108" y="1594511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1" name="Forme libre : forme 53"/>
            <p:cNvSpPr/>
            <p:nvPr/>
          </p:nvSpPr>
          <p:spPr>
            <a:xfrm rot="8716293">
              <a:off x="1161613" y="1633036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2" name="Forme libre : forme 54"/>
            <p:cNvSpPr/>
            <p:nvPr/>
          </p:nvSpPr>
          <p:spPr>
            <a:xfrm rot="8716293">
              <a:off x="1090536" y="1507672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3" name="Forme libre : forme 55"/>
            <p:cNvSpPr/>
            <p:nvPr/>
          </p:nvSpPr>
          <p:spPr>
            <a:xfrm rot="8716293">
              <a:off x="853053" y="172463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4" name="Forme libre : forme 56"/>
            <p:cNvSpPr/>
            <p:nvPr/>
          </p:nvSpPr>
          <p:spPr>
            <a:xfrm rot="8716293">
              <a:off x="663617" y="1412170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5" name="Forme libre : forme 57"/>
            <p:cNvSpPr/>
            <p:nvPr/>
          </p:nvSpPr>
          <p:spPr>
            <a:xfrm rot="8716293">
              <a:off x="647363" y="1198155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6" name="Forme libre : forme 58"/>
            <p:cNvSpPr/>
            <p:nvPr/>
          </p:nvSpPr>
          <p:spPr>
            <a:xfrm rot="8716293">
              <a:off x="991387" y="1790863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7" name="Forme libre : forme 59"/>
            <p:cNvSpPr/>
            <p:nvPr/>
          </p:nvSpPr>
          <p:spPr>
            <a:xfrm rot="8716293">
              <a:off x="1465672" y="1215895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8" name="Forme libre : forme 60"/>
            <p:cNvSpPr/>
            <p:nvPr/>
          </p:nvSpPr>
          <p:spPr>
            <a:xfrm rot="8716293">
              <a:off x="1599177" y="1254421"/>
              <a:ext cx="394490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59" name="Forme libre : forme 61"/>
            <p:cNvSpPr/>
            <p:nvPr/>
          </p:nvSpPr>
          <p:spPr>
            <a:xfrm rot="8716293">
              <a:off x="1290616" y="1346014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0" name="Forme libre : forme 62"/>
            <p:cNvSpPr/>
            <p:nvPr/>
          </p:nvSpPr>
          <p:spPr>
            <a:xfrm rot="8716293">
              <a:off x="1101183" y="1033554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1" name="Forme libre : forme 63"/>
            <p:cNvSpPr/>
            <p:nvPr/>
          </p:nvSpPr>
          <p:spPr>
            <a:xfrm rot="8716293">
              <a:off x="1428951" y="1412247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2" name="Forme libre : forme 64"/>
            <p:cNvSpPr/>
            <p:nvPr/>
          </p:nvSpPr>
          <p:spPr>
            <a:xfrm rot="8716293">
              <a:off x="1059565" y="1180432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3" name="Forme libre : forme 65"/>
            <p:cNvSpPr/>
            <p:nvPr/>
          </p:nvSpPr>
          <p:spPr>
            <a:xfrm rot="7484127">
              <a:off x="1586104" y="1702131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4" name="Forme libre : forme 66"/>
            <p:cNvSpPr/>
            <p:nvPr/>
          </p:nvSpPr>
          <p:spPr>
            <a:xfrm rot="13089394">
              <a:off x="1749653" y="1644738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5" name="Forme libre : forme 67"/>
            <p:cNvSpPr/>
            <p:nvPr/>
          </p:nvSpPr>
          <p:spPr>
            <a:xfrm rot="8716293">
              <a:off x="2024539" y="1360210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6" name="Forme libre : forme 68"/>
            <p:cNvSpPr/>
            <p:nvPr/>
          </p:nvSpPr>
          <p:spPr>
            <a:xfrm rot="8716293">
              <a:off x="1940493" y="1196484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7" name="Forme libre : forme 69"/>
            <p:cNvSpPr/>
            <p:nvPr/>
          </p:nvSpPr>
          <p:spPr>
            <a:xfrm rot="8716293">
              <a:off x="1578891" y="1245794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8" name="Forme libre : forme 70"/>
            <p:cNvSpPr/>
            <p:nvPr/>
          </p:nvSpPr>
          <p:spPr>
            <a:xfrm rot="8716293">
              <a:off x="1840911" y="1001205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69" name="Forme libre : forme 71"/>
            <p:cNvSpPr/>
            <p:nvPr/>
          </p:nvSpPr>
          <p:spPr>
            <a:xfrm rot="8716293">
              <a:off x="696734" y="592458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0" name="Forme libre : forme 72"/>
            <p:cNvSpPr/>
            <p:nvPr/>
          </p:nvSpPr>
          <p:spPr>
            <a:xfrm rot="8716293">
              <a:off x="830240" y="630983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1" name="Forme libre : forme 73"/>
            <p:cNvSpPr/>
            <p:nvPr/>
          </p:nvSpPr>
          <p:spPr>
            <a:xfrm rot="8716293">
              <a:off x="759162" y="505618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2" name="Forme libre : forme 74"/>
            <p:cNvSpPr/>
            <p:nvPr/>
          </p:nvSpPr>
          <p:spPr>
            <a:xfrm rot="8716293">
              <a:off x="521679" y="72257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3" name="Forme libre : forme 75"/>
            <p:cNvSpPr/>
            <p:nvPr/>
          </p:nvSpPr>
          <p:spPr>
            <a:xfrm rot="8716293">
              <a:off x="332244" y="410116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4" name="Forme libre : forme 76"/>
            <p:cNvSpPr/>
            <p:nvPr/>
          </p:nvSpPr>
          <p:spPr>
            <a:xfrm rot="8716293">
              <a:off x="315988" y="196102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5" name="Forme libre : forme 77"/>
            <p:cNvSpPr/>
            <p:nvPr/>
          </p:nvSpPr>
          <p:spPr>
            <a:xfrm rot="8716293">
              <a:off x="660013" y="788809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6" name="Forme libre : forme 78"/>
            <p:cNvSpPr/>
            <p:nvPr/>
          </p:nvSpPr>
          <p:spPr>
            <a:xfrm rot="8716293">
              <a:off x="1134298" y="213842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7" name="Forme libre : forme 79"/>
            <p:cNvSpPr/>
            <p:nvPr/>
          </p:nvSpPr>
          <p:spPr>
            <a:xfrm rot="8716293">
              <a:off x="1267804" y="252367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8" name="Forme libre : forme 80"/>
            <p:cNvSpPr/>
            <p:nvPr/>
          </p:nvSpPr>
          <p:spPr>
            <a:xfrm rot="8716293">
              <a:off x="959243" y="343961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79" name="Forme libre : forme 81"/>
            <p:cNvSpPr/>
            <p:nvPr/>
          </p:nvSpPr>
          <p:spPr>
            <a:xfrm rot="8716293">
              <a:off x="789873" y="95657"/>
              <a:ext cx="308531" cy="226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308" y="21600"/>
                  </a:moveTo>
                  <a:lnTo>
                    <a:pt x="5302" y="15918"/>
                  </a:lnTo>
                  <a:lnTo>
                    <a:pt x="7394" y="8002"/>
                  </a:lnTo>
                  <a:lnTo>
                    <a:pt x="0" y="8002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8002"/>
                  </a:lnTo>
                  <a:lnTo>
                    <a:pt x="14735" y="800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0" name="Forme libre : forme 82"/>
            <p:cNvSpPr/>
            <p:nvPr/>
          </p:nvSpPr>
          <p:spPr>
            <a:xfrm rot="8716293">
              <a:off x="1097577" y="410193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1" name="Forme libre : forme 83"/>
            <p:cNvSpPr/>
            <p:nvPr/>
          </p:nvSpPr>
          <p:spPr>
            <a:xfrm rot="8716293">
              <a:off x="728192" y="178378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2" name="Forme libre : forme 84"/>
            <p:cNvSpPr/>
            <p:nvPr/>
          </p:nvSpPr>
          <p:spPr>
            <a:xfrm rot="7484127">
              <a:off x="1254731" y="700078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3" name="Forme libre : forme 85"/>
            <p:cNvSpPr/>
            <p:nvPr/>
          </p:nvSpPr>
          <p:spPr>
            <a:xfrm rot="13089394">
              <a:off x="1418279" y="642684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4" name="Forme libre : forme 86"/>
            <p:cNvSpPr/>
            <p:nvPr/>
          </p:nvSpPr>
          <p:spPr>
            <a:xfrm rot="8716293">
              <a:off x="1693165" y="358157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5" name="Forme libre : forme 87"/>
            <p:cNvSpPr/>
            <p:nvPr/>
          </p:nvSpPr>
          <p:spPr>
            <a:xfrm rot="8716293">
              <a:off x="1609119" y="194430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6" name="Forme libre : forme 88"/>
            <p:cNvSpPr/>
            <p:nvPr/>
          </p:nvSpPr>
          <p:spPr>
            <a:xfrm rot="8716293">
              <a:off x="1247517" y="24374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7" name="Forme libre : forme 89"/>
            <p:cNvSpPr/>
            <p:nvPr/>
          </p:nvSpPr>
          <p:spPr>
            <a:xfrm rot="8716293">
              <a:off x="1533722" y="76497"/>
              <a:ext cx="134198" cy="1069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78" y="21600"/>
                  </a:moveTo>
                  <a:lnTo>
                    <a:pt x="0" y="3875"/>
                  </a:lnTo>
                  <a:lnTo>
                    <a:pt x="7314" y="0"/>
                  </a:lnTo>
                  <a:cubicBezTo>
                    <a:pt x="11124" y="0"/>
                    <a:pt x="14709" y="1968"/>
                    <a:pt x="17398" y="5343"/>
                  </a:cubicBezTo>
                  <a:cubicBezTo>
                    <a:pt x="20199" y="8717"/>
                    <a:pt x="21600" y="13286"/>
                    <a:pt x="21600" y="1789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8" name="Forme libre : forme 90"/>
            <p:cNvSpPr/>
            <p:nvPr/>
          </p:nvSpPr>
          <p:spPr>
            <a:xfrm rot="13089394">
              <a:off x="1232233" y="73198"/>
              <a:ext cx="111278" cy="115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263"/>
                  </a:moveTo>
                  <a:lnTo>
                    <a:pt x="0" y="21600"/>
                  </a:lnTo>
                  <a:lnTo>
                    <a:pt x="0" y="10768"/>
                  </a:lnTo>
                  <a:lnTo>
                    <a:pt x="21561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89" name="Forme libre : forme 91"/>
            <p:cNvSpPr/>
            <p:nvPr/>
          </p:nvSpPr>
          <p:spPr>
            <a:xfrm rot="8716293">
              <a:off x="362102" y="4254688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0" name="Forme libre : forme 92"/>
            <p:cNvSpPr/>
            <p:nvPr/>
          </p:nvSpPr>
          <p:spPr>
            <a:xfrm rot="8716293">
              <a:off x="495607" y="4293213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1" name="Forme libre : forme 93"/>
            <p:cNvSpPr/>
            <p:nvPr/>
          </p:nvSpPr>
          <p:spPr>
            <a:xfrm rot="8716293">
              <a:off x="424530" y="4167848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2" name="Forme libre : forme 94"/>
            <p:cNvSpPr/>
            <p:nvPr/>
          </p:nvSpPr>
          <p:spPr>
            <a:xfrm rot="8716293">
              <a:off x="219662" y="4390959"/>
              <a:ext cx="57414" cy="71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04" y="21600"/>
                  </a:moveTo>
                  <a:lnTo>
                    <a:pt x="0" y="13463"/>
                  </a:lnTo>
                  <a:lnTo>
                    <a:pt x="0" y="13255"/>
                  </a:lnTo>
                  <a:cubicBezTo>
                    <a:pt x="0" y="9735"/>
                    <a:pt x="1816" y="6421"/>
                    <a:pt x="4930" y="3935"/>
                  </a:cubicBezTo>
                  <a:cubicBezTo>
                    <a:pt x="8044" y="1450"/>
                    <a:pt x="12195" y="0"/>
                    <a:pt x="16606" y="0"/>
                  </a:cubicBezTo>
                  <a:lnTo>
                    <a:pt x="21600" y="168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3" name="Forme libre : forme 95"/>
            <p:cNvSpPr/>
            <p:nvPr/>
          </p:nvSpPr>
          <p:spPr>
            <a:xfrm rot="8716293">
              <a:off x="205101" y="4220194"/>
              <a:ext cx="147273" cy="837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3087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4" name="Forme libre : forme 96"/>
            <p:cNvSpPr/>
            <p:nvPr/>
          </p:nvSpPr>
          <p:spPr>
            <a:xfrm rot="8716293">
              <a:off x="285448" y="3825477"/>
              <a:ext cx="125538" cy="4687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068" y="21600"/>
                  </a:moveTo>
                  <a:lnTo>
                    <a:pt x="1341" y="19629"/>
                  </a:lnTo>
                  <a:cubicBezTo>
                    <a:pt x="345" y="18454"/>
                    <a:pt x="0" y="17029"/>
                    <a:pt x="0" y="15346"/>
                  </a:cubicBezTo>
                  <a:lnTo>
                    <a:pt x="0" y="2831"/>
                  </a:lnTo>
                  <a:lnTo>
                    <a:pt x="20378" y="0"/>
                  </a:lnTo>
                  <a:lnTo>
                    <a:pt x="20684" y="11448"/>
                  </a:lnTo>
                  <a:cubicBezTo>
                    <a:pt x="20455" y="12597"/>
                    <a:pt x="20684" y="13756"/>
                    <a:pt x="21316" y="14900"/>
                  </a:cubicBezTo>
                  <a:lnTo>
                    <a:pt x="21600" y="1521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5" name="Forme libre : forme 97"/>
            <p:cNvSpPr/>
            <p:nvPr/>
          </p:nvSpPr>
          <p:spPr>
            <a:xfrm rot="8716293">
              <a:off x="325380" y="4451040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6" name="Forme libre : forme 98"/>
            <p:cNvSpPr/>
            <p:nvPr/>
          </p:nvSpPr>
          <p:spPr>
            <a:xfrm rot="8716293">
              <a:off x="799665" y="3876072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7" name="Forme libre : forme 99"/>
            <p:cNvSpPr/>
            <p:nvPr/>
          </p:nvSpPr>
          <p:spPr>
            <a:xfrm rot="8716293">
              <a:off x="933171" y="3914597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8" name="Forme libre : forme 100"/>
            <p:cNvSpPr/>
            <p:nvPr/>
          </p:nvSpPr>
          <p:spPr>
            <a:xfrm rot="8716293">
              <a:off x="624610" y="4006191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99" name="Forme libre : forme 101"/>
            <p:cNvSpPr/>
            <p:nvPr/>
          </p:nvSpPr>
          <p:spPr>
            <a:xfrm rot="8716293">
              <a:off x="435177" y="3693730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0" name="Forme libre : forme 102"/>
            <p:cNvSpPr/>
            <p:nvPr/>
          </p:nvSpPr>
          <p:spPr>
            <a:xfrm rot="8716293">
              <a:off x="762945" y="4072424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1" name="Forme libre : forme 103"/>
            <p:cNvSpPr/>
            <p:nvPr/>
          </p:nvSpPr>
          <p:spPr>
            <a:xfrm rot="8716293">
              <a:off x="393559" y="3840610"/>
              <a:ext cx="116735" cy="11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2" name="Forme libre : forme 104"/>
            <p:cNvSpPr/>
            <p:nvPr/>
          </p:nvSpPr>
          <p:spPr>
            <a:xfrm rot="7484127">
              <a:off x="920098" y="4362308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3" name="Forme libre : forme 105"/>
            <p:cNvSpPr/>
            <p:nvPr/>
          </p:nvSpPr>
          <p:spPr>
            <a:xfrm rot="13089394">
              <a:off x="1083647" y="4304915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4" name="Forme libre : forme 106"/>
            <p:cNvSpPr/>
            <p:nvPr/>
          </p:nvSpPr>
          <p:spPr>
            <a:xfrm rot="8716293">
              <a:off x="1358533" y="4020387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5" name="Forme libre : forme 107"/>
            <p:cNvSpPr/>
            <p:nvPr/>
          </p:nvSpPr>
          <p:spPr>
            <a:xfrm rot="8716293">
              <a:off x="1274487" y="3856661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6" name="Forme libre : forme 108"/>
            <p:cNvSpPr/>
            <p:nvPr/>
          </p:nvSpPr>
          <p:spPr>
            <a:xfrm rot="8716293">
              <a:off x="912884" y="3905970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7" name="Forme libre : forme 109"/>
            <p:cNvSpPr/>
            <p:nvPr/>
          </p:nvSpPr>
          <p:spPr>
            <a:xfrm rot="8716293">
              <a:off x="1174905" y="3661382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8" name="Forme libre : forme 110"/>
            <p:cNvSpPr/>
            <p:nvPr/>
          </p:nvSpPr>
          <p:spPr>
            <a:xfrm rot="8716293">
              <a:off x="843639" y="5140897"/>
              <a:ext cx="169681" cy="113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1" y="21600"/>
                  </a:moveTo>
                  <a:lnTo>
                    <a:pt x="0" y="19228"/>
                  </a:lnTo>
                  <a:lnTo>
                    <a:pt x="13612" y="0"/>
                  </a:lnTo>
                  <a:lnTo>
                    <a:pt x="21600" y="831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09" name="Forme libre : forme 111"/>
            <p:cNvSpPr/>
            <p:nvPr/>
          </p:nvSpPr>
          <p:spPr>
            <a:xfrm rot="8716293">
              <a:off x="439381" y="5038311"/>
              <a:ext cx="194367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257" y="21600"/>
                  </a:moveTo>
                  <a:lnTo>
                    <a:pt x="8048" y="12806"/>
                  </a:lnTo>
                  <a:lnTo>
                    <a:pt x="11736" y="6101"/>
                  </a:lnTo>
                  <a:lnTo>
                    <a:pt x="0" y="6101"/>
                  </a:lnTo>
                  <a:lnTo>
                    <a:pt x="0" y="0"/>
                  </a:lnTo>
                  <a:lnTo>
                    <a:pt x="672" y="0"/>
                  </a:lnTo>
                  <a:lnTo>
                    <a:pt x="21600" y="951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0" name="Forme libre : forme 112"/>
            <p:cNvSpPr/>
            <p:nvPr/>
          </p:nvSpPr>
          <p:spPr>
            <a:xfrm rot="8716293">
              <a:off x="315238" y="4858032"/>
              <a:ext cx="439902" cy="5173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0" extrusionOk="0">
                  <a:moveTo>
                    <a:pt x="1880" y="19639"/>
                  </a:moveTo>
                  <a:cubicBezTo>
                    <a:pt x="394" y="18417"/>
                    <a:pt x="0" y="16308"/>
                    <a:pt x="0" y="13273"/>
                  </a:cubicBezTo>
                  <a:lnTo>
                    <a:pt x="0" y="1986"/>
                  </a:lnTo>
                  <a:lnTo>
                    <a:pt x="4522" y="0"/>
                  </a:lnTo>
                  <a:lnTo>
                    <a:pt x="5827" y="765"/>
                  </a:lnTo>
                  <a:lnTo>
                    <a:pt x="5903" y="9757"/>
                  </a:lnTo>
                  <a:cubicBezTo>
                    <a:pt x="5772" y="11830"/>
                    <a:pt x="6165" y="13939"/>
                    <a:pt x="6952" y="15901"/>
                  </a:cubicBezTo>
                  <a:cubicBezTo>
                    <a:pt x="7652" y="17529"/>
                    <a:pt x="9445" y="18343"/>
                    <a:pt x="12199" y="18343"/>
                  </a:cubicBezTo>
                  <a:cubicBezTo>
                    <a:pt x="13555" y="18306"/>
                    <a:pt x="14866" y="18084"/>
                    <a:pt x="16134" y="17751"/>
                  </a:cubicBezTo>
                  <a:cubicBezTo>
                    <a:pt x="17971" y="17270"/>
                    <a:pt x="19764" y="16641"/>
                    <a:pt x="21513" y="15901"/>
                  </a:cubicBezTo>
                  <a:cubicBezTo>
                    <a:pt x="21556" y="16049"/>
                    <a:pt x="21600" y="16234"/>
                    <a:pt x="21600" y="16382"/>
                  </a:cubicBezTo>
                  <a:lnTo>
                    <a:pt x="21600" y="16752"/>
                  </a:lnTo>
                  <a:cubicBezTo>
                    <a:pt x="16965" y="20120"/>
                    <a:pt x="10887" y="21304"/>
                    <a:pt x="7258" y="21489"/>
                  </a:cubicBezTo>
                  <a:cubicBezTo>
                    <a:pt x="5247" y="21600"/>
                    <a:pt x="3279" y="20860"/>
                    <a:pt x="1880" y="1963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1" name="Forme libre : forme 113"/>
            <p:cNvSpPr/>
            <p:nvPr/>
          </p:nvSpPr>
          <p:spPr>
            <a:xfrm rot="8716293">
              <a:off x="1137438" y="4874555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2" name="Forme libre : forme 114"/>
            <p:cNvSpPr/>
            <p:nvPr/>
          </p:nvSpPr>
          <p:spPr>
            <a:xfrm rot="8716293">
              <a:off x="1274553" y="4911952"/>
              <a:ext cx="389854" cy="383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18" y="21600"/>
                  </a:moveTo>
                  <a:lnTo>
                    <a:pt x="4318" y="3768"/>
                  </a:lnTo>
                  <a:lnTo>
                    <a:pt x="0" y="3768"/>
                  </a:lnTo>
                  <a:lnTo>
                    <a:pt x="0" y="0"/>
                  </a:lnTo>
                  <a:lnTo>
                    <a:pt x="8789" y="0"/>
                  </a:lnTo>
                  <a:lnTo>
                    <a:pt x="8789" y="6294"/>
                  </a:lnTo>
                  <a:lnTo>
                    <a:pt x="8903" y="6294"/>
                  </a:lnTo>
                  <a:cubicBezTo>
                    <a:pt x="9515" y="4448"/>
                    <a:pt x="10059" y="3166"/>
                    <a:pt x="10680" y="2248"/>
                  </a:cubicBezTo>
                  <a:lnTo>
                    <a:pt x="11984" y="1164"/>
                  </a:lnTo>
                  <a:lnTo>
                    <a:pt x="21600" y="7941"/>
                  </a:lnTo>
                  <a:lnTo>
                    <a:pt x="16660" y="8236"/>
                  </a:lnTo>
                  <a:lnTo>
                    <a:pt x="16660" y="6837"/>
                  </a:lnTo>
                  <a:cubicBezTo>
                    <a:pt x="16660" y="4740"/>
                    <a:pt x="15476" y="3302"/>
                    <a:pt x="13832" y="3302"/>
                  </a:cubicBezTo>
                  <a:cubicBezTo>
                    <a:pt x="11387" y="3302"/>
                    <a:pt x="9362" y="6604"/>
                    <a:pt x="9362" y="10761"/>
                  </a:cubicBezTo>
                  <a:lnTo>
                    <a:pt x="9362" y="18104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3" name="Forme libre : forme 115"/>
            <p:cNvSpPr/>
            <p:nvPr/>
          </p:nvSpPr>
          <p:spPr>
            <a:xfrm rot="8716293">
              <a:off x="962383" y="5004674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4" name="Forme libre : forme 116"/>
            <p:cNvSpPr/>
            <p:nvPr/>
          </p:nvSpPr>
          <p:spPr>
            <a:xfrm rot="8716293">
              <a:off x="772950" y="4692214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5" name="Forme libre : forme 117"/>
            <p:cNvSpPr/>
            <p:nvPr/>
          </p:nvSpPr>
          <p:spPr>
            <a:xfrm rot="8716293">
              <a:off x="1068646" y="5101422"/>
              <a:ext cx="91036" cy="1986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2076"/>
                  </a:lnTo>
                  <a:lnTo>
                    <a:pt x="0" y="0"/>
                  </a:lnTo>
                  <a:lnTo>
                    <a:pt x="21600" y="686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6" name="Forme libre : forme 118"/>
            <p:cNvSpPr/>
            <p:nvPr/>
          </p:nvSpPr>
          <p:spPr>
            <a:xfrm rot="8716293">
              <a:off x="731332" y="4839092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7" name="Forme libre : forme 119"/>
            <p:cNvSpPr/>
            <p:nvPr/>
          </p:nvSpPr>
          <p:spPr>
            <a:xfrm rot="8716293">
              <a:off x="1701318" y="5017303"/>
              <a:ext cx="328005" cy="223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96" y="21600"/>
                  </a:moveTo>
                  <a:lnTo>
                    <a:pt x="0" y="20182"/>
                  </a:lnTo>
                  <a:lnTo>
                    <a:pt x="12695" y="2618"/>
                  </a:lnTo>
                  <a:lnTo>
                    <a:pt x="14955" y="0"/>
                  </a:lnTo>
                  <a:lnTo>
                    <a:pt x="21600" y="6773"/>
                  </a:lnTo>
                  <a:lnTo>
                    <a:pt x="21473" y="7255"/>
                  </a:lnTo>
                  <a:cubicBezTo>
                    <a:pt x="20931" y="8309"/>
                    <a:pt x="20194" y="9155"/>
                    <a:pt x="19337" y="9707"/>
                  </a:cubicBezTo>
                  <a:lnTo>
                    <a:pt x="19391" y="9707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8" name="Forme libre : forme 120"/>
            <p:cNvSpPr/>
            <p:nvPr/>
          </p:nvSpPr>
          <p:spPr>
            <a:xfrm rot="8716293">
              <a:off x="1612260" y="4855144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19" name="Forme libre : forme 121"/>
            <p:cNvSpPr/>
            <p:nvPr/>
          </p:nvSpPr>
          <p:spPr>
            <a:xfrm rot="8716293">
              <a:off x="1250657" y="4904453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0" name="Forme libre : forme 122"/>
            <p:cNvSpPr/>
            <p:nvPr/>
          </p:nvSpPr>
          <p:spPr>
            <a:xfrm rot="8716293">
              <a:off x="1512678" y="4659865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1" name="Forme libre : forme 123"/>
            <p:cNvSpPr/>
            <p:nvPr/>
          </p:nvSpPr>
          <p:spPr>
            <a:xfrm rot="8716293">
              <a:off x="211689" y="3472334"/>
              <a:ext cx="98498" cy="75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0068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2" name="Forme libre : forme 124"/>
            <p:cNvSpPr/>
            <p:nvPr/>
          </p:nvSpPr>
          <p:spPr>
            <a:xfrm rot="8716293">
              <a:off x="164736" y="3291422"/>
              <a:ext cx="389653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4320" y="21566"/>
                  </a:moveTo>
                  <a:lnTo>
                    <a:pt x="4320" y="3862"/>
                  </a:lnTo>
                  <a:lnTo>
                    <a:pt x="0" y="3862"/>
                  </a:lnTo>
                  <a:lnTo>
                    <a:pt x="0" y="120"/>
                  </a:lnTo>
                  <a:lnTo>
                    <a:pt x="8793" y="120"/>
                  </a:lnTo>
                  <a:lnTo>
                    <a:pt x="8793" y="6369"/>
                  </a:lnTo>
                  <a:lnTo>
                    <a:pt x="8908" y="6369"/>
                  </a:lnTo>
                  <a:cubicBezTo>
                    <a:pt x="10131" y="2705"/>
                    <a:pt x="11087" y="1277"/>
                    <a:pt x="12922" y="506"/>
                  </a:cubicBezTo>
                  <a:cubicBezTo>
                    <a:pt x="13763" y="159"/>
                    <a:pt x="14642" y="-34"/>
                    <a:pt x="15560" y="5"/>
                  </a:cubicBezTo>
                  <a:cubicBezTo>
                    <a:pt x="17529" y="-34"/>
                    <a:pt x="19106" y="641"/>
                    <a:pt x="20191" y="1924"/>
                  </a:cubicBezTo>
                  <a:lnTo>
                    <a:pt x="21600" y="6598"/>
                  </a:lnTo>
                  <a:lnTo>
                    <a:pt x="20592" y="8065"/>
                  </a:lnTo>
                  <a:lnTo>
                    <a:pt x="16669" y="8297"/>
                  </a:lnTo>
                  <a:lnTo>
                    <a:pt x="16669" y="6909"/>
                  </a:lnTo>
                  <a:cubicBezTo>
                    <a:pt x="16669" y="4826"/>
                    <a:pt x="15484" y="3399"/>
                    <a:pt x="13840" y="3399"/>
                  </a:cubicBezTo>
                  <a:cubicBezTo>
                    <a:pt x="11393" y="3399"/>
                    <a:pt x="9367" y="6677"/>
                    <a:pt x="9367" y="10805"/>
                  </a:cubicBezTo>
                  <a:lnTo>
                    <a:pt x="9367" y="1809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3" name="Forme libre : forme 125"/>
            <p:cNvSpPr/>
            <p:nvPr/>
          </p:nvSpPr>
          <p:spPr>
            <a:xfrm rot="8716293">
              <a:off x="170718" y="3141961"/>
              <a:ext cx="193595" cy="189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00" y="21600"/>
                  </a:moveTo>
                  <a:lnTo>
                    <a:pt x="0" y="20188"/>
                  </a:lnTo>
                  <a:lnTo>
                    <a:pt x="18237" y="2700"/>
                  </a:lnTo>
                  <a:lnTo>
                    <a:pt x="21600" y="0"/>
                  </a:lnTo>
                  <a:lnTo>
                    <a:pt x="9440" y="1787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4" name="Forme libre : forme 126"/>
            <p:cNvSpPr/>
            <p:nvPr/>
          </p:nvSpPr>
          <p:spPr>
            <a:xfrm rot="8716293">
              <a:off x="464388" y="2875658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5" name="Forme libre : forme 127"/>
            <p:cNvSpPr/>
            <p:nvPr/>
          </p:nvSpPr>
          <p:spPr>
            <a:xfrm rot="8716293">
              <a:off x="597894" y="2914184"/>
              <a:ext cx="394490" cy="385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6" name="Forme libre : forme 128"/>
            <p:cNvSpPr/>
            <p:nvPr/>
          </p:nvSpPr>
          <p:spPr>
            <a:xfrm rot="8716293">
              <a:off x="289333" y="3005778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7" name="Forme libre : forme 129"/>
            <p:cNvSpPr/>
            <p:nvPr/>
          </p:nvSpPr>
          <p:spPr>
            <a:xfrm rot="8716293">
              <a:off x="149869" y="2735434"/>
              <a:ext cx="271733" cy="238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446" y="21600"/>
                  </a:moveTo>
                  <a:lnTo>
                    <a:pt x="5757" y="15904"/>
                  </a:lnTo>
                  <a:lnTo>
                    <a:pt x="8395" y="7576"/>
                  </a:lnTo>
                  <a:lnTo>
                    <a:pt x="0" y="7576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16986" y="7576"/>
                  </a:lnTo>
                  <a:lnTo>
                    <a:pt x="16730" y="7576"/>
                  </a:lnTo>
                  <a:lnTo>
                    <a:pt x="16477" y="8412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8" name="Forme libre : forme 130"/>
            <p:cNvSpPr/>
            <p:nvPr/>
          </p:nvSpPr>
          <p:spPr>
            <a:xfrm rot="8716293">
              <a:off x="427668" y="3072011"/>
              <a:ext cx="156556" cy="33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29" name="Forme libre : forme 131"/>
            <p:cNvSpPr/>
            <p:nvPr/>
          </p:nvSpPr>
          <p:spPr>
            <a:xfrm rot="7484127">
              <a:off x="584821" y="3361895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0" name="Forme libre : forme 132"/>
            <p:cNvSpPr/>
            <p:nvPr/>
          </p:nvSpPr>
          <p:spPr>
            <a:xfrm rot="13089394">
              <a:off x="748370" y="3304502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1" name="Forme libre : forme 133"/>
            <p:cNvSpPr/>
            <p:nvPr/>
          </p:nvSpPr>
          <p:spPr>
            <a:xfrm rot="8716293">
              <a:off x="1023255" y="3019974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2" name="Forme libre : forme 134"/>
            <p:cNvSpPr/>
            <p:nvPr/>
          </p:nvSpPr>
          <p:spPr>
            <a:xfrm rot="8716293">
              <a:off x="939210" y="2856248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3" name="Forme libre : forme 135"/>
            <p:cNvSpPr/>
            <p:nvPr/>
          </p:nvSpPr>
          <p:spPr>
            <a:xfrm rot="8716293">
              <a:off x="577607" y="2905557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4" name="Forme libre : forme 136"/>
            <p:cNvSpPr/>
            <p:nvPr/>
          </p:nvSpPr>
          <p:spPr>
            <a:xfrm rot="8716293">
              <a:off x="839628" y="2660969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5" name="Forme libre : forme 137"/>
            <p:cNvSpPr/>
            <p:nvPr/>
          </p:nvSpPr>
          <p:spPr>
            <a:xfrm rot="8716293">
              <a:off x="217765" y="2487294"/>
              <a:ext cx="58951" cy="66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4609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6" name="Forme libre : forme 138"/>
            <p:cNvSpPr/>
            <p:nvPr/>
          </p:nvSpPr>
          <p:spPr>
            <a:xfrm rot="8716293">
              <a:off x="202477" y="2065018"/>
              <a:ext cx="198051" cy="1401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1691"/>
                  </a:moveTo>
                  <a:lnTo>
                    <a:pt x="0" y="0"/>
                  </a:lnTo>
                  <a:lnTo>
                    <a:pt x="14066" y="0"/>
                  </a:lnTo>
                  <a:cubicBezTo>
                    <a:pt x="17112" y="0"/>
                    <a:pt x="19463" y="930"/>
                    <a:pt x="21052" y="2856"/>
                  </a:cubicBezTo>
                  <a:lnTo>
                    <a:pt x="21600" y="4862"/>
                  </a:lnTo>
                  <a:lnTo>
                    <a:pt x="13389" y="21600"/>
                  </a:lnTo>
                  <a:lnTo>
                    <a:pt x="13389" y="16261"/>
                  </a:lnTo>
                  <a:cubicBezTo>
                    <a:pt x="13389" y="15942"/>
                    <a:pt x="13389" y="15623"/>
                    <a:pt x="13389" y="15304"/>
                  </a:cubicBezTo>
                  <a:cubicBezTo>
                    <a:pt x="13163" y="12966"/>
                    <a:pt x="11659" y="11372"/>
                    <a:pt x="10004" y="1169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7" name="Forme libre : forme 139"/>
            <p:cNvSpPr/>
            <p:nvPr/>
          </p:nvSpPr>
          <p:spPr>
            <a:xfrm rot="8716293">
              <a:off x="260121" y="1915702"/>
              <a:ext cx="394490" cy="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8" extrusionOk="0">
                  <a:moveTo>
                    <a:pt x="21600" y="7475"/>
                  </a:moveTo>
                  <a:lnTo>
                    <a:pt x="21600" y="7975"/>
                  </a:lnTo>
                  <a:lnTo>
                    <a:pt x="16464" y="8283"/>
                  </a:lnTo>
                  <a:lnTo>
                    <a:pt x="16464" y="6897"/>
                  </a:lnTo>
                  <a:cubicBezTo>
                    <a:pt x="16464" y="4818"/>
                    <a:pt x="15294" y="3393"/>
                    <a:pt x="13670" y="3393"/>
                  </a:cubicBezTo>
                  <a:cubicBezTo>
                    <a:pt x="11253" y="3393"/>
                    <a:pt x="9252" y="6666"/>
                    <a:pt x="9252" y="10786"/>
                  </a:cubicBezTo>
                  <a:lnTo>
                    <a:pt x="9252" y="18063"/>
                  </a:lnTo>
                  <a:lnTo>
                    <a:pt x="4267" y="21528"/>
                  </a:lnTo>
                  <a:lnTo>
                    <a:pt x="4267" y="3855"/>
                  </a:lnTo>
                  <a:lnTo>
                    <a:pt x="0" y="3855"/>
                  </a:lnTo>
                  <a:lnTo>
                    <a:pt x="0" y="121"/>
                  </a:lnTo>
                  <a:lnTo>
                    <a:pt x="8685" y="121"/>
                  </a:lnTo>
                  <a:lnTo>
                    <a:pt x="8685" y="6358"/>
                  </a:lnTo>
                  <a:lnTo>
                    <a:pt x="8799" y="6358"/>
                  </a:lnTo>
                  <a:cubicBezTo>
                    <a:pt x="10007" y="2700"/>
                    <a:pt x="10951" y="1276"/>
                    <a:pt x="12764" y="506"/>
                  </a:cubicBezTo>
                  <a:cubicBezTo>
                    <a:pt x="13594" y="159"/>
                    <a:pt x="14463" y="-33"/>
                    <a:pt x="15369" y="5"/>
                  </a:cubicBezTo>
                  <a:cubicBezTo>
                    <a:pt x="19259" y="-72"/>
                    <a:pt x="21600" y="2700"/>
                    <a:pt x="21600" y="74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8" name="Forme libre : forme 140"/>
            <p:cNvSpPr/>
            <p:nvPr/>
          </p:nvSpPr>
          <p:spPr>
            <a:xfrm rot="8716293">
              <a:off x="217740" y="2310728"/>
              <a:ext cx="102508" cy="53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568"/>
                  </a:moveTo>
                  <a:lnTo>
                    <a:pt x="0" y="914"/>
                  </a:lnTo>
                  <a:lnTo>
                    <a:pt x="21600" y="0"/>
                  </a:lnTo>
                  <a:lnTo>
                    <a:pt x="13806" y="21600"/>
                  </a:lnTo>
                  <a:lnTo>
                    <a:pt x="13806" y="956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39" name="Forme libre : forme 141"/>
            <p:cNvSpPr/>
            <p:nvPr/>
          </p:nvSpPr>
          <p:spPr>
            <a:xfrm rot="7484127">
              <a:off x="247048" y="2363412"/>
              <a:ext cx="308532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0" name="Forme libre : forme 142"/>
            <p:cNvSpPr/>
            <p:nvPr/>
          </p:nvSpPr>
          <p:spPr>
            <a:xfrm rot="13089394">
              <a:off x="410597" y="2306019"/>
              <a:ext cx="412568" cy="498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1" name="Forme libre : forme 143"/>
            <p:cNvSpPr/>
            <p:nvPr/>
          </p:nvSpPr>
          <p:spPr>
            <a:xfrm rot="8716293">
              <a:off x="685483" y="2021491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2" name="Forme libre : forme 144"/>
            <p:cNvSpPr/>
            <p:nvPr/>
          </p:nvSpPr>
          <p:spPr>
            <a:xfrm rot="8716293">
              <a:off x="601437" y="1857765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3" name="Forme libre : forme 145"/>
            <p:cNvSpPr/>
            <p:nvPr/>
          </p:nvSpPr>
          <p:spPr>
            <a:xfrm rot="8716293">
              <a:off x="239834" y="1907074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4" name="Forme libre : forme 146"/>
            <p:cNvSpPr/>
            <p:nvPr/>
          </p:nvSpPr>
          <p:spPr>
            <a:xfrm rot="8716293">
              <a:off x="501855" y="1662486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5" name="Forme libre : forme 147"/>
            <p:cNvSpPr/>
            <p:nvPr/>
          </p:nvSpPr>
          <p:spPr>
            <a:xfrm rot="8716293">
              <a:off x="206921" y="1051102"/>
              <a:ext cx="158624" cy="159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612" y="21600"/>
                  </a:moveTo>
                  <a:lnTo>
                    <a:pt x="10612" y="9087"/>
                  </a:lnTo>
                  <a:lnTo>
                    <a:pt x="0" y="9087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5787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6" name="Forme libre : forme 148"/>
            <p:cNvSpPr/>
            <p:nvPr/>
          </p:nvSpPr>
          <p:spPr>
            <a:xfrm rot="7484127">
              <a:off x="209091" y="1458483"/>
              <a:ext cx="65962" cy="457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7" name="Forme libre : forme 149"/>
            <p:cNvSpPr/>
            <p:nvPr/>
          </p:nvSpPr>
          <p:spPr>
            <a:xfrm rot="13089394">
              <a:off x="107363" y="1313698"/>
              <a:ext cx="386821" cy="4813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9" extrusionOk="0">
                  <a:moveTo>
                    <a:pt x="21600" y="17500"/>
                  </a:moveTo>
                  <a:lnTo>
                    <a:pt x="19107" y="18865"/>
                  </a:lnTo>
                  <a:cubicBezTo>
                    <a:pt x="15016" y="20642"/>
                    <a:pt x="10644" y="21348"/>
                    <a:pt x="7741" y="21488"/>
                  </a:cubicBezTo>
                  <a:cubicBezTo>
                    <a:pt x="5596" y="21600"/>
                    <a:pt x="3498" y="20854"/>
                    <a:pt x="2005" y="19623"/>
                  </a:cubicBezTo>
                  <a:cubicBezTo>
                    <a:pt x="420" y="18392"/>
                    <a:pt x="0" y="16266"/>
                    <a:pt x="0" y="13207"/>
                  </a:cubicBezTo>
                  <a:lnTo>
                    <a:pt x="0" y="1830"/>
                  </a:lnTo>
                  <a:lnTo>
                    <a:pt x="4410" y="0"/>
                  </a:lnTo>
                  <a:lnTo>
                    <a:pt x="6226" y="1849"/>
                  </a:lnTo>
                  <a:lnTo>
                    <a:pt x="6296" y="9663"/>
                  </a:lnTo>
                  <a:cubicBezTo>
                    <a:pt x="6156" y="11752"/>
                    <a:pt x="6576" y="13878"/>
                    <a:pt x="7415" y="15856"/>
                  </a:cubicBezTo>
                  <a:cubicBezTo>
                    <a:pt x="8161" y="17497"/>
                    <a:pt x="10073" y="18317"/>
                    <a:pt x="13011" y="18317"/>
                  </a:cubicBezTo>
                  <a:cubicBezTo>
                    <a:pt x="14457" y="18280"/>
                    <a:pt x="15856" y="18056"/>
                    <a:pt x="17208" y="17721"/>
                  </a:cubicBezTo>
                  <a:lnTo>
                    <a:pt x="20701" y="1658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8" name="Forme libre : forme 150"/>
            <p:cNvSpPr/>
            <p:nvPr/>
          </p:nvSpPr>
          <p:spPr>
            <a:xfrm rot="8716293">
              <a:off x="354109" y="1019437"/>
              <a:ext cx="340824" cy="24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49" name="Forme libre : forme 151"/>
            <p:cNvSpPr/>
            <p:nvPr/>
          </p:nvSpPr>
          <p:spPr>
            <a:xfrm rot="8716293">
              <a:off x="270063" y="855711"/>
              <a:ext cx="177856" cy="178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0" name="Forme libre : forme 152"/>
            <p:cNvSpPr/>
            <p:nvPr/>
          </p:nvSpPr>
          <p:spPr>
            <a:xfrm rot="8716293">
              <a:off x="197136" y="664887"/>
              <a:ext cx="152593" cy="165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45" y="19998"/>
                  </a:moveTo>
                  <a:cubicBezTo>
                    <a:pt x="1380" y="17816"/>
                    <a:pt x="0" y="14907"/>
                    <a:pt x="0" y="11817"/>
                  </a:cubicBezTo>
                  <a:lnTo>
                    <a:pt x="0" y="11635"/>
                  </a:lnTo>
                  <a:cubicBezTo>
                    <a:pt x="0" y="8545"/>
                    <a:pt x="1380" y="5636"/>
                    <a:pt x="3745" y="3454"/>
                  </a:cubicBezTo>
                  <a:cubicBezTo>
                    <a:pt x="6109" y="1273"/>
                    <a:pt x="9263" y="0"/>
                    <a:pt x="12613" y="0"/>
                  </a:cubicBezTo>
                  <a:cubicBezTo>
                    <a:pt x="15963" y="0"/>
                    <a:pt x="19116" y="1273"/>
                    <a:pt x="21481" y="3454"/>
                  </a:cubicBezTo>
                  <a:lnTo>
                    <a:pt x="21600" y="3616"/>
                  </a:lnTo>
                  <a:lnTo>
                    <a:pt x="8086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1" name="Forme libre : forme 153"/>
            <p:cNvSpPr/>
            <p:nvPr/>
          </p:nvSpPr>
          <p:spPr>
            <a:xfrm rot="8716293">
              <a:off x="172264" y="4699973"/>
              <a:ext cx="183811" cy="187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43" y="21600"/>
                  </a:moveTo>
                  <a:lnTo>
                    <a:pt x="0" y="19914"/>
                  </a:lnTo>
                  <a:lnTo>
                    <a:pt x="21600" y="0"/>
                  </a:lnTo>
                  <a:lnTo>
                    <a:pt x="8494" y="18526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2" name="Forme libre : forme 154"/>
            <p:cNvSpPr/>
            <p:nvPr/>
          </p:nvSpPr>
          <p:spPr>
            <a:xfrm rot="8716293">
              <a:off x="2502886" y="1984835"/>
              <a:ext cx="76564" cy="798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49" h="21600" extrusionOk="0">
                  <a:moveTo>
                    <a:pt x="417" y="18240"/>
                  </a:moveTo>
                  <a:lnTo>
                    <a:pt x="0" y="17239"/>
                  </a:lnTo>
                  <a:lnTo>
                    <a:pt x="14069" y="0"/>
                  </a:lnTo>
                  <a:lnTo>
                    <a:pt x="16995" y="1252"/>
                  </a:lnTo>
                  <a:cubicBezTo>
                    <a:pt x="21600" y="5732"/>
                    <a:pt x="21600" y="13386"/>
                    <a:pt x="16995" y="18053"/>
                  </a:cubicBezTo>
                  <a:cubicBezTo>
                    <a:pt x="14785" y="20293"/>
                    <a:pt x="11837" y="21600"/>
                    <a:pt x="8706" y="21600"/>
                  </a:cubicBezTo>
                  <a:cubicBezTo>
                    <a:pt x="5575" y="21600"/>
                    <a:pt x="2627" y="20480"/>
                    <a:pt x="417" y="1824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3" name="Forme libre : forme 155"/>
            <p:cNvSpPr/>
            <p:nvPr/>
          </p:nvSpPr>
          <p:spPr>
            <a:xfrm rot="8716293">
              <a:off x="2321288" y="1688961"/>
              <a:ext cx="236115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935" y="21600"/>
                  </a:moveTo>
                  <a:lnTo>
                    <a:pt x="0" y="12806"/>
                  </a:lnTo>
                  <a:lnTo>
                    <a:pt x="3036" y="6101"/>
                  </a:lnTo>
                  <a:lnTo>
                    <a:pt x="45" y="6101"/>
                  </a:lnTo>
                  <a:lnTo>
                    <a:pt x="6381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2629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4" name="Forme libre : forme 156"/>
            <p:cNvSpPr/>
            <p:nvPr/>
          </p:nvSpPr>
          <p:spPr>
            <a:xfrm rot="8716293">
              <a:off x="2217960" y="1481906"/>
              <a:ext cx="432297" cy="245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0" extrusionOk="0">
                  <a:moveTo>
                    <a:pt x="1533" y="17489"/>
                  </a:moveTo>
                  <a:cubicBezTo>
                    <a:pt x="777" y="16209"/>
                    <a:pt x="299" y="14464"/>
                    <a:pt x="9" y="12244"/>
                  </a:cubicBezTo>
                  <a:lnTo>
                    <a:pt x="0" y="12050"/>
                  </a:lnTo>
                  <a:lnTo>
                    <a:pt x="5717" y="0"/>
                  </a:lnTo>
                  <a:lnTo>
                    <a:pt x="5810" y="3304"/>
                  </a:lnTo>
                  <a:cubicBezTo>
                    <a:pt x="5994" y="5466"/>
                    <a:pt x="6294" y="7599"/>
                    <a:pt x="6695" y="9655"/>
                  </a:cubicBezTo>
                  <a:cubicBezTo>
                    <a:pt x="7406" y="13068"/>
                    <a:pt x="9231" y="14774"/>
                    <a:pt x="12034" y="14774"/>
                  </a:cubicBezTo>
                  <a:cubicBezTo>
                    <a:pt x="13413" y="14697"/>
                    <a:pt x="14748" y="14231"/>
                    <a:pt x="16038" y="13533"/>
                  </a:cubicBezTo>
                  <a:cubicBezTo>
                    <a:pt x="17907" y="12525"/>
                    <a:pt x="19731" y="11206"/>
                    <a:pt x="21511" y="9655"/>
                  </a:cubicBezTo>
                  <a:cubicBezTo>
                    <a:pt x="21555" y="9965"/>
                    <a:pt x="21600" y="10353"/>
                    <a:pt x="21600" y="10663"/>
                  </a:cubicBezTo>
                  <a:lnTo>
                    <a:pt x="21600" y="11439"/>
                  </a:lnTo>
                  <a:cubicBezTo>
                    <a:pt x="16884" y="18497"/>
                    <a:pt x="10699" y="20979"/>
                    <a:pt x="7006" y="21367"/>
                  </a:cubicBezTo>
                  <a:cubicBezTo>
                    <a:pt x="4959" y="21600"/>
                    <a:pt x="2957" y="20049"/>
                    <a:pt x="1533" y="1748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5" name="Forme libre : forme 157"/>
            <p:cNvSpPr/>
            <p:nvPr/>
          </p:nvSpPr>
          <p:spPr>
            <a:xfrm rot="8716293">
              <a:off x="2347955" y="848620"/>
              <a:ext cx="215177" cy="35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659"/>
                  </a:moveTo>
                  <a:lnTo>
                    <a:pt x="21600" y="19355"/>
                  </a:lnTo>
                  <a:lnTo>
                    <a:pt x="12323" y="21600"/>
                  </a:lnTo>
                  <a:lnTo>
                    <a:pt x="12323" y="6480"/>
                  </a:lnTo>
                  <a:cubicBezTo>
                    <a:pt x="12323" y="6353"/>
                    <a:pt x="12323" y="6226"/>
                    <a:pt x="12323" y="6099"/>
                  </a:cubicBezTo>
                  <a:cubicBezTo>
                    <a:pt x="12115" y="5167"/>
                    <a:pt x="10731" y="4532"/>
                    <a:pt x="9208" y="4659"/>
                  </a:cubicBezTo>
                  <a:lnTo>
                    <a:pt x="0" y="4659"/>
                  </a:lnTo>
                  <a:lnTo>
                    <a:pt x="0" y="0"/>
                  </a:lnTo>
                  <a:lnTo>
                    <a:pt x="12946" y="0"/>
                  </a:lnTo>
                  <a:cubicBezTo>
                    <a:pt x="18554" y="0"/>
                    <a:pt x="21600" y="1482"/>
                    <a:pt x="21600" y="46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6" name="Forme libre : forme 158"/>
            <p:cNvSpPr/>
            <p:nvPr/>
          </p:nvSpPr>
          <p:spPr>
            <a:xfrm rot="8716293">
              <a:off x="2484352" y="944975"/>
              <a:ext cx="282004" cy="313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16" y="6876"/>
                  </a:moveTo>
                  <a:lnTo>
                    <a:pt x="14416" y="5921"/>
                  </a:lnTo>
                  <a:lnTo>
                    <a:pt x="19859" y="0"/>
                  </a:lnTo>
                  <a:lnTo>
                    <a:pt x="21003" y="1938"/>
                  </a:lnTo>
                  <a:cubicBezTo>
                    <a:pt x="21395" y="3086"/>
                    <a:pt x="21600" y="4405"/>
                    <a:pt x="21600" y="5878"/>
                  </a:cubicBezTo>
                  <a:lnTo>
                    <a:pt x="21600" y="6496"/>
                  </a:lnTo>
                  <a:close/>
                  <a:moveTo>
                    <a:pt x="0" y="21600"/>
                  </a:moveTo>
                  <a:lnTo>
                    <a:pt x="4326" y="16895"/>
                  </a:lnTo>
                  <a:lnTo>
                    <a:pt x="4326" y="18946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7" name="Forme libre : forme 159"/>
            <p:cNvSpPr/>
            <p:nvPr/>
          </p:nvSpPr>
          <p:spPr>
            <a:xfrm rot="8716293">
              <a:off x="2410384" y="761781"/>
              <a:ext cx="288972" cy="2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10" y="10836"/>
                  </a:moveTo>
                  <a:lnTo>
                    <a:pt x="18662" y="10836"/>
                  </a:lnTo>
                  <a:lnTo>
                    <a:pt x="670" y="21600"/>
                  </a:lnTo>
                  <a:lnTo>
                    <a:pt x="0" y="20317"/>
                  </a:lnTo>
                  <a:lnTo>
                    <a:pt x="12218" y="4420"/>
                  </a:lnTo>
                  <a:cubicBezTo>
                    <a:pt x="13764" y="1925"/>
                    <a:pt x="15981" y="356"/>
                    <a:pt x="18404" y="0"/>
                  </a:cubicBezTo>
                  <a:cubicBezTo>
                    <a:pt x="20878" y="0"/>
                    <a:pt x="21600" y="2994"/>
                    <a:pt x="21600" y="5275"/>
                  </a:cubicBezTo>
                  <a:cubicBezTo>
                    <a:pt x="21445" y="7770"/>
                    <a:pt x="20260" y="9838"/>
                    <a:pt x="18610" y="1083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8" name="Forme libre : forme 160"/>
            <p:cNvSpPr/>
            <p:nvPr/>
          </p:nvSpPr>
          <p:spPr>
            <a:xfrm rot="8716293">
              <a:off x="2172900" y="978739"/>
              <a:ext cx="88107" cy="8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2"/>
                  </a:cubicBezTo>
                  <a:cubicBezTo>
                    <a:pt x="1128" y="16537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59" name="Forme libre : forme 161"/>
            <p:cNvSpPr/>
            <p:nvPr/>
          </p:nvSpPr>
          <p:spPr>
            <a:xfrm rot="8716293">
              <a:off x="1983465" y="666279"/>
              <a:ext cx="308533" cy="29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6101"/>
                  </a:lnTo>
                  <a:lnTo>
                    <a:pt x="14734" y="6101"/>
                  </a:lnTo>
                  <a:lnTo>
                    <a:pt x="9612" y="21600"/>
                  </a:lnTo>
                  <a:lnTo>
                    <a:pt x="5070" y="12806"/>
                  </a:lnTo>
                  <a:lnTo>
                    <a:pt x="7394" y="6101"/>
                  </a:lnTo>
                  <a:lnTo>
                    <a:pt x="0" y="6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0" name="Forme libre : forme 162"/>
            <p:cNvSpPr/>
            <p:nvPr/>
          </p:nvSpPr>
          <p:spPr>
            <a:xfrm rot="8716293">
              <a:off x="1967211" y="452264"/>
              <a:ext cx="439902" cy="530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21600" y="16516"/>
                  </a:moveTo>
                  <a:lnTo>
                    <a:pt x="21600" y="16876"/>
                  </a:lnTo>
                  <a:cubicBezTo>
                    <a:pt x="16965" y="20158"/>
                    <a:pt x="10887" y="21312"/>
                    <a:pt x="7258" y="21492"/>
                  </a:cubicBezTo>
                  <a:cubicBezTo>
                    <a:pt x="5247" y="21600"/>
                    <a:pt x="3279" y="20879"/>
                    <a:pt x="1880" y="19689"/>
                  </a:cubicBezTo>
                  <a:cubicBezTo>
                    <a:pt x="393" y="18499"/>
                    <a:pt x="0" y="16443"/>
                    <a:pt x="0" y="13486"/>
                  </a:cubicBezTo>
                  <a:lnTo>
                    <a:pt x="0" y="2488"/>
                  </a:lnTo>
                  <a:lnTo>
                    <a:pt x="5815" y="0"/>
                  </a:lnTo>
                  <a:lnTo>
                    <a:pt x="5903" y="10061"/>
                  </a:lnTo>
                  <a:cubicBezTo>
                    <a:pt x="5772" y="12080"/>
                    <a:pt x="6165" y="14136"/>
                    <a:pt x="6952" y="16047"/>
                  </a:cubicBezTo>
                  <a:cubicBezTo>
                    <a:pt x="7652" y="17633"/>
                    <a:pt x="9445" y="18427"/>
                    <a:pt x="12199" y="18427"/>
                  </a:cubicBezTo>
                  <a:cubicBezTo>
                    <a:pt x="13555" y="18391"/>
                    <a:pt x="14866" y="18174"/>
                    <a:pt x="16134" y="17850"/>
                  </a:cubicBezTo>
                  <a:cubicBezTo>
                    <a:pt x="17971" y="17381"/>
                    <a:pt x="19764" y="16768"/>
                    <a:pt x="21513" y="16047"/>
                  </a:cubicBezTo>
                  <a:cubicBezTo>
                    <a:pt x="21556" y="16191"/>
                    <a:pt x="21600" y="16371"/>
                    <a:pt x="21600" y="165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1" name="Forme libre : forme 163"/>
            <p:cNvSpPr/>
            <p:nvPr/>
          </p:nvSpPr>
          <p:spPr>
            <a:xfrm rot="8716293">
              <a:off x="2311235" y="1044972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2" name="Forme libre : forme 164"/>
            <p:cNvSpPr/>
            <p:nvPr/>
          </p:nvSpPr>
          <p:spPr>
            <a:xfrm rot="8716293">
              <a:off x="2609943" y="602344"/>
              <a:ext cx="81526" cy="84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15" h="21600" extrusionOk="0">
                  <a:moveTo>
                    <a:pt x="1642" y="18423"/>
                  </a:moveTo>
                  <a:lnTo>
                    <a:pt x="0" y="14468"/>
                  </a:lnTo>
                  <a:lnTo>
                    <a:pt x="11766" y="0"/>
                  </a:lnTo>
                  <a:lnTo>
                    <a:pt x="17261" y="2360"/>
                  </a:lnTo>
                  <a:cubicBezTo>
                    <a:pt x="21600" y="6596"/>
                    <a:pt x="21600" y="13834"/>
                    <a:pt x="17261" y="18246"/>
                  </a:cubicBezTo>
                  <a:cubicBezTo>
                    <a:pt x="15179" y="20365"/>
                    <a:pt x="12402" y="21600"/>
                    <a:pt x="9451" y="21600"/>
                  </a:cubicBezTo>
                  <a:cubicBezTo>
                    <a:pt x="6501" y="21600"/>
                    <a:pt x="3724" y="20541"/>
                    <a:pt x="1642" y="1842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3" name="Forme libre : forme 165"/>
            <p:cNvSpPr/>
            <p:nvPr/>
          </p:nvSpPr>
          <p:spPr>
            <a:xfrm rot="8716293">
              <a:off x="2426216" y="304250"/>
              <a:ext cx="250307" cy="29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823" y="21600"/>
                  </a:moveTo>
                  <a:lnTo>
                    <a:pt x="1225" y="12806"/>
                  </a:lnTo>
                  <a:lnTo>
                    <a:pt x="4089" y="6101"/>
                  </a:lnTo>
                  <a:lnTo>
                    <a:pt x="0" y="6101"/>
                  </a:lnTo>
                  <a:lnTo>
                    <a:pt x="5976" y="0"/>
                  </a:lnTo>
                  <a:lnTo>
                    <a:pt x="21600" y="0"/>
                  </a:lnTo>
                  <a:lnTo>
                    <a:pt x="21600" y="6101"/>
                  </a:lnTo>
                  <a:lnTo>
                    <a:pt x="13137" y="610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4" name="Forme libre : forme 166"/>
            <p:cNvSpPr/>
            <p:nvPr/>
          </p:nvSpPr>
          <p:spPr>
            <a:xfrm rot="8716293">
              <a:off x="2379413" y="434541"/>
              <a:ext cx="116735" cy="11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3" h="21600" extrusionOk="0">
                  <a:moveTo>
                    <a:pt x="17570" y="18394"/>
                  </a:moveTo>
                  <a:cubicBezTo>
                    <a:pt x="15636" y="20419"/>
                    <a:pt x="13057" y="21600"/>
                    <a:pt x="10316" y="21600"/>
                  </a:cubicBezTo>
                  <a:cubicBezTo>
                    <a:pt x="7576" y="21600"/>
                    <a:pt x="4997" y="20588"/>
                    <a:pt x="3063" y="18563"/>
                  </a:cubicBezTo>
                  <a:cubicBezTo>
                    <a:pt x="1128" y="16538"/>
                    <a:pt x="0" y="13838"/>
                    <a:pt x="0" y="10969"/>
                  </a:cubicBezTo>
                  <a:lnTo>
                    <a:pt x="0" y="10800"/>
                  </a:lnTo>
                  <a:cubicBezTo>
                    <a:pt x="0" y="7931"/>
                    <a:pt x="1128" y="5231"/>
                    <a:pt x="3063" y="3206"/>
                  </a:cubicBezTo>
                  <a:cubicBezTo>
                    <a:pt x="4997" y="1181"/>
                    <a:pt x="7576" y="0"/>
                    <a:pt x="10316" y="0"/>
                  </a:cubicBezTo>
                  <a:cubicBezTo>
                    <a:pt x="13057" y="0"/>
                    <a:pt x="15636" y="1181"/>
                    <a:pt x="17570" y="3206"/>
                  </a:cubicBezTo>
                  <a:cubicBezTo>
                    <a:pt x="21600" y="7256"/>
                    <a:pt x="21600" y="14175"/>
                    <a:pt x="17570" y="1839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5" name="Forme libre : forme 167"/>
            <p:cNvSpPr/>
            <p:nvPr/>
          </p:nvSpPr>
          <p:spPr>
            <a:xfrm rot="8716293">
              <a:off x="2076835" y="55262"/>
              <a:ext cx="186565" cy="129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11619" y="0"/>
                  </a:lnTo>
                  <a:cubicBezTo>
                    <a:pt x="18087" y="0"/>
                    <a:pt x="21600" y="4032"/>
                    <a:pt x="21600" y="1267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6" name="Forme libre : forme 168"/>
            <p:cNvSpPr/>
            <p:nvPr/>
          </p:nvSpPr>
          <p:spPr>
            <a:xfrm rot="8716293">
              <a:off x="2212019" y="99152"/>
              <a:ext cx="394489" cy="148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4" extrusionOk="0">
                  <a:moveTo>
                    <a:pt x="8685" y="16223"/>
                  </a:moveTo>
                  <a:lnTo>
                    <a:pt x="0" y="354"/>
                  </a:lnTo>
                  <a:lnTo>
                    <a:pt x="0" y="312"/>
                  </a:lnTo>
                  <a:lnTo>
                    <a:pt x="8685" y="312"/>
                  </a:lnTo>
                  <a:close/>
                  <a:moveTo>
                    <a:pt x="10121" y="18846"/>
                  </a:moveTo>
                  <a:lnTo>
                    <a:pt x="8799" y="16432"/>
                  </a:lnTo>
                  <a:lnTo>
                    <a:pt x="9673" y="10364"/>
                  </a:lnTo>
                  <a:cubicBezTo>
                    <a:pt x="10533" y="5245"/>
                    <a:pt x="11404" y="2800"/>
                    <a:pt x="12764" y="1307"/>
                  </a:cubicBezTo>
                  <a:cubicBezTo>
                    <a:pt x="13594" y="411"/>
                    <a:pt x="14463" y="-86"/>
                    <a:pt x="15369" y="13"/>
                  </a:cubicBezTo>
                  <a:cubicBezTo>
                    <a:pt x="19259" y="-186"/>
                    <a:pt x="21600" y="6981"/>
                    <a:pt x="21600" y="19324"/>
                  </a:cubicBezTo>
                  <a:lnTo>
                    <a:pt x="21600" y="20618"/>
                  </a:lnTo>
                  <a:lnTo>
                    <a:pt x="16464" y="21414"/>
                  </a:lnTo>
                  <a:lnTo>
                    <a:pt x="16464" y="17831"/>
                  </a:lnTo>
                  <a:cubicBezTo>
                    <a:pt x="16464" y="12456"/>
                    <a:pt x="15294" y="8773"/>
                    <a:pt x="13670" y="8773"/>
                  </a:cubicBezTo>
                  <a:cubicBezTo>
                    <a:pt x="12462" y="8773"/>
                    <a:pt x="11357" y="10888"/>
                    <a:pt x="10555" y="1433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7" name="Forme libre : forme 169"/>
            <p:cNvSpPr/>
            <p:nvPr/>
          </p:nvSpPr>
          <p:spPr>
            <a:xfrm rot="8716293">
              <a:off x="1974214" y="40865"/>
              <a:ext cx="156556" cy="33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9040" y="15897"/>
                  </a:lnTo>
                  <a:lnTo>
                    <a:pt x="9040" y="1617"/>
                  </a:lnTo>
                  <a:lnTo>
                    <a:pt x="0" y="1617"/>
                  </a:lnTo>
                  <a:lnTo>
                    <a:pt x="0" y="225"/>
                  </a:lnTo>
                  <a:cubicBezTo>
                    <a:pt x="6851" y="359"/>
                    <a:pt x="13988" y="90"/>
                    <a:pt x="21600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  <p:sp>
          <p:nvSpPr>
            <p:cNvPr id="168" name="Forme libre : forme 170"/>
            <p:cNvSpPr/>
            <p:nvPr/>
          </p:nvSpPr>
          <p:spPr>
            <a:xfrm rot="7484128">
              <a:off x="2636803" y="145787"/>
              <a:ext cx="135078" cy="94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107" y="4530"/>
                  </a:moveTo>
                  <a:lnTo>
                    <a:pt x="21600" y="0"/>
                  </a:lnTo>
                  <a:lnTo>
                    <a:pt x="21600" y="4530"/>
                  </a:lnTo>
                  <a:close/>
                  <a:moveTo>
                    <a:pt x="0" y="17812"/>
                  </a:moveTo>
                  <a:lnTo>
                    <a:pt x="3410" y="15000"/>
                  </a:lnTo>
                  <a:lnTo>
                    <a:pt x="1829" y="2160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685800">
                <a:defRPr sz="1300">
                  <a:solidFill>
                    <a:srgbClr val="000000"/>
                  </a:solidFill>
                  <a:latin typeface="+mj-lt"/>
                  <a:ea typeface="+mj-ea"/>
                  <a:cs typeface="+mj-cs"/>
                  <a:sym typeface="Calibri"/>
                </a:defRPr>
              </a:pPr>
              <a:endParaRPr/>
            </a:p>
          </p:txBody>
        </p:sp>
      </p:grpSp>
      <p:sp>
        <p:nvSpPr>
          <p:cNvPr id="170" name="Texte du titre"/>
          <p:cNvSpPr txBox="1">
            <a:spLocks noGrp="1"/>
          </p:cNvSpPr>
          <p:nvPr>
            <p:ph type="title"/>
          </p:nvPr>
        </p:nvSpPr>
        <p:spPr>
          <a:xfrm>
            <a:off x="457200" y="0"/>
            <a:ext cx="8229600" cy="106322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 anchor="b"/>
          <a:lstStyle/>
          <a:p>
            <a:r>
              <a:t>Texte du titre</a:t>
            </a:r>
          </a:p>
        </p:txBody>
      </p:sp>
      <p:sp>
        <p:nvSpPr>
          <p:cNvPr id="171" name="Texte niveau 1…"/>
          <p:cNvSpPr txBox="1">
            <a:spLocks noGrp="1"/>
          </p:cNvSpPr>
          <p:nvPr>
            <p:ph type="body" idx="1"/>
          </p:nvPr>
        </p:nvSpPr>
        <p:spPr>
          <a:xfrm>
            <a:off x="457200" y="1200150"/>
            <a:ext cx="8229600" cy="394335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normAutofit/>
          </a:bodyPr>
          <a:lstStyle/>
          <a:p>
            <a:r>
              <a:t>Texte niveau 1</a:t>
            </a:r>
          </a:p>
          <a:p>
            <a:pPr lvl="1"/>
            <a:r>
              <a:t>Texte niveau 2</a:t>
            </a:r>
          </a:p>
          <a:p>
            <a:pPr lvl="2"/>
            <a:r>
              <a:t>Texte niveau 3</a:t>
            </a:r>
          </a:p>
          <a:p>
            <a:pPr lvl="3"/>
            <a:r>
              <a:t>Texte niveau 4</a:t>
            </a:r>
          </a:p>
          <a:p>
            <a:pPr lvl="4"/>
            <a:r>
              <a:t>Texte niveau 5</a:t>
            </a:r>
          </a:p>
        </p:txBody>
      </p:sp>
      <p:sp>
        <p:nvSpPr>
          <p:cNvPr id="172" name="Numéro de diapositive"/>
          <p:cNvSpPr txBox="1">
            <a:spLocks noGrp="1"/>
          </p:cNvSpPr>
          <p:nvPr>
            <p:ph type="sldNum" sz="quarter" idx="2"/>
          </p:nvPr>
        </p:nvSpPr>
        <p:spPr>
          <a:xfrm>
            <a:off x="5486400" y="4627562"/>
            <a:ext cx="2133600" cy="279401"/>
          </a:xfrm>
          <a:prstGeom prst="rect">
            <a:avLst/>
          </a:prstGeom>
          <a:ln w="12700">
            <a:miter lim="400000"/>
          </a:ln>
        </p:spPr>
        <p:txBody>
          <a:bodyPr wrap="none" lIns="45719" rIns="45719" anchor="ctr">
            <a:spAutoFit/>
          </a:bodyPr>
          <a:lstStyle>
            <a:lvl1pPr algn="ctr">
              <a:defRPr sz="90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‹N°›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</p:sldLayoutIdLst>
  <p:transition spd="med"/>
  <p:txStyles>
    <p:titleStyle>
      <a:lvl1pPr marL="0" marR="0" indent="0" algn="l" defTabSz="4572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1" i="0" u="none" strike="noStrike" cap="none" spc="0" baseline="0">
          <a:solidFill>
            <a:srgbClr val="3A1B0B"/>
          </a:solidFill>
          <a:uFillTx/>
          <a:latin typeface="Arial"/>
          <a:ea typeface="Arial"/>
          <a:cs typeface="Arial"/>
          <a:sym typeface="Arial"/>
        </a:defRPr>
      </a:lvl1pPr>
      <a:lvl2pPr marL="0" marR="0" indent="0" algn="l" defTabSz="4572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1" i="0" u="none" strike="noStrike" cap="none" spc="0" baseline="0">
          <a:solidFill>
            <a:srgbClr val="3A1B0B"/>
          </a:solidFill>
          <a:uFillTx/>
          <a:latin typeface="Arial"/>
          <a:ea typeface="Arial"/>
          <a:cs typeface="Arial"/>
          <a:sym typeface="Arial"/>
        </a:defRPr>
      </a:lvl2pPr>
      <a:lvl3pPr marL="0" marR="0" indent="0" algn="l" defTabSz="4572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1" i="0" u="none" strike="noStrike" cap="none" spc="0" baseline="0">
          <a:solidFill>
            <a:srgbClr val="3A1B0B"/>
          </a:solidFill>
          <a:uFillTx/>
          <a:latin typeface="Arial"/>
          <a:ea typeface="Arial"/>
          <a:cs typeface="Arial"/>
          <a:sym typeface="Arial"/>
        </a:defRPr>
      </a:lvl3pPr>
      <a:lvl4pPr marL="0" marR="0" indent="0" algn="l" defTabSz="4572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1" i="0" u="none" strike="noStrike" cap="none" spc="0" baseline="0">
          <a:solidFill>
            <a:srgbClr val="3A1B0B"/>
          </a:solidFill>
          <a:uFillTx/>
          <a:latin typeface="Arial"/>
          <a:ea typeface="Arial"/>
          <a:cs typeface="Arial"/>
          <a:sym typeface="Arial"/>
        </a:defRPr>
      </a:lvl4pPr>
      <a:lvl5pPr marL="0" marR="0" indent="0" algn="l" defTabSz="4572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1" i="0" u="none" strike="noStrike" cap="none" spc="0" baseline="0">
          <a:solidFill>
            <a:srgbClr val="3A1B0B"/>
          </a:solidFill>
          <a:uFillTx/>
          <a:latin typeface="Arial"/>
          <a:ea typeface="Arial"/>
          <a:cs typeface="Arial"/>
          <a:sym typeface="Arial"/>
        </a:defRPr>
      </a:lvl5pPr>
      <a:lvl6pPr marL="0" marR="0" indent="0" algn="l" defTabSz="4572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1" i="0" u="none" strike="noStrike" cap="none" spc="0" baseline="0">
          <a:solidFill>
            <a:srgbClr val="3A1B0B"/>
          </a:solidFill>
          <a:uFillTx/>
          <a:latin typeface="Arial"/>
          <a:ea typeface="Arial"/>
          <a:cs typeface="Arial"/>
          <a:sym typeface="Arial"/>
        </a:defRPr>
      </a:lvl6pPr>
      <a:lvl7pPr marL="0" marR="0" indent="0" algn="l" defTabSz="4572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1" i="0" u="none" strike="noStrike" cap="none" spc="0" baseline="0">
          <a:solidFill>
            <a:srgbClr val="3A1B0B"/>
          </a:solidFill>
          <a:uFillTx/>
          <a:latin typeface="Arial"/>
          <a:ea typeface="Arial"/>
          <a:cs typeface="Arial"/>
          <a:sym typeface="Arial"/>
        </a:defRPr>
      </a:lvl7pPr>
      <a:lvl8pPr marL="0" marR="0" indent="0" algn="l" defTabSz="4572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1" i="0" u="none" strike="noStrike" cap="none" spc="0" baseline="0">
          <a:solidFill>
            <a:srgbClr val="3A1B0B"/>
          </a:solidFill>
          <a:uFillTx/>
          <a:latin typeface="Arial"/>
          <a:ea typeface="Arial"/>
          <a:cs typeface="Arial"/>
          <a:sym typeface="Arial"/>
        </a:defRPr>
      </a:lvl8pPr>
      <a:lvl9pPr marL="0" marR="0" indent="0" algn="l" defTabSz="4572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1" i="0" u="none" strike="noStrike" cap="none" spc="0" baseline="0">
          <a:solidFill>
            <a:srgbClr val="3A1B0B"/>
          </a:solidFill>
          <a:uFillTx/>
          <a:latin typeface="Arial"/>
          <a:ea typeface="Arial"/>
          <a:cs typeface="Arial"/>
          <a:sym typeface="Arial"/>
        </a:defRPr>
      </a:lvl9pPr>
    </p:titleStyle>
    <p:bodyStyle>
      <a:lvl1pPr marL="0" marR="0" indent="0" algn="l" defTabSz="6858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1" i="0" u="none" strike="noStrike" cap="none" spc="0" baseline="0">
          <a:solidFill>
            <a:srgbClr val="009DE0"/>
          </a:solidFill>
          <a:uFillTx/>
          <a:latin typeface="Arial"/>
          <a:ea typeface="Arial"/>
          <a:cs typeface="Arial"/>
          <a:sym typeface="Arial"/>
        </a:defRPr>
      </a:lvl1pPr>
      <a:lvl2pPr marL="0" marR="0" indent="0" algn="l" defTabSz="6858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1" i="0" u="none" strike="noStrike" cap="none" spc="0" baseline="0">
          <a:solidFill>
            <a:srgbClr val="009DE0"/>
          </a:solidFill>
          <a:uFillTx/>
          <a:latin typeface="Arial"/>
          <a:ea typeface="Arial"/>
          <a:cs typeface="Arial"/>
          <a:sym typeface="Arial"/>
        </a:defRPr>
      </a:lvl2pPr>
      <a:lvl3pPr marL="308571" marR="0" indent="-308571" algn="l" defTabSz="685800" rtl="0" latinLnBrk="0">
        <a:lnSpc>
          <a:spcPct val="90000"/>
        </a:lnSpc>
        <a:spcBef>
          <a:spcPts val="0"/>
        </a:spcBef>
        <a:spcAft>
          <a:spcPts val="0"/>
        </a:spcAft>
        <a:buClrTx/>
        <a:buSzPct val="100000"/>
        <a:buFontTx/>
        <a:buChar char="*"/>
        <a:tabLst/>
        <a:defRPr sz="1600" b="1" i="0" u="none" strike="noStrike" cap="none" spc="0" baseline="0">
          <a:solidFill>
            <a:srgbClr val="009DE0"/>
          </a:solidFill>
          <a:uFillTx/>
          <a:latin typeface="Arial"/>
          <a:ea typeface="Arial"/>
          <a:cs typeface="Arial"/>
          <a:sym typeface="Arial"/>
        </a:defRPr>
      </a:lvl3pPr>
      <a:lvl4pPr marL="308571" marR="0" indent="-308571" algn="l" defTabSz="685800" rtl="0" latinLnBrk="0">
        <a:lnSpc>
          <a:spcPct val="90000"/>
        </a:lnSpc>
        <a:spcBef>
          <a:spcPts val="0"/>
        </a:spcBef>
        <a:spcAft>
          <a:spcPts val="0"/>
        </a:spcAft>
        <a:buClrTx/>
        <a:buSzPct val="100000"/>
        <a:buFontTx/>
        <a:buChar char="*"/>
        <a:tabLst/>
        <a:defRPr sz="1600" b="1" i="0" u="none" strike="noStrike" cap="none" spc="0" baseline="0">
          <a:solidFill>
            <a:srgbClr val="009DE0"/>
          </a:solidFill>
          <a:uFillTx/>
          <a:latin typeface="Arial"/>
          <a:ea typeface="Arial"/>
          <a:cs typeface="Arial"/>
          <a:sym typeface="Arial"/>
        </a:defRPr>
      </a:lvl4pPr>
      <a:lvl5pPr marL="308571" marR="0" indent="-308571" algn="l" defTabSz="685800" rtl="0" latinLnBrk="0">
        <a:lnSpc>
          <a:spcPct val="90000"/>
        </a:lnSpc>
        <a:spcBef>
          <a:spcPts val="0"/>
        </a:spcBef>
        <a:spcAft>
          <a:spcPts val="0"/>
        </a:spcAft>
        <a:buClrTx/>
        <a:buSzPct val="100000"/>
        <a:buFontTx/>
        <a:buChar char="*"/>
        <a:tabLst/>
        <a:defRPr sz="1600" b="1" i="0" u="none" strike="noStrike" cap="none" spc="0" baseline="0">
          <a:solidFill>
            <a:srgbClr val="009DE0"/>
          </a:solidFill>
          <a:uFillTx/>
          <a:latin typeface="Arial"/>
          <a:ea typeface="Arial"/>
          <a:cs typeface="Arial"/>
          <a:sym typeface="Arial"/>
        </a:defRPr>
      </a:lvl5pPr>
      <a:lvl6pPr marL="308571" marR="0" indent="-308571" algn="l" defTabSz="685800" rtl="0" latinLnBrk="0">
        <a:lnSpc>
          <a:spcPct val="90000"/>
        </a:lnSpc>
        <a:spcBef>
          <a:spcPts val="0"/>
        </a:spcBef>
        <a:spcAft>
          <a:spcPts val="0"/>
        </a:spcAft>
        <a:buClrTx/>
        <a:buSzPct val="100000"/>
        <a:buFontTx/>
        <a:buChar char="*"/>
        <a:tabLst/>
        <a:defRPr sz="1600" b="1" i="0" u="none" strike="noStrike" cap="none" spc="0" baseline="0">
          <a:solidFill>
            <a:srgbClr val="009DE0"/>
          </a:solidFill>
          <a:uFillTx/>
          <a:latin typeface="Arial"/>
          <a:ea typeface="Arial"/>
          <a:cs typeface="Arial"/>
          <a:sym typeface="Arial"/>
        </a:defRPr>
      </a:lvl6pPr>
      <a:lvl7pPr marL="308571" marR="0" indent="-308571" algn="l" defTabSz="685800" rtl="0" latinLnBrk="0">
        <a:lnSpc>
          <a:spcPct val="90000"/>
        </a:lnSpc>
        <a:spcBef>
          <a:spcPts val="0"/>
        </a:spcBef>
        <a:spcAft>
          <a:spcPts val="0"/>
        </a:spcAft>
        <a:buClrTx/>
        <a:buSzPct val="100000"/>
        <a:buFontTx/>
        <a:buChar char="*"/>
        <a:tabLst/>
        <a:defRPr sz="1600" b="1" i="0" u="none" strike="noStrike" cap="none" spc="0" baseline="0">
          <a:solidFill>
            <a:srgbClr val="009DE0"/>
          </a:solidFill>
          <a:uFillTx/>
          <a:latin typeface="Arial"/>
          <a:ea typeface="Arial"/>
          <a:cs typeface="Arial"/>
          <a:sym typeface="Arial"/>
        </a:defRPr>
      </a:lvl7pPr>
      <a:lvl8pPr marL="308571" marR="0" indent="-308571" algn="l" defTabSz="685800" rtl="0" latinLnBrk="0">
        <a:lnSpc>
          <a:spcPct val="90000"/>
        </a:lnSpc>
        <a:spcBef>
          <a:spcPts val="0"/>
        </a:spcBef>
        <a:spcAft>
          <a:spcPts val="0"/>
        </a:spcAft>
        <a:buClrTx/>
        <a:buSzPct val="100000"/>
        <a:buFontTx/>
        <a:buChar char="*"/>
        <a:tabLst/>
        <a:defRPr sz="1600" b="1" i="0" u="none" strike="noStrike" cap="none" spc="0" baseline="0">
          <a:solidFill>
            <a:srgbClr val="009DE0"/>
          </a:solidFill>
          <a:uFillTx/>
          <a:latin typeface="Arial"/>
          <a:ea typeface="Arial"/>
          <a:cs typeface="Arial"/>
          <a:sym typeface="Arial"/>
        </a:defRPr>
      </a:lvl8pPr>
      <a:lvl9pPr marL="0" marR="0" indent="0" algn="l" defTabSz="6858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1" i="0" u="none" strike="noStrike" cap="none" spc="0" baseline="0">
          <a:solidFill>
            <a:srgbClr val="009DE0"/>
          </a:solidFill>
          <a:uFillTx/>
          <a:latin typeface="Arial"/>
          <a:ea typeface="Arial"/>
          <a:cs typeface="Arial"/>
          <a:sym typeface="Arial"/>
        </a:defRPr>
      </a:lvl9pPr>
    </p:bodyStyle>
    <p:otherStyle>
      <a:lvl1pPr marL="0" marR="0" indent="0" algn="ctr" defTabSz="457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1pPr>
      <a:lvl2pPr marL="0" marR="0" indent="457200" algn="ctr" defTabSz="457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2pPr>
      <a:lvl3pPr marL="0" marR="0" indent="914400" algn="ctr" defTabSz="457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3pPr>
      <a:lvl4pPr marL="0" marR="0" indent="1371600" algn="ctr" defTabSz="457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4pPr>
      <a:lvl5pPr marL="0" marR="0" indent="1828800" algn="ctr" defTabSz="457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5pPr>
      <a:lvl6pPr marL="0" marR="0" indent="2286000" algn="ctr" defTabSz="457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6pPr>
      <a:lvl7pPr marL="0" marR="0" indent="2743200" algn="ctr" defTabSz="457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7pPr>
      <a:lvl8pPr marL="0" marR="0" indent="3200400" algn="ctr" defTabSz="457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8pPr>
      <a:lvl9pPr marL="0" marR="0" indent="3657600" algn="ctr" defTabSz="457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 bwMode="auto">
          <a:xfrm>
            <a:off x="1198859" y="349390"/>
            <a:ext cx="7316491" cy="4247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lvl="0" defTabSz="457200">
              <a:defRPr/>
            </a:pPr>
            <a:r>
              <a:rPr lang="fr-FR"/>
              <a:t>Modifiez le style du titre</a:t>
            </a:r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 bwMode="auto">
          <a:xfrm>
            <a:off x="420766" y="4767263"/>
            <a:ext cx="515345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2"/>
                </a:solidFill>
              </a:defRPr>
            </a:lvl1pPr>
          </a:lstStyle>
          <a:p>
            <a:pPr>
              <a:defRPr/>
            </a:pPr>
            <a:fld id="{42A674EB-CF99-4CC2-8F94-AC08E84D1EAE}" type="slidenum">
              <a:rPr lang="fr-FR"/>
              <a:t>‹N°›</a:t>
            </a:fld>
            <a:endParaRPr lang="fr-FR"/>
          </a:p>
        </p:txBody>
      </p:sp>
      <p:sp>
        <p:nvSpPr>
          <p:cNvPr id="9" name="Espace réservé du texte 8"/>
          <p:cNvSpPr>
            <a:spLocks noGrp="1"/>
          </p:cNvSpPr>
          <p:nvPr>
            <p:ph type="body" idx="1"/>
          </p:nvPr>
        </p:nvSpPr>
        <p:spPr bwMode="auto">
          <a:xfrm>
            <a:off x="1198858" y="1370013"/>
            <a:ext cx="7316491" cy="32623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>
              <a:defRPr/>
            </a:pPr>
            <a:r>
              <a:rPr lang="fr-FR"/>
              <a:t>Niveau 1</a:t>
            </a:r>
            <a:endParaRPr/>
          </a:p>
          <a:p>
            <a:pPr lvl="1">
              <a:defRPr/>
            </a:pPr>
            <a:r>
              <a:rPr lang="fr-FR"/>
              <a:t>Niveau 2</a:t>
            </a:r>
            <a:endParaRPr/>
          </a:p>
          <a:p>
            <a:pPr lvl="2">
              <a:defRPr/>
            </a:pPr>
            <a:r>
              <a:rPr lang="fr-FR"/>
              <a:t>Niveau 3</a:t>
            </a:r>
            <a:endParaRPr/>
          </a:p>
          <a:p>
            <a:pPr lvl="3">
              <a:defRPr/>
            </a:pPr>
            <a:r>
              <a:rPr lang="fr-FR"/>
              <a:t>Niveau 4</a:t>
            </a:r>
            <a:endParaRPr/>
          </a:p>
          <a:p>
            <a:pPr lvl="4">
              <a:defRPr/>
            </a:pPr>
            <a:r>
              <a:rPr lang="fr-FR"/>
              <a:t>Niveau 5</a:t>
            </a:r>
            <a:endParaRPr/>
          </a:p>
          <a:p>
            <a:pPr lvl="5">
              <a:defRPr/>
            </a:pPr>
            <a:r>
              <a:rPr lang="fr-FR"/>
              <a:t>Niveau 6</a:t>
            </a:r>
            <a:endParaRPr/>
          </a:p>
          <a:p>
            <a:pPr lvl="6">
              <a:defRPr/>
            </a:pPr>
            <a:r>
              <a:rPr lang="fr-FR"/>
              <a:t>Niveau 7</a:t>
            </a:r>
            <a:endParaRPr/>
          </a:p>
          <a:p>
            <a:pPr lvl="7">
              <a:defRPr/>
            </a:pPr>
            <a:r>
              <a:rPr lang="fr-FR"/>
              <a:t>Niveau 8</a:t>
            </a:r>
            <a:endParaRPr/>
          </a:p>
          <a:p>
            <a:pPr lvl="8">
              <a:defRPr/>
            </a:pPr>
            <a:r>
              <a:rPr lang="fr-FR"/>
              <a:t>Niveau 9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1525537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  <p:sldLayoutId id="2147483673" r:id="rId2"/>
    <p:sldLayoutId id="214748367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  <p:sldLayoutId id="2147483682" r:id="rId11"/>
    <p:sldLayoutId id="2147483683" r:id="rId12"/>
    <p:sldLayoutId id="2147483684" r:id="rId13"/>
    <p:sldLayoutId id="2147483685" r:id="rId14"/>
    <p:sldLayoutId id="2147483686" r:id="rId15"/>
    <p:sldLayoutId id="2147483687" r:id="rId16"/>
    <p:sldLayoutId id="2147483688" r:id="rId17"/>
    <p:sldLayoutId id="2147483689" r:id="rId18"/>
    <p:sldLayoutId id="2147483690" r:id="rId19"/>
    <p:sldLayoutId id="2147483691" r:id="rId20"/>
    <p:sldLayoutId id="2147483692" r:id="rId21"/>
    <p:sldLayoutId id="2147483693" r:id="rId22"/>
  </p:sldLayoutIdLst>
  <p:hf hdr="0"/>
  <p:txStyles>
    <p:titleStyle>
      <a:lvl1pPr algn="l" defTabSz="685800">
        <a:lnSpc>
          <a:spcPct val="90000"/>
        </a:lnSpc>
        <a:spcBef>
          <a:spcPts val="0"/>
        </a:spcBef>
        <a:buNone/>
        <a:defRPr lang="fr-FR" sz="2400" b="1">
          <a:solidFill>
            <a:srgbClr val="3A1B0B"/>
          </a:solidFill>
          <a:latin typeface="+mn-lt"/>
          <a:ea typeface="+mn-ea"/>
          <a:cs typeface="+mn-cs"/>
        </a:defRPr>
      </a:lvl1pPr>
    </p:titleStyle>
    <p:bodyStyle>
      <a:lvl1pPr marL="0" indent="0" algn="l" defTabSz="685800">
        <a:lnSpc>
          <a:spcPct val="90000"/>
        </a:lnSpc>
        <a:spcBef>
          <a:spcPts val="0"/>
        </a:spcBef>
        <a:buFont typeface="Arial"/>
        <a:buNone/>
        <a:defRPr lang="fr-FR" sz="1600" b="1">
          <a:solidFill>
            <a:schemeClr val="tx2"/>
          </a:solidFill>
          <a:latin typeface="+mn-lt"/>
          <a:ea typeface="+mn-ea"/>
          <a:cs typeface="+mn-cs"/>
        </a:defRPr>
      </a:lvl1pPr>
      <a:lvl2pPr marL="0" indent="0" algn="l" defTabSz="685800">
        <a:lnSpc>
          <a:spcPct val="90000"/>
        </a:lnSpc>
        <a:spcBef>
          <a:spcPts val="375"/>
        </a:spcBef>
        <a:buFont typeface="Arial"/>
        <a:buNone/>
        <a:defRPr lang="fr-FR" sz="1400">
          <a:solidFill>
            <a:schemeClr val="tx1"/>
          </a:solidFill>
          <a:latin typeface="+mn-lt"/>
          <a:ea typeface="+mn-ea"/>
          <a:cs typeface="+mn-cs"/>
        </a:defRPr>
      </a:lvl2pPr>
      <a:lvl3pPr marL="270000" indent="-270000" algn="l" defTabSz="685800">
        <a:lnSpc>
          <a:spcPct val="90000"/>
        </a:lnSpc>
        <a:spcBef>
          <a:spcPts val="400"/>
        </a:spcBef>
        <a:spcAft>
          <a:spcPts val="600"/>
        </a:spcAft>
        <a:buFontTx/>
        <a:buChar char="*"/>
        <a:defRPr lang="fr-FR" sz="1400" b="1">
          <a:solidFill>
            <a:schemeClr val="tx1"/>
          </a:solidFill>
          <a:latin typeface="+mn-lt"/>
          <a:ea typeface="+mn-ea"/>
          <a:cs typeface="+mn-cs"/>
        </a:defRPr>
      </a:lvl3pPr>
      <a:lvl4pPr marL="270000" indent="-270000" algn="l" defTabSz="685800">
        <a:lnSpc>
          <a:spcPct val="90000"/>
        </a:lnSpc>
        <a:spcBef>
          <a:spcPts val="400"/>
        </a:spcBef>
        <a:spcAft>
          <a:spcPts val="600"/>
        </a:spcAft>
        <a:buFontTx/>
        <a:buChar char="*"/>
        <a:defRPr lang="fr-FR" sz="1400" b="1">
          <a:solidFill>
            <a:schemeClr val="tx1"/>
          </a:solidFill>
          <a:latin typeface="+mn-lt"/>
          <a:ea typeface="+mn-ea"/>
          <a:cs typeface="+mn-cs"/>
        </a:defRPr>
      </a:lvl4pPr>
      <a:lvl5pPr marL="270000" indent="-270000" algn="l" defTabSz="685800">
        <a:lnSpc>
          <a:spcPct val="90000"/>
        </a:lnSpc>
        <a:spcBef>
          <a:spcPts val="400"/>
        </a:spcBef>
        <a:spcAft>
          <a:spcPts val="600"/>
        </a:spcAft>
        <a:buFontTx/>
        <a:buChar char="*"/>
        <a:defRPr lang="fr-FR" sz="1400" b="1">
          <a:solidFill>
            <a:schemeClr val="tx1"/>
          </a:solidFill>
          <a:latin typeface="+mn-lt"/>
          <a:ea typeface="+mn-ea"/>
          <a:cs typeface="+mn-cs"/>
        </a:defRPr>
      </a:lvl5pPr>
      <a:lvl6pPr marL="270000" indent="-270000" algn="l" defTabSz="685800">
        <a:lnSpc>
          <a:spcPct val="90000"/>
        </a:lnSpc>
        <a:spcBef>
          <a:spcPts val="400"/>
        </a:spcBef>
        <a:spcAft>
          <a:spcPts val="600"/>
        </a:spcAft>
        <a:buFontTx/>
        <a:buChar char="*"/>
        <a:defRPr lang="fr-FR" sz="1400" b="1">
          <a:solidFill>
            <a:schemeClr val="tx1"/>
          </a:solidFill>
          <a:latin typeface="+mn-lt"/>
          <a:ea typeface="+mn-ea"/>
          <a:cs typeface="+mn-cs"/>
        </a:defRPr>
      </a:lvl6pPr>
      <a:lvl7pPr marL="270000" indent="-270000" algn="l" defTabSz="685800">
        <a:lnSpc>
          <a:spcPct val="90000"/>
        </a:lnSpc>
        <a:spcBef>
          <a:spcPts val="400"/>
        </a:spcBef>
        <a:spcAft>
          <a:spcPts val="600"/>
        </a:spcAft>
        <a:buFontTx/>
        <a:buChar char="*"/>
        <a:defRPr lang="fr-FR" sz="1400" b="1">
          <a:solidFill>
            <a:schemeClr val="tx1"/>
          </a:solidFill>
          <a:latin typeface="+mn-lt"/>
          <a:ea typeface="+mn-ea"/>
          <a:cs typeface="+mn-cs"/>
        </a:defRPr>
      </a:lvl7pPr>
      <a:lvl8pPr marL="270000" indent="-270000" algn="l" defTabSz="685800">
        <a:lnSpc>
          <a:spcPct val="90000"/>
        </a:lnSpc>
        <a:spcBef>
          <a:spcPts val="400"/>
        </a:spcBef>
        <a:spcAft>
          <a:spcPts val="600"/>
        </a:spcAft>
        <a:buFontTx/>
        <a:buChar char="*"/>
        <a:defRPr lang="fr-FR" sz="1400" b="1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685800">
        <a:lnSpc>
          <a:spcPct val="90000"/>
        </a:lnSpc>
        <a:spcBef>
          <a:spcPts val="375"/>
        </a:spcBef>
        <a:buFont typeface="Arial"/>
        <a:buNone/>
        <a:defRPr sz="1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685800">
        <a:defRPr sz="135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>
        <a:defRPr sz="135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>
        <a:defRPr sz="135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>
        <a:defRPr sz="135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>
        <a:defRPr sz="135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>
        <a:defRPr sz="135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>
        <a:defRPr sz="135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>
        <a:defRPr sz="135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>
        <a:defRPr sz="135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hyperlink" Target="mailto:sport-st@u-bordeaux.fr" TargetMode="Externa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1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3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7" name="Espace réservé du numéro de diapositive 7"/>
          <p:cNvSpPr txBox="1">
            <a:spLocks noGrp="1"/>
          </p:cNvSpPr>
          <p:nvPr>
            <p:ph type="sldNum" sz="quarter" idx="2"/>
          </p:nvPr>
        </p:nvSpPr>
        <p:spPr>
          <a:xfrm>
            <a:off x="3048000" y="5016498"/>
            <a:ext cx="519702" cy="127001"/>
          </a:xfrm>
          <a:prstGeom prst="rect">
            <a:avLst/>
          </a:prstGeom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/>
          <a:lstStyle/>
          <a:p>
            <a:fld id="{86CB4B4D-7CA3-9044-876B-883B54F8677D}" type="slidenum">
              <a:t>1</a:t>
            </a:fld>
            <a:endParaRPr/>
          </a:p>
        </p:txBody>
      </p:sp>
      <p:sp>
        <p:nvSpPr>
          <p:cNvPr id="5168" name="Espace réservé du texte 8"/>
          <p:cNvSpPr txBox="1"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>
            <a:normAutofit fontScale="25000" lnSpcReduction="20000"/>
          </a:bodyPr>
          <a:lstStyle/>
          <a:p>
            <a:endParaRPr/>
          </a:p>
        </p:txBody>
      </p:sp>
      <p:sp>
        <p:nvSpPr>
          <p:cNvPr id="5169" name="Espace réservé du texte 9"/>
          <p:cNvSpPr>
            <a:spLocks noGrp="1"/>
          </p:cNvSpPr>
          <p:nvPr>
            <p:ph type="body" idx="21"/>
          </p:nvPr>
        </p:nvSpPr>
        <p:spPr>
          <a:prstGeom prst="rect">
            <a:avLst/>
          </a:prstGeom>
        </p:spPr>
        <p:txBody>
          <a:bodyPr>
            <a:normAutofit fontScale="25000" lnSpcReduction="20000"/>
          </a:bodyPr>
          <a:lstStyle/>
          <a:p>
            <a:pPr>
              <a:defRPr sz="100">
                <a:noFill/>
              </a:defRPr>
            </a:pPr>
            <a:endParaRPr/>
          </a:p>
        </p:txBody>
      </p:sp>
      <p:sp>
        <p:nvSpPr>
          <p:cNvPr id="5170" name="Espace réservé du texte 10"/>
          <p:cNvSpPr>
            <a:spLocks noGrp="1"/>
          </p:cNvSpPr>
          <p:nvPr>
            <p:ph type="body" idx="22"/>
          </p:nvPr>
        </p:nvSpPr>
        <p:spPr>
          <a:xfrm>
            <a:off x="386231" y="1211367"/>
            <a:ext cx="2572686" cy="2448274"/>
          </a:xfrm>
          <a:prstGeom prst="rect">
            <a:avLst/>
          </a:prstGeom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>
            <a:normAutofit/>
          </a:bodyPr>
          <a:lstStyle/>
          <a:p>
            <a:pPr defTabSz="672084">
              <a:spcBef>
                <a:spcPts val="300"/>
              </a:spcBef>
              <a:defRPr sz="1960"/>
            </a:pPr>
            <a:r>
              <a:rPr dirty="0"/>
              <a:t>Service des </a:t>
            </a:r>
            <a:r>
              <a:rPr lang="fr-FR" dirty="0" smtClean="0"/>
              <a:t>S</a:t>
            </a:r>
            <a:r>
              <a:rPr dirty="0" smtClean="0"/>
              <a:t>ports</a:t>
            </a:r>
            <a:endParaRPr dirty="0"/>
          </a:p>
          <a:p>
            <a:pPr defTabSz="672084">
              <a:spcBef>
                <a:spcPts val="300"/>
              </a:spcBef>
              <a:defRPr sz="1960"/>
            </a:pPr>
            <a:r>
              <a:rPr sz="1600" dirty="0"/>
              <a:t>Sciences et </a:t>
            </a:r>
            <a:r>
              <a:rPr sz="1600" dirty="0" smtClean="0"/>
              <a:t>Techno</a:t>
            </a:r>
            <a:r>
              <a:rPr lang="fr-FR" sz="1600" dirty="0" err="1" smtClean="0"/>
              <a:t>logies</a:t>
            </a:r>
            <a:endParaRPr sz="1600" dirty="0"/>
          </a:p>
          <a:p>
            <a:pPr defTabSz="672084">
              <a:spcBef>
                <a:spcPts val="300"/>
              </a:spcBef>
              <a:defRPr sz="1960"/>
            </a:pPr>
            <a:endParaRPr dirty="0"/>
          </a:p>
          <a:p>
            <a:pPr defTabSz="672084">
              <a:spcBef>
                <a:spcPts val="300"/>
              </a:spcBef>
              <a:defRPr sz="1372"/>
            </a:pPr>
            <a:r>
              <a:rPr dirty="0">
                <a:solidFill>
                  <a:srgbClr val="002060"/>
                </a:solidFill>
              </a:rPr>
              <a:t>@ </a:t>
            </a:r>
            <a:r>
              <a:rPr dirty="0" smtClean="0">
                <a:solidFill>
                  <a:srgbClr val="002060"/>
                </a:solidFill>
                <a:uFill>
                  <a:solidFill>
                    <a:srgbClr val="3A1B0B"/>
                  </a:solidFill>
                </a:uFill>
                <a:hlinkClick r:id="rId2"/>
              </a:rPr>
              <a:t>sport-st@u-bordeaux.fr</a:t>
            </a:r>
            <a:endParaRPr dirty="0">
              <a:solidFill>
                <a:srgbClr val="002060"/>
              </a:solidFill>
              <a:uFill>
                <a:solidFill>
                  <a:srgbClr val="3A1B0B"/>
                </a:solidFill>
              </a:uFill>
              <a:hlinkClick r:id="rId2"/>
            </a:endParaRPr>
          </a:p>
          <a:p>
            <a:pPr defTabSz="672084">
              <a:spcBef>
                <a:spcPts val="300"/>
              </a:spcBef>
              <a:defRPr sz="1372"/>
            </a:pPr>
            <a:endParaRPr u="sng" dirty="0">
              <a:uFill>
                <a:solidFill>
                  <a:srgbClr val="3A1B0B"/>
                </a:solidFill>
              </a:uFill>
              <a:hlinkClick r:id="rId2"/>
            </a:endParaRPr>
          </a:p>
          <a:p>
            <a:pPr defTabSz="672084">
              <a:spcBef>
                <a:spcPts val="300"/>
              </a:spcBef>
              <a:defRPr sz="1372"/>
            </a:pPr>
            <a:r>
              <a:rPr dirty="0"/>
              <a:t>05 40 00 63 69</a:t>
            </a:r>
          </a:p>
          <a:p>
            <a:pPr defTabSz="672084">
              <a:spcBef>
                <a:spcPts val="300"/>
              </a:spcBef>
              <a:defRPr sz="1372"/>
            </a:pPr>
            <a:endParaRPr dirty="0"/>
          </a:p>
          <a:p>
            <a:pPr defTabSz="672084">
              <a:spcBef>
                <a:spcPts val="300"/>
              </a:spcBef>
              <a:defRPr sz="1372"/>
            </a:pPr>
            <a:r>
              <a:rPr lang="fr-FR" dirty="0" smtClean="0"/>
              <a:t>B</a:t>
            </a:r>
            <a:r>
              <a:rPr dirty="0" err="1" smtClean="0"/>
              <a:t>âtiment</a:t>
            </a:r>
            <a:r>
              <a:rPr dirty="0" smtClean="0"/>
              <a:t> </a:t>
            </a:r>
            <a:r>
              <a:rPr dirty="0"/>
              <a:t>A22 </a:t>
            </a:r>
            <a:endParaRPr lang="fr-FR" dirty="0" smtClean="0"/>
          </a:p>
          <a:p>
            <a:pPr defTabSz="672084">
              <a:spcBef>
                <a:spcPts val="300"/>
              </a:spcBef>
              <a:defRPr sz="1372"/>
            </a:pPr>
            <a:endParaRPr dirty="0"/>
          </a:p>
        </p:txBody>
      </p:sp>
      <p:sp>
        <p:nvSpPr>
          <p:cNvPr id="5171" name="Espace réservé du texte 6"/>
          <p:cNvSpPr txBox="1"/>
          <p:nvPr/>
        </p:nvSpPr>
        <p:spPr>
          <a:xfrm>
            <a:off x="3825631" y="1059582"/>
            <a:ext cx="4980079" cy="2160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normAutofit/>
          </a:bodyPr>
          <a:lstStyle/>
          <a:p>
            <a:pPr defTabSz="685800">
              <a:lnSpc>
                <a:spcPct val="90000"/>
              </a:lnSpc>
              <a:defRPr sz="3200" b="1">
                <a:solidFill>
                  <a:srgbClr val="009DE0"/>
                </a:solidFill>
              </a:defRPr>
            </a:pPr>
            <a:r>
              <a:rPr dirty="0"/>
              <a:t>LE SPORT </a:t>
            </a:r>
            <a:endParaRPr sz="2000" dirty="0"/>
          </a:p>
          <a:p>
            <a:pPr defTabSz="685800">
              <a:lnSpc>
                <a:spcPct val="90000"/>
              </a:lnSpc>
              <a:defRPr sz="2400" b="1">
                <a:solidFill>
                  <a:srgbClr val="009DE0"/>
                </a:solidFill>
              </a:defRPr>
            </a:pPr>
            <a:endParaRPr sz="2000" dirty="0"/>
          </a:p>
          <a:p>
            <a:pPr defTabSz="685800">
              <a:lnSpc>
                <a:spcPct val="90000"/>
              </a:lnSpc>
              <a:defRPr sz="2400" b="1">
                <a:solidFill>
                  <a:srgbClr val="009DE0"/>
                </a:solidFill>
              </a:defRPr>
            </a:pPr>
            <a:r>
              <a:rPr dirty="0"/>
              <a:t>2023-2024</a:t>
            </a:r>
          </a:p>
        </p:txBody>
      </p:sp>
      <p:pic>
        <p:nvPicPr>
          <p:cNvPr id="5172" name="Image 11" descr="Image 11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860968" y="3066808"/>
            <a:ext cx="1440161" cy="1293241"/>
          </a:xfrm>
          <a:prstGeom prst="rect">
            <a:avLst/>
          </a:prstGeom>
          <a:ln w="12700">
            <a:miter lim="400000"/>
          </a:ln>
        </p:spPr>
      </p:pic>
      <p:pic>
        <p:nvPicPr>
          <p:cNvPr id="5173" name="Sujet 46.png" descr="Sujet 46.png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7034557" y="990116"/>
            <a:ext cx="1693756" cy="4153384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94" name="Sujet 88.png" descr="Sujet 88.png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6980157" y="1601319"/>
            <a:ext cx="2163843" cy="3542181"/>
          </a:xfrm>
          <a:prstGeom prst="rect">
            <a:avLst/>
          </a:prstGeom>
          <a:ln w="12700">
            <a:miter lim="400000"/>
          </a:ln>
        </p:spPr>
      </p:pic>
      <p:sp>
        <p:nvSpPr>
          <p:cNvPr id="5195" name="Espace réservé du numéro de diapositive 1"/>
          <p:cNvSpPr txBox="1">
            <a:spLocks noGrp="1"/>
          </p:cNvSpPr>
          <p:nvPr>
            <p:ph type="sldNum" sz="quarter" idx="2"/>
          </p:nvPr>
        </p:nvSpPr>
        <p:spPr>
          <a:xfrm>
            <a:off x="459679" y="5016499"/>
            <a:ext cx="444627" cy="127001"/>
          </a:xfrm>
          <a:prstGeom prst="rect">
            <a:avLst/>
          </a:prstGeom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/>
          <a:lstStyle/>
          <a:p>
            <a:fld id="{86CB4B4D-7CA3-9044-876B-883B54F8677D}" type="slidenum">
              <a:t>10</a:t>
            </a:fld>
            <a:endParaRPr/>
          </a:p>
        </p:txBody>
      </p:sp>
      <p:sp>
        <p:nvSpPr>
          <p:cNvPr id="5196" name="Espace réservé du texte 3"/>
          <p:cNvSpPr txBox="1">
            <a:spLocks noGrp="1"/>
          </p:cNvSpPr>
          <p:nvPr>
            <p:ph type="body" idx="1"/>
          </p:nvPr>
        </p:nvSpPr>
        <p:spPr>
          <a:xfrm>
            <a:off x="1197959" y="1375575"/>
            <a:ext cx="7316490" cy="3260705"/>
          </a:xfrm>
          <a:prstGeom prst="rect">
            <a:avLst/>
          </a:prstGeom>
        </p:spPr>
        <p:txBody>
          <a:bodyPr/>
          <a:lstStyle/>
          <a:p>
            <a:r>
              <a:rPr sz="1600" dirty="0" err="1"/>
              <a:t>Adhésion</a:t>
            </a:r>
            <a:r>
              <a:rPr sz="1600" dirty="0"/>
              <a:t> à </a:t>
            </a:r>
            <a:r>
              <a:rPr sz="1600" dirty="0" err="1"/>
              <a:t>l’association</a:t>
            </a:r>
            <a:r>
              <a:rPr sz="1600" dirty="0"/>
              <a:t> sportive du </a:t>
            </a:r>
            <a:r>
              <a:rPr sz="1600" dirty="0" err="1"/>
              <a:t>collège</a:t>
            </a:r>
            <a:r>
              <a:rPr sz="1600" dirty="0"/>
              <a:t> ST </a:t>
            </a:r>
            <a:endParaRPr lang="fr-FR" sz="1600" dirty="0" smtClean="0"/>
          </a:p>
          <a:p>
            <a:r>
              <a:rPr lang="fr-FR" sz="1600" dirty="0" smtClean="0">
                <a:solidFill>
                  <a:schemeClr val="accent1"/>
                </a:solidFill>
              </a:rPr>
              <a:t>Tarif de la </a:t>
            </a:r>
            <a:r>
              <a:rPr sz="1600" dirty="0" err="1" smtClean="0">
                <a:solidFill>
                  <a:schemeClr val="accent1"/>
                </a:solidFill>
              </a:rPr>
              <a:t>licence</a:t>
            </a:r>
            <a:r>
              <a:rPr lang="fr-FR" sz="1600" dirty="0" smtClean="0">
                <a:solidFill>
                  <a:schemeClr val="accent1"/>
                </a:solidFill>
              </a:rPr>
              <a:t> : </a:t>
            </a:r>
            <a:r>
              <a:rPr sz="1600" dirty="0" smtClean="0">
                <a:solidFill>
                  <a:schemeClr val="accent1"/>
                </a:solidFill>
              </a:rPr>
              <a:t>20 euros</a:t>
            </a:r>
            <a:endParaRPr lang="fr-FR" sz="1600" dirty="0" smtClean="0">
              <a:solidFill>
                <a:schemeClr val="accent1"/>
              </a:solidFill>
            </a:endParaRPr>
          </a:p>
          <a:p>
            <a:r>
              <a:rPr lang="fr-FR" sz="1600" dirty="0" smtClean="0">
                <a:solidFill>
                  <a:schemeClr val="accent1"/>
                </a:solidFill>
              </a:rPr>
              <a:t>Démarches administratives auprès du secrétariat ST</a:t>
            </a:r>
          </a:p>
          <a:p>
            <a:endParaRPr sz="1400" dirty="0">
              <a:solidFill>
                <a:schemeClr val="accent1"/>
              </a:solidFill>
            </a:endParaRPr>
          </a:p>
          <a:p>
            <a:endParaRPr sz="1400" dirty="0"/>
          </a:p>
          <a:p>
            <a:r>
              <a:rPr sz="1600" dirty="0"/>
              <a:t>Sports </a:t>
            </a:r>
            <a:r>
              <a:rPr sz="1600" dirty="0" err="1"/>
              <a:t>collectifs</a:t>
            </a:r>
            <a:r>
              <a:rPr sz="1600" dirty="0"/>
              <a:t> </a:t>
            </a:r>
            <a:r>
              <a:rPr sz="1600" dirty="0" err="1"/>
              <a:t>ou</a:t>
            </a:r>
            <a:r>
              <a:rPr sz="1600" dirty="0"/>
              <a:t> </a:t>
            </a:r>
            <a:r>
              <a:rPr sz="1600" dirty="0" err="1"/>
              <a:t>individuels</a:t>
            </a:r>
            <a:r>
              <a:rPr sz="1600" dirty="0"/>
              <a:t> </a:t>
            </a:r>
            <a:endParaRPr lang="fr-FR" sz="1600" dirty="0" smtClean="0"/>
          </a:p>
          <a:p>
            <a:endParaRPr sz="1600" dirty="0"/>
          </a:p>
          <a:p>
            <a:endParaRPr sz="1600" dirty="0"/>
          </a:p>
          <a:p>
            <a:r>
              <a:rPr sz="1600" dirty="0" err="1" smtClean="0"/>
              <a:t>Compétition</a:t>
            </a:r>
            <a:r>
              <a:rPr lang="fr-FR" sz="1600" dirty="0" smtClean="0"/>
              <a:t>s </a:t>
            </a:r>
            <a:r>
              <a:rPr sz="1600" dirty="0" err="1" smtClean="0"/>
              <a:t>organisées</a:t>
            </a:r>
            <a:r>
              <a:rPr sz="1600" dirty="0" smtClean="0"/>
              <a:t> </a:t>
            </a:r>
            <a:r>
              <a:rPr sz="1600" dirty="0" err="1"/>
              <a:t>en</a:t>
            </a:r>
            <a:r>
              <a:rPr sz="1600" dirty="0"/>
              <a:t> </a:t>
            </a:r>
            <a:r>
              <a:rPr sz="1600" dirty="0" smtClean="0"/>
              <a:t>soirée</a:t>
            </a:r>
            <a:r>
              <a:rPr lang="fr-FR" sz="1600" dirty="0" smtClean="0"/>
              <a:t> par la LNASU </a:t>
            </a:r>
          </a:p>
          <a:p>
            <a:r>
              <a:rPr lang="fr-FR" sz="1600" dirty="0" smtClean="0"/>
              <a:t>(</a:t>
            </a:r>
            <a:r>
              <a:rPr lang="fr-FR" sz="1600" dirty="0"/>
              <a:t>L</a:t>
            </a:r>
            <a:r>
              <a:rPr lang="fr-FR" sz="1600" dirty="0" smtClean="0"/>
              <a:t>igue Nouvelle Aquitaine du Sport U.)</a:t>
            </a:r>
            <a:endParaRPr sz="1600" dirty="0"/>
          </a:p>
          <a:p>
            <a:endParaRPr sz="1400" dirty="0"/>
          </a:p>
          <a:p>
            <a:endParaRPr dirty="0"/>
          </a:p>
          <a:p>
            <a:endParaRPr dirty="0"/>
          </a:p>
          <a:p>
            <a:endParaRPr dirty="0"/>
          </a:p>
        </p:txBody>
      </p:sp>
      <p:graphicFrame>
        <p:nvGraphicFramePr>
          <p:cNvPr id="5197" name="Tableau 4"/>
          <p:cNvGraphicFramePr/>
          <p:nvPr/>
        </p:nvGraphicFramePr>
        <p:xfrm>
          <a:off x="1231928" y="267493"/>
          <a:ext cx="7488832" cy="432048"/>
        </p:xfrm>
        <a:graphic>
          <a:graphicData uri="http://schemas.openxmlformats.org/drawingml/2006/table">
            <a:tbl>
              <a:tblPr bandRow="1">
                <a:tableStyleId>{4C3C2611-4C71-4FC5-86AE-919BDF0F9419}</a:tableStyleId>
              </a:tblPr>
              <a:tblGrid>
                <a:gridCol w="74888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32048">
                <a:tc>
                  <a:txBody>
                    <a:bodyPr/>
                    <a:lstStyle/>
                    <a:p>
                      <a:pPr algn="l" defTabSz="685800">
                        <a:defRPr sz="1800">
                          <a:solidFill>
                            <a:srgbClr val="000000"/>
                          </a:solidFill>
                        </a:defRPr>
                      </a:pPr>
                      <a:r>
                        <a:rPr sz="1600" b="1">
                          <a:solidFill>
                            <a:srgbClr val="FFFFFF"/>
                          </a:solidFill>
                        </a:rPr>
                        <a:t>PRATIQUE COMPETITIVE  </a:t>
                      </a:r>
                    </a:p>
                  </a:txBody>
                  <a:tcPr marL="45720" marR="45720" horzOverflow="overflow">
                    <a:lnL w="12700">
                      <a:solidFill>
                        <a:schemeClr val="accent6"/>
                      </a:solidFill>
                    </a:lnL>
                    <a:lnR w="12700">
                      <a:solidFill>
                        <a:schemeClr val="accent6"/>
                      </a:solidFill>
                    </a:lnR>
                    <a:lnT w="12700">
                      <a:solidFill>
                        <a:schemeClr val="accent6"/>
                      </a:solidFill>
                    </a:lnT>
                    <a:lnB w="12700">
                      <a:solidFill>
                        <a:schemeClr val="accent6"/>
                      </a:solidFill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pic>
        <p:nvPicPr>
          <p:cNvPr id="5198" name="Image 5" descr="Image 5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1197959" y="3786758"/>
            <a:ext cx="1440161" cy="1293241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0" name="Espace réservé du numéro de diapositive 1"/>
          <p:cNvSpPr txBox="1">
            <a:spLocks noGrp="1"/>
          </p:cNvSpPr>
          <p:nvPr>
            <p:ph type="sldNum" sz="quarter" idx="2"/>
          </p:nvPr>
        </p:nvSpPr>
        <p:spPr>
          <a:xfrm>
            <a:off x="459679" y="5016499"/>
            <a:ext cx="444627" cy="127001"/>
          </a:xfrm>
          <a:prstGeom prst="rect">
            <a:avLst/>
          </a:prstGeom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/>
          <a:lstStyle/>
          <a:p>
            <a:fld id="{86CB4B4D-7CA3-9044-876B-883B54F8677D}" type="slidenum">
              <a:t>11</a:t>
            </a:fld>
            <a:endParaRPr/>
          </a:p>
        </p:txBody>
      </p:sp>
      <p:sp>
        <p:nvSpPr>
          <p:cNvPr id="5201" name="Espace réservé du texte 3"/>
          <p:cNvSpPr txBox="1">
            <a:spLocks noGrp="1"/>
          </p:cNvSpPr>
          <p:nvPr>
            <p:ph type="body" idx="1"/>
          </p:nvPr>
        </p:nvSpPr>
        <p:spPr>
          <a:xfrm>
            <a:off x="1197959" y="1375575"/>
            <a:ext cx="7316490" cy="3260705"/>
          </a:xfrm>
          <a:prstGeom prst="rect">
            <a:avLst/>
          </a:prstGeom>
        </p:spPr>
        <p:txBody>
          <a:bodyPr>
            <a:normAutofit/>
          </a:bodyPr>
          <a:lstStyle/>
          <a:p>
            <a:pPr>
              <a:defRPr sz="1400">
                <a:solidFill>
                  <a:srgbClr val="0070C0"/>
                </a:solidFill>
              </a:defRPr>
            </a:pPr>
            <a:r>
              <a:rPr sz="1600" dirty="0" err="1"/>
              <a:t>En</a:t>
            </a:r>
            <a:r>
              <a:rPr sz="1600" dirty="0"/>
              <a:t> </a:t>
            </a:r>
            <a:r>
              <a:rPr sz="1600" dirty="0" err="1"/>
              <a:t>complément</a:t>
            </a:r>
            <a:r>
              <a:rPr sz="1600" dirty="0"/>
              <a:t> </a:t>
            </a:r>
            <a:r>
              <a:rPr sz="1600" dirty="0" err="1"/>
              <a:t>d'une</a:t>
            </a:r>
            <a:r>
              <a:rPr sz="1600" dirty="0"/>
              <a:t> </a:t>
            </a:r>
            <a:r>
              <a:rPr sz="1600" dirty="0" err="1"/>
              <a:t>autre</a:t>
            </a:r>
            <a:r>
              <a:rPr sz="1600" dirty="0"/>
              <a:t> </a:t>
            </a:r>
            <a:r>
              <a:rPr sz="1600" dirty="0" err="1"/>
              <a:t>activité</a:t>
            </a:r>
            <a:r>
              <a:rPr sz="1600" dirty="0"/>
              <a:t> sportive </a:t>
            </a:r>
            <a:r>
              <a:rPr sz="1600" dirty="0" err="1"/>
              <a:t>ou</a:t>
            </a:r>
            <a:r>
              <a:rPr sz="1600" dirty="0"/>
              <a:t> </a:t>
            </a:r>
            <a:r>
              <a:rPr sz="1600" dirty="0" err="1"/>
              <a:t>bien</a:t>
            </a:r>
            <a:r>
              <a:rPr sz="1600" dirty="0"/>
              <a:t> </a:t>
            </a:r>
            <a:r>
              <a:rPr sz="1600" dirty="0" err="1"/>
              <a:t>si</a:t>
            </a:r>
            <a:r>
              <a:rPr sz="1600" dirty="0"/>
              <a:t> </a:t>
            </a:r>
            <a:r>
              <a:rPr sz="1600" dirty="0" err="1"/>
              <a:t>vous</a:t>
            </a:r>
            <a:r>
              <a:rPr sz="1600" dirty="0"/>
              <a:t> </a:t>
            </a:r>
            <a:r>
              <a:rPr sz="1600" dirty="0" err="1"/>
              <a:t>n'avez</a:t>
            </a:r>
            <a:r>
              <a:rPr sz="1600" dirty="0"/>
              <a:t> pas le temps </a:t>
            </a:r>
            <a:r>
              <a:rPr sz="1600" dirty="0" err="1"/>
              <a:t>d'assister</a:t>
            </a:r>
            <a:r>
              <a:rPr sz="1600" dirty="0"/>
              <a:t> aux </a:t>
            </a:r>
            <a:r>
              <a:rPr sz="1600" dirty="0" err="1"/>
              <a:t>cours</a:t>
            </a:r>
            <a:r>
              <a:rPr sz="1600" dirty="0"/>
              <a:t> </a:t>
            </a:r>
            <a:r>
              <a:rPr sz="1600" dirty="0" err="1"/>
              <a:t>régulièrement</a:t>
            </a:r>
            <a:r>
              <a:rPr sz="1600" dirty="0"/>
              <a:t>, </a:t>
            </a:r>
            <a:r>
              <a:rPr sz="1600" dirty="0" err="1"/>
              <a:t>vous</a:t>
            </a:r>
            <a:r>
              <a:rPr sz="1600" dirty="0"/>
              <a:t> </a:t>
            </a:r>
            <a:r>
              <a:rPr sz="1600" dirty="0" err="1"/>
              <a:t>avez</a:t>
            </a:r>
            <a:r>
              <a:rPr sz="1600" dirty="0"/>
              <a:t> la </a:t>
            </a:r>
            <a:r>
              <a:rPr sz="1600" dirty="0" err="1"/>
              <a:t>possibilité</a:t>
            </a:r>
            <a:r>
              <a:rPr sz="1600" dirty="0"/>
              <a:t> de </a:t>
            </a:r>
            <a:r>
              <a:rPr sz="1600" dirty="0" err="1"/>
              <a:t>bénéficier</a:t>
            </a:r>
            <a:r>
              <a:rPr sz="1600" dirty="0"/>
              <a:t> </a:t>
            </a:r>
            <a:r>
              <a:rPr sz="1600" dirty="0" err="1"/>
              <a:t>librement</a:t>
            </a:r>
            <a:r>
              <a:rPr sz="1600" dirty="0"/>
              <a:t> de </a:t>
            </a:r>
            <a:r>
              <a:rPr sz="1600" dirty="0" err="1"/>
              <a:t>certains</a:t>
            </a:r>
            <a:r>
              <a:rPr sz="1600" dirty="0"/>
              <a:t> </a:t>
            </a:r>
            <a:r>
              <a:rPr sz="1600" dirty="0" err="1"/>
              <a:t>équipements</a:t>
            </a:r>
            <a:r>
              <a:rPr sz="1600" dirty="0"/>
              <a:t> </a:t>
            </a:r>
            <a:r>
              <a:rPr sz="1600" dirty="0" err="1"/>
              <a:t>sportifs</a:t>
            </a:r>
            <a:r>
              <a:rPr sz="1600" dirty="0"/>
              <a:t> indoor et outdoor </a:t>
            </a:r>
            <a:r>
              <a:rPr sz="1600" dirty="0" err="1"/>
              <a:t>présents</a:t>
            </a:r>
            <a:r>
              <a:rPr sz="1600" dirty="0"/>
              <a:t> sur </a:t>
            </a:r>
            <a:r>
              <a:rPr sz="1600" dirty="0" smtClean="0"/>
              <a:t>le campus </a:t>
            </a:r>
            <a:r>
              <a:rPr sz="1600" dirty="0" err="1"/>
              <a:t>bordelais</a:t>
            </a:r>
            <a:r>
              <a:rPr sz="1600" dirty="0"/>
              <a:t>. </a:t>
            </a:r>
          </a:p>
          <a:p>
            <a:pPr>
              <a:defRPr sz="1400">
                <a:solidFill>
                  <a:srgbClr val="0070C0"/>
                </a:solidFill>
              </a:defRPr>
            </a:pPr>
            <a:endParaRPr sz="1600" dirty="0"/>
          </a:p>
          <a:p>
            <a:pPr>
              <a:defRPr sz="1400">
                <a:solidFill>
                  <a:srgbClr val="0070C0"/>
                </a:solidFill>
              </a:defRPr>
            </a:pPr>
            <a:endParaRPr sz="1600" dirty="0"/>
          </a:p>
          <a:p>
            <a:pPr>
              <a:defRPr sz="1400">
                <a:solidFill>
                  <a:srgbClr val="0070C0"/>
                </a:solidFill>
              </a:defRPr>
            </a:pPr>
            <a:r>
              <a:rPr sz="1600" dirty="0" err="1"/>
              <a:t>Toutes</a:t>
            </a:r>
            <a:r>
              <a:rPr sz="1600" dirty="0"/>
              <a:t> les </a:t>
            </a:r>
            <a:r>
              <a:rPr sz="1600" dirty="0" err="1"/>
              <a:t>informations</a:t>
            </a:r>
            <a:r>
              <a:rPr sz="1600" dirty="0"/>
              <a:t> sur le site de </a:t>
            </a:r>
            <a:r>
              <a:rPr sz="1600" dirty="0" err="1"/>
              <a:t>l’Université</a:t>
            </a:r>
            <a:r>
              <a:rPr sz="1600" dirty="0"/>
              <a:t> de Bordeaux </a:t>
            </a:r>
            <a:r>
              <a:rPr lang="fr-FR" sz="1600" dirty="0"/>
              <a:t>!</a:t>
            </a:r>
            <a:endParaRPr sz="1600" dirty="0"/>
          </a:p>
          <a:p>
            <a:pPr>
              <a:defRPr>
                <a:solidFill>
                  <a:srgbClr val="0070C0"/>
                </a:solidFill>
              </a:defRPr>
            </a:pPr>
            <a:endParaRPr dirty="0"/>
          </a:p>
          <a:p>
            <a:endParaRPr dirty="0">
              <a:solidFill>
                <a:srgbClr val="0070C0"/>
              </a:solidFill>
            </a:endParaRPr>
          </a:p>
          <a:p>
            <a:endParaRPr dirty="0">
              <a:solidFill>
                <a:srgbClr val="0070C0"/>
              </a:solidFill>
            </a:endParaRPr>
          </a:p>
          <a:p>
            <a:r>
              <a:rPr lang="fr-FR" dirty="0" smtClean="0">
                <a:solidFill>
                  <a:srgbClr val="0070C0"/>
                </a:solidFill>
              </a:rPr>
              <a:t>	VIE DE CAMPUS </a:t>
            </a:r>
          </a:p>
          <a:p>
            <a:endParaRPr lang="fr-FR" dirty="0">
              <a:solidFill>
                <a:srgbClr val="0070C0"/>
              </a:solidFill>
            </a:endParaRPr>
          </a:p>
          <a:p>
            <a:r>
              <a:rPr lang="fr-FR" dirty="0" smtClean="0">
                <a:solidFill>
                  <a:srgbClr val="0070C0"/>
                </a:solidFill>
              </a:rPr>
              <a:t>	SPORT </a:t>
            </a:r>
          </a:p>
          <a:p>
            <a:endParaRPr lang="fr-FR" dirty="0">
              <a:solidFill>
                <a:srgbClr val="0070C0"/>
              </a:solidFill>
            </a:endParaRPr>
          </a:p>
          <a:p>
            <a:r>
              <a:rPr lang="fr-FR" dirty="0" smtClean="0">
                <a:solidFill>
                  <a:srgbClr val="0070C0"/>
                </a:solidFill>
              </a:rPr>
              <a:t>	PRATIQUE LIBRE </a:t>
            </a:r>
            <a:endParaRPr dirty="0">
              <a:solidFill>
                <a:srgbClr val="0070C0"/>
              </a:solidFill>
            </a:endParaRPr>
          </a:p>
        </p:txBody>
      </p:sp>
      <p:graphicFrame>
        <p:nvGraphicFramePr>
          <p:cNvPr id="5202" name="Tableau 4"/>
          <p:cNvGraphicFramePr/>
          <p:nvPr/>
        </p:nvGraphicFramePr>
        <p:xfrm>
          <a:off x="1259632" y="339502"/>
          <a:ext cx="7344816" cy="370840"/>
        </p:xfrm>
        <a:graphic>
          <a:graphicData uri="http://schemas.openxmlformats.org/drawingml/2006/table">
            <a:tbl>
              <a:tblPr bandRow="1">
                <a:tableStyleId>{4C3C2611-4C71-4FC5-86AE-919BDF0F9419}</a:tableStyleId>
              </a:tblPr>
              <a:tblGrid>
                <a:gridCol w="73448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l" defTabSz="685800">
                        <a:defRPr sz="1600" b="1">
                          <a:solidFill>
                            <a:srgbClr val="FFFFFF"/>
                          </a:solidFill>
                        </a:defRPr>
                      </a:pPr>
                      <a:r>
                        <a:t>PRATIQUE LIBRE </a:t>
                      </a:r>
                      <a:r>
                        <a:rPr sz="1300"/>
                        <a:t> </a:t>
                      </a:r>
                    </a:p>
                  </a:txBody>
                  <a:tcPr marL="45720" marR="45720" horzOverflow="overflow">
                    <a:lnL w="12700">
                      <a:solidFill>
                        <a:schemeClr val="accent3"/>
                      </a:solidFill>
                    </a:lnL>
                    <a:lnR w="12700">
                      <a:solidFill>
                        <a:schemeClr val="accent3"/>
                      </a:solidFill>
                    </a:lnR>
                    <a:lnT w="12700">
                      <a:solidFill>
                        <a:schemeClr val="accent3"/>
                      </a:solidFill>
                    </a:lnT>
                    <a:lnB w="12700">
                      <a:solidFill>
                        <a:schemeClr val="accent3"/>
                      </a:solidFill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Flèche vers le bas 4"/>
          <p:cNvSpPr/>
          <p:nvPr/>
        </p:nvSpPr>
        <p:spPr>
          <a:xfrm>
            <a:off x="1524000" y="3470560"/>
            <a:ext cx="193287" cy="744600"/>
          </a:xfrm>
          <a:prstGeom prst="downArrow">
            <a:avLst/>
          </a:prstGeom>
          <a:solidFill>
            <a:srgbClr val="FFFFFF"/>
          </a:solidFill>
          <a:ln w="12700" cap="flat">
            <a:solidFill>
              <a:schemeClr val="accent1"/>
            </a:solidFill>
            <a:prstDash val="solid"/>
            <a:miter lim="800000"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marL="0" marR="0" indent="0" algn="l" defTabSz="4572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fr-FR" sz="1800" b="0" i="0" u="none" strike="noStrike" cap="none" spc="0" normalizeH="0" baseline="0">
              <a:ln>
                <a:noFill/>
              </a:ln>
              <a:solidFill>
                <a:srgbClr val="3A1B0B"/>
              </a:solidFill>
              <a:effectLst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0" name="Espace réservé du numéro de diapositive 1"/>
          <p:cNvSpPr txBox="1">
            <a:spLocks noGrp="1"/>
          </p:cNvSpPr>
          <p:nvPr>
            <p:ph type="sldNum" sz="quarter" idx="2"/>
          </p:nvPr>
        </p:nvSpPr>
        <p:spPr>
          <a:xfrm>
            <a:off x="459679" y="5016499"/>
            <a:ext cx="444627" cy="127001"/>
          </a:xfrm>
          <a:prstGeom prst="rect">
            <a:avLst/>
          </a:prstGeom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/>
          <a:lstStyle/>
          <a:p>
            <a:fld id="{86CB4B4D-7CA3-9044-876B-883B54F8677D}" type="slidenum">
              <a:t>12</a:t>
            </a:fld>
            <a:endParaRPr/>
          </a:p>
        </p:txBody>
      </p:sp>
      <p:sp>
        <p:nvSpPr>
          <p:cNvPr id="5201" name="Espace réservé du texte 3"/>
          <p:cNvSpPr txBox="1">
            <a:spLocks noGrp="1"/>
          </p:cNvSpPr>
          <p:nvPr>
            <p:ph type="body" idx="1"/>
          </p:nvPr>
        </p:nvSpPr>
        <p:spPr>
          <a:xfrm>
            <a:off x="1197959" y="1375575"/>
            <a:ext cx="7316490" cy="3260705"/>
          </a:xfrm>
          <a:prstGeom prst="rect">
            <a:avLst/>
          </a:prstGeom>
        </p:spPr>
        <p:txBody>
          <a:bodyPr>
            <a:normAutofit/>
          </a:bodyPr>
          <a:lstStyle/>
          <a:p>
            <a:endParaRPr dirty="0">
              <a:solidFill>
                <a:srgbClr val="0070C0"/>
              </a:solidFill>
            </a:endParaRPr>
          </a:p>
          <a:p>
            <a:r>
              <a:rPr lang="fr-FR" dirty="0" smtClean="0">
                <a:solidFill>
                  <a:srgbClr val="0070C0"/>
                </a:solidFill>
              </a:rPr>
              <a:t>	</a:t>
            </a:r>
            <a:r>
              <a:rPr lang="fr-FR" dirty="0">
                <a:solidFill>
                  <a:srgbClr val="0070C0"/>
                </a:solidFill>
              </a:rPr>
              <a:t>	</a:t>
            </a:r>
            <a:endParaRPr lang="fr-FR" dirty="0" smtClean="0">
              <a:solidFill>
                <a:srgbClr val="0070C0"/>
              </a:solidFill>
            </a:endParaRPr>
          </a:p>
          <a:p>
            <a:endParaRPr lang="fr-FR" sz="3600" dirty="0">
              <a:solidFill>
                <a:srgbClr val="0070C0"/>
              </a:solidFill>
            </a:endParaRPr>
          </a:p>
          <a:p>
            <a:r>
              <a:rPr lang="fr-FR" sz="3600" dirty="0" smtClean="0">
                <a:solidFill>
                  <a:srgbClr val="0070C0"/>
                </a:solidFill>
              </a:rPr>
              <a:t>			</a:t>
            </a:r>
          </a:p>
          <a:p>
            <a:r>
              <a:rPr lang="fr-FR" sz="3600" dirty="0">
                <a:solidFill>
                  <a:srgbClr val="0070C0"/>
                </a:solidFill>
              </a:rPr>
              <a:t>	</a:t>
            </a:r>
            <a:r>
              <a:rPr lang="fr-FR" sz="3600" dirty="0" smtClean="0">
                <a:solidFill>
                  <a:srgbClr val="0070C0"/>
                </a:solidFill>
              </a:rPr>
              <a:t>	</a:t>
            </a:r>
            <a:r>
              <a:rPr lang="fr-FR" sz="4400" dirty="0" err="1" smtClean="0">
                <a:solidFill>
                  <a:srgbClr val="0070C0"/>
                </a:solidFill>
              </a:rPr>
              <a:t>sport.sciencestech</a:t>
            </a:r>
            <a:endParaRPr sz="4400" dirty="0">
              <a:solidFill>
                <a:srgbClr val="0070C0"/>
              </a:solidFill>
            </a:endParaRPr>
          </a:p>
        </p:txBody>
      </p:sp>
      <p:sp>
        <p:nvSpPr>
          <p:cNvPr id="2" name="ZoneTexte 1"/>
          <p:cNvSpPr txBox="1"/>
          <p:nvPr/>
        </p:nvSpPr>
        <p:spPr>
          <a:xfrm>
            <a:off x="1197959" y="327103"/>
            <a:ext cx="5174166" cy="46166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marL="0" marR="0" indent="0" algn="l" defTabSz="4572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fr-FR" sz="2400" b="1" i="0" u="none" strike="noStrike" cap="none" spc="0" normalizeH="0" baseline="0" dirty="0" smtClean="0">
                <a:ln>
                  <a:noFill/>
                </a:ln>
                <a:solidFill>
                  <a:srgbClr val="3A1B0B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rPr>
              <a:t>Nous suivre …</a:t>
            </a:r>
            <a:endParaRPr kumimoji="0" lang="fr-FR" sz="2400" b="1" i="0" u="none" strike="noStrike" cap="none" spc="0" normalizeH="0" baseline="0" dirty="0">
              <a:ln>
                <a:noFill/>
              </a:ln>
              <a:solidFill>
                <a:srgbClr val="3A1B0B"/>
              </a:solidFill>
              <a:effectLst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" name="Imag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7959" y="2102782"/>
            <a:ext cx="1196690" cy="11966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4985187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5" name="Espace réservé du numéro de diapositive 1"/>
          <p:cNvSpPr txBox="1">
            <a:spLocks noGrp="1"/>
          </p:cNvSpPr>
          <p:nvPr>
            <p:ph type="sldNum" sz="quarter" idx="2"/>
          </p:nvPr>
        </p:nvSpPr>
        <p:spPr>
          <a:xfrm>
            <a:off x="3048000" y="5016498"/>
            <a:ext cx="519702" cy="127001"/>
          </a:xfrm>
          <a:prstGeom prst="rect">
            <a:avLst/>
          </a:prstGeom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/>
          <a:lstStyle/>
          <a:p>
            <a:fld id="{86CB4B4D-7CA3-9044-876B-883B54F8677D}" type="slidenum">
              <a:t>2</a:t>
            </a:fld>
            <a:endParaRPr/>
          </a:p>
        </p:txBody>
      </p:sp>
      <p:sp>
        <p:nvSpPr>
          <p:cNvPr id="5176" name="Espace réservé du texte 2"/>
          <p:cNvSpPr txBox="1"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>
            <a:normAutofit fontScale="25000" lnSpcReduction="20000"/>
          </a:bodyPr>
          <a:lstStyle/>
          <a:p>
            <a:endParaRPr/>
          </a:p>
        </p:txBody>
      </p:sp>
      <p:sp>
        <p:nvSpPr>
          <p:cNvPr id="5177" name="Espace réservé du texte 3"/>
          <p:cNvSpPr>
            <a:spLocks noGrp="1"/>
          </p:cNvSpPr>
          <p:nvPr>
            <p:ph type="body" idx="21"/>
          </p:nvPr>
        </p:nvSpPr>
        <p:spPr>
          <a:prstGeom prst="rect">
            <a:avLst/>
          </a:prstGeom>
        </p:spPr>
        <p:txBody>
          <a:bodyPr>
            <a:normAutofit fontScale="25000" lnSpcReduction="20000"/>
          </a:bodyPr>
          <a:lstStyle/>
          <a:p>
            <a:pPr>
              <a:defRPr sz="100">
                <a:noFill/>
              </a:defRPr>
            </a:pPr>
            <a:endParaRPr/>
          </a:p>
        </p:txBody>
      </p:sp>
      <p:sp>
        <p:nvSpPr>
          <p:cNvPr id="5178" name="Espace réservé du texte 4"/>
          <p:cNvSpPr>
            <a:spLocks noGrp="1"/>
          </p:cNvSpPr>
          <p:nvPr>
            <p:ph type="body" idx="22"/>
          </p:nvPr>
        </p:nvSpPr>
        <p:spPr>
          <a:prstGeom prst="rect">
            <a:avLst/>
          </a:prstGeom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/>
          <a:lstStyle/>
          <a:p>
            <a:r>
              <a:rPr lang="fr-FR" dirty="0" smtClean="0"/>
              <a:t>SPORT</a:t>
            </a:r>
          </a:p>
          <a:p>
            <a:endParaRPr lang="fr-FR" dirty="0" smtClean="0"/>
          </a:p>
          <a:p>
            <a:r>
              <a:rPr dirty="0" smtClean="0"/>
              <a:t>4 </a:t>
            </a:r>
            <a:r>
              <a:rPr dirty="0"/>
              <a:t>FORMES DE PRATIQUE </a:t>
            </a:r>
          </a:p>
        </p:txBody>
      </p:sp>
      <p:graphicFrame>
        <p:nvGraphicFramePr>
          <p:cNvPr id="5179" name="Tableau 7"/>
          <p:cNvGraphicFramePr/>
          <p:nvPr/>
        </p:nvGraphicFramePr>
        <p:xfrm>
          <a:off x="3923927" y="482178"/>
          <a:ext cx="4655840" cy="731520"/>
        </p:xfrm>
        <a:graphic>
          <a:graphicData uri="http://schemas.openxmlformats.org/drawingml/2006/table">
            <a:tbl>
              <a:tblPr bandRow="1">
                <a:tableStyleId>{4C3C2611-4C71-4FC5-86AE-919BDF0F9419}</a:tableStyleId>
              </a:tblPr>
              <a:tblGrid>
                <a:gridCol w="46558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l" defTabSz="685800">
                        <a:defRPr sz="1600" b="1">
                          <a:solidFill>
                            <a:srgbClr val="FFFFFF"/>
                          </a:solidFill>
                        </a:defRPr>
                      </a:pPr>
                      <a:r>
                        <a:t>FORMATION QUALIFIANTE </a:t>
                      </a:r>
                    </a:p>
                    <a:p>
                      <a:pPr algn="l" defTabSz="685800">
                        <a:defRPr sz="1300" b="1">
                          <a:solidFill>
                            <a:srgbClr val="FFFFFF"/>
                          </a:solidFill>
                        </a:defRPr>
                      </a:pPr>
                      <a:r>
                        <a:t>Cours encadré par un enseignant EPS</a:t>
                      </a:r>
                    </a:p>
                    <a:p>
                      <a:pPr algn="l" defTabSz="685800">
                        <a:defRPr sz="1300" b="1">
                          <a:solidFill>
                            <a:srgbClr val="FFFFFF"/>
                          </a:solidFill>
                        </a:defRPr>
                      </a:pPr>
                      <a:r>
                        <a:t>Pratique sportive évaluée </a:t>
                      </a:r>
                    </a:p>
                  </a:txBody>
                  <a:tcPr marL="45720" marR="45720" horzOverflow="overflow">
                    <a:lnB w="38100">
                      <a:solidFill>
                        <a:srgbClr val="FFFFFF"/>
                      </a:solidFill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5180" name="Tableau 8"/>
          <p:cNvGraphicFramePr/>
          <p:nvPr>
            <p:extLst>
              <p:ext uri="{D42A27DB-BD31-4B8C-83A1-F6EECF244321}">
                <p14:modId xmlns:p14="http://schemas.microsoft.com/office/powerpoint/2010/main" val="1382629459"/>
              </p:ext>
            </p:extLst>
          </p:nvPr>
        </p:nvGraphicFramePr>
        <p:xfrm>
          <a:off x="3923927" y="1562967"/>
          <a:ext cx="4655840" cy="731520"/>
        </p:xfrm>
        <a:graphic>
          <a:graphicData uri="http://schemas.openxmlformats.org/drawingml/2006/table">
            <a:tbl>
              <a:tblPr bandRow="1">
                <a:tableStyleId>{4C3C2611-4C71-4FC5-86AE-919BDF0F9419}</a:tableStyleId>
              </a:tblPr>
              <a:tblGrid>
                <a:gridCol w="46558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l" defTabSz="685800">
                        <a:defRPr sz="1600" b="1">
                          <a:solidFill>
                            <a:srgbClr val="FFFFFF"/>
                          </a:solidFill>
                        </a:defRPr>
                      </a:pPr>
                      <a:r>
                        <a:rPr dirty="0"/>
                        <a:t>FORMATION </a:t>
                      </a:r>
                      <a:r>
                        <a:rPr dirty="0" smtClean="0"/>
                        <a:t>PERSO</a:t>
                      </a:r>
                      <a:r>
                        <a:rPr lang="fr-FR" dirty="0" smtClean="0"/>
                        <a:t>N</a:t>
                      </a:r>
                      <a:r>
                        <a:rPr dirty="0" smtClean="0"/>
                        <a:t>NELLE </a:t>
                      </a:r>
                      <a:endParaRPr dirty="0"/>
                    </a:p>
                    <a:p>
                      <a:pPr algn="l" defTabSz="685800">
                        <a:defRPr sz="1300" b="1">
                          <a:solidFill>
                            <a:srgbClr val="FFFFFF"/>
                          </a:solidFill>
                        </a:defRPr>
                      </a:pPr>
                      <a:r>
                        <a:rPr dirty="0" err="1"/>
                        <a:t>Cours</a:t>
                      </a:r>
                      <a:r>
                        <a:rPr dirty="0"/>
                        <a:t> </a:t>
                      </a:r>
                      <a:r>
                        <a:rPr dirty="0" err="1"/>
                        <a:t>encadré</a:t>
                      </a:r>
                      <a:r>
                        <a:rPr dirty="0"/>
                        <a:t> par un </a:t>
                      </a:r>
                      <a:r>
                        <a:rPr dirty="0" err="1"/>
                        <a:t>enseignant</a:t>
                      </a:r>
                      <a:r>
                        <a:rPr dirty="0"/>
                        <a:t> EPS</a:t>
                      </a:r>
                    </a:p>
                    <a:p>
                      <a:pPr algn="l" defTabSz="685800">
                        <a:defRPr sz="1300" b="1">
                          <a:solidFill>
                            <a:srgbClr val="FFFFFF"/>
                          </a:solidFill>
                        </a:defRPr>
                      </a:pPr>
                      <a:r>
                        <a:rPr dirty="0" err="1"/>
                        <a:t>Pratique</a:t>
                      </a:r>
                      <a:r>
                        <a:rPr dirty="0"/>
                        <a:t> sportive non </a:t>
                      </a:r>
                      <a:r>
                        <a:rPr dirty="0" err="1"/>
                        <a:t>évaluée</a:t>
                      </a:r>
                      <a:r>
                        <a:rPr dirty="0"/>
                        <a:t> </a:t>
                      </a:r>
                    </a:p>
                  </a:txBody>
                  <a:tcPr marL="45720" marR="45720" horzOverflow="overflow">
                    <a:lnL w="12700">
                      <a:solidFill>
                        <a:schemeClr val="accent4"/>
                      </a:solidFill>
                    </a:lnL>
                    <a:lnR w="12700">
                      <a:solidFill>
                        <a:schemeClr val="accent4"/>
                      </a:solidFill>
                    </a:lnR>
                    <a:lnT w="12700">
                      <a:solidFill>
                        <a:schemeClr val="accent4"/>
                      </a:solidFill>
                    </a:lnT>
                    <a:lnB w="12700">
                      <a:solidFill>
                        <a:schemeClr val="accent4"/>
                      </a:solidFill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5181" name="Tableau 9"/>
          <p:cNvGraphicFramePr/>
          <p:nvPr>
            <p:extLst>
              <p:ext uri="{D42A27DB-BD31-4B8C-83A1-F6EECF244321}">
                <p14:modId xmlns:p14="http://schemas.microsoft.com/office/powerpoint/2010/main" val="3356874056"/>
              </p:ext>
            </p:extLst>
          </p:nvPr>
        </p:nvGraphicFramePr>
        <p:xfrm>
          <a:off x="3923927" y="3724545"/>
          <a:ext cx="4655840" cy="731520"/>
        </p:xfrm>
        <a:graphic>
          <a:graphicData uri="http://schemas.openxmlformats.org/drawingml/2006/table">
            <a:tbl>
              <a:tblPr bandRow="1">
                <a:tableStyleId>{4C3C2611-4C71-4FC5-86AE-919BDF0F9419}</a:tableStyleId>
              </a:tblPr>
              <a:tblGrid>
                <a:gridCol w="46558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l" defTabSz="685800">
                        <a:defRPr sz="1600" b="1">
                          <a:solidFill>
                            <a:srgbClr val="FFFFFF"/>
                          </a:solidFill>
                        </a:defRPr>
                      </a:pPr>
                      <a:r>
                        <a:rPr dirty="0"/>
                        <a:t>PRATIQUE LIBRE </a:t>
                      </a:r>
                      <a:r>
                        <a:rPr sz="1300" dirty="0"/>
                        <a:t> </a:t>
                      </a:r>
                    </a:p>
                    <a:p>
                      <a:pPr algn="l" defTabSz="685800">
                        <a:defRPr sz="1300" b="1">
                          <a:solidFill>
                            <a:srgbClr val="FFFFFF"/>
                          </a:solidFill>
                        </a:defRPr>
                      </a:pPr>
                      <a:r>
                        <a:rPr dirty="0" err="1"/>
                        <a:t>Pratique</a:t>
                      </a:r>
                      <a:r>
                        <a:rPr dirty="0"/>
                        <a:t> non </a:t>
                      </a:r>
                      <a:r>
                        <a:rPr dirty="0" err="1"/>
                        <a:t>encadrée</a:t>
                      </a:r>
                      <a:r>
                        <a:rPr dirty="0"/>
                        <a:t> par un </a:t>
                      </a:r>
                      <a:r>
                        <a:rPr dirty="0" err="1"/>
                        <a:t>enseignant</a:t>
                      </a:r>
                      <a:r>
                        <a:rPr dirty="0"/>
                        <a:t> </a:t>
                      </a:r>
                      <a:r>
                        <a:rPr dirty="0" smtClean="0"/>
                        <a:t>EPS</a:t>
                      </a:r>
                      <a:endParaRPr lang="fr-FR" dirty="0" smtClean="0"/>
                    </a:p>
                    <a:p>
                      <a:pPr algn="l" defTabSz="685800">
                        <a:defRPr sz="1300" b="1">
                          <a:solidFill>
                            <a:srgbClr val="FFFFFF"/>
                          </a:solidFill>
                        </a:defRPr>
                      </a:pPr>
                      <a:endParaRPr dirty="0"/>
                    </a:p>
                  </a:txBody>
                  <a:tcPr marL="45720" marR="45720" horzOverflow="overflow">
                    <a:lnL w="12700">
                      <a:solidFill>
                        <a:schemeClr val="accent3"/>
                      </a:solidFill>
                    </a:lnL>
                    <a:lnR w="12700">
                      <a:solidFill>
                        <a:schemeClr val="accent3"/>
                      </a:solidFill>
                    </a:lnR>
                    <a:lnT w="12700">
                      <a:solidFill>
                        <a:schemeClr val="accent3"/>
                      </a:solidFill>
                    </a:lnT>
                    <a:lnB w="12700">
                      <a:solidFill>
                        <a:schemeClr val="accent3"/>
                      </a:solidFill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5182" name="Tableau 10"/>
          <p:cNvGraphicFramePr/>
          <p:nvPr/>
        </p:nvGraphicFramePr>
        <p:xfrm>
          <a:off x="3923927" y="2643757"/>
          <a:ext cx="4655840" cy="674752"/>
        </p:xfrm>
        <a:graphic>
          <a:graphicData uri="http://schemas.openxmlformats.org/drawingml/2006/table">
            <a:tbl>
              <a:tblPr bandRow="1">
                <a:tableStyleId>{4C3C2611-4C71-4FC5-86AE-919BDF0F9419}</a:tableStyleId>
              </a:tblPr>
              <a:tblGrid>
                <a:gridCol w="46558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74752">
                <a:tc>
                  <a:txBody>
                    <a:bodyPr/>
                    <a:lstStyle/>
                    <a:p>
                      <a:pPr algn="l" defTabSz="685800">
                        <a:defRPr sz="1600" b="1">
                          <a:solidFill>
                            <a:srgbClr val="FFFFFF"/>
                          </a:solidFill>
                        </a:defRPr>
                      </a:pPr>
                      <a:r>
                        <a:rPr dirty="0"/>
                        <a:t>PRATIQUE COMPETITIVE  </a:t>
                      </a:r>
                    </a:p>
                    <a:p>
                      <a:pPr algn="l" defTabSz="685800">
                        <a:defRPr sz="1300" b="1">
                          <a:solidFill>
                            <a:srgbClr val="FFFFFF"/>
                          </a:solidFill>
                        </a:defRPr>
                      </a:pPr>
                      <a:r>
                        <a:rPr dirty="0" err="1"/>
                        <a:t>Adhésion</a:t>
                      </a:r>
                      <a:r>
                        <a:rPr dirty="0"/>
                        <a:t> à </a:t>
                      </a:r>
                      <a:r>
                        <a:rPr dirty="0" err="1"/>
                        <a:t>l’association</a:t>
                      </a:r>
                      <a:r>
                        <a:rPr dirty="0"/>
                        <a:t> sportive du </a:t>
                      </a:r>
                      <a:r>
                        <a:rPr dirty="0" err="1"/>
                        <a:t>collège</a:t>
                      </a:r>
                      <a:r>
                        <a:rPr dirty="0"/>
                        <a:t> ST</a:t>
                      </a:r>
                    </a:p>
                  </a:txBody>
                  <a:tcPr marL="45720" marR="45720" horzOverflow="overflow">
                    <a:lnL w="12700">
                      <a:solidFill>
                        <a:schemeClr val="accent6"/>
                      </a:solidFill>
                    </a:lnL>
                    <a:lnR w="12700">
                      <a:solidFill>
                        <a:schemeClr val="accent6"/>
                      </a:solidFill>
                    </a:lnR>
                    <a:lnT w="12700">
                      <a:solidFill>
                        <a:schemeClr val="accent6"/>
                      </a:solidFill>
                    </a:lnT>
                    <a:lnB w="12700">
                      <a:solidFill>
                        <a:schemeClr val="accent6"/>
                      </a:solidFill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4" name="Espace réservé du numéro de diapositive 1"/>
          <p:cNvSpPr txBox="1">
            <a:spLocks noGrp="1"/>
          </p:cNvSpPr>
          <p:nvPr>
            <p:ph type="sldNum" sz="quarter" idx="2"/>
          </p:nvPr>
        </p:nvSpPr>
        <p:spPr>
          <a:xfrm>
            <a:off x="459679" y="5016499"/>
            <a:ext cx="444627" cy="127001"/>
          </a:xfrm>
          <a:prstGeom prst="rect">
            <a:avLst/>
          </a:prstGeom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/>
          <a:lstStyle/>
          <a:p>
            <a:fld id="{86CB4B4D-7CA3-9044-876B-883B54F8677D}" type="slidenum">
              <a:t>3</a:t>
            </a:fld>
            <a:endParaRPr/>
          </a:p>
        </p:txBody>
      </p:sp>
      <p:sp>
        <p:nvSpPr>
          <p:cNvPr id="5185" name="Espace réservé du texte 3"/>
          <p:cNvSpPr txBox="1">
            <a:spLocks noGrp="1"/>
          </p:cNvSpPr>
          <p:nvPr>
            <p:ph type="body" sz="quarter" idx="1"/>
          </p:nvPr>
        </p:nvSpPr>
        <p:spPr>
          <a:xfrm>
            <a:off x="1484038" y="3291830"/>
            <a:ext cx="6542393" cy="1347349"/>
          </a:xfrm>
          <a:prstGeom prst="rect">
            <a:avLst/>
          </a:prstGeom>
        </p:spPr>
        <p:txBody>
          <a:bodyPr/>
          <a:lstStyle/>
          <a:p>
            <a:pPr>
              <a:defRPr sz="1600">
                <a:solidFill>
                  <a:srgbClr val="DC7946"/>
                </a:solidFill>
              </a:defRPr>
            </a:pPr>
            <a:r>
              <a:t>L2 </a:t>
            </a:r>
          </a:p>
          <a:p>
            <a:pPr>
              <a:defRPr b="0">
                <a:solidFill>
                  <a:srgbClr val="0070C0"/>
                </a:solidFill>
              </a:defRPr>
            </a:pPr>
            <a:endParaRPr/>
          </a:p>
          <a:p>
            <a:pPr>
              <a:defRPr b="0">
                <a:solidFill>
                  <a:srgbClr val="0070C0"/>
                </a:solidFill>
              </a:defRPr>
            </a:pPr>
            <a:r>
              <a:t>UE à Choix Sport intégrée dans l’emploi du temps de l’étudiant </a:t>
            </a:r>
          </a:p>
          <a:p>
            <a:pPr>
              <a:defRPr b="0">
                <a:solidFill>
                  <a:srgbClr val="0070C0"/>
                </a:solidFill>
              </a:defRPr>
            </a:pPr>
            <a:endParaRPr/>
          </a:p>
          <a:p>
            <a:pPr>
              <a:defRPr b="0">
                <a:solidFill>
                  <a:srgbClr val="0070C0"/>
                </a:solidFill>
              </a:defRPr>
            </a:pPr>
            <a:r>
              <a:t>Menus de deux activités (une activité au S3 et une activité au S4)</a:t>
            </a:r>
          </a:p>
          <a:p>
            <a:pPr>
              <a:defRPr b="0">
                <a:solidFill>
                  <a:srgbClr val="0070C0"/>
                </a:solidFill>
              </a:defRPr>
            </a:pPr>
            <a:endParaRPr/>
          </a:p>
          <a:p>
            <a:pPr>
              <a:defRPr b="0">
                <a:solidFill>
                  <a:srgbClr val="0070C0"/>
                </a:solidFill>
              </a:defRPr>
            </a:pPr>
            <a:r>
              <a:t>Note SPORT sur 20 (moyenne des deux semestres) reportée au BCC correspondant </a:t>
            </a:r>
          </a:p>
        </p:txBody>
      </p:sp>
      <p:graphicFrame>
        <p:nvGraphicFramePr>
          <p:cNvPr id="5186" name="Tableau 5"/>
          <p:cNvGraphicFramePr/>
          <p:nvPr/>
        </p:nvGraphicFramePr>
        <p:xfrm>
          <a:off x="1331640" y="267493"/>
          <a:ext cx="7344816" cy="370840"/>
        </p:xfrm>
        <a:graphic>
          <a:graphicData uri="http://schemas.openxmlformats.org/drawingml/2006/table">
            <a:tbl>
              <a:tblPr bandRow="1">
                <a:tableStyleId>{4C3C2611-4C71-4FC5-86AE-919BDF0F9419}</a:tableStyleId>
              </a:tblPr>
              <a:tblGrid>
                <a:gridCol w="73448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l" defTabSz="685800">
                        <a:defRPr sz="1800">
                          <a:solidFill>
                            <a:srgbClr val="000000"/>
                          </a:solidFill>
                        </a:defRPr>
                      </a:pPr>
                      <a:r>
                        <a:rPr sz="1600" b="1">
                          <a:solidFill>
                            <a:srgbClr val="FFFFFF"/>
                          </a:solidFill>
                        </a:rPr>
                        <a:t>FORMATION QUALIFIANTE </a:t>
                      </a:r>
                    </a:p>
                  </a:txBody>
                  <a:tcPr marL="45720" marR="45720" horzOverflow="overflow">
                    <a:lnB w="38100">
                      <a:solidFill>
                        <a:srgbClr val="FFFFFF"/>
                      </a:solidFill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187" name="Espace réservé du texte 3"/>
          <p:cNvSpPr txBox="1"/>
          <p:nvPr/>
        </p:nvSpPr>
        <p:spPr>
          <a:xfrm>
            <a:off x="1529759" y="1275605"/>
            <a:ext cx="6450953" cy="172819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normAutofit/>
          </a:bodyPr>
          <a:lstStyle/>
          <a:p>
            <a:pPr defTabSz="665226">
              <a:lnSpc>
                <a:spcPct val="72000"/>
              </a:lnSpc>
              <a:defRPr sz="1552" b="1">
                <a:solidFill>
                  <a:srgbClr val="DC7946"/>
                </a:solidFill>
              </a:defRPr>
            </a:pPr>
            <a:r>
              <a:t>L1 / L3 / Masters </a:t>
            </a:r>
            <a:endParaRPr sz="970">
              <a:solidFill>
                <a:srgbClr val="009DE0"/>
              </a:solidFill>
            </a:endParaRPr>
          </a:p>
          <a:p>
            <a:pPr defTabSz="665226">
              <a:lnSpc>
                <a:spcPct val="72000"/>
              </a:lnSpc>
              <a:defRPr sz="970">
                <a:solidFill>
                  <a:srgbClr val="0070C0"/>
                </a:solidFill>
              </a:defRPr>
            </a:pPr>
            <a:endParaRPr sz="970">
              <a:solidFill>
                <a:srgbClr val="009DE0"/>
              </a:solidFill>
            </a:endParaRPr>
          </a:p>
          <a:p>
            <a:pPr defTabSz="665226">
              <a:lnSpc>
                <a:spcPct val="72000"/>
              </a:lnSpc>
              <a:defRPr sz="1261">
                <a:solidFill>
                  <a:srgbClr val="0070C0"/>
                </a:solidFill>
              </a:defRPr>
            </a:pPr>
            <a:endParaRPr sz="970">
              <a:solidFill>
                <a:srgbClr val="009DE0"/>
              </a:solidFill>
            </a:endParaRPr>
          </a:p>
          <a:p>
            <a:pPr defTabSz="665226">
              <a:lnSpc>
                <a:spcPct val="72000"/>
              </a:lnSpc>
              <a:defRPr sz="1067">
                <a:solidFill>
                  <a:srgbClr val="0070C0"/>
                </a:solidFill>
              </a:defRPr>
            </a:pPr>
            <a:r>
              <a:t>Points bonus sports de 0 à 5 points ajoutés à la somme des 200 points du semestre</a:t>
            </a:r>
            <a:endParaRPr sz="970" b="1">
              <a:solidFill>
                <a:srgbClr val="009DE0"/>
              </a:solidFill>
            </a:endParaRPr>
          </a:p>
          <a:p>
            <a:pPr defTabSz="665226">
              <a:lnSpc>
                <a:spcPct val="72000"/>
              </a:lnSpc>
              <a:defRPr sz="1261">
                <a:solidFill>
                  <a:srgbClr val="0070C0"/>
                </a:solidFill>
              </a:defRPr>
            </a:pPr>
            <a:endParaRPr sz="970" b="1">
              <a:solidFill>
                <a:srgbClr val="009DE0"/>
              </a:solidFill>
            </a:endParaRPr>
          </a:p>
          <a:p>
            <a:pPr defTabSz="665226">
              <a:lnSpc>
                <a:spcPct val="72000"/>
              </a:lnSpc>
              <a:defRPr sz="1261">
                <a:solidFill>
                  <a:srgbClr val="DC7946"/>
                </a:solidFill>
              </a:defRPr>
            </a:pPr>
            <a:endParaRPr sz="970" b="1">
              <a:solidFill>
                <a:srgbClr val="009DE0"/>
              </a:solidFill>
            </a:endParaRPr>
          </a:p>
          <a:p>
            <a:pPr defTabSz="665226">
              <a:lnSpc>
                <a:spcPct val="72000"/>
              </a:lnSpc>
              <a:defRPr sz="1067">
                <a:solidFill>
                  <a:srgbClr val="DC7946"/>
                </a:solidFill>
              </a:defRPr>
            </a:pPr>
            <a:r>
              <a:t>Spécificité L1 (BCC)</a:t>
            </a:r>
            <a:endParaRPr sz="970" b="1">
              <a:solidFill>
                <a:srgbClr val="009DE0"/>
              </a:solidFill>
            </a:endParaRPr>
          </a:p>
          <a:p>
            <a:pPr defTabSz="665226">
              <a:lnSpc>
                <a:spcPct val="72000"/>
              </a:lnSpc>
              <a:defRPr sz="970">
                <a:solidFill>
                  <a:srgbClr val="0070C0"/>
                </a:solidFill>
              </a:defRPr>
            </a:pPr>
            <a:endParaRPr sz="970" b="1">
              <a:solidFill>
                <a:srgbClr val="009DE0"/>
              </a:solidFill>
            </a:endParaRPr>
          </a:p>
          <a:p>
            <a:pPr marL="166306" indent="-166306" defTabSz="665226">
              <a:lnSpc>
                <a:spcPct val="72000"/>
              </a:lnSpc>
              <a:buSzPct val="100000"/>
              <a:buFont typeface="Arial"/>
              <a:buChar char="•"/>
              <a:defRPr sz="1067">
                <a:solidFill>
                  <a:srgbClr val="0070C0"/>
                </a:solidFill>
              </a:defRPr>
            </a:pPr>
            <a:r>
              <a:t>Je pratique au S1 </a:t>
            </a:r>
            <a:r>
              <a:rPr>
                <a:solidFill>
                  <a:srgbClr val="DC7946"/>
                </a:solidFill>
              </a:rPr>
              <a:t>et</a:t>
            </a:r>
            <a:r>
              <a:t> au S2 : la meilleure note (point(s) bonus) est prise en compte et reportée au</a:t>
            </a:r>
            <a:endParaRPr sz="970" b="1">
              <a:solidFill>
                <a:srgbClr val="009DE0"/>
              </a:solidFill>
            </a:endParaRPr>
          </a:p>
          <a:p>
            <a:pPr defTabSz="665226">
              <a:lnSpc>
                <a:spcPct val="72000"/>
              </a:lnSpc>
              <a:defRPr sz="1261">
                <a:solidFill>
                  <a:srgbClr val="0070C0"/>
                </a:solidFill>
              </a:defRPr>
            </a:pPr>
            <a:endParaRPr sz="970" b="1">
              <a:solidFill>
                <a:srgbClr val="009DE0"/>
              </a:solidFill>
            </a:endParaRPr>
          </a:p>
          <a:p>
            <a:pPr defTabSz="665226">
              <a:lnSpc>
                <a:spcPct val="72000"/>
              </a:lnSpc>
              <a:defRPr sz="1067">
                <a:solidFill>
                  <a:srgbClr val="0070C0"/>
                </a:solidFill>
              </a:defRPr>
            </a:pPr>
            <a:r>
              <a:t>     BCC correspondant </a:t>
            </a:r>
            <a:endParaRPr sz="970" b="1">
              <a:solidFill>
                <a:srgbClr val="009DE0"/>
              </a:solidFill>
            </a:endParaRPr>
          </a:p>
          <a:p>
            <a:pPr defTabSz="665226">
              <a:lnSpc>
                <a:spcPct val="72000"/>
              </a:lnSpc>
              <a:defRPr sz="1261">
                <a:solidFill>
                  <a:srgbClr val="0070C0"/>
                </a:solidFill>
              </a:defRPr>
            </a:pPr>
            <a:endParaRPr sz="970" b="1">
              <a:solidFill>
                <a:srgbClr val="009DE0"/>
              </a:solidFill>
            </a:endParaRPr>
          </a:p>
          <a:p>
            <a:pPr marL="166306" indent="-166306" defTabSz="665226">
              <a:lnSpc>
                <a:spcPct val="72000"/>
              </a:lnSpc>
              <a:buSzPct val="100000"/>
              <a:buFont typeface="Arial"/>
              <a:buChar char="•"/>
              <a:defRPr sz="1067">
                <a:solidFill>
                  <a:srgbClr val="0070C0"/>
                </a:solidFill>
              </a:defRPr>
            </a:pPr>
            <a:r>
              <a:t>Je pratique au S1 </a:t>
            </a:r>
            <a:r>
              <a:rPr>
                <a:solidFill>
                  <a:srgbClr val="DC7946"/>
                </a:solidFill>
              </a:rPr>
              <a:t>ou</a:t>
            </a:r>
            <a:r>
              <a:t> au S2 : la note (point(s) bonus) est reportée au BCC correspondant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2A674EB-CF99-4CC2-8F94-AC08E84D1EAE}" type="slidenum">
              <a:rPr kumimoji="0" lang="fr-FR" sz="9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/>
              </a:rPr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fr-FR" sz="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" name="Titre 2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fr-FR" dirty="0" smtClean="0"/>
              <a:t>Les dates </a:t>
            </a:r>
            <a:endParaRPr lang="fr-FR" dirty="0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quarter" idx="17"/>
          </p:nvPr>
        </p:nvSpPr>
        <p:spPr bwMode="auto">
          <a:xfrm>
            <a:off x="1197959" y="1275607"/>
            <a:ext cx="7838537" cy="3360674"/>
          </a:xfrm>
        </p:spPr>
        <p:txBody>
          <a:bodyPr/>
          <a:lstStyle/>
          <a:p>
            <a:pPr>
              <a:defRPr/>
            </a:pPr>
            <a:r>
              <a:rPr lang="fr-FR" sz="1600" dirty="0" smtClean="0">
                <a:solidFill>
                  <a:schemeClr val="accent1"/>
                </a:solidFill>
              </a:rPr>
              <a:t>Reprise des cours de sport  la semaine du Lundi 18 Septembre 2023</a:t>
            </a:r>
          </a:p>
          <a:p>
            <a:pPr>
              <a:defRPr/>
            </a:pPr>
            <a:endParaRPr lang="fr-FR" dirty="0"/>
          </a:p>
          <a:p>
            <a:pPr>
              <a:defRPr/>
            </a:pPr>
            <a:r>
              <a:rPr lang="fr-FR" sz="1400" dirty="0" smtClean="0">
                <a:solidFill>
                  <a:srgbClr val="0070C0"/>
                </a:solidFill>
              </a:rPr>
              <a:t>Pré-inscription en ligne sur le site de L’Université de Bordeaux à partir du Lundi 4 Septembre 2023</a:t>
            </a:r>
          </a:p>
          <a:p>
            <a:pPr>
              <a:defRPr/>
            </a:pPr>
            <a:endParaRPr lang="fr-FR" dirty="0">
              <a:solidFill>
                <a:srgbClr val="0070C0"/>
              </a:solidFill>
            </a:endParaRPr>
          </a:p>
          <a:p>
            <a:pPr>
              <a:defRPr/>
            </a:pPr>
            <a:r>
              <a:rPr lang="fr-FR" b="0" dirty="0" smtClean="0">
                <a:solidFill>
                  <a:srgbClr val="0070C0"/>
                </a:solidFill>
              </a:rPr>
              <a:t>&lt; Vie de Campus</a:t>
            </a:r>
          </a:p>
          <a:p>
            <a:pPr>
              <a:defRPr/>
            </a:pPr>
            <a:r>
              <a:rPr lang="fr-FR" b="0" dirty="0" smtClean="0">
                <a:solidFill>
                  <a:srgbClr val="0070C0"/>
                </a:solidFill>
              </a:rPr>
              <a:t>&lt; Sport </a:t>
            </a:r>
          </a:p>
          <a:p>
            <a:pPr>
              <a:defRPr/>
            </a:pPr>
            <a:r>
              <a:rPr lang="fr-FR" b="0" dirty="0" smtClean="0">
                <a:solidFill>
                  <a:srgbClr val="0070C0"/>
                </a:solidFill>
              </a:rPr>
              <a:t>&lt; Formation qualifiante (se préinscrire en ligne) </a:t>
            </a:r>
          </a:p>
          <a:p>
            <a:pPr>
              <a:defRPr/>
            </a:pPr>
            <a:endParaRPr lang="fr-FR" b="0" dirty="0">
              <a:solidFill>
                <a:srgbClr val="0070C0"/>
              </a:solidFill>
            </a:endParaRPr>
          </a:p>
          <a:p>
            <a:pPr>
              <a:defRPr/>
            </a:pPr>
            <a:r>
              <a:rPr lang="fr-FR" b="0" i="1" dirty="0" smtClean="0">
                <a:solidFill>
                  <a:schemeClr val="accent1"/>
                </a:solidFill>
              </a:rPr>
              <a:t>Se présenter directement sur l’installation sportive lors du premier cours pour valider la pré-inscription en ligne.</a:t>
            </a:r>
          </a:p>
          <a:p>
            <a:pPr>
              <a:defRPr/>
            </a:pPr>
            <a:endParaRPr lang="fr-FR" dirty="0" smtClean="0">
              <a:solidFill>
                <a:srgbClr val="0070C0"/>
              </a:solidFill>
            </a:endParaRPr>
          </a:p>
          <a:p>
            <a:pPr>
              <a:defRPr/>
            </a:pPr>
            <a:endParaRPr lang="fr-FR" dirty="0" smtClean="0">
              <a:solidFill>
                <a:srgbClr val="0070C0"/>
              </a:solidFill>
            </a:endParaRPr>
          </a:p>
          <a:p>
            <a:pPr>
              <a:defRPr/>
            </a:pPr>
            <a:r>
              <a:rPr lang="fr-FR" sz="1400" dirty="0" smtClean="0">
                <a:solidFill>
                  <a:srgbClr val="0070C0"/>
                </a:solidFill>
              </a:rPr>
              <a:t>Semestre 3 </a:t>
            </a:r>
          </a:p>
          <a:p>
            <a:pPr>
              <a:defRPr/>
            </a:pPr>
            <a:r>
              <a:rPr lang="fr-FR" sz="1400" b="0" dirty="0">
                <a:solidFill>
                  <a:srgbClr val="0070C0"/>
                </a:solidFill>
              </a:rPr>
              <a:t>D</a:t>
            </a:r>
            <a:r>
              <a:rPr lang="fr-FR" sz="1400" b="0" dirty="0" smtClean="0">
                <a:solidFill>
                  <a:srgbClr val="0070C0"/>
                </a:solidFill>
              </a:rPr>
              <a:t>e la semaine 38 à la semaine 50 incluse</a:t>
            </a:r>
          </a:p>
          <a:p>
            <a:pPr>
              <a:defRPr/>
            </a:pPr>
            <a:endParaRPr lang="fr-FR" sz="1400" b="0" dirty="0">
              <a:solidFill>
                <a:srgbClr val="0070C0"/>
              </a:solidFill>
            </a:endParaRPr>
          </a:p>
          <a:p>
            <a:pPr>
              <a:defRPr/>
            </a:pPr>
            <a:r>
              <a:rPr lang="fr-FR" sz="1400" dirty="0" smtClean="0">
                <a:solidFill>
                  <a:srgbClr val="0070C0"/>
                </a:solidFill>
              </a:rPr>
              <a:t>Semestre 4 </a:t>
            </a:r>
          </a:p>
          <a:p>
            <a:pPr>
              <a:defRPr/>
            </a:pPr>
            <a:r>
              <a:rPr lang="fr-FR" sz="1400" b="0" dirty="0" smtClean="0">
                <a:solidFill>
                  <a:srgbClr val="0070C0"/>
                </a:solidFill>
              </a:rPr>
              <a:t>De la semaine 4 à la semaine 16 incluse </a:t>
            </a:r>
          </a:p>
          <a:p>
            <a:pPr>
              <a:defRPr/>
            </a:pPr>
            <a:endParaRPr lang="fr-FR" b="0" dirty="0" smtClean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3393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95536962" name="Espace réservé du numéro de diapositive 1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CCB595-CB74-D441-EA5D-76096C8443ED}" type="slidenum">
              <a:rPr kumimoji="0" lang="fr-FR" sz="9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/>
              </a:rPr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fr-FR" sz="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1069395685" name="Titre 2"/>
          <p:cNvSpPr>
            <a:spLocks noGrp="1"/>
          </p:cNvSpPr>
          <p:nvPr>
            <p:ph type="title"/>
          </p:nvPr>
        </p:nvSpPr>
        <p:spPr bwMode="auto">
          <a:xfrm>
            <a:off x="1273200" y="297351"/>
            <a:ext cx="7316491" cy="424732"/>
          </a:xfrm>
        </p:spPr>
        <p:txBody>
          <a:bodyPr/>
          <a:lstStyle/>
          <a:p>
            <a:pPr>
              <a:defRPr/>
            </a:pPr>
            <a:r>
              <a:rPr lang="fr-FR" dirty="0" smtClean="0"/>
              <a:t>Cadre de fonctionnement du Bonus Sport </a:t>
            </a:r>
            <a:endParaRPr lang="fr-FR" dirty="0"/>
          </a:p>
        </p:txBody>
      </p:sp>
      <p:sp>
        <p:nvSpPr>
          <p:cNvPr id="1563181406" name="Espace réservé du texte 3"/>
          <p:cNvSpPr>
            <a:spLocks noGrp="1"/>
          </p:cNvSpPr>
          <p:nvPr>
            <p:ph type="body" sz="quarter" idx="17"/>
          </p:nvPr>
        </p:nvSpPr>
        <p:spPr bwMode="auto">
          <a:xfrm>
            <a:off x="1198859" y="1131590"/>
            <a:ext cx="7316491" cy="3260705"/>
          </a:xfrm>
        </p:spPr>
        <p:txBody>
          <a:bodyPr/>
          <a:lstStyle/>
          <a:p>
            <a:pPr marL="92075"/>
            <a:r>
              <a:rPr lang="fr-FR" dirty="0">
                <a:solidFill>
                  <a:schemeClr val="tx1">
                    <a:lumMod val="50000"/>
                    <a:lumOff val="50000"/>
                  </a:schemeClr>
                </a:solidFill>
              </a:rPr>
              <a:t>D</a:t>
            </a:r>
            <a:r>
              <a:rPr lang="fr-FR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urée des cycles </a:t>
            </a:r>
            <a:endParaRPr lang="fr-FR" b="0" dirty="0" smtClean="0">
              <a:solidFill>
                <a:srgbClr val="0070C0"/>
              </a:solidFill>
            </a:endParaRPr>
          </a:p>
          <a:p>
            <a:pPr marL="92075"/>
            <a:endParaRPr lang="fr-FR" b="0" dirty="0">
              <a:solidFill>
                <a:srgbClr val="0070C0"/>
              </a:solidFill>
            </a:endParaRPr>
          </a:p>
          <a:p>
            <a:pPr marL="92075"/>
            <a:r>
              <a:rPr lang="fr-FR" b="0" dirty="0" smtClean="0">
                <a:solidFill>
                  <a:srgbClr val="0070C0"/>
                </a:solidFill>
              </a:rPr>
              <a:t>12 </a:t>
            </a:r>
            <a:r>
              <a:rPr lang="fr-FR" b="0" dirty="0">
                <a:solidFill>
                  <a:srgbClr val="0070C0"/>
                </a:solidFill>
              </a:rPr>
              <a:t>séances par semestre (présentiel obligatoire de 10 séances minimum par semestre pour être évalué)</a:t>
            </a:r>
          </a:p>
          <a:p>
            <a:pPr marL="92075"/>
            <a:endParaRPr lang="fr-FR" b="0" dirty="0">
              <a:solidFill>
                <a:srgbClr val="0070C0"/>
              </a:solidFill>
              <a:cs typeface="Calibri" panose="020F0502020204030204" pitchFamily="34" charset="0"/>
            </a:endParaRPr>
          </a:p>
          <a:p>
            <a:pPr marL="92075"/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Certificat </a:t>
            </a:r>
            <a:r>
              <a:rPr lang="fr-FR" b="0" dirty="0">
                <a:solidFill>
                  <a:srgbClr val="0070C0"/>
                </a:solidFill>
                <a:cs typeface="Calibri" panose="020F0502020204030204" pitchFamily="34" charset="0"/>
              </a:rPr>
              <a:t>médical demandé pour toute absence en </a:t>
            </a: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cours</a:t>
            </a:r>
          </a:p>
          <a:p>
            <a:pPr marL="92075"/>
            <a:endParaRPr lang="fr-FR" b="0" dirty="0">
              <a:solidFill>
                <a:srgbClr val="0070C0"/>
              </a:solidFill>
              <a:cs typeface="Calibri" panose="020F0502020204030204" pitchFamily="34" charset="0"/>
            </a:endParaRPr>
          </a:p>
          <a:p>
            <a:pPr marL="92075"/>
            <a:endParaRPr lang="fr-FR" b="0" dirty="0" smtClean="0">
              <a:solidFill>
                <a:srgbClr val="0070C0"/>
              </a:solidFill>
              <a:cs typeface="Calibri" panose="020F0502020204030204" pitchFamily="34" charset="0"/>
            </a:endParaRPr>
          </a:p>
          <a:p>
            <a:pPr marL="92075"/>
            <a:r>
              <a:rPr lang="fr-FR" dirty="0" smtClean="0">
                <a:solidFill>
                  <a:schemeClr val="tx1">
                    <a:lumMod val="50000"/>
                    <a:lumOff val="50000"/>
                  </a:schemeClr>
                </a:solidFill>
                <a:cs typeface="Calibri" panose="020F0502020204030204" pitchFamily="34" charset="0"/>
              </a:rPr>
              <a:t>Critères d’évaluation </a:t>
            </a:r>
          </a:p>
          <a:p>
            <a:pPr marL="92075"/>
            <a:endParaRPr lang="fr-FR" dirty="0" smtClean="0">
              <a:solidFill>
                <a:schemeClr val="tx1">
                  <a:lumMod val="50000"/>
                  <a:lumOff val="50000"/>
                </a:schemeClr>
              </a:solidFill>
              <a:cs typeface="Calibri" panose="020F0502020204030204" pitchFamily="34" charset="0"/>
            </a:endParaRPr>
          </a:p>
          <a:p>
            <a:pPr marL="92075"/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Bonus de 0 à 5 points ajoutés à la somme des 200 points du semestre </a:t>
            </a:r>
            <a:endParaRPr lang="fr-FR" b="0" dirty="0">
              <a:solidFill>
                <a:srgbClr val="0070C0"/>
              </a:solidFill>
              <a:cs typeface="Calibri" panose="020F0502020204030204" pitchFamily="34" charset="0"/>
            </a:endParaRPr>
          </a:p>
          <a:p>
            <a:pPr marL="360363"/>
            <a:endParaRPr lang="fr-FR" sz="1000" dirty="0">
              <a:solidFill>
                <a:srgbClr val="0070C0"/>
              </a:solidFill>
              <a:cs typeface="Calibri" panose="020F0502020204030204" pitchFamily="34" charset="0"/>
            </a:endParaRPr>
          </a:p>
          <a:p>
            <a:pPr marL="92075"/>
            <a:r>
              <a:rPr lang="fr-FR" b="0" dirty="0">
                <a:solidFill>
                  <a:srgbClr val="0070C0"/>
                </a:solidFill>
                <a:cs typeface="Calibri" panose="020F0502020204030204" pitchFamily="34" charset="0"/>
              </a:rPr>
              <a:t>Critères et </a:t>
            </a: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modalités d’évaluation : </a:t>
            </a: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  <a:sym typeface="Wingdings" panose="05000000000000000000" pitchFamily="2" charset="2"/>
              </a:rPr>
              <a:t>note</a:t>
            </a: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 </a:t>
            </a:r>
            <a:r>
              <a:rPr lang="fr-FR" b="0" dirty="0">
                <a:solidFill>
                  <a:srgbClr val="0070C0"/>
                </a:solidFill>
                <a:cs typeface="Calibri" panose="020F0502020204030204" pitchFamily="34" charset="0"/>
              </a:rPr>
              <a:t>/ 20 </a:t>
            </a: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Pts </a:t>
            </a:r>
          </a:p>
          <a:p>
            <a:pPr marL="92075"/>
            <a:endParaRPr lang="fr-FR" b="0" kern="1200" dirty="0">
              <a:solidFill>
                <a:srgbClr val="0070C0"/>
              </a:solidFill>
              <a:cs typeface="Calibri" panose="020F0502020204030204" pitchFamily="34" charset="0"/>
            </a:endParaRPr>
          </a:p>
          <a:p>
            <a:pPr marL="263525" indent="-171450">
              <a:buFont typeface="Arial" panose="020B0604020202020204" pitchFamily="34" charset="0"/>
              <a:buChar char="•"/>
            </a:pPr>
            <a:r>
              <a:rPr lang="fr-FR" b="0" kern="1200" dirty="0" smtClean="0">
                <a:solidFill>
                  <a:srgbClr val="0070C0"/>
                </a:solidFill>
                <a:cs typeface="Calibri" panose="020F0502020204030204" pitchFamily="34" charset="0"/>
              </a:rPr>
              <a:t>8 </a:t>
            </a:r>
            <a:r>
              <a:rPr lang="fr-FR" b="0" kern="1200" dirty="0">
                <a:solidFill>
                  <a:srgbClr val="0070C0"/>
                </a:solidFill>
                <a:cs typeface="Calibri" panose="020F0502020204030204" pitchFamily="34" charset="0"/>
              </a:rPr>
              <a:t>Pts =  </a:t>
            </a:r>
            <a:r>
              <a:rPr lang="fr-FR" b="0" kern="1200" dirty="0" smtClean="0">
                <a:solidFill>
                  <a:srgbClr val="0070C0"/>
                </a:solidFill>
                <a:cs typeface="Calibri" panose="020F0502020204030204" pitchFamily="34" charset="0"/>
              </a:rPr>
              <a:t>performance motrice (</a:t>
            </a:r>
            <a:r>
              <a:rPr lang="fr-FR" b="0" kern="1200" dirty="0">
                <a:solidFill>
                  <a:srgbClr val="0070C0"/>
                </a:solidFill>
                <a:cs typeface="Calibri" panose="020F0502020204030204" pitchFamily="34" charset="0"/>
              </a:rPr>
              <a:t>é</a:t>
            </a:r>
            <a:r>
              <a:rPr lang="fr-FR" b="0" kern="1200" dirty="0" smtClean="0">
                <a:solidFill>
                  <a:srgbClr val="0070C0"/>
                </a:solidFill>
                <a:ea typeface="Times New Roman"/>
                <a:cs typeface="Calibri" panose="020F0502020204030204" pitchFamily="34" charset="0"/>
              </a:rPr>
              <a:t>valuation </a:t>
            </a:r>
            <a:r>
              <a:rPr lang="fr-FR" b="0" kern="1200" dirty="0">
                <a:solidFill>
                  <a:srgbClr val="0070C0"/>
                </a:solidFill>
                <a:ea typeface="Times New Roman"/>
                <a:cs typeface="Calibri" panose="020F0502020204030204" pitchFamily="34" charset="0"/>
              </a:rPr>
              <a:t>en contrôle continu tout au long du </a:t>
            </a:r>
            <a:r>
              <a:rPr lang="fr-FR" b="0" kern="1200" dirty="0" smtClean="0">
                <a:solidFill>
                  <a:srgbClr val="0070C0"/>
                </a:solidFill>
                <a:ea typeface="Times New Roman"/>
                <a:cs typeface="Calibri" panose="020F0502020204030204" pitchFamily="34" charset="0"/>
              </a:rPr>
              <a:t>cycle)</a:t>
            </a:r>
            <a:endParaRPr lang="fr-FR" b="0" dirty="0" smtClean="0">
              <a:solidFill>
                <a:srgbClr val="0070C0"/>
              </a:solidFill>
              <a:cs typeface="Calibri" panose="020F0502020204030204" pitchFamily="34" charset="0"/>
            </a:endParaRPr>
          </a:p>
          <a:p>
            <a:pPr marL="263525" indent="-171450">
              <a:buFont typeface="Arial" panose="020B0604020202020204" pitchFamily="34" charset="0"/>
              <a:buChar char="•"/>
            </a:pP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8 </a:t>
            </a:r>
            <a:r>
              <a:rPr lang="fr-FR" b="0" dirty="0">
                <a:solidFill>
                  <a:srgbClr val="0070C0"/>
                </a:solidFill>
                <a:cs typeface="Calibri" panose="020F0502020204030204" pitchFamily="34" charset="0"/>
              </a:rPr>
              <a:t>Pts </a:t>
            </a: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=  progression </a:t>
            </a:r>
            <a:r>
              <a:rPr lang="fr-FR" b="0" dirty="0">
                <a:solidFill>
                  <a:srgbClr val="0070C0"/>
                </a:solidFill>
                <a:cs typeface="Calibri" panose="020F0502020204030204" pitchFamily="34" charset="0"/>
              </a:rPr>
              <a:t>/ </a:t>
            </a: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régularité </a:t>
            </a:r>
            <a:r>
              <a:rPr lang="fr-FR" b="0" dirty="0">
                <a:solidFill>
                  <a:srgbClr val="0070C0"/>
                </a:solidFill>
                <a:cs typeface="Calibri" panose="020F0502020204030204" pitchFamily="34" charset="0"/>
              </a:rPr>
              <a:t>des </a:t>
            </a: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apprentissages</a:t>
            </a:r>
          </a:p>
          <a:p>
            <a:pPr marL="263525" indent="-171450">
              <a:buFont typeface="Arial" panose="020B0604020202020204" pitchFamily="34" charset="0"/>
              <a:buChar char="•"/>
            </a:pP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4 </a:t>
            </a:r>
            <a:r>
              <a:rPr lang="fr-FR" b="0" dirty="0">
                <a:solidFill>
                  <a:srgbClr val="0070C0"/>
                </a:solidFill>
                <a:cs typeface="Calibri" panose="020F0502020204030204" pitchFamily="34" charset="0"/>
              </a:rPr>
              <a:t>Pts =  </a:t>
            </a: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attitudes </a:t>
            </a:r>
            <a:r>
              <a:rPr lang="fr-FR" b="0" dirty="0">
                <a:solidFill>
                  <a:srgbClr val="0070C0"/>
                </a:solidFill>
                <a:cs typeface="Calibri" panose="020F0502020204030204" pitchFamily="34" charset="0"/>
              </a:rPr>
              <a:t>en </a:t>
            </a: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situation</a:t>
            </a:r>
            <a:endParaRPr lang="fr-FR" dirty="0">
              <a:solidFill>
                <a:srgbClr val="0070C0"/>
              </a:solidFill>
            </a:endParaRPr>
          </a:p>
          <a:p>
            <a:pPr>
              <a:defRPr/>
            </a:pPr>
            <a:endParaRPr lang="fr-FR" dirty="0" smtClean="0">
              <a:solidFill>
                <a:srgbClr val="0070C0"/>
              </a:solidFill>
            </a:endParaRPr>
          </a:p>
          <a:p>
            <a:pPr>
              <a:defRPr/>
            </a:pPr>
            <a:endParaRPr lang="fr-FR" dirty="0">
              <a:solidFill>
                <a:srgbClr val="0070C0"/>
              </a:solidFill>
            </a:endParaRPr>
          </a:p>
          <a:p>
            <a:pPr>
              <a:defRPr/>
            </a:pPr>
            <a:endParaRPr lang="fr-FR" dirty="0">
              <a:solidFill>
                <a:srgbClr val="0070C0"/>
              </a:solidFill>
            </a:endParaRPr>
          </a:p>
        </p:txBody>
      </p:sp>
      <p:graphicFrame>
        <p:nvGraphicFramePr>
          <p:cNvPr id="2" name="Tableau 1"/>
          <p:cNvGraphicFramePr>
            <a:graphicFrameLocks noGrp="1"/>
          </p:cNvGraphicFramePr>
          <p:nvPr>
            <p:extLst/>
          </p:nvPr>
        </p:nvGraphicFramePr>
        <p:xfrm>
          <a:off x="1403648" y="4045855"/>
          <a:ext cx="6096000" cy="69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16000">
                  <a:extLst>
                    <a:ext uri="{9D8B030D-6E8A-4147-A177-3AD203B41FA5}">
                      <a16:colId xmlns:a16="http://schemas.microsoft.com/office/drawing/2014/main" val="1848115701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213618969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2397738201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2248978545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23336243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298431546"/>
                    </a:ext>
                  </a:extLst>
                </a:gridCol>
              </a:tblGrid>
              <a:tr h="346440">
                <a:tc>
                  <a:txBody>
                    <a:bodyPr/>
                    <a:lstStyle/>
                    <a:p>
                      <a:r>
                        <a:rPr lang="fr-FR" dirty="0" smtClean="0"/>
                        <a:t>Note /20</a:t>
                      </a:r>
                      <a:endParaRPr lang="fr-F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 smtClean="0"/>
                        <a:t>10-12</a:t>
                      </a:r>
                      <a:endParaRPr lang="fr-F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 smtClean="0"/>
                        <a:t>12-14</a:t>
                      </a:r>
                      <a:endParaRPr lang="fr-F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 smtClean="0"/>
                        <a:t>14-16</a:t>
                      </a:r>
                      <a:endParaRPr lang="fr-F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 smtClean="0"/>
                        <a:t>16-18</a:t>
                      </a:r>
                      <a:endParaRPr lang="fr-F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 smtClean="0"/>
                        <a:t>18-20</a:t>
                      </a:r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08852322"/>
                  </a:ext>
                </a:extLst>
              </a:tr>
              <a:tr h="346440">
                <a:tc>
                  <a:txBody>
                    <a:bodyPr/>
                    <a:lstStyle/>
                    <a:p>
                      <a:r>
                        <a:rPr lang="fr-FR" sz="1100" dirty="0" smtClean="0">
                          <a:solidFill>
                            <a:srgbClr val="0070C0"/>
                          </a:solidFill>
                        </a:rPr>
                        <a:t>Points</a:t>
                      </a:r>
                      <a:r>
                        <a:rPr lang="fr-FR" sz="1100" baseline="0" dirty="0" smtClean="0">
                          <a:solidFill>
                            <a:srgbClr val="0070C0"/>
                          </a:solidFill>
                        </a:rPr>
                        <a:t> bonus</a:t>
                      </a:r>
                      <a:endParaRPr lang="fr-FR" sz="1100" dirty="0">
                        <a:solidFill>
                          <a:srgbClr val="0070C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 smtClean="0">
                          <a:solidFill>
                            <a:srgbClr val="0070C0"/>
                          </a:solidFill>
                        </a:rPr>
                        <a:t>1</a:t>
                      </a:r>
                      <a:endParaRPr lang="fr-FR" dirty="0">
                        <a:solidFill>
                          <a:srgbClr val="0070C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 smtClean="0">
                          <a:solidFill>
                            <a:srgbClr val="0070C0"/>
                          </a:solidFill>
                        </a:rPr>
                        <a:t>2</a:t>
                      </a:r>
                      <a:endParaRPr lang="fr-FR" dirty="0">
                        <a:solidFill>
                          <a:srgbClr val="0070C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 smtClean="0">
                          <a:solidFill>
                            <a:srgbClr val="0070C0"/>
                          </a:solidFill>
                        </a:rPr>
                        <a:t>3</a:t>
                      </a:r>
                      <a:endParaRPr lang="fr-FR" dirty="0">
                        <a:solidFill>
                          <a:srgbClr val="0070C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 smtClean="0">
                          <a:solidFill>
                            <a:srgbClr val="0070C0"/>
                          </a:solidFill>
                        </a:rPr>
                        <a:t>4</a:t>
                      </a:r>
                      <a:endParaRPr lang="fr-FR" dirty="0">
                        <a:solidFill>
                          <a:srgbClr val="0070C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 smtClean="0">
                          <a:solidFill>
                            <a:srgbClr val="0070C0"/>
                          </a:solidFill>
                        </a:rPr>
                        <a:t>5</a:t>
                      </a:r>
                      <a:endParaRPr lang="fr-FR" dirty="0">
                        <a:solidFill>
                          <a:srgbClr val="0070C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9764285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62775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95536962" name="Espace réservé du numéro de diapositive 1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CCB595-CB74-D441-EA5D-76096C8443ED}" type="slidenum">
              <a:rPr kumimoji="0" lang="fr-FR" sz="9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/>
              </a:rPr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fr-FR" sz="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1069395685" name="Titre 2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fr-FR" dirty="0" smtClean="0"/>
              <a:t>Cadre de fonctionnement de l’UE à choix en L2 </a:t>
            </a:r>
            <a:endParaRPr lang="fr-FR" dirty="0"/>
          </a:p>
        </p:txBody>
      </p:sp>
      <p:sp>
        <p:nvSpPr>
          <p:cNvPr id="1563181406" name="Espace réservé du texte 3"/>
          <p:cNvSpPr>
            <a:spLocks noGrp="1"/>
          </p:cNvSpPr>
          <p:nvPr>
            <p:ph type="body" sz="quarter" idx="17"/>
          </p:nvPr>
        </p:nvSpPr>
        <p:spPr bwMode="auto"/>
        <p:txBody>
          <a:bodyPr/>
          <a:lstStyle/>
          <a:p>
            <a:pPr marL="92075"/>
            <a:r>
              <a:rPr lang="fr-FR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Menus et durée des cycles </a:t>
            </a:r>
          </a:p>
          <a:p>
            <a:pPr marL="92075"/>
            <a:endParaRPr lang="fr-FR" b="0" dirty="0">
              <a:solidFill>
                <a:srgbClr val="0070C0"/>
              </a:solidFill>
            </a:endParaRPr>
          </a:p>
          <a:p>
            <a:pPr marL="92075"/>
            <a:r>
              <a:rPr lang="fr-FR" b="0" dirty="0" smtClean="0">
                <a:solidFill>
                  <a:srgbClr val="0070C0"/>
                </a:solidFill>
              </a:rPr>
              <a:t>Choisir un menu de deux activités sportives (une activité par semestre)</a:t>
            </a:r>
          </a:p>
          <a:p>
            <a:pPr marL="92075"/>
            <a:endParaRPr lang="fr-FR" b="0" dirty="0">
              <a:solidFill>
                <a:srgbClr val="0070C0"/>
              </a:solidFill>
            </a:endParaRPr>
          </a:p>
          <a:p>
            <a:pPr marL="92075"/>
            <a:r>
              <a:rPr lang="fr-FR" b="0" dirty="0" smtClean="0">
                <a:solidFill>
                  <a:srgbClr val="0070C0"/>
                </a:solidFill>
              </a:rPr>
              <a:t>12 </a:t>
            </a:r>
            <a:r>
              <a:rPr lang="fr-FR" b="0" dirty="0">
                <a:solidFill>
                  <a:srgbClr val="0070C0"/>
                </a:solidFill>
              </a:rPr>
              <a:t>séances par semestre (présentiel obligatoire de 10 séances minimum par semestre pour être évalué)</a:t>
            </a:r>
          </a:p>
          <a:p>
            <a:pPr marL="92075"/>
            <a:endParaRPr lang="fr-FR" b="0" dirty="0">
              <a:solidFill>
                <a:srgbClr val="0070C0"/>
              </a:solidFill>
              <a:cs typeface="Calibri" panose="020F0502020204030204" pitchFamily="34" charset="0"/>
            </a:endParaRPr>
          </a:p>
          <a:p>
            <a:pPr marL="92075"/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Certificat </a:t>
            </a:r>
            <a:r>
              <a:rPr lang="fr-FR" b="0" dirty="0">
                <a:solidFill>
                  <a:srgbClr val="0070C0"/>
                </a:solidFill>
                <a:cs typeface="Calibri" panose="020F0502020204030204" pitchFamily="34" charset="0"/>
              </a:rPr>
              <a:t>médical demandé pour toute absence en </a:t>
            </a: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cours</a:t>
            </a:r>
          </a:p>
          <a:p>
            <a:pPr marL="92075"/>
            <a:endParaRPr lang="fr-FR" b="0" dirty="0">
              <a:solidFill>
                <a:srgbClr val="0070C0"/>
              </a:solidFill>
              <a:cs typeface="Calibri" panose="020F0502020204030204" pitchFamily="34" charset="0"/>
            </a:endParaRPr>
          </a:p>
          <a:p>
            <a:pPr marL="92075"/>
            <a:endParaRPr lang="fr-FR" b="0" dirty="0" smtClean="0">
              <a:solidFill>
                <a:srgbClr val="0070C0"/>
              </a:solidFill>
              <a:cs typeface="Calibri" panose="020F0502020204030204" pitchFamily="34" charset="0"/>
            </a:endParaRPr>
          </a:p>
          <a:p>
            <a:pPr marL="92075"/>
            <a:r>
              <a:rPr lang="fr-FR" dirty="0" smtClean="0">
                <a:solidFill>
                  <a:schemeClr val="tx1">
                    <a:lumMod val="50000"/>
                    <a:lumOff val="50000"/>
                  </a:schemeClr>
                </a:solidFill>
                <a:cs typeface="Calibri" panose="020F0502020204030204" pitchFamily="34" charset="0"/>
              </a:rPr>
              <a:t>Critères d’évaluation </a:t>
            </a:r>
            <a:endParaRPr lang="fr-FR" dirty="0">
              <a:solidFill>
                <a:schemeClr val="tx1">
                  <a:lumMod val="50000"/>
                  <a:lumOff val="50000"/>
                </a:schemeClr>
              </a:solidFill>
              <a:cs typeface="Calibri" panose="020F0502020204030204" pitchFamily="34" charset="0"/>
            </a:endParaRPr>
          </a:p>
          <a:p>
            <a:pPr marL="360363"/>
            <a:endParaRPr lang="fr-FR" sz="1000" dirty="0">
              <a:solidFill>
                <a:srgbClr val="0070C0"/>
              </a:solidFill>
              <a:cs typeface="Calibri" panose="020F0502020204030204" pitchFamily="34" charset="0"/>
            </a:endParaRPr>
          </a:p>
          <a:p>
            <a:pPr marL="92075"/>
            <a:r>
              <a:rPr lang="fr-FR" b="0" dirty="0">
                <a:solidFill>
                  <a:srgbClr val="0070C0"/>
                </a:solidFill>
                <a:cs typeface="Calibri" panose="020F0502020204030204" pitchFamily="34" charset="0"/>
              </a:rPr>
              <a:t>Critères et </a:t>
            </a: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modalités d’évaluation : </a:t>
            </a: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  <a:sym typeface="Wingdings" panose="05000000000000000000" pitchFamily="2" charset="2"/>
              </a:rPr>
              <a:t>note</a:t>
            </a: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 </a:t>
            </a:r>
            <a:r>
              <a:rPr lang="fr-FR" b="0" dirty="0">
                <a:solidFill>
                  <a:srgbClr val="0070C0"/>
                </a:solidFill>
                <a:cs typeface="Calibri" panose="020F0502020204030204" pitchFamily="34" charset="0"/>
              </a:rPr>
              <a:t>/ 20 </a:t>
            </a: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Pts (= 3 ECTS)</a:t>
            </a:r>
          </a:p>
          <a:p>
            <a:pPr marL="92075"/>
            <a:r>
              <a:rPr lang="fr-FR" b="0" kern="1200" dirty="0" smtClean="0">
                <a:solidFill>
                  <a:srgbClr val="0070C0"/>
                </a:solidFill>
                <a:ea typeface="Times New Roman"/>
                <a:cs typeface="Calibri" panose="020F0502020204030204" pitchFamily="34" charset="0"/>
              </a:rPr>
              <a:t>Evaluation </a:t>
            </a:r>
            <a:r>
              <a:rPr lang="fr-FR" b="0" kern="1200" dirty="0">
                <a:solidFill>
                  <a:srgbClr val="0070C0"/>
                </a:solidFill>
                <a:ea typeface="Times New Roman"/>
                <a:cs typeface="Calibri" panose="020F0502020204030204" pitchFamily="34" charset="0"/>
              </a:rPr>
              <a:t>terminale lors des 2 dernières séances du cycle </a:t>
            </a:r>
            <a:endParaRPr lang="fr-FR" b="0" kern="1200" dirty="0" smtClean="0">
              <a:solidFill>
                <a:srgbClr val="0070C0"/>
              </a:solidFill>
              <a:ea typeface="Times New Roman"/>
              <a:cs typeface="Calibri" panose="020F0502020204030204" pitchFamily="34" charset="0"/>
            </a:endParaRPr>
          </a:p>
          <a:p>
            <a:pPr marL="92075"/>
            <a:endParaRPr lang="fr-FR" b="0" kern="1200" dirty="0">
              <a:solidFill>
                <a:srgbClr val="0070C0"/>
              </a:solidFill>
              <a:cs typeface="Calibri" panose="020F0502020204030204" pitchFamily="34" charset="0"/>
            </a:endParaRPr>
          </a:p>
          <a:p>
            <a:pPr marL="263525" indent="-171450">
              <a:buFont typeface="Arial" panose="020B0604020202020204" pitchFamily="34" charset="0"/>
              <a:buChar char="•"/>
            </a:pPr>
            <a:r>
              <a:rPr lang="fr-FR" b="0" kern="1200" dirty="0" smtClean="0">
                <a:solidFill>
                  <a:srgbClr val="0070C0"/>
                </a:solidFill>
                <a:cs typeface="Calibri" panose="020F0502020204030204" pitchFamily="34" charset="0"/>
              </a:rPr>
              <a:t>8 </a:t>
            </a:r>
            <a:r>
              <a:rPr lang="fr-FR" b="0" kern="1200" dirty="0">
                <a:solidFill>
                  <a:srgbClr val="0070C0"/>
                </a:solidFill>
                <a:cs typeface="Calibri" panose="020F0502020204030204" pitchFamily="34" charset="0"/>
              </a:rPr>
              <a:t>Pts =  </a:t>
            </a:r>
            <a:r>
              <a:rPr lang="fr-FR" b="0" kern="1200" dirty="0" smtClean="0">
                <a:solidFill>
                  <a:srgbClr val="0070C0"/>
                </a:solidFill>
                <a:cs typeface="Calibri" panose="020F0502020204030204" pitchFamily="34" charset="0"/>
              </a:rPr>
              <a:t>performance motrice (</a:t>
            </a:r>
            <a:r>
              <a:rPr lang="fr-FR" b="0" kern="1200" dirty="0">
                <a:solidFill>
                  <a:srgbClr val="0070C0"/>
                </a:solidFill>
                <a:cs typeface="Calibri" panose="020F0502020204030204" pitchFamily="34" charset="0"/>
              </a:rPr>
              <a:t>é</a:t>
            </a:r>
            <a:r>
              <a:rPr lang="fr-FR" b="0" kern="1200" dirty="0" smtClean="0">
                <a:solidFill>
                  <a:srgbClr val="0070C0"/>
                </a:solidFill>
                <a:ea typeface="Times New Roman"/>
                <a:cs typeface="Calibri" panose="020F0502020204030204" pitchFamily="34" charset="0"/>
              </a:rPr>
              <a:t>valuation </a:t>
            </a:r>
            <a:r>
              <a:rPr lang="fr-FR" b="0" kern="1200" dirty="0">
                <a:solidFill>
                  <a:srgbClr val="0070C0"/>
                </a:solidFill>
                <a:ea typeface="Times New Roman"/>
                <a:cs typeface="Calibri" panose="020F0502020204030204" pitchFamily="34" charset="0"/>
              </a:rPr>
              <a:t>en contrôle continu tout au long du </a:t>
            </a:r>
            <a:r>
              <a:rPr lang="fr-FR" b="0" kern="1200" dirty="0" smtClean="0">
                <a:solidFill>
                  <a:srgbClr val="0070C0"/>
                </a:solidFill>
                <a:ea typeface="Times New Roman"/>
                <a:cs typeface="Calibri" panose="020F0502020204030204" pitchFamily="34" charset="0"/>
              </a:rPr>
              <a:t>cycle)</a:t>
            </a:r>
            <a:endParaRPr lang="fr-FR" b="0" dirty="0" smtClean="0">
              <a:solidFill>
                <a:srgbClr val="0070C0"/>
              </a:solidFill>
              <a:cs typeface="Calibri" panose="020F0502020204030204" pitchFamily="34" charset="0"/>
            </a:endParaRPr>
          </a:p>
          <a:p>
            <a:pPr marL="263525" indent="-171450">
              <a:buFont typeface="Arial" panose="020B0604020202020204" pitchFamily="34" charset="0"/>
              <a:buChar char="•"/>
            </a:pP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8 </a:t>
            </a:r>
            <a:r>
              <a:rPr lang="fr-FR" b="0" dirty="0">
                <a:solidFill>
                  <a:srgbClr val="0070C0"/>
                </a:solidFill>
                <a:cs typeface="Calibri" panose="020F0502020204030204" pitchFamily="34" charset="0"/>
              </a:rPr>
              <a:t>Pts </a:t>
            </a: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=  progression </a:t>
            </a:r>
            <a:r>
              <a:rPr lang="fr-FR" b="0" dirty="0">
                <a:solidFill>
                  <a:srgbClr val="0070C0"/>
                </a:solidFill>
                <a:cs typeface="Calibri" panose="020F0502020204030204" pitchFamily="34" charset="0"/>
              </a:rPr>
              <a:t>/ </a:t>
            </a: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régularité </a:t>
            </a:r>
            <a:r>
              <a:rPr lang="fr-FR" b="0" dirty="0">
                <a:solidFill>
                  <a:srgbClr val="0070C0"/>
                </a:solidFill>
                <a:cs typeface="Calibri" panose="020F0502020204030204" pitchFamily="34" charset="0"/>
              </a:rPr>
              <a:t>des </a:t>
            </a: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apprentissages</a:t>
            </a:r>
          </a:p>
          <a:p>
            <a:pPr marL="263525" indent="-171450">
              <a:buFont typeface="Arial" panose="020B0604020202020204" pitchFamily="34" charset="0"/>
              <a:buChar char="•"/>
            </a:pP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4 </a:t>
            </a:r>
            <a:r>
              <a:rPr lang="fr-FR" b="0" dirty="0">
                <a:solidFill>
                  <a:srgbClr val="0070C0"/>
                </a:solidFill>
                <a:cs typeface="Calibri" panose="020F0502020204030204" pitchFamily="34" charset="0"/>
              </a:rPr>
              <a:t>Pts =  </a:t>
            </a:r>
            <a:r>
              <a:rPr lang="fr-FR" b="0" dirty="0" smtClean="0">
                <a:solidFill>
                  <a:srgbClr val="0070C0"/>
                </a:solidFill>
                <a:cs typeface="Calibri" panose="020F0502020204030204" pitchFamily="34" charset="0"/>
              </a:rPr>
              <a:t>attitudes </a:t>
            </a:r>
            <a:r>
              <a:rPr lang="fr-FR" b="0" dirty="0">
                <a:solidFill>
                  <a:srgbClr val="0070C0"/>
                </a:solidFill>
                <a:cs typeface="Calibri" panose="020F0502020204030204" pitchFamily="34" charset="0"/>
              </a:rPr>
              <a:t>en situation</a:t>
            </a:r>
          </a:p>
          <a:p>
            <a:pPr>
              <a:defRPr/>
            </a:pPr>
            <a:endParaRPr lang="fr-FR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0522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2A674EB-CF99-4CC2-8F94-AC08E84D1EAE}" type="slidenum">
              <a:rPr kumimoji="0" lang="fr-FR" sz="9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/>
              </a:rPr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fr-FR" sz="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" name="Titr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Répartition des UF par créneau – UE à choix L2</a:t>
            </a:r>
            <a:endParaRPr lang="fr-FR" dirty="0"/>
          </a:p>
        </p:txBody>
      </p:sp>
      <p:graphicFrame>
        <p:nvGraphicFramePr>
          <p:cNvPr id="5" name="Tableau 4"/>
          <p:cNvGraphicFramePr>
            <a:graphicFrameLocks noGrp="1"/>
          </p:cNvGraphicFramePr>
          <p:nvPr>
            <p:extLst/>
          </p:nvPr>
        </p:nvGraphicFramePr>
        <p:xfrm>
          <a:off x="1198755" y="1368693"/>
          <a:ext cx="1463824" cy="3327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63824">
                  <a:extLst>
                    <a:ext uri="{9D8B030D-6E8A-4147-A177-3AD203B41FA5}">
                      <a16:colId xmlns:a16="http://schemas.microsoft.com/office/drawing/2014/main" val="2241208767"/>
                    </a:ext>
                  </a:extLst>
                </a:gridCol>
              </a:tblGrid>
              <a:tr h="139040">
                <a:tc>
                  <a:txBody>
                    <a:bodyPr/>
                    <a:lstStyle/>
                    <a:p>
                      <a:r>
                        <a:rPr lang="fr-FR" dirty="0" smtClean="0"/>
                        <a:t>Créneau 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4649805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FR" dirty="0" smtClean="0"/>
                        <a:t>Lundi</a:t>
                      </a:r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716363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FR" dirty="0" smtClean="0"/>
                        <a:t>9h30-</a:t>
                      </a:r>
                      <a:r>
                        <a:rPr lang="fr-FR" baseline="0" dirty="0" smtClean="0"/>
                        <a:t>10h50</a:t>
                      </a:r>
                    </a:p>
                    <a:p>
                      <a:endParaRPr lang="fr-FR" sz="1600" baseline="0" dirty="0" smtClean="0"/>
                    </a:p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48155409"/>
                  </a:ext>
                </a:extLst>
              </a:tr>
              <a:tr h="1316325">
                <a:tc>
                  <a:txBody>
                    <a:bodyPr/>
                    <a:lstStyle/>
                    <a:p>
                      <a:endParaRPr lang="fr-FR" dirty="0" smtClean="0"/>
                    </a:p>
                    <a:p>
                      <a:r>
                        <a:rPr lang="fr-FR" sz="1200" dirty="0" smtClean="0"/>
                        <a:t>L2 CHIMIE</a:t>
                      </a:r>
                    </a:p>
                    <a:p>
                      <a:r>
                        <a:rPr lang="fr-FR" sz="1200" baseline="0" dirty="0" smtClean="0"/>
                        <a:t>L2 STE </a:t>
                      </a:r>
                    </a:p>
                    <a:p>
                      <a:r>
                        <a:rPr lang="fr-FR" sz="900" baseline="0" dirty="0" smtClean="0"/>
                        <a:t>(semestre 3 uniquement)</a:t>
                      </a:r>
                    </a:p>
                    <a:p>
                      <a:endParaRPr lang="fr-FR" sz="900" baseline="0" dirty="0" smtClean="0"/>
                    </a:p>
                    <a:p>
                      <a:endParaRPr lang="fr-FR" sz="1200" dirty="0" smtClean="0"/>
                    </a:p>
                    <a:p>
                      <a:endParaRPr lang="fr-FR" sz="800" dirty="0" smtClean="0"/>
                    </a:p>
                    <a:p>
                      <a:endParaRPr lang="fr-FR" sz="1400" dirty="0" smtClean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6195689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FR" sz="1200" dirty="0" smtClean="0"/>
                        <a:t>5 menus</a:t>
                      </a:r>
                    </a:p>
                    <a:p>
                      <a:r>
                        <a:rPr lang="fr-FR" sz="1200" dirty="0" smtClean="0"/>
                        <a:t>5 enseignants</a:t>
                      </a:r>
                      <a:endParaRPr lang="fr-FR" sz="12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9931292"/>
                  </a:ext>
                </a:extLst>
              </a:tr>
            </a:tbl>
          </a:graphicData>
        </a:graphic>
      </p:graphicFrame>
      <p:graphicFrame>
        <p:nvGraphicFramePr>
          <p:cNvPr id="6" name="Tableau 5"/>
          <p:cNvGraphicFramePr>
            <a:graphicFrameLocks noGrp="1"/>
          </p:cNvGraphicFramePr>
          <p:nvPr>
            <p:extLst/>
          </p:nvPr>
        </p:nvGraphicFramePr>
        <p:xfrm>
          <a:off x="2771800" y="1368693"/>
          <a:ext cx="1463824" cy="332740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463824">
                  <a:extLst>
                    <a:ext uri="{9D8B030D-6E8A-4147-A177-3AD203B41FA5}">
                      <a16:colId xmlns:a16="http://schemas.microsoft.com/office/drawing/2014/main" val="2241208767"/>
                    </a:ext>
                  </a:extLst>
                </a:gridCol>
              </a:tblGrid>
              <a:tr h="139040">
                <a:tc>
                  <a:txBody>
                    <a:bodyPr/>
                    <a:lstStyle/>
                    <a:p>
                      <a:r>
                        <a:rPr lang="fr-FR" dirty="0" smtClean="0"/>
                        <a:t>Créneau 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4649805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FR" dirty="0" smtClean="0"/>
                        <a:t>Lundi</a:t>
                      </a:r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716363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FR" dirty="0" smtClean="0"/>
                        <a:t>11h-</a:t>
                      </a:r>
                      <a:r>
                        <a:rPr lang="fr-FR" baseline="0" dirty="0" smtClean="0"/>
                        <a:t>12h20</a:t>
                      </a:r>
                    </a:p>
                    <a:p>
                      <a:endParaRPr lang="fr-FR" baseline="0" dirty="0" smtClean="0"/>
                    </a:p>
                    <a:p>
                      <a:endParaRPr lang="fr-FR" sz="16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481554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fr-FR" dirty="0" smtClean="0"/>
                    </a:p>
                    <a:p>
                      <a:r>
                        <a:rPr lang="fr-FR" sz="1200" dirty="0" smtClean="0"/>
                        <a:t>L2 MATH</a:t>
                      </a:r>
                    </a:p>
                    <a:p>
                      <a:pPr marL="0" marR="0" lvl="0" indent="0" algn="l" defTabSz="6858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baseline="0" dirty="0" smtClean="0">
                          <a:solidFill>
                            <a:schemeClr val="tx1"/>
                          </a:solidFill>
                        </a:rPr>
                        <a:t>L2 MATH INFO </a:t>
                      </a:r>
                    </a:p>
                    <a:p>
                      <a:pPr marL="0" marR="0" lvl="0" indent="0" algn="l" defTabSz="6858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0" baseline="0" dirty="0" smtClean="0">
                          <a:solidFill>
                            <a:schemeClr val="tx1"/>
                          </a:solidFill>
                        </a:rPr>
                        <a:t>(au semestre 3)</a:t>
                      </a:r>
                      <a:endParaRPr lang="fr-FR" sz="900" b="0" dirty="0" smtClean="0">
                        <a:solidFill>
                          <a:schemeClr val="tx1"/>
                        </a:solidFill>
                      </a:endParaRPr>
                    </a:p>
                    <a:p>
                      <a:r>
                        <a:rPr lang="fr-FR" sz="1200" baseline="0" dirty="0" smtClean="0"/>
                        <a:t>L2 MIASHS</a:t>
                      </a:r>
                    </a:p>
                    <a:p>
                      <a:r>
                        <a:rPr lang="fr-FR" sz="1200" baseline="0" dirty="0" smtClean="0"/>
                        <a:t>L2 PHYSIQUE</a:t>
                      </a:r>
                    </a:p>
                    <a:p>
                      <a:r>
                        <a:rPr lang="fr-FR" sz="1200" baseline="0" dirty="0" smtClean="0"/>
                        <a:t>L2 PHY.CHIMIE</a:t>
                      </a:r>
                    </a:p>
                    <a:p>
                      <a:endParaRPr lang="fr-FR" sz="700" baseline="0" dirty="0" smtClean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6195689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FR" sz="1200" dirty="0" smtClean="0"/>
                        <a:t>5 menus</a:t>
                      </a:r>
                    </a:p>
                    <a:p>
                      <a:r>
                        <a:rPr lang="fr-FR" sz="1200" dirty="0" smtClean="0"/>
                        <a:t>5 enseignants</a:t>
                      </a:r>
                      <a:endParaRPr lang="fr-FR" sz="12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9931292"/>
                  </a:ext>
                </a:extLst>
              </a:tr>
            </a:tbl>
          </a:graphicData>
        </a:graphic>
      </p:graphicFrame>
      <p:graphicFrame>
        <p:nvGraphicFramePr>
          <p:cNvPr id="7" name="Tableau 6"/>
          <p:cNvGraphicFramePr>
            <a:graphicFrameLocks noGrp="1"/>
          </p:cNvGraphicFramePr>
          <p:nvPr>
            <p:extLst/>
          </p:nvPr>
        </p:nvGraphicFramePr>
        <p:xfrm>
          <a:off x="4350275" y="1368693"/>
          <a:ext cx="1463824" cy="3342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63824">
                  <a:extLst>
                    <a:ext uri="{9D8B030D-6E8A-4147-A177-3AD203B41FA5}">
                      <a16:colId xmlns:a16="http://schemas.microsoft.com/office/drawing/2014/main" val="2241208767"/>
                    </a:ext>
                  </a:extLst>
                </a:gridCol>
              </a:tblGrid>
              <a:tr h="139040">
                <a:tc>
                  <a:txBody>
                    <a:bodyPr/>
                    <a:lstStyle/>
                    <a:p>
                      <a:r>
                        <a:rPr lang="fr-FR" dirty="0" smtClean="0"/>
                        <a:t>Créneau 3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4649805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FR" dirty="0" smtClean="0"/>
                        <a:t>Lundi</a:t>
                      </a:r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716363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FR" dirty="0" smtClean="0"/>
                        <a:t>13h30-14h50</a:t>
                      </a:r>
                    </a:p>
                    <a:p>
                      <a:endParaRPr lang="fr-FR" dirty="0" smtClean="0"/>
                    </a:p>
                    <a:p>
                      <a:endParaRPr lang="fr-FR" sz="16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48155409"/>
                  </a:ext>
                </a:extLst>
              </a:tr>
              <a:tr h="1316325">
                <a:tc>
                  <a:txBody>
                    <a:bodyPr/>
                    <a:lstStyle/>
                    <a:p>
                      <a:endParaRPr lang="fr-FR" dirty="0" smtClean="0"/>
                    </a:p>
                    <a:p>
                      <a:r>
                        <a:rPr lang="fr-FR" sz="1200" dirty="0" smtClean="0"/>
                        <a:t>L2 BIO</a:t>
                      </a:r>
                    </a:p>
                    <a:p>
                      <a:r>
                        <a:rPr lang="fr-FR" sz="1200" baseline="0" dirty="0" smtClean="0"/>
                        <a:t>L.PRO CHIMIE </a:t>
                      </a:r>
                      <a:r>
                        <a:rPr lang="fr-FR" sz="900" baseline="0" dirty="0" smtClean="0"/>
                        <a:t>(semestre 3 uniquement)</a:t>
                      </a:r>
                    </a:p>
                    <a:p>
                      <a:endParaRPr lang="fr-FR" sz="1200" dirty="0" smtClean="0"/>
                    </a:p>
                    <a:p>
                      <a:endParaRPr lang="fr-FR" sz="800" dirty="0" smtClean="0"/>
                    </a:p>
                    <a:p>
                      <a:endParaRPr lang="fr-FR" sz="1200" dirty="0" smtClean="0"/>
                    </a:p>
                    <a:p>
                      <a:endParaRPr lang="fr-FR" sz="1200" dirty="0" smtClean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6195689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FR" sz="1200" dirty="0" smtClean="0"/>
                        <a:t>4 menus</a:t>
                      </a:r>
                    </a:p>
                    <a:p>
                      <a:r>
                        <a:rPr lang="fr-FR" sz="1200" dirty="0" smtClean="0"/>
                        <a:t>4</a:t>
                      </a:r>
                      <a:r>
                        <a:rPr lang="fr-FR" sz="1200" baseline="0" dirty="0" smtClean="0"/>
                        <a:t> </a:t>
                      </a:r>
                      <a:r>
                        <a:rPr lang="fr-FR" sz="1200" dirty="0" smtClean="0"/>
                        <a:t>enseignants</a:t>
                      </a:r>
                      <a:endParaRPr lang="fr-FR" sz="12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9931292"/>
                  </a:ext>
                </a:extLst>
              </a:tr>
            </a:tbl>
          </a:graphicData>
        </a:graphic>
      </p:graphicFrame>
      <p:graphicFrame>
        <p:nvGraphicFramePr>
          <p:cNvPr id="8" name="Tableau 7"/>
          <p:cNvGraphicFramePr>
            <a:graphicFrameLocks noGrp="1"/>
          </p:cNvGraphicFramePr>
          <p:nvPr>
            <p:extLst/>
          </p:nvPr>
        </p:nvGraphicFramePr>
        <p:xfrm>
          <a:off x="5928750" y="1368693"/>
          <a:ext cx="1463824" cy="331978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463824">
                  <a:extLst>
                    <a:ext uri="{9D8B030D-6E8A-4147-A177-3AD203B41FA5}">
                      <a16:colId xmlns:a16="http://schemas.microsoft.com/office/drawing/2014/main" val="2241208767"/>
                    </a:ext>
                  </a:extLst>
                </a:gridCol>
              </a:tblGrid>
              <a:tr h="139040">
                <a:tc>
                  <a:txBody>
                    <a:bodyPr/>
                    <a:lstStyle/>
                    <a:p>
                      <a:r>
                        <a:rPr lang="fr-FR" dirty="0" smtClean="0"/>
                        <a:t>Créneau 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4649805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FR" dirty="0" smtClean="0"/>
                        <a:t>Mardi</a:t>
                      </a:r>
                      <a:r>
                        <a:rPr lang="fr-FR" baseline="0" dirty="0" smtClean="0"/>
                        <a:t> </a:t>
                      </a:r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716363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FR" dirty="0" smtClean="0"/>
                        <a:t>14h-15h20</a:t>
                      </a:r>
                    </a:p>
                    <a:p>
                      <a:r>
                        <a:rPr lang="fr-FR" sz="800" dirty="0" smtClean="0"/>
                        <a:t>Menus</a:t>
                      </a:r>
                      <a:r>
                        <a:rPr lang="fr-FR" sz="800" baseline="0" dirty="0" smtClean="0"/>
                        <a:t> 3 et 4</a:t>
                      </a:r>
                    </a:p>
                    <a:p>
                      <a:r>
                        <a:rPr lang="fr-FR" baseline="0" dirty="0" smtClean="0"/>
                        <a:t>14h30-15h50</a:t>
                      </a:r>
                    </a:p>
                    <a:p>
                      <a:r>
                        <a:rPr lang="fr-FR" sz="800" baseline="0" dirty="0" smtClean="0"/>
                        <a:t>Menus 1 et 2</a:t>
                      </a:r>
                      <a:endParaRPr lang="fr-FR" sz="8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481554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fr-FR" dirty="0" smtClean="0"/>
                    </a:p>
                    <a:p>
                      <a:r>
                        <a:rPr lang="fr-FR" sz="1200" dirty="0" smtClean="0"/>
                        <a:t>L2 INFO</a:t>
                      </a:r>
                    </a:p>
                    <a:p>
                      <a:pPr marL="0" marR="0" lvl="0" indent="0" algn="l" defTabSz="6858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baseline="0" dirty="0" smtClean="0">
                          <a:solidFill>
                            <a:schemeClr val="tx1"/>
                          </a:solidFill>
                        </a:rPr>
                        <a:t>L2 MATH INFO </a:t>
                      </a:r>
                    </a:p>
                    <a:p>
                      <a:r>
                        <a:rPr lang="fr-FR" sz="800" dirty="0" smtClean="0"/>
                        <a:t>(au semestre 4)</a:t>
                      </a:r>
                    </a:p>
                    <a:p>
                      <a:r>
                        <a:rPr lang="fr-FR" sz="1200" dirty="0" smtClean="0"/>
                        <a:t>L2 SPI</a:t>
                      </a:r>
                      <a:endParaRPr lang="fr-FR" sz="1200" b="1" baseline="0" dirty="0" smtClean="0">
                        <a:solidFill>
                          <a:srgbClr val="C00000"/>
                        </a:solidFill>
                      </a:endParaRPr>
                    </a:p>
                    <a:p>
                      <a:pPr marL="0" marR="0" lvl="0" indent="0" algn="l" defTabSz="6858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aseline="0" dirty="0" smtClean="0"/>
                        <a:t>(semestre 3 uniquement)</a:t>
                      </a:r>
                    </a:p>
                    <a:p>
                      <a:endParaRPr lang="fr-FR" sz="1200" baseline="0" dirty="0" smtClean="0"/>
                    </a:p>
                    <a:p>
                      <a:endParaRPr lang="fr-FR" sz="1050" baseline="0" dirty="0" smtClean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6195689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FR" sz="1200" dirty="0" smtClean="0"/>
                        <a:t>4 menus</a:t>
                      </a:r>
                    </a:p>
                    <a:p>
                      <a:r>
                        <a:rPr lang="fr-FR" sz="1200" dirty="0" smtClean="0"/>
                        <a:t>4 enseignants</a:t>
                      </a:r>
                      <a:endParaRPr lang="fr-FR" sz="12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993129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27538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2A674EB-CF99-4CC2-8F94-AC08E84D1EAE}" type="slidenum">
              <a:rPr kumimoji="0" lang="fr-FR" sz="9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/>
              </a:rPr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fr-FR" sz="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" name="Titr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Menus d’activités sportives – UE à choix L2</a:t>
            </a:r>
            <a:endParaRPr lang="fr-FR" dirty="0"/>
          </a:p>
        </p:txBody>
      </p:sp>
      <p:pic>
        <p:nvPicPr>
          <p:cNvPr id="6" name="Imag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8859" y="987574"/>
            <a:ext cx="5430335" cy="39338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35324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9" name="Espace réservé du numéro de diapositive 1"/>
          <p:cNvSpPr txBox="1">
            <a:spLocks noGrp="1"/>
          </p:cNvSpPr>
          <p:nvPr>
            <p:ph type="sldNum" sz="quarter" idx="2"/>
          </p:nvPr>
        </p:nvSpPr>
        <p:spPr>
          <a:xfrm>
            <a:off x="459679" y="5016499"/>
            <a:ext cx="444627" cy="127001"/>
          </a:xfrm>
          <a:prstGeom prst="rect">
            <a:avLst/>
          </a:prstGeom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/>
          <a:lstStyle/>
          <a:p>
            <a:fld id="{86CB4B4D-7CA3-9044-876B-883B54F8677D}" type="slidenum">
              <a:t>9</a:t>
            </a:fld>
            <a:endParaRPr/>
          </a:p>
        </p:txBody>
      </p:sp>
      <p:sp>
        <p:nvSpPr>
          <p:cNvPr id="5190" name="Espace réservé du texte 3"/>
          <p:cNvSpPr txBox="1">
            <a:spLocks noGrp="1"/>
          </p:cNvSpPr>
          <p:nvPr>
            <p:ph type="body" idx="1"/>
          </p:nvPr>
        </p:nvSpPr>
        <p:spPr>
          <a:xfrm>
            <a:off x="1331640" y="1375575"/>
            <a:ext cx="7182809" cy="3260705"/>
          </a:xfrm>
          <a:prstGeom prst="rect">
            <a:avLst/>
          </a:prstGeom>
        </p:spPr>
        <p:txBody>
          <a:bodyPr>
            <a:normAutofit/>
          </a:bodyPr>
          <a:lstStyle/>
          <a:p>
            <a:pPr>
              <a:defRPr sz="1400">
                <a:solidFill>
                  <a:srgbClr val="0070C0"/>
                </a:solidFill>
              </a:defRPr>
            </a:pPr>
            <a:r>
              <a:rPr sz="1800" dirty="0" err="1"/>
              <a:t>Cours</a:t>
            </a:r>
            <a:r>
              <a:rPr sz="1800" dirty="0"/>
              <a:t> </a:t>
            </a:r>
            <a:r>
              <a:rPr sz="1800" dirty="0" err="1"/>
              <a:t>encadré</a:t>
            </a:r>
            <a:r>
              <a:rPr sz="1800" dirty="0"/>
              <a:t> par un </a:t>
            </a:r>
            <a:r>
              <a:rPr sz="1800" dirty="0" err="1"/>
              <a:t>enseignant</a:t>
            </a:r>
            <a:r>
              <a:rPr sz="1800" dirty="0"/>
              <a:t> </a:t>
            </a:r>
            <a:r>
              <a:rPr sz="1800" dirty="0" smtClean="0"/>
              <a:t>EPS</a:t>
            </a:r>
            <a:endParaRPr sz="1800" dirty="0"/>
          </a:p>
          <a:p>
            <a:pPr>
              <a:defRPr sz="1400">
                <a:solidFill>
                  <a:srgbClr val="0070C0"/>
                </a:solidFill>
              </a:defRPr>
            </a:pPr>
            <a:endParaRPr sz="1800" dirty="0"/>
          </a:p>
          <a:p>
            <a:pPr>
              <a:defRPr sz="1400">
                <a:solidFill>
                  <a:srgbClr val="0070C0"/>
                </a:solidFill>
              </a:defRPr>
            </a:pPr>
            <a:r>
              <a:rPr sz="1800" dirty="0" err="1"/>
              <a:t>Offre</a:t>
            </a:r>
            <a:r>
              <a:rPr sz="1800" dirty="0"/>
              <a:t> sportive à consulter sur le site de </a:t>
            </a:r>
            <a:r>
              <a:rPr sz="1800" dirty="0" err="1"/>
              <a:t>l’UB</a:t>
            </a:r>
            <a:r>
              <a:rPr sz="1800" dirty="0"/>
              <a:t> </a:t>
            </a:r>
          </a:p>
          <a:p>
            <a:pPr>
              <a:defRPr sz="1400">
                <a:solidFill>
                  <a:srgbClr val="0070C0"/>
                </a:solidFill>
              </a:defRPr>
            </a:pPr>
            <a:endParaRPr sz="1800" dirty="0"/>
          </a:p>
          <a:p>
            <a:pPr>
              <a:buSzPct val="100000"/>
              <a:defRPr sz="1400">
                <a:solidFill>
                  <a:srgbClr val="0070C0"/>
                </a:solidFill>
              </a:defRPr>
            </a:pPr>
            <a:endParaRPr lang="fr-FR" sz="1800" dirty="0"/>
          </a:p>
          <a:p>
            <a:pPr>
              <a:buSzPct val="100000"/>
              <a:defRPr sz="1400">
                <a:solidFill>
                  <a:srgbClr val="0070C0"/>
                </a:solidFill>
              </a:defRPr>
            </a:pPr>
            <a:r>
              <a:rPr lang="fr-FR" sz="1800" dirty="0" smtClean="0"/>
              <a:t>Vie de campus</a:t>
            </a:r>
          </a:p>
          <a:p>
            <a:pPr>
              <a:buSzPct val="100000"/>
              <a:defRPr sz="1400">
                <a:solidFill>
                  <a:srgbClr val="0070C0"/>
                </a:solidFill>
              </a:defRPr>
            </a:pPr>
            <a:endParaRPr lang="fr-FR" sz="1800" dirty="0" smtClean="0"/>
          </a:p>
          <a:p>
            <a:pPr>
              <a:buSzPct val="100000"/>
              <a:defRPr sz="1400">
                <a:solidFill>
                  <a:srgbClr val="0070C0"/>
                </a:solidFill>
              </a:defRPr>
            </a:pPr>
            <a:endParaRPr sz="1800" dirty="0"/>
          </a:p>
          <a:p>
            <a:pPr>
              <a:buSzPct val="100000"/>
              <a:defRPr sz="1400">
                <a:solidFill>
                  <a:srgbClr val="0070C0"/>
                </a:solidFill>
              </a:defRPr>
            </a:pPr>
            <a:r>
              <a:rPr sz="1800" dirty="0" smtClean="0"/>
              <a:t>S</a:t>
            </a:r>
            <a:r>
              <a:rPr lang="fr-FR" sz="1800" dirty="0" smtClean="0"/>
              <a:t>port </a:t>
            </a:r>
          </a:p>
          <a:p>
            <a:pPr>
              <a:buSzPct val="100000"/>
              <a:defRPr sz="1400">
                <a:solidFill>
                  <a:srgbClr val="0070C0"/>
                </a:solidFill>
              </a:defRPr>
            </a:pPr>
            <a:endParaRPr sz="1800" dirty="0"/>
          </a:p>
        </p:txBody>
      </p:sp>
      <p:graphicFrame>
        <p:nvGraphicFramePr>
          <p:cNvPr id="5191" name="Tableau 4"/>
          <p:cNvGraphicFramePr/>
          <p:nvPr>
            <p:extLst>
              <p:ext uri="{D42A27DB-BD31-4B8C-83A1-F6EECF244321}">
                <p14:modId xmlns:p14="http://schemas.microsoft.com/office/powerpoint/2010/main" val="159869657"/>
              </p:ext>
            </p:extLst>
          </p:nvPr>
        </p:nvGraphicFramePr>
        <p:xfrm>
          <a:off x="1331640" y="267493"/>
          <a:ext cx="7056784" cy="370840"/>
        </p:xfrm>
        <a:graphic>
          <a:graphicData uri="http://schemas.openxmlformats.org/drawingml/2006/table">
            <a:tbl>
              <a:tblPr bandRow="1">
                <a:tableStyleId>{4C3C2611-4C71-4FC5-86AE-919BDF0F9419}</a:tableStyleId>
              </a:tblPr>
              <a:tblGrid>
                <a:gridCol w="70567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l" defTabSz="685800">
                        <a:defRPr sz="1800">
                          <a:solidFill>
                            <a:srgbClr val="000000"/>
                          </a:solidFill>
                        </a:defRPr>
                      </a:pPr>
                      <a:r>
                        <a:rPr sz="1600" b="1" dirty="0">
                          <a:solidFill>
                            <a:srgbClr val="FFFFFF"/>
                          </a:solidFill>
                        </a:rPr>
                        <a:t>FORMATION PERSONELLE </a:t>
                      </a:r>
                      <a:r>
                        <a:rPr lang="fr-FR" sz="1600" b="1" dirty="0" smtClean="0">
                          <a:solidFill>
                            <a:srgbClr val="FFFFFF"/>
                          </a:solidFill>
                        </a:rPr>
                        <a:t>(pratique</a:t>
                      </a:r>
                      <a:r>
                        <a:rPr lang="fr-FR" sz="1600" b="1" baseline="0" dirty="0" smtClean="0">
                          <a:solidFill>
                            <a:srgbClr val="FFFFFF"/>
                          </a:solidFill>
                        </a:rPr>
                        <a:t> sportive non évaluée)</a:t>
                      </a:r>
                      <a:endParaRPr sz="1600" b="1" dirty="0">
                        <a:solidFill>
                          <a:srgbClr val="FFFFFF"/>
                        </a:solidFill>
                      </a:endParaRPr>
                    </a:p>
                  </a:txBody>
                  <a:tcPr marL="45720" marR="45720" horzOverflow="overflow">
                    <a:lnL w="12700">
                      <a:solidFill>
                        <a:schemeClr val="accent4"/>
                      </a:solidFill>
                    </a:lnL>
                    <a:lnR w="12700">
                      <a:solidFill>
                        <a:schemeClr val="accent4"/>
                      </a:solidFill>
                    </a:lnR>
                    <a:lnT w="12700">
                      <a:solidFill>
                        <a:schemeClr val="accent4"/>
                      </a:solidFill>
                    </a:lnT>
                    <a:lnB w="12700">
                      <a:solidFill>
                        <a:schemeClr val="accent4"/>
                      </a:solidFill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pic>
        <p:nvPicPr>
          <p:cNvPr id="5192" name="Sujet 75.png" descr="Sujet 75.png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5213917" y="1857108"/>
            <a:ext cx="3395419" cy="3286392"/>
          </a:xfrm>
          <a:prstGeom prst="rect">
            <a:avLst/>
          </a:prstGeom>
          <a:ln w="12700">
            <a:miter lim="400000"/>
          </a:ln>
        </p:spPr>
      </p:pic>
      <p:sp>
        <p:nvSpPr>
          <p:cNvPr id="2" name="Flèche vers le bas 1"/>
          <p:cNvSpPr/>
          <p:nvPr/>
        </p:nvSpPr>
        <p:spPr>
          <a:xfrm>
            <a:off x="1050071" y="2748270"/>
            <a:ext cx="229530" cy="752034"/>
          </a:xfrm>
          <a:prstGeom prst="downArrow">
            <a:avLst/>
          </a:prstGeom>
          <a:solidFill>
            <a:srgbClr val="FFFFFF"/>
          </a:solidFill>
          <a:ln w="12700" cap="flat">
            <a:solidFill>
              <a:schemeClr val="accent1"/>
            </a:solidFill>
            <a:prstDash val="solid"/>
            <a:miter lim="800000"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marL="0" marR="0" indent="0" algn="l" defTabSz="4572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fr-FR" sz="1800" b="0" i="0" u="none" strike="noStrike" cap="none" spc="0" normalizeH="0" baseline="0">
              <a:ln>
                <a:noFill/>
              </a:ln>
              <a:solidFill>
                <a:srgbClr val="3A1B0B"/>
              </a:solidFill>
              <a:effectLst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emplate Université de Bordeaux 16/9">
  <a:themeElements>
    <a:clrScheme name="Template Université de Bordeaux 16/9">
      <a:dk1>
        <a:srgbClr val="3A1B0B"/>
      </a:dk1>
      <a:lt1>
        <a:srgbClr val="FFFFFF"/>
      </a:lt1>
      <a:dk2>
        <a:srgbClr val="A7A7A7"/>
      </a:dk2>
      <a:lt2>
        <a:srgbClr val="535353"/>
      </a:lt2>
      <a:accent1>
        <a:srgbClr val="EC6C43"/>
      </a:accent1>
      <a:accent2>
        <a:srgbClr val="57BC71"/>
      </a:accent2>
      <a:accent3>
        <a:srgbClr val="9F3E91"/>
      </a:accent3>
      <a:accent4>
        <a:srgbClr val="34B1A9"/>
      </a:accent4>
      <a:accent5>
        <a:srgbClr val="E53C43"/>
      </a:accent5>
      <a:accent6>
        <a:srgbClr val="BEAD8A"/>
      </a:accent6>
      <a:hlink>
        <a:srgbClr val="0000FF"/>
      </a:hlink>
      <a:folHlink>
        <a:srgbClr val="FF00FF"/>
      </a:folHlink>
    </a:clrScheme>
    <a:fontScheme name="Template Université de Bordeaux 16/9">
      <a:majorFont>
        <a:latin typeface="Calibri"/>
        <a:ea typeface="Calibri"/>
        <a:cs typeface="Calibri"/>
      </a:majorFont>
      <a:minorFont>
        <a:latin typeface="Helvetica"/>
        <a:ea typeface="Helvetica"/>
        <a:cs typeface="Helvetica"/>
      </a:minorFont>
    </a:fontScheme>
    <a:fmtScheme name="Template Université de Bordeaux 16/9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381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38100" dist="20000" dir="5400000" rotWithShape="0">
              <a:srgbClr val="000000">
                <a:alpha val="38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12700" cap="flat">
          <a:solidFill>
            <a:schemeClr val="accent1"/>
          </a:solidFill>
          <a:prstDash val="solid"/>
          <a:miter lim="800000"/>
        </a:ln>
        <a:effectLst>
          <a:outerShdw blurRad="38100" dist="23000" dir="5400000" rotWithShape="0">
            <a:srgbClr val="000000">
              <a:alpha val="35000"/>
            </a:srgbClr>
          </a:outerShdw>
        </a:effectLst>
        <a:sp3d/>
      </a:spPr>
      <a:bodyPr rot="0" spcFirstLastPara="1" vertOverflow="overflow" horzOverflow="overflow" vert="horz" wrap="square" lIns="45719" tIns="45719" rIns="45719" bIns="45719" numCol="1" spcCol="38100" rtlCol="0" anchor="ctr">
        <a:spAutoFit/>
      </a:bodyPr>
      <a:lstStyle>
        <a:defPPr marL="0" marR="0" indent="0" algn="l" defTabSz="4572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3A1B0B"/>
            </a:solidFill>
            <a:effectLst/>
            <a:uFillTx/>
            <a:latin typeface="Arial"/>
            <a:ea typeface="Arial"/>
            <a:cs typeface="Arial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12700" cap="flat">
          <a:solidFill>
            <a:schemeClr val="accent1"/>
          </a:solidFill>
          <a:prstDash val="solid"/>
          <a:miter lim="800000"/>
        </a:ln>
        <a:effectLst>
          <a:outerShdw blurRad="38100" dist="20000" dir="5400000" rotWithShape="0">
            <a:srgbClr val="000000">
              <a:alpha val="38000"/>
            </a:srgbClr>
          </a:outerShdw>
        </a:effectLst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45719" tIns="45719" rIns="45719" bIns="45719" numCol="1" spcCol="38100" rtlCol="0" anchor="t">
        <a:spAutoFit/>
      </a:bodyPr>
      <a:lstStyle>
        <a:defPPr marL="0" marR="0" indent="0" algn="l" defTabSz="4572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3A1B0B"/>
            </a:solidFill>
            <a:effectLst/>
            <a:uFillTx/>
            <a:latin typeface="Arial"/>
            <a:ea typeface="Arial"/>
            <a:cs typeface="Arial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2.xml><?xml version="1.0" encoding="utf-8"?>
<a:theme xmlns:a="http://schemas.openxmlformats.org/drawingml/2006/main" name="1_Template Université de Bordeaux 16/9">
  <a:themeElements>
    <a:clrScheme name="Université de Bordeaux">
      <a:dk1>
        <a:srgbClr val="3A1B0B"/>
      </a:dk1>
      <a:lt1>
        <a:sysClr val="window" lastClr="FFFFFF"/>
      </a:lt1>
      <a:dk2>
        <a:srgbClr val="009DE0"/>
      </a:dk2>
      <a:lt2>
        <a:srgbClr val="000000"/>
      </a:lt2>
      <a:accent1>
        <a:srgbClr val="EC6C43"/>
      </a:accent1>
      <a:accent2>
        <a:srgbClr val="57BC71"/>
      </a:accent2>
      <a:accent3>
        <a:srgbClr val="9F3E91"/>
      </a:accent3>
      <a:accent4>
        <a:srgbClr val="34B1A9"/>
      </a:accent4>
      <a:accent5>
        <a:srgbClr val="E53C43"/>
      </a:accent5>
      <a:accent6>
        <a:srgbClr val="BEAD8A"/>
      </a:accent6>
      <a:hlink>
        <a:srgbClr val="3A1B0B"/>
      </a:hlink>
      <a:folHlink>
        <a:srgbClr val="009DE0"/>
      </a:folHlink>
    </a:clrScheme>
    <a:fontScheme name="Personnalisé 4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emplate Université de Bordeaux 16/9">
  <a:themeElements>
    <a:clrScheme name="Template Université de Bordeaux 16/9">
      <a:dk1>
        <a:srgbClr val="000000"/>
      </a:dk1>
      <a:lt1>
        <a:srgbClr val="FFFFFF"/>
      </a:lt1>
      <a:dk2>
        <a:srgbClr val="A7A7A7"/>
      </a:dk2>
      <a:lt2>
        <a:srgbClr val="535353"/>
      </a:lt2>
      <a:accent1>
        <a:srgbClr val="EC6C43"/>
      </a:accent1>
      <a:accent2>
        <a:srgbClr val="57BC71"/>
      </a:accent2>
      <a:accent3>
        <a:srgbClr val="9F3E91"/>
      </a:accent3>
      <a:accent4>
        <a:srgbClr val="34B1A9"/>
      </a:accent4>
      <a:accent5>
        <a:srgbClr val="E53C43"/>
      </a:accent5>
      <a:accent6>
        <a:srgbClr val="BEAD8A"/>
      </a:accent6>
      <a:hlink>
        <a:srgbClr val="0000FF"/>
      </a:hlink>
      <a:folHlink>
        <a:srgbClr val="FF00FF"/>
      </a:folHlink>
    </a:clrScheme>
    <a:fontScheme name="Template Université de Bordeaux 16/9">
      <a:majorFont>
        <a:latin typeface="Calibri"/>
        <a:ea typeface="Calibri"/>
        <a:cs typeface="Calibri"/>
      </a:majorFont>
      <a:minorFont>
        <a:latin typeface="Helvetica"/>
        <a:ea typeface="Helvetica"/>
        <a:cs typeface="Helvetica"/>
      </a:minorFont>
    </a:fontScheme>
    <a:fmtScheme name="Template Université de Bordeaux 16/9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381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38100" dist="20000" dir="5400000" rotWithShape="0">
              <a:srgbClr val="000000">
                <a:alpha val="38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12700" cap="flat">
          <a:solidFill>
            <a:schemeClr val="accent1"/>
          </a:solidFill>
          <a:prstDash val="solid"/>
          <a:miter lim="800000"/>
        </a:ln>
        <a:effectLst>
          <a:outerShdw blurRad="38100" dist="23000" dir="5400000" rotWithShape="0">
            <a:srgbClr val="000000">
              <a:alpha val="35000"/>
            </a:srgbClr>
          </a:outerShdw>
        </a:effectLst>
        <a:sp3d/>
      </a:spPr>
      <a:bodyPr rot="0" spcFirstLastPara="1" vertOverflow="overflow" horzOverflow="overflow" vert="horz" wrap="square" lIns="45719" tIns="45719" rIns="45719" bIns="45719" numCol="1" spcCol="38100" rtlCol="0" anchor="ctr">
        <a:spAutoFit/>
      </a:bodyPr>
      <a:lstStyle>
        <a:defPPr marL="0" marR="0" indent="0" algn="l" defTabSz="4572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3A1B0B"/>
            </a:solidFill>
            <a:effectLst/>
            <a:uFillTx/>
            <a:latin typeface="Arial"/>
            <a:ea typeface="Arial"/>
            <a:cs typeface="Arial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12700" cap="flat">
          <a:solidFill>
            <a:schemeClr val="accent1"/>
          </a:solidFill>
          <a:prstDash val="solid"/>
          <a:miter lim="800000"/>
        </a:ln>
        <a:effectLst>
          <a:outerShdw blurRad="38100" dist="20000" dir="5400000" rotWithShape="0">
            <a:srgbClr val="000000">
              <a:alpha val="38000"/>
            </a:srgbClr>
          </a:outerShdw>
        </a:effectLst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45719" tIns="45719" rIns="45719" bIns="45719" numCol="1" spcCol="38100" rtlCol="0" anchor="t">
        <a:spAutoFit/>
      </a:bodyPr>
      <a:lstStyle>
        <a:defPPr marL="0" marR="0" indent="0" algn="l" defTabSz="4572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3A1B0B"/>
            </a:solidFill>
            <a:effectLst/>
            <a:uFillTx/>
            <a:latin typeface="Arial"/>
            <a:ea typeface="Arial"/>
            <a:cs typeface="Arial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20</TotalTime>
  <Words>745</Words>
  <Application>Microsoft Office PowerPoint</Application>
  <PresentationFormat>Affichage à l'écran (16:9)</PresentationFormat>
  <Paragraphs>213</Paragraphs>
  <Slides>12</Slides>
  <Notes>0</Notes>
  <HiddenSlides>0</HiddenSlides>
  <MMClips>0</MMClips>
  <ScaleCrop>false</ScaleCrop>
  <HeadingPairs>
    <vt:vector size="6" baseType="variant">
      <vt:variant>
        <vt:lpstr>Polices utilisées</vt:lpstr>
      </vt:variant>
      <vt:variant>
        <vt:i4>4</vt:i4>
      </vt:variant>
      <vt:variant>
        <vt:lpstr>Thème</vt:lpstr>
      </vt:variant>
      <vt:variant>
        <vt:i4>2</vt:i4>
      </vt:variant>
      <vt:variant>
        <vt:lpstr>Titres des diapositives</vt:lpstr>
      </vt:variant>
      <vt:variant>
        <vt:i4>12</vt:i4>
      </vt:variant>
    </vt:vector>
  </HeadingPairs>
  <TitlesOfParts>
    <vt:vector size="18" baseType="lpstr">
      <vt:lpstr>Arial</vt:lpstr>
      <vt:lpstr>Calibri</vt:lpstr>
      <vt:lpstr>Times New Roman</vt:lpstr>
      <vt:lpstr>Wingdings</vt:lpstr>
      <vt:lpstr>Template Université de Bordeaux 16/9</vt:lpstr>
      <vt:lpstr>1_Template Université de Bordeaux 16/9</vt:lpstr>
      <vt:lpstr>Présentation PowerPoint</vt:lpstr>
      <vt:lpstr>Présentation PowerPoint</vt:lpstr>
      <vt:lpstr>Présentation PowerPoint</vt:lpstr>
      <vt:lpstr>Les dates </vt:lpstr>
      <vt:lpstr>Cadre de fonctionnement du Bonus Sport </vt:lpstr>
      <vt:lpstr>Cadre de fonctionnement de l’UE à choix en L2 </vt:lpstr>
      <vt:lpstr>Répartition des UF par créneau – UE à choix L2</vt:lpstr>
      <vt:lpstr>Menus d’activités sportives – UE à choix L2</vt:lpstr>
      <vt:lpstr>Présentation PowerPoint</vt:lpstr>
      <vt:lpstr>Présentation PowerPoint</vt:lpstr>
      <vt:lpstr>Présentation PowerPoint</vt:lpstr>
      <vt:lpstr>Présentation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Cedric Braidy</dc:creator>
  <cp:lastModifiedBy>Cedric Braidy</cp:lastModifiedBy>
  <cp:revision>10</cp:revision>
  <dcterms:modified xsi:type="dcterms:W3CDTF">2023-07-13T16:37:29Z</dcterms:modified>
</cp:coreProperties>
</file>